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gif" ContentType="image/gi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2" r:id="rId4"/>
  </p:sldMasterIdLst>
  <p:notesMasterIdLst>
    <p:notesMasterId r:id="rId5"/>
  </p:notesMasterIdLst>
  <p:sldIdLst>
    <p:sldId id="368" r:id="rId6"/>
    <p:sldId id="391" r:id="rId7"/>
    <p:sldId id="390" r:id="rId8"/>
    <p:sldId id="361" r:id="rId9"/>
    <p:sldId id="362" r:id="rId10"/>
    <p:sldId id="363" r:id="rId11"/>
    <p:sldId id="338" r:id="rId12"/>
    <p:sldId id="337" r:id="rId13"/>
    <p:sldId id="336" r:id="rId14"/>
    <p:sldId id="335" r:id="rId15"/>
    <p:sldId id="373" r:id="rId16"/>
    <p:sldId id="374" r:id="rId17"/>
    <p:sldId id="375" r:id="rId18"/>
    <p:sldId id="378" r:id="rId19"/>
    <p:sldId id="392" r:id="rId20"/>
    <p:sldId id="377" r:id="rId21"/>
    <p:sldId id="379" r:id="rId22"/>
    <p:sldId id="380" r:id="rId23"/>
    <p:sldId id="381" r:id="rId24"/>
    <p:sldId id="382" r:id="rId25"/>
    <p:sldId id="383" r:id="rId26"/>
    <p:sldId id="393" r:id="rId27"/>
    <p:sldId id="394" r:id="rId28"/>
    <p:sldId id="396" r:id="rId29"/>
    <p:sldId id="399" r:id="rId30"/>
    <p:sldId id="400" r:id="rId31"/>
    <p:sldId id="397" r:id="rId32"/>
    <p:sldId id="398" r:id="rId33"/>
    <p:sldId id="401" r:id="rId34"/>
    <p:sldId id="387" r:id="rId35"/>
    <p:sldId id="322" r:id="rId36"/>
    <p:sldId id="321" r:id="rId37"/>
    <p:sldId id="345" r:id="rId38"/>
    <p:sldId id="365" r:id="rId39"/>
    <p:sldId id="366" r:id="rId40"/>
    <p:sldId id="404" r:id="rId41"/>
    <p:sldId id="405" r:id="rId42"/>
    <p:sldId id="403" r:id="rId43"/>
    <p:sldId id="402" r:id="rId44"/>
    <p:sldId id="406" r:id="rId45"/>
  </p:sldIdLst>
  <p:sldSz cx="9144000" cy="6858000" type="screen4x3"/>
  <p:notesSz cx="6858000" cy="9144000"/>
  <p:custDataLst>
    <p:tags r:id="rId46"/>
  </p:custDataLst>
  <p:defaultTextStyle>
    <a:defPPr>
      <a:defRPr lang="zh-CN"/>
    </a:defPPr>
    <a:lvl1pPr marL="0" lvl="0" indent="0" algn="l" defTabSz="914400" rtl="0" eaLnBrk="1" fontAlgn="base" latinLnBrk="0" hangingPunct="1">
      <a:lnSpc>
        <a:spcPct val="100000"/>
      </a:lnSpc>
      <a:spcBef>
        <a:spcPct val="0"/>
      </a:spcBef>
      <a:spcAft>
        <a:spcPct val="0"/>
      </a:spcAft>
      <a:buFontTx/>
      <a:buNone/>
      <a:defRPr kern="1200">
        <a:solidFill>
          <a:schemeClr val="tx1"/>
        </a:solidFill>
        <a:latin typeface="Times New Roman"/>
        <a:ea typeface="幼圆" pitchFamily="49" charset="-122"/>
        <a:cs typeface="+mn-cs"/>
      </a:defRPr>
    </a:lvl1pPr>
    <a:lvl2pPr marL="457200" lvl="1"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2pPr>
    <a:lvl3pPr marL="914400" lvl="2"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3pPr>
    <a:lvl4pPr marL="1371600" lvl="3"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4pPr>
    <a:lvl5pPr marL="1828800" lvl="4"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5pPr>
    <a:lvl6pPr marL="2286000" lvl="5"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6pPr>
    <a:lvl7pPr marL="2743200" lvl="6"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7pPr>
    <a:lvl8pPr marL="3200400" lvl="7"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8pPr>
    <a:lvl9pPr marL="3657600" lvl="8" indent="0" algn="l" defTabSz="914400" rtl="0" eaLnBrk="1" fontAlgn="base" latinLnBrk="0" hangingPunct="1">
      <a:lnSpc>
        <a:spcPct val="100000"/>
      </a:lnSpc>
      <a:spcBef>
        <a:spcPct val="0"/>
      </a:spcBef>
      <a:spcAft>
        <a:spcPct val="0"/>
      </a:spcAft>
      <a:buFontTx/>
      <a:buNone/>
      <a:defRPr sz="1800" kern="1200">
        <a:solidFill>
          <a:schemeClr val="tx1"/>
        </a:solidFill>
        <a:latin typeface="Times New Roman"/>
        <a:ea typeface="幼圆" pitchFamily="49" charset="-122"/>
        <a:cs typeface="+mn-cs"/>
      </a:defRPr>
    </a:lvl9pPr>
  </p:defaultTextStyle>
</p:presentation>
</file>

<file path=ppt/commentAuthors.xml><?xml version="1.0" encoding="utf-8"?>
<p:cmAuthorLst xmlns:p="http://schemas.openxmlformats.org/presentationml/2006/main">
  <p:cmAuthor id="1" name="Sky123.Org" initials="S" lastIdx="0" clrIdx="0"/>
  <p:cmAuthor id="2" name="Administrator"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116" d="100"/>
          <a:sy n="116" d="100"/>
        </p:scale>
        <p:origin x="336" y="108"/>
      </p:cViewPr>
      <p:guideLst>
        <p:guide orient="horz" pos="2087"/>
        <p:guide pos="2843"/>
      </p:guideLst>
    </p:cSldViewPr>
  </p:slideViewPr>
  <p:notesTextViewPr>
    <p:cViewPr>
      <p:scale>
        <a:sx n="1" d="1"/>
        <a:sy n="1" d="1"/>
      </p:scale>
      <p:origin x="0" y="0"/>
    </p:cViewPr>
  </p:notesTextViewPr>
  <p:notesViewPr>
    <p:cSldViewPr>
      <p:cViewPr>
        <p:scale>
          <a:sx n="1" d="100"/>
          <a:sy n="1" d="100"/>
        </p:scale>
        <p:origin x="0" y="0"/>
      </p:cViewPr>
    </p:cSldViewPr>
  </p:notesViewPr>
  <p:gridSpacing cx="72005" cy="72005"/>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slide" Target="slides/slide30.xml" /><Relationship Id="rId36" Type="http://schemas.openxmlformats.org/officeDocument/2006/relationships/slide" Target="slides/slide31.xml" /><Relationship Id="rId37" Type="http://schemas.openxmlformats.org/officeDocument/2006/relationships/slide" Target="slides/slide32.xml" /><Relationship Id="rId38" Type="http://schemas.openxmlformats.org/officeDocument/2006/relationships/slide" Target="slides/slide33.xml" /><Relationship Id="rId39" Type="http://schemas.openxmlformats.org/officeDocument/2006/relationships/slide" Target="slides/slide34.xml" /><Relationship Id="rId4" Type="http://schemas.openxmlformats.org/officeDocument/2006/relationships/slideMaster" Target="slideMasters/slideMaster3.xml" /><Relationship Id="rId40" Type="http://schemas.openxmlformats.org/officeDocument/2006/relationships/slide" Target="slides/slide35.xml" /><Relationship Id="rId41" Type="http://schemas.openxmlformats.org/officeDocument/2006/relationships/slide" Target="slides/slide36.xml" /><Relationship Id="rId42" Type="http://schemas.openxmlformats.org/officeDocument/2006/relationships/slide" Target="slides/slide37.xml" /><Relationship Id="rId43" Type="http://schemas.openxmlformats.org/officeDocument/2006/relationships/slide" Target="slides/slide38.xml" /><Relationship Id="rId44" Type="http://schemas.openxmlformats.org/officeDocument/2006/relationships/slide" Target="slides/slide39.xml" /><Relationship Id="rId45" Type="http://schemas.openxmlformats.org/officeDocument/2006/relationships/slide" Target="slides/slide40.xml" /><Relationship Id="rId46" Type="http://schemas.openxmlformats.org/officeDocument/2006/relationships/tags" Target="tags/tag29.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notesMaster" Target="notesMasters/notesMaster1.xml" /><Relationship Id="rId50" Type="http://schemas.openxmlformats.org/officeDocument/2006/relationships/tableStyles" Target="tableStyles.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15.png"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Times New Roman"/>
                <a:ea typeface="幼圆" pitchFamily="49" charset="-122"/>
                <a:cs typeface="+mn-ea"/>
              </a:rPr>
              <a:t/>
            </a:fld>
            <a:endParaRPr lang="zh-CN" altLang="en-US" strike="noStrike" noProof="1"/>
          </a:p>
        </p:txBody>
      </p:sp>
      <p:sp>
        <p:nvSpPr>
          <p:cNvPr id="8196" name="幻灯片图像占位符 3"/>
          <p:cNvSpPr>
            <a:spLocks noGrp="1" noRot="1" noChangeAspect="1"/>
          </p:cNvSpPr>
          <p:nvPr>
            <p:ph type="sldImg" idx="6"/>
          </p:nvPr>
        </p:nvSpPr>
        <p:spPr>
          <a:xfrm>
            <a:off x="1371600" y="1143000"/>
            <a:ext cx="4114800" cy="3086100"/>
          </a:xfrm>
          <a:prstGeom prst="rect">
            <a:avLst/>
          </a:prstGeom>
          <a:noFill/>
          <a:ln w="12700" cap="flat" cmpd="sng">
            <a:solidFill>
              <a:srgbClr val="000000"/>
            </a:solidFill>
            <a:prstDash val="solid"/>
            <a:round/>
            <a:headEnd type="none" w="med" len="med"/>
            <a:tailEnd type="none" w="med" len="med"/>
          </a:ln>
        </p:spPr>
      </p:sp>
      <p:sp>
        <p:nvSpPr>
          <p:cNvPr id="8197" name="备注占位符 4"/>
          <p:cNvSpPr>
            <a:spLocks noGrp="1"/>
          </p:cNvSpPr>
          <p:nvPr>
            <p:ph type="body" sz="quarter" idx="7"/>
          </p:nvPr>
        </p:nvSpPr>
        <p:spPr>
          <a:xfrm>
            <a:off x="685800" y="4400550"/>
            <a:ext cx="5486400" cy="3600450"/>
          </a:xfrm>
          <a:prstGeom prst="rect">
            <a:avLst/>
          </a:prstGeom>
          <a:noFill/>
          <a:ln w="9525">
            <a:noFill/>
          </a:ln>
        </p:spPr>
        <p:txBody>
          <a:bodyPr lIns="91440" tIns="45720" rIns="91440" bIns="45720" anchor="t"/>
          <a:lstStyle/>
          <a:p>
            <a:pPr lvl="0"/>
            <a:r>
              <a:rPr lang="zh-CN" altLang="en-US"/>
              <a:t>单击此处编辑母版文本样式</a:t>
            </a:r>
            <a:endParaRPr lang="zh-CN" altLang="en-US"/>
          </a:p>
          <a:p>
            <a:pPr lvl="1" indent="0"/>
            <a:r>
              <a:rPr lang="zh-CN" altLang="en-US"/>
              <a:t>第二级</a:t>
            </a:r>
            <a:endParaRPr lang="zh-CN" altLang="en-US"/>
          </a:p>
          <a:p>
            <a:pPr lvl="2" indent="0"/>
            <a:r>
              <a:rPr lang="zh-CN" altLang="en-US"/>
              <a:t>第三级</a:t>
            </a:r>
            <a:endParaRPr lang="zh-CN" altLang="en-US"/>
          </a:p>
          <a:p>
            <a:pPr lvl="3" indent="0"/>
            <a:r>
              <a:rPr lang="zh-CN" altLang="en-US"/>
              <a:t>第四级</a:t>
            </a:r>
            <a:endParaRPr lang="zh-CN" altLang="en-US"/>
          </a:p>
          <a:p>
            <a:pPr lvl="4" indent="0"/>
            <a:r>
              <a:rPr lang="zh-CN" altLang="en-US"/>
              <a:t>第五级</a:t>
            </a:r>
            <a:endParaRPr lang="zh-CN" altLang="en-US"/>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Times New Roman"/>
                <a:ea typeface="幼圆" pitchFamily="49" charset="-122"/>
                <a:cs typeface="+mn-ea"/>
              </a:rPr>
              <a:t/>
            </a:fld>
            <a:endParaRPr lang="zh-CN" altLang="en-US" strike="noStrike" noProof="1"/>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p:txBody>
      </p:sp>
      <p:sp>
        <p:nvSpPr>
          <p:cNvPr id="4" name="Slide Number Placeholder 3"/>
          <p:cNvSpPr>
            <a:spLocks noGrp="1"/>
          </p:cNvSpPr>
          <p:nvPr>
            <p:ph type="sldNum" sz="quarter" idx="5"/>
          </p:nvPr>
        </p:nvSpPr>
        <p:spPr/>
        <p:txBody>
          <a:bodyPr/>
          <a:lstStyle/>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6386" name="幻灯片图像占位符 54273"/>
          <p:cNvSpPr>
            <a:spLocks noRot="1" noTextEdit="1"/>
          </p:cNvSpPr>
          <p:nvPr>
            <p:ph type="sldImg"/>
          </p:nvPr>
        </p:nvSpPr>
        <p:spPr/>
      </p:sp>
      <p:sp>
        <p:nvSpPr>
          <p:cNvPr id="16387" name="文本占位符 54274"/>
          <p:cNvSpPr>
            <a:spLocks noGrp="1"/>
          </p:cNvSpPr>
          <p:nvPr>
            <p:ph type="body" idx="1"/>
          </p:nvPr>
        </p:nvSpPr>
        <p:spPr/>
        <p:txBody>
          <a:bodyPr wrap="square" lIns="91440" tIns="45720" rIns="91440" bIns="45720" anchor="t"/>
          <a:lstStyle/>
          <a:p>
            <a:pPr lvl="0" eaLnBrk="1" hangingPunct="1"/>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p:txBody>
      </p:sp>
      <p:sp>
        <p:nvSpPr>
          <p:cNvPr id="4" name="Slide Number Placeholder 3"/>
          <p:cNvSpPr>
            <a:spLocks noGrp="1"/>
          </p:cNvSpPr>
          <p:nvPr>
            <p:ph type="sldNum" sz="quarter" idx="5"/>
          </p:nvPr>
        </p:nvSpPr>
        <p:spPr/>
        <p:txBody>
          <a:bodyPr/>
          <a:lstStyle/>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p:txBody>
      </p:sp>
      <p:sp>
        <p:nvSpPr>
          <p:cNvPr id="4" name="Slide Number Placeholder 3"/>
          <p:cNvSpPr>
            <a:spLocks noGrp="1"/>
          </p:cNvSpPr>
          <p:nvPr>
            <p:ph type="sldNum" sz="quarter" idx="5"/>
          </p:nvPr>
        </p:nvSpPr>
        <p:spPr/>
        <p:txBody>
          <a:bodyPr/>
          <a:lstStyle/>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p:txBody>
      </p:sp>
      <p:sp>
        <p:nvSpPr>
          <p:cNvPr id="4" name="Slide Number Placeholder 3"/>
          <p:cNvSpPr>
            <a:spLocks noGrp="1"/>
          </p:cNvSpPr>
          <p:nvPr>
            <p:ph type="sldNum" sz="quarter" idx="5"/>
          </p:nvPr>
        </p:nvSpPr>
        <p:spPr/>
        <p:txBody>
          <a:bodyPr/>
          <a:lstStyle/>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Slide Image Placeholder 1"/>
          <p:cNvSpPr>
            <a:spLocks noGrp="1" noRot="1" noChangeAspect="1"/>
          </p:cNvSpPr>
          <p:nvPr>
            <p:ph type="sldImg" idx="2"/>
          </p:nvPr>
        </p:nvSpPr>
        <p:spPr/>
      </p:sp>
      <p:sp>
        <p:nvSpPr>
          <p:cNvPr id="3" name="Notes Placeholder 2"/>
          <p:cNvSpPr>
            <a:spLocks noGrp="1"/>
          </p:cNvSpPr>
          <p:nvPr>
            <p:ph type="body" sz="quarter" idx="3"/>
          </p:nvPr>
        </p:nvSpPr>
        <p:spPr/>
        <p:txBody>
          <a:bodyPr/>
          <a:lstStyle/>
          <a:p/>
        </p:txBody>
      </p:sp>
      <p:sp>
        <p:nvSpPr>
          <p:cNvPr id="4" name="Slide Number Placeholder 3"/>
          <p:cNvSpPr>
            <a:spLocks noGrp="1"/>
          </p:cNvSpPr>
          <p:nvPr>
            <p:ph type="sldNum" sz="quarter" idx="5"/>
          </p:nvPr>
        </p:nvSpPr>
        <p:spPr/>
        <p:txBody>
          <a:bodyPr/>
          <a:lstStyle/>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tags" Target="../tags/tag6.xml" /><Relationship Id="rId6" Type="http://schemas.openxmlformats.org/officeDocument/2006/relationships/tags" Target="../tags/tag7.xml" /><Relationship Id="rId7"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tags" Target="../tags/tag16.xml" /><Relationship Id="rId7"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type="title">
  <p:cSld name="标题幻灯片">
    <p:spTree>
      <p:nvGrpSpPr>
        <p:cNvPr id="1" name=""/>
        <p:cNvGrpSpPr/>
        <p:nvPr/>
      </p:nvGrpSpPr>
      <p:grpSpPr/>
      <p:sp>
        <p:nvSpPr>
          <p:cNvPr id="185" name="矩形 184"/>
          <p:cNvSpPr/>
          <p:nvPr userDrawn="1"/>
        </p:nvSpPr>
        <p:spPr>
          <a:xfrm>
            <a:off x="0" y="0"/>
            <a:ext cx="9144000" cy="6858000"/>
          </a:xfrm>
          <a:prstGeom prst="rect">
            <a:avLst/>
          </a:prstGeom>
          <a:solidFill>
            <a:srgbClr val="FEE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base" latinLnBrk="0" hangingPunct="1">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nvGrpSpPr>
          <p:cNvPr id="3075" name="Group 2"/>
          <p:cNvGrpSpPr/>
          <p:nvPr userDrawn="1"/>
        </p:nvGrpSpPr>
        <p:grpSpPr>
          <a:xfrm>
            <a:off x="0" y="25400"/>
            <a:ext cx="9144000" cy="6835775"/>
            <a:chExt cx="9144000" cy="6835061"/>
          </a:xfrm>
        </p:grpSpPr>
        <p:grpSp>
          <p:nvGrpSpPr>
            <p:cNvPr id="3076" name="Group 3"/>
            <p:cNvGrpSpPr/>
            <p:nvPr/>
          </p:nvGrpSpPr>
          <p:grpSpPr>
            <a:xfrm>
              <a:off x="0" y="0"/>
              <a:ext cx="9144000" cy="6835061"/>
              <a:chExt cx="9144000" cy="6835061"/>
            </a:xfrm>
          </p:grpSpPr>
          <p:sp>
            <p:nvSpPr>
              <p:cNvPr id="8375" name="直接连接符 864"/>
              <p:cNvSpPr/>
              <p:nvPr/>
            </p:nvSpPr>
            <p:spPr>
              <a:xfrm>
                <a:off x="0" y="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76" name="直接连接符 865"/>
              <p:cNvSpPr/>
              <p:nvPr/>
            </p:nvSpPr>
            <p:spPr>
              <a:xfrm>
                <a:off x="0" y="12275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77" name="直接连接符 866"/>
              <p:cNvSpPr/>
              <p:nvPr/>
            </p:nvSpPr>
            <p:spPr>
              <a:xfrm>
                <a:off x="0" y="20459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78" name="直接连接符 867"/>
              <p:cNvSpPr/>
              <p:nvPr/>
            </p:nvSpPr>
            <p:spPr>
              <a:xfrm>
                <a:off x="0" y="28643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79" name="直接连接符 868"/>
              <p:cNvSpPr/>
              <p:nvPr/>
            </p:nvSpPr>
            <p:spPr>
              <a:xfrm>
                <a:off x="0" y="4091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0" name="直接连接符 869"/>
              <p:cNvSpPr/>
              <p:nvPr/>
            </p:nvSpPr>
            <p:spPr>
              <a:xfrm>
                <a:off x="0" y="8183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1" name="直接连接符 870"/>
              <p:cNvSpPr/>
              <p:nvPr/>
            </p:nvSpPr>
            <p:spPr>
              <a:xfrm>
                <a:off x="0" y="36827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2" name="直接连接符 871"/>
              <p:cNvSpPr/>
              <p:nvPr/>
            </p:nvSpPr>
            <p:spPr>
              <a:xfrm>
                <a:off x="0" y="61378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3" name="直接连接符 872"/>
              <p:cNvSpPr/>
              <p:nvPr/>
            </p:nvSpPr>
            <p:spPr>
              <a:xfrm>
                <a:off x="0" y="69562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4" name="直接连接符 873"/>
              <p:cNvSpPr/>
              <p:nvPr/>
            </p:nvSpPr>
            <p:spPr>
              <a:xfrm>
                <a:off x="0" y="77746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5" name="直接连接符 874"/>
              <p:cNvSpPr/>
              <p:nvPr/>
            </p:nvSpPr>
            <p:spPr>
              <a:xfrm>
                <a:off x="0" y="45010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6" name="直接连接符 875"/>
              <p:cNvSpPr/>
              <p:nvPr/>
            </p:nvSpPr>
            <p:spPr>
              <a:xfrm>
                <a:off x="0" y="53194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7" name="直接连接符 876"/>
              <p:cNvSpPr/>
              <p:nvPr/>
            </p:nvSpPr>
            <p:spPr>
              <a:xfrm>
                <a:off x="0" y="85929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8" name="直接连接符 877"/>
              <p:cNvSpPr/>
              <p:nvPr/>
            </p:nvSpPr>
            <p:spPr>
              <a:xfrm>
                <a:off x="0" y="110481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89" name="直接连接符 878"/>
              <p:cNvSpPr/>
              <p:nvPr/>
            </p:nvSpPr>
            <p:spPr>
              <a:xfrm>
                <a:off x="0" y="118665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0" name="直接连接符 879"/>
              <p:cNvSpPr/>
              <p:nvPr/>
            </p:nvSpPr>
            <p:spPr>
              <a:xfrm>
                <a:off x="0" y="126848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1" name="直接连接符 880"/>
              <p:cNvSpPr/>
              <p:nvPr/>
            </p:nvSpPr>
            <p:spPr>
              <a:xfrm>
                <a:off x="0" y="94113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2" name="直接连接符 881"/>
              <p:cNvSpPr/>
              <p:nvPr/>
            </p:nvSpPr>
            <p:spPr>
              <a:xfrm>
                <a:off x="0" y="102297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3" name="直接连接符 882"/>
              <p:cNvSpPr/>
              <p:nvPr/>
            </p:nvSpPr>
            <p:spPr>
              <a:xfrm>
                <a:off x="0" y="135032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4" name="直接连接符 883"/>
              <p:cNvSpPr/>
              <p:nvPr/>
            </p:nvSpPr>
            <p:spPr>
              <a:xfrm>
                <a:off x="0" y="159584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5" name="直接连接符 884"/>
              <p:cNvSpPr/>
              <p:nvPr/>
            </p:nvSpPr>
            <p:spPr>
              <a:xfrm>
                <a:off x="0" y="167767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6" name="直接连接符 885"/>
              <p:cNvSpPr/>
              <p:nvPr/>
            </p:nvSpPr>
            <p:spPr>
              <a:xfrm>
                <a:off x="0" y="175951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7" name="直接连接符 886"/>
              <p:cNvSpPr/>
              <p:nvPr/>
            </p:nvSpPr>
            <p:spPr>
              <a:xfrm>
                <a:off x="0" y="143216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8" name="直接连接符 887"/>
              <p:cNvSpPr/>
              <p:nvPr/>
            </p:nvSpPr>
            <p:spPr>
              <a:xfrm>
                <a:off x="0" y="151400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399" name="直接连接符 888"/>
              <p:cNvSpPr/>
              <p:nvPr/>
            </p:nvSpPr>
            <p:spPr>
              <a:xfrm>
                <a:off x="0" y="184135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0" name="直接连接符 889"/>
              <p:cNvSpPr/>
              <p:nvPr/>
            </p:nvSpPr>
            <p:spPr>
              <a:xfrm>
                <a:off x="0" y="208686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1" name="直接连接符 890"/>
              <p:cNvSpPr/>
              <p:nvPr/>
            </p:nvSpPr>
            <p:spPr>
              <a:xfrm>
                <a:off x="0" y="216870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2" name="直接连接符 891"/>
              <p:cNvSpPr/>
              <p:nvPr/>
            </p:nvSpPr>
            <p:spPr>
              <a:xfrm>
                <a:off x="0" y="225054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3" name="直接连接符 892"/>
              <p:cNvSpPr/>
              <p:nvPr/>
            </p:nvSpPr>
            <p:spPr>
              <a:xfrm>
                <a:off x="0" y="192319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4" name="直接连接符 893"/>
              <p:cNvSpPr/>
              <p:nvPr/>
            </p:nvSpPr>
            <p:spPr>
              <a:xfrm>
                <a:off x="0" y="200503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5" name="直接连接符 894"/>
              <p:cNvSpPr/>
              <p:nvPr/>
            </p:nvSpPr>
            <p:spPr>
              <a:xfrm>
                <a:off x="0" y="233238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6" name="直接连接符 895"/>
              <p:cNvSpPr/>
              <p:nvPr/>
            </p:nvSpPr>
            <p:spPr>
              <a:xfrm>
                <a:off x="0" y="257789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7" name="直接连接符 896"/>
              <p:cNvSpPr/>
              <p:nvPr/>
            </p:nvSpPr>
            <p:spPr>
              <a:xfrm>
                <a:off x="0" y="265973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8" name="直接连接符 897"/>
              <p:cNvSpPr/>
              <p:nvPr/>
            </p:nvSpPr>
            <p:spPr>
              <a:xfrm>
                <a:off x="0" y="274157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09" name="直接连接符 898"/>
              <p:cNvSpPr/>
              <p:nvPr/>
            </p:nvSpPr>
            <p:spPr>
              <a:xfrm>
                <a:off x="0" y="241422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0" name="直接连接符 899"/>
              <p:cNvSpPr/>
              <p:nvPr/>
            </p:nvSpPr>
            <p:spPr>
              <a:xfrm>
                <a:off x="0" y="249605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1" name="直接连接符 900"/>
              <p:cNvSpPr/>
              <p:nvPr/>
            </p:nvSpPr>
            <p:spPr>
              <a:xfrm>
                <a:off x="0" y="282341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2" name="直接连接符 901"/>
              <p:cNvSpPr/>
              <p:nvPr/>
            </p:nvSpPr>
            <p:spPr>
              <a:xfrm>
                <a:off x="0" y="306892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3" name="直接连接符 902"/>
              <p:cNvSpPr/>
              <p:nvPr/>
            </p:nvSpPr>
            <p:spPr>
              <a:xfrm>
                <a:off x="0" y="315076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4" name="直接连接符 903"/>
              <p:cNvSpPr/>
              <p:nvPr/>
            </p:nvSpPr>
            <p:spPr>
              <a:xfrm>
                <a:off x="0" y="323260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5" name="直接连接符 904"/>
              <p:cNvSpPr/>
              <p:nvPr/>
            </p:nvSpPr>
            <p:spPr>
              <a:xfrm>
                <a:off x="0" y="290524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6" name="直接连接符 905"/>
              <p:cNvSpPr/>
              <p:nvPr/>
            </p:nvSpPr>
            <p:spPr>
              <a:xfrm>
                <a:off x="0" y="298708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7" name="直接连接符 906"/>
              <p:cNvSpPr/>
              <p:nvPr/>
            </p:nvSpPr>
            <p:spPr>
              <a:xfrm>
                <a:off x="0" y="331443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8" name="直接连接符 907"/>
              <p:cNvSpPr/>
              <p:nvPr/>
            </p:nvSpPr>
            <p:spPr>
              <a:xfrm>
                <a:off x="0" y="355995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19" name="直接连接符 908"/>
              <p:cNvSpPr/>
              <p:nvPr/>
            </p:nvSpPr>
            <p:spPr>
              <a:xfrm>
                <a:off x="0" y="364179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0" name="直接连接符 909"/>
              <p:cNvSpPr/>
              <p:nvPr/>
            </p:nvSpPr>
            <p:spPr>
              <a:xfrm>
                <a:off x="0" y="372362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1" name="直接连接符 910"/>
              <p:cNvSpPr/>
              <p:nvPr/>
            </p:nvSpPr>
            <p:spPr>
              <a:xfrm>
                <a:off x="0" y="339627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2" name="直接连接符 911"/>
              <p:cNvSpPr/>
              <p:nvPr/>
            </p:nvSpPr>
            <p:spPr>
              <a:xfrm>
                <a:off x="0" y="347811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3" name="直接连接符 912"/>
              <p:cNvSpPr/>
              <p:nvPr/>
            </p:nvSpPr>
            <p:spPr>
              <a:xfrm>
                <a:off x="0" y="380546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4" name="直接连接符 913"/>
              <p:cNvSpPr/>
              <p:nvPr/>
            </p:nvSpPr>
            <p:spPr>
              <a:xfrm>
                <a:off x="0" y="405098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5" name="直接连接符 914"/>
              <p:cNvSpPr/>
              <p:nvPr/>
            </p:nvSpPr>
            <p:spPr>
              <a:xfrm>
                <a:off x="0" y="413281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6" name="直接连接符 915"/>
              <p:cNvSpPr/>
              <p:nvPr/>
            </p:nvSpPr>
            <p:spPr>
              <a:xfrm>
                <a:off x="0" y="421465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7" name="直接连接符 916"/>
              <p:cNvSpPr/>
              <p:nvPr/>
            </p:nvSpPr>
            <p:spPr>
              <a:xfrm>
                <a:off x="0" y="388730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8" name="直接连接符 917"/>
              <p:cNvSpPr/>
              <p:nvPr/>
            </p:nvSpPr>
            <p:spPr>
              <a:xfrm>
                <a:off x="0" y="396914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29" name="直接连接符 918"/>
              <p:cNvSpPr/>
              <p:nvPr/>
            </p:nvSpPr>
            <p:spPr>
              <a:xfrm>
                <a:off x="0" y="429649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0" name="直接连接符 919"/>
              <p:cNvSpPr/>
              <p:nvPr/>
            </p:nvSpPr>
            <p:spPr>
              <a:xfrm>
                <a:off x="0" y="454200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1" name="直接连接符 920"/>
              <p:cNvSpPr/>
              <p:nvPr/>
            </p:nvSpPr>
            <p:spPr>
              <a:xfrm>
                <a:off x="0" y="462384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2" name="直接连接符 921"/>
              <p:cNvSpPr/>
              <p:nvPr/>
            </p:nvSpPr>
            <p:spPr>
              <a:xfrm>
                <a:off x="0" y="470568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3" name="直接连接符 922"/>
              <p:cNvSpPr/>
              <p:nvPr/>
            </p:nvSpPr>
            <p:spPr>
              <a:xfrm>
                <a:off x="0" y="437833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4" name="直接连接符 923"/>
              <p:cNvSpPr/>
              <p:nvPr/>
            </p:nvSpPr>
            <p:spPr>
              <a:xfrm>
                <a:off x="0" y="446017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5" name="直接连接符 924"/>
              <p:cNvSpPr/>
              <p:nvPr/>
            </p:nvSpPr>
            <p:spPr>
              <a:xfrm>
                <a:off x="0" y="478752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6" name="直接连接符 925"/>
              <p:cNvSpPr/>
              <p:nvPr/>
            </p:nvSpPr>
            <p:spPr>
              <a:xfrm>
                <a:off x="0" y="503303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7" name="直接连接符 926"/>
              <p:cNvSpPr/>
              <p:nvPr/>
            </p:nvSpPr>
            <p:spPr>
              <a:xfrm>
                <a:off x="0" y="511487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8" name="直接连接符 927"/>
              <p:cNvSpPr/>
              <p:nvPr/>
            </p:nvSpPr>
            <p:spPr>
              <a:xfrm>
                <a:off x="0" y="519671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39" name="直接连接符 928"/>
              <p:cNvSpPr/>
              <p:nvPr/>
            </p:nvSpPr>
            <p:spPr>
              <a:xfrm>
                <a:off x="0" y="486936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0" name="直接连接符 929"/>
              <p:cNvSpPr/>
              <p:nvPr/>
            </p:nvSpPr>
            <p:spPr>
              <a:xfrm>
                <a:off x="0" y="495119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1" name="直接连接符 930"/>
              <p:cNvSpPr/>
              <p:nvPr/>
            </p:nvSpPr>
            <p:spPr>
              <a:xfrm>
                <a:off x="0" y="527855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2" name="直接连接符 931"/>
              <p:cNvSpPr/>
              <p:nvPr/>
            </p:nvSpPr>
            <p:spPr>
              <a:xfrm>
                <a:off x="0" y="552406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3" name="直接连接符 932"/>
              <p:cNvSpPr/>
              <p:nvPr/>
            </p:nvSpPr>
            <p:spPr>
              <a:xfrm>
                <a:off x="0" y="560590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4" name="直接连接符 933"/>
              <p:cNvSpPr/>
              <p:nvPr/>
            </p:nvSpPr>
            <p:spPr>
              <a:xfrm>
                <a:off x="0" y="568774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5" name="直接连接符 934"/>
              <p:cNvSpPr/>
              <p:nvPr/>
            </p:nvSpPr>
            <p:spPr>
              <a:xfrm>
                <a:off x="0" y="536038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6" name="直接连接符 935"/>
              <p:cNvSpPr/>
              <p:nvPr/>
            </p:nvSpPr>
            <p:spPr>
              <a:xfrm>
                <a:off x="0" y="544222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7" name="直接连接符 936"/>
              <p:cNvSpPr/>
              <p:nvPr/>
            </p:nvSpPr>
            <p:spPr>
              <a:xfrm>
                <a:off x="0" y="576957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8" name="直接连接符 937"/>
              <p:cNvSpPr/>
              <p:nvPr/>
            </p:nvSpPr>
            <p:spPr>
              <a:xfrm>
                <a:off x="0" y="601509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49" name="直接连接符 938"/>
              <p:cNvSpPr/>
              <p:nvPr/>
            </p:nvSpPr>
            <p:spPr>
              <a:xfrm>
                <a:off x="0" y="609693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0" name="直接连接符 939"/>
              <p:cNvSpPr/>
              <p:nvPr/>
            </p:nvSpPr>
            <p:spPr>
              <a:xfrm>
                <a:off x="0" y="617876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1" name="直接连接符 940"/>
              <p:cNvSpPr/>
              <p:nvPr/>
            </p:nvSpPr>
            <p:spPr>
              <a:xfrm>
                <a:off x="0" y="585141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2" name="直接连接符 941"/>
              <p:cNvSpPr/>
              <p:nvPr/>
            </p:nvSpPr>
            <p:spPr>
              <a:xfrm>
                <a:off x="0" y="593325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3" name="直接连接符 942"/>
              <p:cNvSpPr/>
              <p:nvPr/>
            </p:nvSpPr>
            <p:spPr>
              <a:xfrm>
                <a:off x="0" y="626060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4" name="直接连接符 943"/>
              <p:cNvSpPr/>
              <p:nvPr/>
            </p:nvSpPr>
            <p:spPr>
              <a:xfrm>
                <a:off x="0" y="6506121"/>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5" name="直接连接符 944"/>
              <p:cNvSpPr/>
              <p:nvPr/>
            </p:nvSpPr>
            <p:spPr>
              <a:xfrm>
                <a:off x="0" y="6587959"/>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6" name="直接连接符 945"/>
              <p:cNvSpPr/>
              <p:nvPr/>
            </p:nvSpPr>
            <p:spPr>
              <a:xfrm>
                <a:off x="0" y="6669797"/>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7" name="直接连接符 946"/>
              <p:cNvSpPr/>
              <p:nvPr/>
            </p:nvSpPr>
            <p:spPr>
              <a:xfrm>
                <a:off x="0" y="634244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8" name="直接连接符 947"/>
              <p:cNvSpPr/>
              <p:nvPr/>
            </p:nvSpPr>
            <p:spPr>
              <a:xfrm>
                <a:off x="0" y="642428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59" name="直接连接符 948"/>
              <p:cNvSpPr/>
              <p:nvPr/>
            </p:nvSpPr>
            <p:spPr>
              <a:xfrm>
                <a:off x="0" y="6751635"/>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0" name="直接连接符 949"/>
              <p:cNvSpPr/>
              <p:nvPr/>
            </p:nvSpPr>
            <p:spPr>
              <a:xfrm>
                <a:off x="0" y="6833473"/>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grpSp>
        <p:grpSp>
          <p:nvGrpSpPr>
            <p:cNvPr id="3163" name="Group 90"/>
            <p:cNvGrpSpPr/>
            <p:nvPr/>
          </p:nvGrpSpPr>
          <p:grpSpPr>
            <a:xfrm>
              <a:off x="0" y="163676"/>
              <a:ext cx="9144000" cy="6630466"/>
              <a:chExt cx="9144000" cy="6630466"/>
            </a:xfrm>
          </p:grpSpPr>
          <p:sp>
            <p:nvSpPr>
              <p:cNvPr id="8462" name="直接连接符 782"/>
              <p:cNvSpPr/>
              <p:nvPr/>
            </p:nvSpPr>
            <p:spPr>
              <a:xfrm>
                <a:off x="0" y="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3" name="直接连接符 783"/>
              <p:cNvSpPr/>
              <p:nvPr/>
            </p:nvSpPr>
            <p:spPr>
              <a:xfrm>
                <a:off x="0" y="24551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4" name="直接连接符 784"/>
              <p:cNvSpPr/>
              <p:nvPr/>
            </p:nvSpPr>
            <p:spPr>
              <a:xfrm>
                <a:off x="0" y="32735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5" name="直接连接符 785"/>
              <p:cNvSpPr/>
              <p:nvPr/>
            </p:nvSpPr>
            <p:spPr>
              <a:xfrm>
                <a:off x="0" y="40919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6" name="直接连接符 786"/>
              <p:cNvSpPr/>
              <p:nvPr/>
            </p:nvSpPr>
            <p:spPr>
              <a:xfrm>
                <a:off x="0" y="8183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7" name="直接连接符 787"/>
              <p:cNvSpPr/>
              <p:nvPr/>
            </p:nvSpPr>
            <p:spPr>
              <a:xfrm>
                <a:off x="0" y="16367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8" name="直接连接符 788"/>
              <p:cNvSpPr/>
              <p:nvPr/>
            </p:nvSpPr>
            <p:spPr>
              <a:xfrm>
                <a:off x="0" y="49102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69" name="直接连接符 789"/>
              <p:cNvSpPr/>
              <p:nvPr/>
            </p:nvSpPr>
            <p:spPr>
              <a:xfrm>
                <a:off x="0" y="73654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0" name="直接连接符 790"/>
              <p:cNvSpPr/>
              <p:nvPr/>
            </p:nvSpPr>
            <p:spPr>
              <a:xfrm>
                <a:off x="0" y="81838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1" name="直接连接符 791"/>
              <p:cNvSpPr/>
              <p:nvPr/>
            </p:nvSpPr>
            <p:spPr>
              <a:xfrm>
                <a:off x="0" y="90021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2" name="直接连接符 792"/>
              <p:cNvSpPr/>
              <p:nvPr/>
            </p:nvSpPr>
            <p:spPr>
              <a:xfrm>
                <a:off x="0" y="57286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3" name="直接连接符 793"/>
              <p:cNvSpPr/>
              <p:nvPr/>
            </p:nvSpPr>
            <p:spPr>
              <a:xfrm>
                <a:off x="0" y="65470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4" name="直接连接符 794"/>
              <p:cNvSpPr/>
              <p:nvPr/>
            </p:nvSpPr>
            <p:spPr>
              <a:xfrm>
                <a:off x="0" y="98205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5" name="直接连接符 795"/>
              <p:cNvSpPr/>
              <p:nvPr/>
            </p:nvSpPr>
            <p:spPr>
              <a:xfrm>
                <a:off x="0" y="122757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6" name="直接连接符 796"/>
              <p:cNvSpPr/>
              <p:nvPr/>
            </p:nvSpPr>
            <p:spPr>
              <a:xfrm>
                <a:off x="0" y="130940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7" name="直接连接符 797"/>
              <p:cNvSpPr/>
              <p:nvPr/>
            </p:nvSpPr>
            <p:spPr>
              <a:xfrm>
                <a:off x="0" y="139124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8" name="直接连接符 798"/>
              <p:cNvSpPr/>
              <p:nvPr/>
            </p:nvSpPr>
            <p:spPr>
              <a:xfrm>
                <a:off x="0" y="106389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79" name="直接连接符 799"/>
              <p:cNvSpPr/>
              <p:nvPr/>
            </p:nvSpPr>
            <p:spPr>
              <a:xfrm>
                <a:off x="0" y="114573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0" name="直接连接符 800"/>
              <p:cNvSpPr/>
              <p:nvPr/>
            </p:nvSpPr>
            <p:spPr>
              <a:xfrm>
                <a:off x="0" y="147308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1" name="直接连接符 801"/>
              <p:cNvSpPr/>
              <p:nvPr/>
            </p:nvSpPr>
            <p:spPr>
              <a:xfrm>
                <a:off x="0" y="171859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2" name="直接连接符 802"/>
              <p:cNvSpPr/>
              <p:nvPr/>
            </p:nvSpPr>
            <p:spPr>
              <a:xfrm>
                <a:off x="0" y="180043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3" name="直接连接符 803"/>
              <p:cNvSpPr/>
              <p:nvPr/>
            </p:nvSpPr>
            <p:spPr>
              <a:xfrm>
                <a:off x="0" y="188227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4" name="直接连接符 804"/>
              <p:cNvSpPr/>
              <p:nvPr/>
            </p:nvSpPr>
            <p:spPr>
              <a:xfrm>
                <a:off x="0" y="155492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5" name="直接连接符 805"/>
              <p:cNvSpPr/>
              <p:nvPr/>
            </p:nvSpPr>
            <p:spPr>
              <a:xfrm>
                <a:off x="0" y="163676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6" name="直接连接符 806"/>
              <p:cNvSpPr/>
              <p:nvPr/>
            </p:nvSpPr>
            <p:spPr>
              <a:xfrm>
                <a:off x="0" y="196411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7" name="直接连接符 807"/>
              <p:cNvSpPr/>
              <p:nvPr/>
            </p:nvSpPr>
            <p:spPr>
              <a:xfrm>
                <a:off x="0" y="220962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8" name="直接连接符 808"/>
              <p:cNvSpPr/>
              <p:nvPr/>
            </p:nvSpPr>
            <p:spPr>
              <a:xfrm>
                <a:off x="0" y="229146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89" name="直接连接符 809"/>
              <p:cNvSpPr/>
              <p:nvPr/>
            </p:nvSpPr>
            <p:spPr>
              <a:xfrm>
                <a:off x="0" y="237330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0" name="直接连接符 810"/>
              <p:cNvSpPr/>
              <p:nvPr/>
            </p:nvSpPr>
            <p:spPr>
              <a:xfrm>
                <a:off x="0" y="204595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1" name="直接连接符 811"/>
              <p:cNvSpPr/>
              <p:nvPr/>
            </p:nvSpPr>
            <p:spPr>
              <a:xfrm>
                <a:off x="0" y="212778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2" name="直接连接符 812"/>
              <p:cNvSpPr/>
              <p:nvPr/>
            </p:nvSpPr>
            <p:spPr>
              <a:xfrm>
                <a:off x="0" y="245514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3" name="直接连接符 813"/>
              <p:cNvSpPr/>
              <p:nvPr/>
            </p:nvSpPr>
            <p:spPr>
              <a:xfrm>
                <a:off x="0" y="270065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4" name="直接连接符 814"/>
              <p:cNvSpPr/>
              <p:nvPr/>
            </p:nvSpPr>
            <p:spPr>
              <a:xfrm>
                <a:off x="0" y="278249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5" name="直接连接符 815"/>
              <p:cNvSpPr/>
              <p:nvPr/>
            </p:nvSpPr>
            <p:spPr>
              <a:xfrm>
                <a:off x="0" y="286433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6" name="直接连接符 816"/>
              <p:cNvSpPr/>
              <p:nvPr/>
            </p:nvSpPr>
            <p:spPr>
              <a:xfrm>
                <a:off x="0" y="253697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7" name="直接连接符 817"/>
              <p:cNvSpPr/>
              <p:nvPr/>
            </p:nvSpPr>
            <p:spPr>
              <a:xfrm>
                <a:off x="0" y="261881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8" name="直接连接符 818"/>
              <p:cNvSpPr/>
              <p:nvPr/>
            </p:nvSpPr>
            <p:spPr>
              <a:xfrm>
                <a:off x="0" y="294616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499" name="直接连接符 819"/>
              <p:cNvSpPr/>
              <p:nvPr/>
            </p:nvSpPr>
            <p:spPr>
              <a:xfrm>
                <a:off x="0" y="319168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0" name="直接连接符 820"/>
              <p:cNvSpPr/>
              <p:nvPr/>
            </p:nvSpPr>
            <p:spPr>
              <a:xfrm>
                <a:off x="0" y="327352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1" name="直接连接符 821"/>
              <p:cNvSpPr/>
              <p:nvPr/>
            </p:nvSpPr>
            <p:spPr>
              <a:xfrm>
                <a:off x="0" y="335535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2" name="直接连接符 822"/>
              <p:cNvSpPr/>
              <p:nvPr/>
            </p:nvSpPr>
            <p:spPr>
              <a:xfrm>
                <a:off x="0" y="302800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3" name="直接连接符 823"/>
              <p:cNvSpPr/>
              <p:nvPr/>
            </p:nvSpPr>
            <p:spPr>
              <a:xfrm>
                <a:off x="0" y="310984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4" name="直接连接符 824"/>
              <p:cNvSpPr/>
              <p:nvPr/>
            </p:nvSpPr>
            <p:spPr>
              <a:xfrm>
                <a:off x="0" y="343719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5" name="直接连接符 825"/>
              <p:cNvSpPr/>
              <p:nvPr/>
            </p:nvSpPr>
            <p:spPr>
              <a:xfrm>
                <a:off x="0" y="368271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6" name="直接连接符 826"/>
              <p:cNvSpPr/>
              <p:nvPr/>
            </p:nvSpPr>
            <p:spPr>
              <a:xfrm>
                <a:off x="0" y="376454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7" name="直接连接符 827"/>
              <p:cNvSpPr/>
              <p:nvPr/>
            </p:nvSpPr>
            <p:spPr>
              <a:xfrm>
                <a:off x="0" y="384638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8" name="直接连接符 828"/>
              <p:cNvSpPr/>
              <p:nvPr/>
            </p:nvSpPr>
            <p:spPr>
              <a:xfrm>
                <a:off x="0" y="351903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09" name="直接连接符 829"/>
              <p:cNvSpPr/>
              <p:nvPr/>
            </p:nvSpPr>
            <p:spPr>
              <a:xfrm>
                <a:off x="0" y="360087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0" name="直接连接符 830"/>
              <p:cNvSpPr/>
              <p:nvPr/>
            </p:nvSpPr>
            <p:spPr>
              <a:xfrm>
                <a:off x="0" y="392822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1" name="直接连接符 831"/>
              <p:cNvSpPr/>
              <p:nvPr/>
            </p:nvSpPr>
            <p:spPr>
              <a:xfrm>
                <a:off x="0" y="417373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2" name="直接连接符 832"/>
              <p:cNvSpPr/>
              <p:nvPr/>
            </p:nvSpPr>
            <p:spPr>
              <a:xfrm>
                <a:off x="0" y="425557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3" name="直接连接符 833"/>
              <p:cNvSpPr/>
              <p:nvPr/>
            </p:nvSpPr>
            <p:spPr>
              <a:xfrm>
                <a:off x="0" y="433741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4" name="直接连接符 834"/>
              <p:cNvSpPr/>
              <p:nvPr/>
            </p:nvSpPr>
            <p:spPr>
              <a:xfrm>
                <a:off x="0" y="401006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5" name="直接连接符 835"/>
              <p:cNvSpPr/>
              <p:nvPr/>
            </p:nvSpPr>
            <p:spPr>
              <a:xfrm>
                <a:off x="0" y="409190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6" name="直接连接符 836"/>
              <p:cNvSpPr/>
              <p:nvPr/>
            </p:nvSpPr>
            <p:spPr>
              <a:xfrm>
                <a:off x="0" y="441925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7" name="直接连接符 837"/>
              <p:cNvSpPr/>
              <p:nvPr/>
            </p:nvSpPr>
            <p:spPr>
              <a:xfrm>
                <a:off x="0" y="466476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8" name="直接连接符 838"/>
              <p:cNvSpPr/>
              <p:nvPr/>
            </p:nvSpPr>
            <p:spPr>
              <a:xfrm>
                <a:off x="0" y="474660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19" name="直接连接符 839"/>
              <p:cNvSpPr/>
              <p:nvPr/>
            </p:nvSpPr>
            <p:spPr>
              <a:xfrm>
                <a:off x="0" y="482844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0" name="直接连接符 840"/>
              <p:cNvSpPr/>
              <p:nvPr/>
            </p:nvSpPr>
            <p:spPr>
              <a:xfrm>
                <a:off x="0" y="450109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1" name="直接连接符 841"/>
              <p:cNvSpPr/>
              <p:nvPr/>
            </p:nvSpPr>
            <p:spPr>
              <a:xfrm>
                <a:off x="0" y="458292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2" name="直接连接符 842"/>
              <p:cNvSpPr/>
              <p:nvPr/>
            </p:nvSpPr>
            <p:spPr>
              <a:xfrm>
                <a:off x="0" y="491028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3" name="直接连接符 843"/>
              <p:cNvSpPr/>
              <p:nvPr/>
            </p:nvSpPr>
            <p:spPr>
              <a:xfrm>
                <a:off x="0" y="515579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4" name="直接连接符 844"/>
              <p:cNvSpPr/>
              <p:nvPr/>
            </p:nvSpPr>
            <p:spPr>
              <a:xfrm>
                <a:off x="0" y="523763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5" name="直接连接符 845"/>
              <p:cNvSpPr/>
              <p:nvPr/>
            </p:nvSpPr>
            <p:spPr>
              <a:xfrm>
                <a:off x="0" y="531947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6" name="直接连接符 846"/>
              <p:cNvSpPr/>
              <p:nvPr/>
            </p:nvSpPr>
            <p:spPr>
              <a:xfrm>
                <a:off x="0" y="499211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7" name="直接连接符 847"/>
              <p:cNvSpPr/>
              <p:nvPr/>
            </p:nvSpPr>
            <p:spPr>
              <a:xfrm>
                <a:off x="0" y="507395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8" name="直接连接符 848"/>
              <p:cNvSpPr/>
              <p:nvPr/>
            </p:nvSpPr>
            <p:spPr>
              <a:xfrm>
                <a:off x="0" y="540130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29" name="直接连接符 849"/>
              <p:cNvSpPr/>
              <p:nvPr/>
            </p:nvSpPr>
            <p:spPr>
              <a:xfrm>
                <a:off x="0" y="564682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0" name="直接连接符 850"/>
              <p:cNvSpPr/>
              <p:nvPr/>
            </p:nvSpPr>
            <p:spPr>
              <a:xfrm>
                <a:off x="0" y="572866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1" name="直接连接符 851"/>
              <p:cNvSpPr/>
              <p:nvPr/>
            </p:nvSpPr>
            <p:spPr>
              <a:xfrm>
                <a:off x="0" y="581049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2" name="直接连接符 852"/>
              <p:cNvSpPr/>
              <p:nvPr/>
            </p:nvSpPr>
            <p:spPr>
              <a:xfrm>
                <a:off x="0" y="548314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3" name="直接连接符 853"/>
              <p:cNvSpPr/>
              <p:nvPr/>
            </p:nvSpPr>
            <p:spPr>
              <a:xfrm>
                <a:off x="0" y="556498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4" name="直接连接符 854"/>
              <p:cNvSpPr/>
              <p:nvPr/>
            </p:nvSpPr>
            <p:spPr>
              <a:xfrm>
                <a:off x="0" y="589233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5" name="直接连接符 855"/>
              <p:cNvSpPr/>
              <p:nvPr/>
            </p:nvSpPr>
            <p:spPr>
              <a:xfrm>
                <a:off x="0" y="613785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6" name="直接连接符 856"/>
              <p:cNvSpPr/>
              <p:nvPr/>
            </p:nvSpPr>
            <p:spPr>
              <a:xfrm>
                <a:off x="0" y="621968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7" name="直接连接符 857"/>
              <p:cNvSpPr/>
              <p:nvPr/>
            </p:nvSpPr>
            <p:spPr>
              <a:xfrm>
                <a:off x="0" y="6301526"/>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8" name="直接连接符 858"/>
              <p:cNvSpPr/>
              <p:nvPr/>
            </p:nvSpPr>
            <p:spPr>
              <a:xfrm>
                <a:off x="0" y="597417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39" name="直接连接符 859"/>
              <p:cNvSpPr/>
              <p:nvPr/>
            </p:nvSpPr>
            <p:spPr>
              <a:xfrm>
                <a:off x="0" y="605601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40" name="直接连接符 860"/>
              <p:cNvSpPr/>
              <p:nvPr/>
            </p:nvSpPr>
            <p:spPr>
              <a:xfrm>
                <a:off x="0" y="6383364"/>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41" name="直接连接符 861"/>
              <p:cNvSpPr/>
              <p:nvPr/>
            </p:nvSpPr>
            <p:spPr>
              <a:xfrm>
                <a:off x="0" y="6628878"/>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42" name="直接连接符 862"/>
              <p:cNvSpPr/>
              <p:nvPr/>
            </p:nvSpPr>
            <p:spPr>
              <a:xfrm>
                <a:off x="0" y="6465202"/>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sp>
            <p:nvSpPr>
              <p:cNvPr id="8543" name="直接连接符 863"/>
              <p:cNvSpPr/>
              <p:nvPr/>
            </p:nvSpPr>
            <p:spPr>
              <a:xfrm>
                <a:off x="0" y="6547040"/>
                <a:ext cx="9144000" cy="1588"/>
              </a:xfrm>
              <a:prstGeom prst="line">
                <a:avLst/>
              </a:prstGeom>
              <a:ln w="3175" cap="flat" cmpd="sng">
                <a:solidFill>
                  <a:srgbClr val="D3AA73"/>
                </a:solidFill>
                <a:prstDash val="solid"/>
                <a:headEnd type="none" w="med" len="med"/>
                <a:tailEnd type="none" w="med" len="med"/>
              </a:ln>
            </p:spPr>
            <p:txBody>
              <a:bodyPr/>
              <a:lstStyle/>
              <a:p>
                <a:pPr fontAlgn="base"/>
                <a:endParaRPr lang="zh-CN" altLang="en-US" sz="1350" strike="noStrike" noProof="1"/>
              </a:p>
            </p:txBody>
          </p:sp>
        </p:grpSp>
      </p:grpSp>
      <p:sp>
        <p:nvSpPr>
          <p:cNvPr id="8544" name="矩形 551"/>
          <p:cNvSpPr/>
          <p:nvPr userDrawn="1"/>
        </p:nvSpPr>
        <p:spPr>
          <a:xfrm>
            <a:off x="0" y="1687513"/>
            <a:ext cx="9144000" cy="3170238"/>
          </a:xfrm>
          <a:prstGeom prst="rect">
            <a:avLst/>
          </a:prstGeom>
          <a:solidFill>
            <a:srgbClr val="D3AA73"/>
          </a:solidFill>
          <a:ln w="25400">
            <a:noFill/>
            <a:miter/>
          </a:ln>
        </p:spPr>
        <p:txBody>
          <a:bodyPr anchor="ctr"/>
          <a:lstStyle/>
          <a:p>
            <a:pPr lvl="0" eaLnBrk="1" fontAlgn="base" hangingPunct="1"/>
            <a:endParaRPr lang="zh-CN" altLang="zh-CN" sz="1350" strike="noStrike" noProof="1">
              <a:solidFill>
                <a:srgbClr val="FFFFFF"/>
              </a:solidFill>
              <a:latin typeface="宋体" panose="02010600030101010101" pitchFamily="2" charset="-122"/>
              <a:ea typeface="幼圆" pitchFamily="49" charset="-122"/>
              <a:sym typeface="宋体" panose="02010600030101010101" pitchFamily="2" charset="-122"/>
            </a:endParaRPr>
          </a:p>
        </p:txBody>
      </p:sp>
      <p:pic>
        <p:nvPicPr>
          <p:cNvPr id="3247" name="图片 12" descr="logo"/>
          <p:cNvPicPr>
            <a:picLocks noChangeAspect="1"/>
          </p:cNvPicPr>
          <p:nvPr userDrawn="1"/>
        </p:nvPicPr>
        <p:blipFill>
          <a:blip r:embed="rId1"/>
          <a:stretch>
            <a:fillRect/>
          </a:stretch>
        </p:blipFill>
        <p:spPr>
          <a:xfrm>
            <a:off x="-68262" y="-352425"/>
            <a:ext cx="1401762" cy="1981200"/>
          </a:xfrm>
          <a:prstGeom prst="rect">
            <a:avLst/>
          </a:prstGeom>
          <a:noFill/>
          <a:ln w="9525">
            <a:noFill/>
          </a:ln>
        </p:spPr>
      </p:pic>
      <p:sp>
        <p:nvSpPr>
          <p:cNvPr id="8370" name="KSO_BT1"/>
          <p:cNvSpPr>
            <a:spLocks noGrp="1"/>
          </p:cNvSpPr>
          <p:nvPr>
            <p:ph type="ctrTitle"/>
          </p:nvPr>
        </p:nvSpPr>
        <p:spPr>
          <a:xfrm>
            <a:off x="685801" y="2346328"/>
            <a:ext cx="7391411" cy="923926"/>
          </a:xfrm>
          <a:prstGeom prst="rect">
            <a:avLst/>
          </a:prstGeom>
          <a:noFill/>
          <a:ln w="9525">
            <a:noFill/>
            <a:miter/>
          </a:ln>
        </p:spPr>
        <p:txBody>
          <a:bodyPr anchor="ctr"/>
          <a:lstStyle>
            <a:lvl1pPr lvl="0">
              <a:defRPr sz="3600" kern="1200">
                <a:solidFill>
                  <a:schemeClr val="bg1"/>
                </a:solidFill>
              </a:defRPr>
            </a:lvl1pPr>
          </a:lstStyle>
          <a:p>
            <a:pPr lvl="0" fontAlgn="auto"/>
            <a:r>
              <a:rPr lang="zh-CN" altLang="en-US" strike="noStrike" noProof="1"/>
              <a:t>单击此处编辑母版标题样式</a:t>
            </a:r>
            <a:endParaRPr lang="zh-CN" altLang="en-US" strike="noStrike" noProof="1"/>
          </a:p>
        </p:txBody>
      </p:sp>
      <p:sp>
        <p:nvSpPr>
          <p:cNvPr id="4" name="KSO_FD"/>
          <p:cNvSpPr>
            <a:spLocks noGrp="1"/>
          </p:cNvSpPr>
          <p:nvPr>
            <p:ph type="dt" sz="half" idx="2"/>
          </p:nvPr>
        </p:nvSpPr>
        <p:spPr>
          <a:xfrm>
            <a:off x="457200" y="6245225"/>
            <a:ext cx="2133600" cy="476250"/>
          </a:xfrm>
          <a:prstGeom prst="rect">
            <a:avLst/>
          </a:prstGeom>
        </p:spPr>
        <p:txBody>
          <a:bodyPr vert="horz" lIns="91440" tIns="45720" rIns="91440" bIns="45720" rtlCol="0" anchor="ct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5" name="KSO_FT"/>
          <p:cNvSpPr>
            <a:spLocks noGrp="1"/>
          </p:cNvSpPr>
          <p:nvPr>
            <p:ph type="ftr" sz="quarter" idx="3"/>
          </p:nvPr>
        </p:nvSpPr>
        <p:spPr>
          <a:xfrm>
            <a:off x="3124200" y="6245225"/>
            <a:ext cx="2895600" cy="476250"/>
          </a:xfrm>
          <a:prstGeom prst="rect">
            <a:avLst/>
          </a:prstGeom>
        </p:spPr>
        <p:txBody>
          <a:bodyPr vert="horz" lIns="91440" tIns="45720" rIns="91440" bIns="45720" rtlCol="0" anchor="ctr"/>
          <a:lstStyle/>
          <a:p>
            <a:pPr fontAlgn="base"/>
            <a:endParaRPr lang="zh-CN" altLang="en-US" strike="noStrike" noProof="1"/>
          </a:p>
        </p:txBody>
      </p:sp>
      <p:sp>
        <p:nvSpPr>
          <p:cNvPr id="6" name="KSO_FN"/>
          <p:cNvSpPr>
            <a:spLocks noGrp="1"/>
          </p:cNvSpPr>
          <p:nvPr>
            <p:ph type="sldNum" sz="quarter" idx="4"/>
          </p:nvPr>
        </p:nvSpPr>
        <p:spPr>
          <a:xfrm>
            <a:off x="6553200" y="6245225"/>
            <a:ext cx="2133600" cy="476250"/>
          </a:xfrm>
          <a:prstGeom prst="rect">
            <a:avLst/>
          </a:prstGeom>
        </p:spPr>
        <p:txBody>
          <a:bodyPr vert="horz" lIns="91440" tIns="45720" rIns="91440" bIns="45720" rtlCol="0" anchor="ct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KSO_BT1"/>
          <p:cNvSpPr>
            <a:spLocks noGrp="1"/>
          </p:cNvSpPr>
          <p:nvPr>
            <p:ph type="title"/>
          </p:nvPr>
        </p:nvSpPr>
        <p:spPr>
          <a:xfrm>
            <a:off x="466726" y="157163"/>
            <a:ext cx="8215325" cy="795338"/>
          </a:xfrm>
        </p:spPr>
        <p:txBody>
          <a:body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type="body" orient="vert" idx="1"/>
          </p:nvPr>
        </p:nvSpPr>
        <p:spPr>
          <a:xfrm>
            <a:off x="466726" y="1104902"/>
            <a:ext cx="8215325" cy="5214946"/>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4" name="日期占位符 3"/>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KSO_BT1"/>
          <p:cNvSpPr>
            <a:spLocks noGrp="1"/>
          </p:cNvSpPr>
          <p:nvPr>
            <p:ph type="title" orient="vert"/>
          </p:nvPr>
        </p:nvSpPr>
        <p:spPr>
          <a:xfrm>
            <a:off x="7628480" y="365126"/>
            <a:ext cx="886885" cy="5811846"/>
          </a:xfrm>
        </p:spPr>
        <p:txBody>
          <a:bodyPr vert="eaVert"/>
          <a:lstStyle/>
          <a:p>
            <a:pPr fontAlgn="auto"/>
            <a:r>
              <a:rPr lang="zh-CN" altLang="en-US" strike="noStrike" noProof="1" smtClean="0"/>
              <a:t>单击此处编辑母版标题样式</a:t>
            </a:r>
            <a:endParaRPr lang="en-US" strike="noStrike" noProof="1"/>
          </a:p>
        </p:txBody>
      </p:sp>
      <p:sp>
        <p:nvSpPr>
          <p:cNvPr id="3" name="KSO_BC1"/>
          <p:cNvSpPr>
            <a:spLocks noGrp="1"/>
          </p:cNvSpPr>
          <p:nvPr>
            <p:ph type="body" orient="vert" idx="1"/>
          </p:nvPr>
        </p:nvSpPr>
        <p:spPr>
          <a:xfrm>
            <a:off x="1585385" y="365126"/>
            <a:ext cx="5949961" cy="5811846"/>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4" name="日期占位符 3"/>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16" name="椭圆 15"/>
          <p:cNvSpPr/>
          <p:nvPr/>
        </p:nvSpPr>
        <p:spPr>
          <a:xfrm>
            <a:off x="3563938"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17" name="椭圆 16"/>
          <p:cNvSpPr/>
          <p:nvPr/>
        </p:nvSpPr>
        <p:spPr>
          <a:xfrm>
            <a:off x="4170363"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18" name="椭圆 17"/>
          <p:cNvSpPr/>
          <p:nvPr/>
        </p:nvSpPr>
        <p:spPr>
          <a:xfrm>
            <a:off x="4778375"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19" name="椭圆 18"/>
          <p:cNvSpPr/>
          <p:nvPr/>
        </p:nvSpPr>
        <p:spPr>
          <a:xfrm>
            <a:off x="5384800"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2" name="标题 1"/>
          <p:cNvSpPr>
            <a:spLocks noGrp="1"/>
          </p:cNvSpPr>
          <p:nvPr>
            <p:ph type="ctrTitle"/>
          </p:nvPr>
        </p:nvSpPr>
        <p:spPr>
          <a:xfrm>
            <a:off x="528636" y="792517"/>
            <a:ext cx="6146483" cy="2384973"/>
          </a:xfrm>
        </p:spPr>
        <p:txBody>
          <a:bodyPr anchor="b"/>
          <a:lstStyle>
            <a:lvl1pPr algn="l">
              <a:defRPr sz="4500" b="1">
                <a:solidFill>
                  <a:schemeClr val="accent1"/>
                </a:solidFill>
              </a:defRPr>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528636" y="3227877"/>
            <a:ext cx="6146483" cy="786224"/>
          </a:xfrm>
        </p:spPr>
        <p:txBody>
          <a:bodyPr>
            <a:normAutofit/>
          </a:bodyPr>
          <a:lstStyle>
            <a:lvl1pPr marL="0" indent="0" algn="l">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7" name="日期占位符 6"/>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8" name="页脚占位符 7"/>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9" name="灯片编号占位符 8"/>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8" name="椭圆 7"/>
          <p:cNvSpPr/>
          <p:nvPr/>
        </p:nvSpPr>
        <p:spPr>
          <a:xfrm>
            <a:off x="3563938"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9" name="椭圆 8"/>
          <p:cNvSpPr/>
          <p:nvPr/>
        </p:nvSpPr>
        <p:spPr>
          <a:xfrm>
            <a:off x="417036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0" name="椭圆 9"/>
          <p:cNvSpPr/>
          <p:nvPr/>
        </p:nvSpPr>
        <p:spPr>
          <a:xfrm>
            <a:off x="4778375"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1" name="椭圆 10"/>
          <p:cNvSpPr/>
          <p:nvPr/>
        </p:nvSpPr>
        <p:spPr>
          <a:xfrm>
            <a:off x="538480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3" name="内容占位符 2"/>
          <p:cNvSpPr>
            <a:spLocks noGrp="1"/>
          </p:cNvSpPr>
          <p:nvPr>
            <p:ph idx="1"/>
          </p:nvPr>
        </p:nvSpPr>
        <p:spPr>
          <a:xfrm>
            <a:off x="1291590" y="1588770"/>
            <a:ext cx="7223760" cy="4678680"/>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标题 6"/>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4" name="日期占位符 3"/>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6" name="灯片编号占位符 5"/>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8" name="燕尾形 7"/>
          <p:cNvSpPr/>
          <p:nvPr>
            <p:custDataLst>
              <p:tags r:id="rId1"/>
            </p:custDataLst>
          </p:nvPr>
        </p:nvSpPr>
        <p:spPr>
          <a:xfrm>
            <a:off x="965200" y="1631950"/>
            <a:ext cx="684213" cy="68580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base">
              <a:defRPr/>
            </a:pPr>
            <a:endParaRPr lang="zh-CN" altLang="en-US" strike="noStrike" noProof="1">
              <a:solidFill>
                <a:schemeClr val="tx1"/>
              </a:solidFill>
              <a:latin typeface="微软雅黑" pitchFamily="34" charset="-122"/>
              <a:ea typeface="微软雅黑" pitchFamily="34" charset="-122"/>
            </a:endParaRPr>
          </a:p>
        </p:txBody>
      </p:sp>
      <p:sp>
        <p:nvSpPr>
          <p:cNvPr id="2" name="标题 1"/>
          <p:cNvSpPr>
            <a:spLocks noGrp="1"/>
          </p:cNvSpPr>
          <p:nvPr>
            <p:ph type="title"/>
          </p:nvPr>
        </p:nvSpPr>
        <p:spPr>
          <a:xfrm>
            <a:off x="1777773" y="2967546"/>
            <a:ext cx="6495370" cy="1601561"/>
          </a:xfrm>
        </p:spPr>
        <p:txBody>
          <a:bodyPr anchor="t" anchorCtr="0">
            <a:normAutofit/>
          </a:bodyPr>
          <a:lstStyle>
            <a:lvl1pPr>
              <a:defRPr sz="48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hasCustomPrompt="1"/>
          </p:nvPr>
        </p:nvSpPr>
        <p:spPr>
          <a:xfrm>
            <a:off x="1777773" y="1224530"/>
            <a:ext cx="6495370" cy="1500187"/>
          </a:xfrm>
        </p:spPr>
        <p:txBody>
          <a:bodyPr anchor="ctr" anchorCtr="0">
            <a:noAutofit/>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smtClean="0"/>
              <a:t>单击此处编辑母版副标题样式</a:t>
            </a:r>
            <a:endParaRPr lang="zh-CN" altLang="en-US" strike="noStrike" noProof="1" smtClean="0"/>
          </a:p>
        </p:txBody>
      </p:sp>
      <p:sp>
        <p:nvSpPr>
          <p:cNvPr id="4" name="日期占位符 3"/>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6" name="灯片编号占位符 5"/>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65860" y="1494141"/>
            <a:ext cx="7349490" cy="232764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1165860" y="4085859"/>
            <a:ext cx="7349490" cy="232764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比较">
    <p:spTree>
      <p:nvGrpSpPr>
        <p:cNvPr id="1" name=""/>
        <p:cNvGrpSpPr/>
        <p:nvPr/>
      </p:nvGrpSpPr>
      <p:grpSpPr>
        <a:xfrm>
          <a:off x="0" y="0"/>
          <a:ext cx="0" cy="0"/>
        </a:xfrm>
      </p:grpSpPr>
      <p:sp>
        <p:nvSpPr>
          <p:cNvPr id="3" name="文本占位符 2"/>
          <p:cNvSpPr>
            <a:spLocks noGrp="1"/>
          </p:cNvSpPr>
          <p:nvPr>
            <p:ph type="body" idx="1"/>
          </p:nvPr>
        </p:nvSpPr>
        <p:spPr>
          <a:xfrm>
            <a:off x="629842" y="131540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2" y="2139314"/>
            <a:ext cx="3868340" cy="413575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31540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139314"/>
            <a:ext cx="3887391" cy="413575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10" name="标题 9"/>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2" name="日期占位符 1"/>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7" name="页脚占位符 6"/>
          <p:cNvSpPr>
            <a:spLocks noGrp="1"/>
          </p:cNvSpPr>
          <p:nvPr>
            <p:ph type="ftr" sz="quarter" idx="11"/>
          </p:nvPr>
        </p:nvSpPr>
        <p:spPr/>
        <p:txBody>
          <a:bodyPr/>
          <a:lstStyle/>
          <a:p>
            <a:pPr fontAlgn="base"/>
            <a:endParaRPr lang="zh-CN" altLang="en-US" strike="noStrike" noProof="1"/>
          </a:p>
        </p:txBody>
      </p:sp>
      <p:sp>
        <p:nvSpPr>
          <p:cNvPr id="8" name="灯片编号占位符 7"/>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17" name="椭圆 16"/>
          <p:cNvSpPr/>
          <p:nvPr>
            <p:custDataLst>
              <p:tags r:id="rId1"/>
            </p:custDataLst>
          </p:nvPr>
        </p:nvSpPr>
        <p:spPr>
          <a:xfrm>
            <a:off x="1554163" y="1503363"/>
            <a:ext cx="3600450" cy="3600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18" name="椭圆 17"/>
          <p:cNvSpPr/>
          <p:nvPr>
            <p:custDataLst>
              <p:tags r:id="rId2"/>
            </p:custDataLst>
          </p:nvPr>
        </p:nvSpPr>
        <p:spPr>
          <a:xfrm>
            <a:off x="6484938" y="2095500"/>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19" name="椭圆 18"/>
          <p:cNvSpPr/>
          <p:nvPr>
            <p:custDataLst>
              <p:tags r:id="rId3"/>
            </p:custDataLst>
          </p:nvPr>
        </p:nvSpPr>
        <p:spPr>
          <a:xfrm>
            <a:off x="7199313" y="1566863"/>
            <a:ext cx="390525"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20" name="椭圆 19"/>
          <p:cNvSpPr/>
          <p:nvPr>
            <p:custDataLst>
              <p:tags r:id="rId4"/>
            </p:custDataLst>
          </p:nvPr>
        </p:nvSpPr>
        <p:spPr>
          <a:xfrm>
            <a:off x="2236788" y="5027613"/>
            <a:ext cx="574675" cy="576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21" name="椭圆 20"/>
          <p:cNvSpPr/>
          <p:nvPr>
            <p:custDataLst>
              <p:tags r:id="rId5"/>
            </p:custDataLst>
          </p:nvPr>
        </p:nvSpPr>
        <p:spPr>
          <a:xfrm>
            <a:off x="2716213" y="5734050"/>
            <a:ext cx="358775" cy="358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22" name="椭圆 21"/>
          <p:cNvSpPr/>
          <p:nvPr>
            <p:custDataLst>
              <p:tags r:id="rId6"/>
            </p:custDataLst>
          </p:nvPr>
        </p:nvSpPr>
        <p:spPr>
          <a:xfrm>
            <a:off x="3379788"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6" name="任意多边形 5"/>
          <p:cNvSpPr/>
          <p:nvPr/>
        </p:nvSpPr>
        <p:spPr>
          <a:xfrm>
            <a:off x="400050" y="476250"/>
            <a:ext cx="8301038" cy="5905500"/>
          </a:xfrm>
          <a:custGeom>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7" name="椭圆 6"/>
          <p:cNvSpPr/>
          <p:nvPr/>
        </p:nvSpPr>
        <p:spPr>
          <a:xfrm>
            <a:off x="3563938"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8" name="椭圆 7"/>
          <p:cNvSpPr/>
          <p:nvPr/>
        </p:nvSpPr>
        <p:spPr>
          <a:xfrm>
            <a:off x="417036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9" name="椭圆 8"/>
          <p:cNvSpPr/>
          <p:nvPr/>
        </p:nvSpPr>
        <p:spPr>
          <a:xfrm>
            <a:off x="4778375"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0" name="椭圆 9"/>
          <p:cNvSpPr/>
          <p:nvPr/>
        </p:nvSpPr>
        <p:spPr>
          <a:xfrm>
            <a:off x="538480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标题 1"/>
          <p:cNvSpPr>
            <a:spLocks noGrp="1"/>
          </p:cNvSpPr>
          <p:nvPr>
            <p:ph type="title" hasCustomPrompt="1"/>
          </p:nvPr>
        </p:nvSpPr>
        <p:spPr>
          <a:xfrm>
            <a:off x="1651635" y="2611216"/>
            <a:ext cx="5223510" cy="1420812"/>
          </a:xfrm>
        </p:spPr>
        <p:txBody>
          <a:bodyPr>
            <a:noAutofit/>
          </a:bodyPr>
          <a:lstStyle>
            <a:lvl1pPr algn="ctr">
              <a:defRPr sz="6600">
                <a:solidFill>
                  <a:schemeClr val="bg1"/>
                </a:solidFill>
              </a:defRPr>
            </a:lvl1pPr>
          </a:lstStyle>
          <a:p>
            <a:pPr fontAlgn="auto"/>
            <a:r>
              <a:rPr lang="zh-CN" altLang="en-US" strike="noStrike" noProof="1" smtClean="0"/>
              <a:t>编辑标题</a:t>
            </a:r>
            <a:endParaRPr lang="zh-CN" altLang="en-US" strike="noStrike" noProof="1"/>
          </a:p>
        </p:txBody>
      </p:sp>
      <p:sp>
        <p:nvSpPr>
          <p:cNvPr id="3" name="日期占位符 2"/>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4" name="页脚占位符 3"/>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5" name="灯片编号占位符 4"/>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pPr fontAlgn="auto"/>
            <a:r>
              <a:rPr lang="zh-CN" altLang="en-US" strike="noStrike" noProof="1" smtClean="0"/>
              <a:t>单击此处编辑标题</a:t>
            </a:r>
            <a:endParaRPr lang="zh-CN" altLang="en-US" strike="noStrike" noProof="1"/>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KSO_BT1"/>
          <p:cNvSpPr>
            <a:spLocks noGrp="1"/>
          </p:cNvSpPr>
          <p:nvPr>
            <p:ph type="title"/>
          </p:nvPr>
        </p:nvSpPr>
        <p:spPr>
          <a:xfrm>
            <a:off x="466726" y="157163"/>
            <a:ext cx="8215325" cy="795338"/>
          </a:xfrm>
        </p:spPr>
        <p:txBody>
          <a:bodyPr>
            <a:normAutofit/>
          </a:bodyPr>
          <a:lstStyle>
            <a:lvl1pPr>
              <a:defRPr sz="3200"/>
            </a:lvl1p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idx="1"/>
          </p:nvPr>
        </p:nvSpPr>
        <p:spPr>
          <a:xfrm>
            <a:off x="466726" y="1104902"/>
            <a:ext cx="8215325" cy="5214946"/>
          </a:xfrm>
        </p:spPr>
        <p:txBody>
          <a:bodyPr>
            <a:normAutofit/>
          </a:bodyPr>
          <a:lstStyle>
            <a:lvl1pPr>
              <a:defRPr sz="2800">
                <a:solidFill>
                  <a:schemeClr val="accent1"/>
                </a:solidFill>
              </a:defRPr>
            </a:lvl1pPr>
            <a:lvl2pPr>
              <a:defRPr sz="1800"/>
            </a:lvl2p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4" name="日期占位符 3"/>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7239000" y="365125"/>
            <a:ext cx="127635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6447065"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nvPr>
        </p:nvSpPr>
        <p:spPr>
          <a:xfrm>
            <a:off x="628650" y="529068"/>
            <a:ext cx="7886700" cy="557509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2" name="日期占位符 1"/>
          <p:cNvSpPr>
            <a:spLocks noGrp="1"/>
          </p:cNvSpPr>
          <p:nvPr>
            <p:ph type="dt" sz="half" idx="14"/>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3" name="页脚占位符 2"/>
          <p:cNvSpPr>
            <a:spLocks noGrp="1"/>
          </p:cNvSpPr>
          <p:nvPr>
            <p:ph type="ftr" sz="quarter" idx="15"/>
          </p:nvPr>
        </p:nvSpPr>
        <p:spPr/>
        <p:txBody>
          <a:bodyPr/>
          <a:lstStyle/>
          <a:p>
            <a:pPr fontAlgn="base"/>
            <a:endParaRPr lang="zh-CN" altLang="en-US" strike="noStrike" noProof="1"/>
          </a:p>
        </p:txBody>
      </p:sp>
      <p:sp>
        <p:nvSpPr>
          <p:cNvPr id="4" name="灯片编号占位符 3"/>
          <p:cNvSpPr>
            <a:spLocks noGrp="1"/>
          </p:cNvSpPr>
          <p:nvPr>
            <p:ph type="sldNum" sz="quarter" idx="16"/>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16" name="椭圆 15"/>
          <p:cNvSpPr/>
          <p:nvPr/>
        </p:nvSpPr>
        <p:spPr>
          <a:xfrm>
            <a:off x="3563938"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17" name="椭圆 16"/>
          <p:cNvSpPr/>
          <p:nvPr/>
        </p:nvSpPr>
        <p:spPr>
          <a:xfrm>
            <a:off x="4170363"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18" name="椭圆 17"/>
          <p:cNvSpPr/>
          <p:nvPr/>
        </p:nvSpPr>
        <p:spPr>
          <a:xfrm>
            <a:off x="4778375"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19" name="椭圆 18"/>
          <p:cNvSpPr/>
          <p:nvPr/>
        </p:nvSpPr>
        <p:spPr>
          <a:xfrm>
            <a:off x="5384800" y="6267450"/>
            <a:ext cx="171450" cy="228600"/>
          </a:xfrm>
          <a:prstGeom prst="ellipse">
            <a:avLst/>
          </a:prstGeom>
          <a:noFill/>
          <a:ln w="38100">
            <a:solidFill>
              <a:srgbClr val="F8F8F8">
                <a:alpha val="48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solidFill>
                <a:schemeClr val="accent1">
                  <a:lumMod val="50000"/>
                </a:schemeClr>
              </a:solidFill>
            </a:endParaRPr>
          </a:p>
        </p:txBody>
      </p:sp>
      <p:sp>
        <p:nvSpPr>
          <p:cNvPr id="2" name="标题 1"/>
          <p:cNvSpPr>
            <a:spLocks noGrp="1"/>
          </p:cNvSpPr>
          <p:nvPr>
            <p:ph type="ctrTitle"/>
          </p:nvPr>
        </p:nvSpPr>
        <p:spPr>
          <a:xfrm>
            <a:off x="528636" y="792517"/>
            <a:ext cx="6146483" cy="2384973"/>
          </a:xfrm>
        </p:spPr>
        <p:txBody>
          <a:bodyPr anchor="b"/>
          <a:lstStyle>
            <a:lvl1pPr algn="l">
              <a:defRPr sz="4500" b="1">
                <a:solidFill>
                  <a:schemeClr val="accent1"/>
                </a:solidFill>
              </a:defRPr>
            </a:lvl1pPr>
          </a:lstStyle>
          <a:p>
            <a:pPr fontAlgn="auto"/>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528636" y="3227877"/>
            <a:ext cx="6146483" cy="786224"/>
          </a:xfrm>
        </p:spPr>
        <p:txBody>
          <a:bodyPr>
            <a:normAutofit/>
          </a:bodyPr>
          <a:lstStyle>
            <a:lvl1pPr marL="0" indent="0" algn="l">
              <a:buNone/>
              <a:defRPr sz="2400">
                <a:solidFill>
                  <a:schemeClr val="bg1">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auto"/>
            <a:r>
              <a:rPr lang="zh-CN" altLang="en-US" strike="noStrike" noProof="1" smtClean="0"/>
              <a:t>单击此处编辑母版副标题样式</a:t>
            </a:r>
            <a:endParaRPr lang="zh-CN" altLang="en-US" strike="noStrike" noProof="1"/>
          </a:p>
        </p:txBody>
      </p:sp>
      <p:sp>
        <p:nvSpPr>
          <p:cNvPr id="7" name="日期占位符 6"/>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8" name="页脚占位符 7"/>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9" name="灯片编号占位符 8"/>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sp>
        <p:nvSpPr>
          <p:cNvPr id="8" name="椭圆 7"/>
          <p:cNvSpPr/>
          <p:nvPr/>
        </p:nvSpPr>
        <p:spPr>
          <a:xfrm>
            <a:off x="3563938"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9" name="椭圆 8"/>
          <p:cNvSpPr/>
          <p:nvPr/>
        </p:nvSpPr>
        <p:spPr>
          <a:xfrm>
            <a:off x="417036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0" name="椭圆 9"/>
          <p:cNvSpPr/>
          <p:nvPr/>
        </p:nvSpPr>
        <p:spPr>
          <a:xfrm>
            <a:off x="4778375"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1" name="椭圆 10"/>
          <p:cNvSpPr/>
          <p:nvPr/>
        </p:nvSpPr>
        <p:spPr>
          <a:xfrm>
            <a:off x="538480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3" name="内容占位符 2"/>
          <p:cNvSpPr>
            <a:spLocks noGrp="1"/>
          </p:cNvSpPr>
          <p:nvPr>
            <p:ph idx="1"/>
          </p:nvPr>
        </p:nvSpPr>
        <p:spPr>
          <a:xfrm>
            <a:off x="1291590" y="1588770"/>
            <a:ext cx="7223760" cy="4678680"/>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7" name="标题 6"/>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4" name="日期占位符 3"/>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6" name="灯片编号占位符 5"/>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8" name="燕尾形 7"/>
          <p:cNvSpPr/>
          <p:nvPr>
            <p:custDataLst>
              <p:tags r:id="rId1"/>
            </p:custDataLst>
          </p:nvPr>
        </p:nvSpPr>
        <p:spPr>
          <a:xfrm>
            <a:off x="965200" y="1631950"/>
            <a:ext cx="684213" cy="685800"/>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fontAlgn="base">
              <a:defRPr/>
            </a:pPr>
            <a:endParaRPr lang="zh-CN" altLang="en-US" strike="noStrike" noProof="1">
              <a:solidFill>
                <a:schemeClr val="tx1"/>
              </a:solidFill>
              <a:latin typeface="微软雅黑" pitchFamily="34" charset="-122"/>
              <a:ea typeface="微软雅黑" pitchFamily="34" charset="-122"/>
            </a:endParaRPr>
          </a:p>
        </p:txBody>
      </p:sp>
      <p:sp>
        <p:nvSpPr>
          <p:cNvPr id="2" name="标题 1"/>
          <p:cNvSpPr>
            <a:spLocks noGrp="1"/>
          </p:cNvSpPr>
          <p:nvPr>
            <p:ph type="title"/>
          </p:nvPr>
        </p:nvSpPr>
        <p:spPr>
          <a:xfrm>
            <a:off x="1777773" y="2967546"/>
            <a:ext cx="6495370" cy="1601561"/>
          </a:xfrm>
        </p:spPr>
        <p:txBody>
          <a:bodyPr anchor="t" anchorCtr="0">
            <a:normAutofit/>
          </a:bodyPr>
          <a:lstStyle>
            <a:lvl1pPr>
              <a:defRPr sz="4800"/>
            </a:lvl1pPr>
          </a:lstStyle>
          <a:p>
            <a:pPr fontAlgn="auto"/>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hasCustomPrompt="1"/>
          </p:nvPr>
        </p:nvSpPr>
        <p:spPr>
          <a:xfrm>
            <a:off x="1777773" y="1224530"/>
            <a:ext cx="6495370" cy="1500187"/>
          </a:xfrm>
        </p:spPr>
        <p:txBody>
          <a:bodyPr anchor="ctr" anchorCtr="0">
            <a:noAutofit/>
          </a:bodyPr>
          <a:lstStyle>
            <a:lvl1pPr marL="0" indent="0">
              <a:buNone/>
              <a:defRPr sz="24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smtClean="0"/>
              <a:t>单击此处编辑母版副标题样式</a:t>
            </a:r>
            <a:endParaRPr lang="zh-CN" altLang="en-US" strike="noStrike" noProof="1" smtClean="0"/>
          </a:p>
        </p:txBody>
      </p:sp>
      <p:sp>
        <p:nvSpPr>
          <p:cNvPr id="4" name="日期占位符 3"/>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6" name="灯片编号占位符 5"/>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1165860" y="1494141"/>
            <a:ext cx="7349490" cy="232764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1165860" y="4085859"/>
            <a:ext cx="7349490" cy="2327642"/>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比较">
    <p:spTree>
      <p:nvGrpSpPr>
        <p:cNvPr id="1" name=""/>
        <p:cNvGrpSpPr/>
        <p:nvPr/>
      </p:nvGrpSpPr>
      <p:grpSpPr>
        <a:xfrm>
          <a:off x="0" y="0"/>
          <a:ext cx="0" cy="0"/>
        </a:xfrm>
      </p:grpSpPr>
      <p:sp>
        <p:nvSpPr>
          <p:cNvPr id="3" name="文本占位符 2"/>
          <p:cNvSpPr>
            <a:spLocks noGrp="1"/>
          </p:cNvSpPr>
          <p:nvPr>
            <p:ph type="body" idx="1"/>
          </p:nvPr>
        </p:nvSpPr>
        <p:spPr>
          <a:xfrm>
            <a:off x="629842" y="1315403"/>
            <a:ext cx="3868340"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29842" y="2139314"/>
            <a:ext cx="3868340" cy="413575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29150" y="1315403"/>
            <a:ext cx="3887391"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29150" y="2139314"/>
            <a:ext cx="3887391" cy="413575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10" name="标题 9"/>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2" name="日期占位符 1"/>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7" name="页脚占位符 6"/>
          <p:cNvSpPr>
            <a:spLocks noGrp="1"/>
          </p:cNvSpPr>
          <p:nvPr>
            <p:ph type="ftr" sz="quarter" idx="11"/>
          </p:nvPr>
        </p:nvSpPr>
        <p:spPr/>
        <p:txBody>
          <a:bodyPr/>
          <a:lstStyle/>
          <a:p>
            <a:pPr fontAlgn="base"/>
            <a:endParaRPr lang="zh-CN" altLang="en-US" strike="noStrike" noProof="1"/>
          </a:p>
        </p:txBody>
      </p:sp>
      <p:sp>
        <p:nvSpPr>
          <p:cNvPr id="8" name="灯片编号占位符 7"/>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17" name="椭圆 16"/>
          <p:cNvSpPr/>
          <p:nvPr>
            <p:custDataLst>
              <p:tags r:id="rId1"/>
            </p:custDataLst>
          </p:nvPr>
        </p:nvSpPr>
        <p:spPr>
          <a:xfrm>
            <a:off x="1554163" y="1503363"/>
            <a:ext cx="3600450" cy="3600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18" name="椭圆 17"/>
          <p:cNvSpPr/>
          <p:nvPr>
            <p:custDataLst>
              <p:tags r:id="rId2"/>
            </p:custDataLst>
          </p:nvPr>
        </p:nvSpPr>
        <p:spPr>
          <a:xfrm>
            <a:off x="6484938" y="2095500"/>
            <a:ext cx="733425" cy="733425"/>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19" name="椭圆 18"/>
          <p:cNvSpPr/>
          <p:nvPr>
            <p:custDataLst>
              <p:tags r:id="rId3"/>
            </p:custDataLst>
          </p:nvPr>
        </p:nvSpPr>
        <p:spPr>
          <a:xfrm>
            <a:off x="7199313" y="1566863"/>
            <a:ext cx="390525" cy="39370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20" name="椭圆 19"/>
          <p:cNvSpPr/>
          <p:nvPr>
            <p:custDataLst>
              <p:tags r:id="rId4"/>
            </p:custDataLst>
          </p:nvPr>
        </p:nvSpPr>
        <p:spPr>
          <a:xfrm>
            <a:off x="2236788" y="5027613"/>
            <a:ext cx="574675" cy="57626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21" name="椭圆 20"/>
          <p:cNvSpPr/>
          <p:nvPr>
            <p:custDataLst>
              <p:tags r:id="rId5"/>
            </p:custDataLst>
          </p:nvPr>
        </p:nvSpPr>
        <p:spPr>
          <a:xfrm>
            <a:off x="2716213" y="5734050"/>
            <a:ext cx="358775" cy="358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22" name="椭圆 21"/>
          <p:cNvSpPr/>
          <p:nvPr>
            <p:custDataLst>
              <p:tags r:id="rId6"/>
            </p:custDataLst>
          </p:nvPr>
        </p:nvSpPr>
        <p:spPr>
          <a:xfrm>
            <a:off x="3379788" y="1503363"/>
            <a:ext cx="3600450" cy="3600450"/>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defRPr/>
            </a:pPr>
            <a:endParaRPr lang="zh-CN" altLang="en-US" strike="noStrike" noProof="1"/>
          </a:p>
        </p:txBody>
      </p:sp>
      <p:sp>
        <p:nvSpPr>
          <p:cNvPr id="6" name="任意多边形 5"/>
          <p:cNvSpPr/>
          <p:nvPr/>
        </p:nvSpPr>
        <p:spPr>
          <a:xfrm>
            <a:off x="400050" y="476250"/>
            <a:ext cx="8301038" cy="5905500"/>
          </a:xfrm>
          <a:custGeom>
            <a:gdLst>
              <a:gd name="connsiteX0" fmla="*/ 3790950 w 11068050"/>
              <a:gd name="connsiteY0" fmla="*/ 5886450 h 5905500"/>
              <a:gd name="connsiteX1" fmla="*/ 0 w 11068050"/>
              <a:gd name="connsiteY1" fmla="*/ 5886450 h 5905500"/>
              <a:gd name="connsiteX2" fmla="*/ 0 w 11068050"/>
              <a:gd name="connsiteY2" fmla="*/ 0 h 5905500"/>
              <a:gd name="connsiteX3" fmla="*/ 11068050 w 11068050"/>
              <a:gd name="connsiteY3" fmla="*/ 0 h 5905500"/>
              <a:gd name="connsiteX4" fmla="*/ 11068050 w 11068050"/>
              <a:gd name="connsiteY4" fmla="*/ 5905500 h 5905500"/>
              <a:gd name="connsiteX5" fmla="*/ 7200900 w 11068050"/>
              <a:gd name="connsiteY5" fmla="*/ 5905500 h 59055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68050" h="5905500">
                <a:moveTo>
                  <a:pt x="3790950" y="5886450"/>
                </a:moveTo>
                <a:lnTo>
                  <a:pt x="0" y="5886450"/>
                </a:lnTo>
                <a:lnTo>
                  <a:pt x="0" y="0"/>
                </a:lnTo>
                <a:lnTo>
                  <a:pt x="11068050" y="0"/>
                </a:lnTo>
                <a:lnTo>
                  <a:pt x="11068050" y="5905500"/>
                </a:lnTo>
                <a:lnTo>
                  <a:pt x="7200900" y="5905500"/>
                </a:lnTo>
              </a:path>
            </a:pathLst>
          </a:cu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7" name="椭圆 6"/>
          <p:cNvSpPr/>
          <p:nvPr/>
        </p:nvSpPr>
        <p:spPr>
          <a:xfrm>
            <a:off x="3563938"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8" name="椭圆 7"/>
          <p:cNvSpPr/>
          <p:nvPr/>
        </p:nvSpPr>
        <p:spPr>
          <a:xfrm>
            <a:off x="4170363"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9" name="椭圆 8"/>
          <p:cNvSpPr/>
          <p:nvPr/>
        </p:nvSpPr>
        <p:spPr>
          <a:xfrm>
            <a:off x="4778375"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10" name="椭圆 9"/>
          <p:cNvSpPr/>
          <p:nvPr/>
        </p:nvSpPr>
        <p:spPr>
          <a:xfrm>
            <a:off x="5384800" y="6267450"/>
            <a:ext cx="171450" cy="228600"/>
          </a:xfrm>
          <a:prstGeom prst="ellipse">
            <a:avLst/>
          </a:prstGeom>
          <a:noFill/>
          <a:ln w="38100">
            <a:solidFill>
              <a:srgbClr val="F8F8F8">
                <a:alpha val="3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0" strike="noStrike" noProof="1"/>
          </a:p>
        </p:txBody>
      </p:sp>
      <p:sp>
        <p:nvSpPr>
          <p:cNvPr id="2" name="标题 1"/>
          <p:cNvSpPr>
            <a:spLocks noGrp="1"/>
          </p:cNvSpPr>
          <p:nvPr>
            <p:ph type="title" hasCustomPrompt="1"/>
          </p:nvPr>
        </p:nvSpPr>
        <p:spPr>
          <a:xfrm>
            <a:off x="1651635" y="2611216"/>
            <a:ext cx="5223510" cy="1420812"/>
          </a:xfrm>
        </p:spPr>
        <p:txBody>
          <a:bodyPr>
            <a:noAutofit/>
          </a:bodyPr>
          <a:lstStyle>
            <a:lvl1pPr algn="ctr">
              <a:defRPr sz="6600">
                <a:solidFill>
                  <a:schemeClr val="bg1"/>
                </a:solidFill>
              </a:defRPr>
            </a:lvl1pPr>
          </a:lstStyle>
          <a:p>
            <a:pPr fontAlgn="auto"/>
            <a:r>
              <a:rPr lang="zh-CN" altLang="en-US" strike="noStrike" noProof="1" smtClean="0"/>
              <a:t>编辑标题</a:t>
            </a:r>
            <a:endParaRPr lang="zh-CN" altLang="en-US" strike="noStrike" noProof="1"/>
          </a:p>
        </p:txBody>
      </p:sp>
      <p:sp>
        <p:nvSpPr>
          <p:cNvPr id="3" name="日期占位符 2"/>
          <p:cNvSpPr>
            <a:spLocks noGrp="1"/>
          </p:cNvSpPr>
          <p:nvPr>
            <p:ph type="dt" sz="half" idx="10"/>
          </p:nvPr>
        </p:nvSpPr>
        <p:spPr>
          <a:xfrm>
            <a:off x="628650" y="6413500"/>
            <a:ext cx="2057400" cy="365125"/>
          </a:xfrm>
          <a:prstGeom prst="rect">
            <a:avLst/>
          </a:prstGeom>
        </p:spPr>
        <p:txBody>
          <a:bodyPr vert="horz" lIns="91440" tIns="45720" rIns="91440" bIns="45720" rtlCol="0" anchor="ct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4" name="页脚占位符 3"/>
          <p:cNvSpPr>
            <a:spLocks noGrp="1"/>
          </p:cNvSpPr>
          <p:nvPr>
            <p:ph type="ftr" sz="quarter" idx="11"/>
          </p:nvPr>
        </p:nvSpPr>
        <p:spPr>
          <a:xfrm>
            <a:off x="3028950" y="641350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5" name="灯片编号占位符 4"/>
          <p:cNvSpPr>
            <a:spLocks noGrp="1"/>
          </p:cNvSpPr>
          <p:nvPr>
            <p:ph type="sldNum" sz="quarter" idx="12"/>
          </p:nvPr>
        </p:nvSpPr>
        <p:spPr>
          <a:xfrm>
            <a:off x="6457950" y="6413500"/>
            <a:ext cx="2057400" cy="365125"/>
          </a:xfrm>
          <a:prstGeom prst="rect">
            <a:avLst/>
          </a:prstGeom>
        </p:spPr>
        <p:txBody>
          <a:bodyPr vert="horz" lIns="91440" tIns="45720" rIns="91440" bIns="45720" rtlCol="0" anchor="ct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KSO_ST1"/>
          <p:cNvSpPr>
            <a:spLocks noGrp="1"/>
          </p:cNvSpPr>
          <p:nvPr>
            <p:ph type="title"/>
          </p:nvPr>
        </p:nvSpPr>
        <p:spPr>
          <a:xfrm>
            <a:off x="1574009" y="2108205"/>
            <a:ext cx="5995997" cy="1235077"/>
          </a:xfrm>
        </p:spPr>
        <p:txBody>
          <a:bodyPr anchor="b">
            <a:normAutofit/>
          </a:bodyPr>
          <a:lstStyle>
            <a:lvl1pPr algn="ctr">
              <a:defRPr sz="2700">
                <a:solidFill>
                  <a:schemeClr val="tx2"/>
                </a:solidFill>
                <a:effectLst/>
              </a:defRPr>
            </a:lvl1pPr>
          </a:lstStyle>
          <a:p>
            <a:pPr fontAlgn="auto"/>
            <a:r>
              <a:rPr lang="zh-CN" altLang="en-US" strike="noStrike" noProof="1" smtClean="0"/>
              <a:t>单击此处编辑母版标题样式</a:t>
            </a:r>
            <a:endParaRPr lang="en-US" strike="noStrike" noProof="1"/>
          </a:p>
        </p:txBody>
      </p:sp>
      <p:sp>
        <p:nvSpPr>
          <p:cNvPr id="3" name="KSO_ST2"/>
          <p:cNvSpPr>
            <a:spLocks noGrp="1"/>
          </p:cNvSpPr>
          <p:nvPr>
            <p:ph type="body" idx="1"/>
          </p:nvPr>
        </p:nvSpPr>
        <p:spPr>
          <a:xfrm>
            <a:off x="3038175" y="3400430"/>
            <a:ext cx="3067667" cy="357479"/>
          </a:xfrm>
          <a:prstGeom prst="roundRect">
            <a:avLst>
              <a:gd name="adj" fmla="val 50000"/>
            </a:avLst>
          </a:prstGeom>
          <a:solidFill>
            <a:schemeClr val="accent1"/>
          </a:solidFill>
        </p:spPr>
        <p:txBody>
          <a:bodyPr anchor="ctr">
            <a:normAutofit/>
          </a:bodyPr>
          <a:lstStyle>
            <a:lvl1pPr marL="0" indent="0" algn="ctr">
              <a:buNone/>
              <a:defRPr sz="1200">
                <a:solidFill>
                  <a:schemeClr val="bg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auto"/>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29841" y="711200"/>
            <a:ext cx="3196800" cy="1600200"/>
          </a:xfrm>
        </p:spPr>
        <p:txBody>
          <a:bodyPr anchor="t" anchorCtr="0">
            <a:noAutofit/>
          </a:bodyPr>
          <a:lstStyle>
            <a:lvl1pPr>
              <a:defRPr sz="3200"/>
            </a:lvl1pPr>
          </a:lstStyle>
          <a:p>
            <a:pPr fontAlgn="auto"/>
            <a:r>
              <a:rPr lang="zh-CN" altLang="en-US" strike="noStrike" noProof="1" smtClean="0"/>
              <a:t>单击此处编辑标题</a:t>
            </a:r>
            <a:endParaRPr lang="zh-CN" altLang="en-US" strike="noStrike" noProof="1"/>
          </a:p>
        </p:txBody>
      </p:sp>
      <p:sp>
        <p:nvSpPr>
          <p:cNvPr id="3" name="图片占位符 2"/>
          <p:cNvSpPr>
            <a:spLocks noGrp="1"/>
          </p:cNvSpPr>
          <p:nvPr>
            <p:ph type="pic" idx="1"/>
          </p:nvPr>
        </p:nvSpPr>
        <p:spPr>
          <a:xfrm>
            <a:off x="4014391" y="733425"/>
            <a:ext cx="4478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auto"/>
            <a:endParaRPr lang="zh-CN" altLang="en-US" strike="noStrike" noProof="1"/>
          </a:p>
        </p:txBody>
      </p:sp>
      <p:sp>
        <p:nvSpPr>
          <p:cNvPr id="4" name="文本占位符 3"/>
          <p:cNvSpPr>
            <a:spLocks noGrp="1"/>
          </p:cNvSpPr>
          <p:nvPr>
            <p:ph type="body" sz="half" idx="2"/>
          </p:nvPr>
        </p:nvSpPr>
        <p:spPr>
          <a:xfrm>
            <a:off x="629841" y="2311400"/>
            <a:ext cx="31968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7239000" y="365125"/>
            <a:ext cx="1276350" cy="5811838"/>
          </a:xfrm>
        </p:spPr>
        <p:txBody>
          <a:bodyPr vert="eaVert"/>
          <a:lstStyle/>
          <a:p>
            <a:pPr fontAlgn="auto"/>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28650" y="365125"/>
            <a:ext cx="6447065" cy="5811838"/>
          </a:xfrm>
        </p:spPr>
        <p:txBody>
          <a:bodyPr vert="eaVert"/>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11"/>
          </p:nvPr>
        </p:nvSpPr>
        <p:spPr/>
        <p:txBody>
          <a:bodyPr/>
          <a:lstStyle/>
          <a:p>
            <a:pPr fontAlgn="base"/>
            <a:endParaRPr lang="zh-CN" altLang="en-US" strike="noStrike" noProof="1"/>
          </a:p>
        </p:txBody>
      </p:sp>
      <p:sp>
        <p:nvSpPr>
          <p:cNvPr id="6" name="灯片编号占位符 5"/>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7" name="内容占位符 6"/>
          <p:cNvSpPr>
            <a:spLocks noGrp="1"/>
          </p:cNvSpPr>
          <p:nvPr>
            <p:ph sz="quarter" idx="13"/>
          </p:nvPr>
        </p:nvSpPr>
        <p:spPr>
          <a:xfrm>
            <a:off x="628650" y="529068"/>
            <a:ext cx="7886700" cy="5575095"/>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a:p>
            <a:pPr lvl="2" fontAlgn="auto"/>
            <a:r>
              <a:rPr lang="zh-CN" altLang="en-US" strike="noStrike" noProof="1" smtClean="0"/>
              <a:t>第三级</a:t>
            </a:r>
            <a:endParaRPr lang="zh-CN" altLang="en-US" strike="noStrike" noProof="1" smtClean="0"/>
          </a:p>
          <a:p>
            <a:pPr lvl="3" fontAlgn="auto"/>
            <a:r>
              <a:rPr lang="zh-CN" altLang="en-US" strike="noStrike" noProof="1" smtClean="0"/>
              <a:t>第四级</a:t>
            </a:r>
            <a:endParaRPr lang="zh-CN" altLang="en-US" strike="noStrike" noProof="1" smtClean="0"/>
          </a:p>
          <a:p>
            <a:pPr lvl="4" fontAlgn="auto"/>
            <a:r>
              <a:rPr lang="zh-CN" altLang="en-US" strike="noStrike" noProof="1" smtClean="0"/>
              <a:t>第五级</a:t>
            </a:r>
            <a:endParaRPr lang="zh-CN" altLang="en-US" strike="noStrike" noProof="1"/>
          </a:p>
        </p:txBody>
      </p:sp>
      <p:sp>
        <p:nvSpPr>
          <p:cNvPr id="2" name="日期占位符 1"/>
          <p:cNvSpPr>
            <a:spLocks noGrp="1"/>
          </p:cNvSpPr>
          <p:nvPr>
            <p:ph type="dt" sz="half" idx="14"/>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3" name="页脚占位符 2"/>
          <p:cNvSpPr>
            <a:spLocks noGrp="1"/>
          </p:cNvSpPr>
          <p:nvPr>
            <p:ph type="ftr" sz="quarter" idx="15"/>
          </p:nvPr>
        </p:nvSpPr>
        <p:spPr/>
        <p:txBody>
          <a:bodyPr/>
          <a:lstStyle/>
          <a:p>
            <a:pPr fontAlgn="base"/>
            <a:endParaRPr lang="zh-CN" altLang="en-US" strike="noStrike" noProof="1"/>
          </a:p>
        </p:txBody>
      </p:sp>
      <p:sp>
        <p:nvSpPr>
          <p:cNvPr id="4" name="灯片编号占位符 3"/>
          <p:cNvSpPr>
            <a:spLocks noGrp="1"/>
          </p:cNvSpPr>
          <p:nvPr>
            <p:ph type="sldNum" sz="quarter" idx="16"/>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pPr fontAlgn="auto"/>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3_标题和内容">
    <p:spTree>
      <p:nvGrpSpPr>
        <p:cNvPr id="1" name=""/>
        <p:cNvGrpSpPr/>
        <p:nvPr/>
      </p:nvGrpSpPr>
      <p:grpSpPr>
        <a:xfrm>
          <a:off x="0" y="0"/>
          <a:ext cx="0" cy="0"/>
        </a:xfrm>
      </p:grpSpPr>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KSO_BT1"/>
          <p:cNvSpPr>
            <a:spLocks noGrp="1"/>
          </p:cNvSpPr>
          <p:nvPr>
            <p:ph type="title"/>
          </p:nvPr>
        </p:nvSpPr>
        <p:spPr>
          <a:xfrm>
            <a:off x="466726" y="157163"/>
            <a:ext cx="8215325" cy="795338"/>
          </a:xfrm>
        </p:spPr>
        <p:txBody>
          <a:body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sz="half" idx="1"/>
          </p:nvPr>
        </p:nvSpPr>
        <p:spPr>
          <a:xfrm>
            <a:off x="1049869" y="1244605"/>
            <a:ext cx="3810006" cy="4932370"/>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4" name="KSO_BC2"/>
          <p:cNvSpPr>
            <a:spLocks noGrp="1"/>
          </p:cNvSpPr>
          <p:nvPr>
            <p:ph sz="half" idx="2"/>
          </p:nvPr>
        </p:nvSpPr>
        <p:spPr>
          <a:xfrm>
            <a:off x="4889508" y="1244605"/>
            <a:ext cx="3820593" cy="4932370"/>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5" name="日期占位符 4"/>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KSO_BT1"/>
          <p:cNvSpPr>
            <a:spLocks noGrp="1"/>
          </p:cNvSpPr>
          <p:nvPr>
            <p:ph type="title"/>
          </p:nvPr>
        </p:nvSpPr>
        <p:spPr>
          <a:xfrm>
            <a:off x="1727202" y="118532"/>
            <a:ext cx="6984086" cy="717023"/>
          </a:xfrm>
        </p:spPr>
        <p:txBody>
          <a:bodyPr/>
          <a:lstStyle/>
          <a:p>
            <a:pPr fontAlgn="auto"/>
            <a:r>
              <a:rPr lang="zh-CN" altLang="en-US" strike="noStrike" noProof="1" smtClean="0"/>
              <a:t>单击此处编辑母版标题样式</a:t>
            </a:r>
            <a:endParaRPr lang="en-US" strike="noStrike" noProof="1"/>
          </a:p>
        </p:txBody>
      </p:sp>
      <p:sp>
        <p:nvSpPr>
          <p:cNvPr id="3" name="Text Placeholder 2"/>
          <p:cNvSpPr>
            <a:spLocks noGrp="1"/>
          </p:cNvSpPr>
          <p:nvPr>
            <p:ph type="body" idx="1"/>
          </p:nvPr>
        </p:nvSpPr>
        <p:spPr>
          <a:xfrm>
            <a:off x="824578" y="1376364"/>
            <a:ext cx="3868346" cy="823913"/>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z="1350" strike="noStrike" noProof="1" smtClean="0"/>
              <a:t>单击此处编辑母版文本样式</a:t>
            </a:r>
            <a:endParaRPr lang="zh-CN" altLang="en-US" sz="1350" strike="noStrike" noProof="1" smtClean="0"/>
          </a:p>
        </p:txBody>
      </p:sp>
      <p:sp>
        <p:nvSpPr>
          <p:cNvPr id="4" name="KSO_BC1"/>
          <p:cNvSpPr>
            <a:spLocks noGrp="1"/>
          </p:cNvSpPr>
          <p:nvPr>
            <p:ph sz="half" idx="2"/>
          </p:nvPr>
        </p:nvSpPr>
        <p:spPr>
          <a:xfrm>
            <a:off x="824578" y="2200277"/>
            <a:ext cx="3868346" cy="368459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5" name="Text Placeholder 4"/>
          <p:cNvSpPr>
            <a:spLocks noGrp="1"/>
          </p:cNvSpPr>
          <p:nvPr>
            <p:ph type="body" sz="quarter" idx="3"/>
          </p:nvPr>
        </p:nvSpPr>
        <p:spPr>
          <a:xfrm>
            <a:off x="4823892" y="1376364"/>
            <a:ext cx="3887397" cy="823913"/>
          </a:xfrm>
        </p:spPr>
        <p:txBody>
          <a:bodyPr anchor="b">
            <a:normAutofit/>
          </a:bodyPr>
          <a:lstStyle>
            <a:lvl1pPr marL="0" indent="0">
              <a:buNone/>
              <a:defRPr sz="135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auto"/>
            <a:r>
              <a:rPr lang="zh-CN" altLang="en-US" sz="1350" strike="noStrike" noProof="1" smtClean="0"/>
              <a:t>单击此处编辑母版文本样式</a:t>
            </a:r>
            <a:endParaRPr lang="zh-CN" altLang="en-US" sz="1350" strike="noStrike" noProof="1" smtClean="0"/>
          </a:p>
        </p:txBody>
      </p:sp>
      <p:sp>
        <p:nvSpPr>
          <p:cNvPr id="6" name="KSO_BC2"/>
          <p:cNvSpPr>
            <a:spLocks noGrp="1"/>
          </p:cNvSpPr>
          <p:nvPr>
            <p:ph sz="quarter" idx="4"/>
          </p:nvPr>
        </p:nvSpPr>
        <p:spPr>
          <a:xfrm>
            <a:off x="4823892" y="2200277"/>
            <a:ext cx="3887397" cy="3684593"/>
          </a:xfrm>
        </p:spPr>
        <p:txBody>
          <a:bodyPr/>
          <a:lstStyle/>
          <a:p>
            <a:pPr lvl="0" fontAlgn="auto"/>
            <a:r>
              <a:rPr lang="zh-CN" altLang="en-US" strike="noStrike" noProof="1" smtClean="0"/>
              <a:t>单击此处编辑母版文本样式</a:t>
            </a:r>
            <a:endParaRPr lang="zh-CN" altLang="en-US" strike="noStrike" noProof="1" smtClean="0"/>
          </a:p>
          <a:p>
            <a:pPr lvl="1" fontAlgn="auto"/>
            <a:r>
              <a:rPr lang="zh-CN" altLang="en-US" strike="noStrike" noProof="1" smtClean="0"/>
              <a:t>第二级</a:t>
            </a:r>
            <a:endParaRPr lang="zh-CN" altLang="en-US" strike="noStrike" noProof="1" smtClean="0"/>
          </a:p>
        </p:txBody>
      </p:sp>
      <p:sp>
        <p:nvSpPr>
          <p:cNvPr id="7" name="日期占位符 6"/>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8" name="页脚占位符 7"/>
          <p:cNvSpPr>
            <a:spLocks noGrp="1"/>
          </p:cNvSpPr>
          <p:nvPr>
            <p:ph type="ftr" sz="quarter" idx="11"/>
          </p:nvPr>
        </p:nvSpPr>
        <p:spPr/>
        <p:txBody>
          <a:bodyPr/>
          <a:lstStyle/>
          <a:p>
            <a:pPr fontAlgn="base"/>
            <a:endParaRPr lang="zh-CN" altLang="en-US" strike="noStrike" noProof="1"/>
          </a:p>
        </p:txBody>
      </p:sp>
      <p:sp>
        <p:nvSpPr>
          <p:cNvPr id="9" name="灯片编号占位符 8"/>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KSO_BT1"/>
          <p:cNvSpPr>
            <a:spLocks noGrp="1"/>
          </p:cNvSpPr>
          <p:nvPr>
            <p:ph type="title"/>
          </p:nvPr>
        </p:nvSpPr>
        <p:spPr>
          <a:xfrm>
            <a:off x="466726" y="157163"/>
            <a:ext cx="8215325" cy="795338"/>
          </a:xfrm>
        </p:spPr>
        <p:txBody>
          <a:bodyPr/>
          <a:lstStyle/>
          <a:p>
            <a:pPr fontAlgn="auto"/>
            <a:r>
              <a:rPr lang="zh-CN" altLang="en-US" strike="noStrike" noProof="1" smtClean="0"/>
              <a:t>单击此处编辑母版标题样式</a:t>
            </a:r>
            <a:endParaRPr lang="en-US" strike="noStrike" noProof="1"/>
          </a:p>
        </p:txBody>
      </p:sp>
      <p:sp>
        <p:nvSpPr>
          <p:cNvPr id="3" name="日期占位符 2"/>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4" name="页脚占位符 3"/>
          <p:cNvSpPr>
            <a:spLocks noGrp="1"/>
          </p:cNvSpPr>
          <p:nvPr>
            <p:ph type="ftr" sz="quarter" idx="11"/>
          </p:nvPr>
        </p:nvSpPr>
        <p:spPr/>
        <p:txBody>
          <a:bodyPr/>
          <a:lstStyle/>
          <a:p>
            <a:pPr fontAlgn="base"/>
            <a:endParaRPr lang="zh-CN" altLang="en-US" strike="noStrike" noProof="1"/>
          </a:p>
        </p:txBody>
      </p:sp>
      <p:sp>
        <p:nvSpPr>
          <p:cNvPr id="5" name="灯片编号占位符 4"/>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3" name="页脚占位符 2"/>
          <p:cNvSpPr>
            <a:spLocks noGrp="1"/>
          </p:cNvSpPr>
          <p:nvPr>
            <p:ph type="ftr" sz="quarter" idx="11"/>
          </p:nvPr>
        </p:nvSpPr>
        <p:spPr/>
        <p:txBody>
          <a:bodyPr/>
          <a:lstStyle/>
          <a:p>
            <a:pPr fontAlgn="base"/>
            <a:endParaRPr lang="zh-CN" altLang="en-US" strike="noStrike" noProof="1"/>
          </a:p>
        </p:txBody>
      </p:sp>
      <p:sp>
        <p:nvSpPr>
          <p:cNvPr id="4" name="灯片编号占位符 3"/>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KSO_BT1"/>
          <p:cNvSpPr>
            <a:spLocks noGrp="1"/>
          </p:cNvSpPr>
          <p:nvPr>
            <p:ph type="title"/>
          </p:nvPr>
        </p:nvSpPr>
        <p:spPr>
          <a:xfrm>
            <a:off x="858445" y="533403"/>
            <a:ext cx="2949182" cy="1600202"/>
          </a:xfrm>
        </p:spPr>
        <p:txBody>
          <a:bodyPr anchor="b"/>
          <a:lstStyle>
            <a:lvl1pPr>
              <a:defRPr sz="2400"/>
            </a:lvl1pPr>
          </a:lstStyle>
          <a:p>
            <a:pPr fontAlgn="auto"/>
            <a:r>
              <a:rPr lang="zh-CN" altLang="en-US" strike="noStrike" noProof="1" smtClean="0"/>
              <a:t>单击此处编辑母版标题样式</a:t>
            </a:r>
            <a:endParaRPr lang="en-US" strike="noStrike" noProof="1"/>
          </a:p>
        </p:txBody>
      </p:sp>
      <p:sp>
        <p:nvSpPr>
          <p:cNvPr id="3" name="KSO_BC1"/>
          <p:cNvSpPr>
            <a:spLocks noGrp="1"/>
          </p:cNvSpPr>
          <p:nvPr>
            <p:ph idx="1"/>
          </p:nvPr>
        </p:nvSpPr>
        <p:spPr>
          <a:xfrm>
            <a:off x="4115998" y="1063633"/>
            <a:ext cx="4629157" cy="4873632"/>
          </a:xfrm>
        </p:spPr>
        <p:txBody>
          <a:bodyPr>
            <a:normAutofit/>
          </a:bodyPr>
          <a:lstStyle>
            <a:lvl1pPr>
              <a:defRPr sz="1500"/>
            </a:lvl1pPr>
            <a:lvl2pPr>
              <a:defRPr sz="1350"/>
            </a:lvl2pPr>
            <a:lvl3pPr>
              <a:defRPr sz="1200"/>
            </a:lvl3pPr>
            <a:lvl4pPr>
              <a:defRPr sz="1050"/>
            </a:lvl4pPr>
            <a:lvl5pPr>
              <a:defRPr sz="1050"/>
            </a:lvl5pPr>
            <a:lvl6pPr>
              <a:defRPr sz="1500"/>
            </a:lvl6pPr>
            <a:lvl7pPr>
              <a:defRPr sz="1500"/>
            </a:lvl7pPr>
            <a:lvl8pPr>
              <a:defRPr sz="1500"/>
            </a:lvl8pPr>
            <a:lvl9pPr>
              <a:defRPr sz="1500"/>
            </a:lvl9pPr>
          </a:lstStyle>
          <a:p>
            <a:pPr lvl="0" fontAlgn="auto"/>
            <a:r>
              <a:rPr lang="zh-CN" altLang="en-US" strike="noStrike" noProof="1" smtClean="0"/>
              <a:t>单击此处编辑母版文本样式</a:t>
            </a:r>
            <a:endParaRPr lang="zh-CN" altLang="en-US" strike="noStrike" noProof="1" smtClean="0"/>
          </a:p>
          <a:p>
            <a:pPr lvl="1" fontAlgn="auto"/>
            <a:r>
              <a:rPr lang="zh-CN" altLang="en-US" sz="1350" strike="noStrike" noProof="1" smtClean="0"/>
              <a:t>第二级</a:t>
            </a:r>
            <a:endParaRPr lang="zh-CN" altLang="en-US" sz="1350" strike="noStrike" noProof="1" smtClean="0"/>
          </a:p>
        </p:txBody>
      </p:sp>
      <p:sp>
        <p:nvSpPr>
          <p:cNvPr id="4" name="KSO_BC2"/>
          <p:cNvSpPr>
            <a:spLocks noGrp="1"/>
          </p:cNvSpPr>
          <p:nvPr>
            <p:ph type="body" sz="half" idx="2"/>
          </p:nvPr>
        </p:nvSpPr>
        <p:spPr>
          <a:xfrm>
            <a:off x="858445" y="2133605"/>
            <a:ext cx="2949182"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KSO_BT1"/>
          <p:cNvSpPr>
            <a:spLocks noGrp="1"/>
          </p:cNvSpPr>
          <p:nvPr>
            <p:ph type="title"/>
          </p:nvPr>
        </p:nvSpPr>
        <p:spPr>
          <a:xfrm>
            <a:off x="934645" y="457201"/>
            <a:ext cx="2949182" cy="1600202"/>
          </a:xfrm>
        </p:spPr>
        <p:txBody>
          <a:bodyPr anchor="b"/>
          <a:lstStyle>
            <a:lvl1pPr>
              <a:defRPr sz="2400"/>
            </a:lvl1pPr>
          </a:lstStyle>
          <a:p>
            <a:pPr fontAlgn="auto"/>
            <a:r>
              <a:rPr lang="zh-CN" altLang="en-US" strike="noStrike" noProof="1" smtClean="0"/>
              <a:t>单击此处编辑母版标题样式</a:t>
            </a:r>
            <a:endParaRPr lang="en-US" strike="noStrike" noProof="1"/>
          </a:p>
        </p:txBody>
      </p:sp>
      <p:sp>
        <p:nvSpPr>
          <p:cNvPr id="3" name="KSO_BC1"/>
          <p:cNvSpPr>
            <a:spLocks noGrp="1" noChangeAspect="1"/>
          </p:cNvSpPr>
          <p:nvPr>
            <p:ph type="pic" idx="1"/>
          </p:nvPr>
        </p:nvSpPr>
        <p:spPr>
          <a:xfrm>
            <a:off x="4082131" y="987430"/>
            <a:ext cx="4629157" cy="4873632"/>
          </a:xfrm>
        </p:spPr>
        <p:txBody>
          <a:bodyPr vert="horz" lIns="91440" tIns="45720" rIns="91440" bIns="45720" rtlCol="0" anchor="t">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just" defTabSz="685800" rtl="0" eaLnBrk="1" fontAlgn="auto" latinLnBrk="0" hangingPunct="1">
              <a:lnSpc>
                <a:spcPct val="110000"/>
              </a:lnSpc>
              <a:spcBef>
                <a:spcPts val="1200"/>
              </a:spcBef>
              <a:spcAft>
                <a:spcPct val="0"/>
              </a:spcAft>
              <a:buClr>
                <a:schemeClr val="accent1"/>
              </a:buClr>
              <a:buSzPct val="50000"/>
              <a:buFont typeface="Wingdings" panose="05000000000000000000" pitchFamily="2" charset="2"/>
              <a:buNone/>
              <a:defRPr/>
            </a:pPr>
            <a:r>
              <a:rPr kumimoji="0" lang="zh-CN" altLang="en-US" sz="2400" b="0" i="0" u="none" strike="noStrike" kern="1200" cap="none" spc="0" normalizeH="0" baseline="0" noProof="0" smtClean="0">
                <a:ln>
                  <a:noFill/>
                </a:ln>
                <a:solidFill>
                  <a:schemeClr val="accent1"/>
                </a:solidFill>
                <a:effectLst/>
                <a:uLnTx/>
                <a:uFillTx/>
                <a:latin typeface="+mn-ea"/>
                <a:ea typeface="+mn-ea"/>
                <a:cs typeface="+mn-cs"/>
              </a:rPr>
              <a:t>单击图标添加图片</a:t>
            </a:r>
            <a:endParaRPr kumimoji="0" lang="en-US" altLang="en-US" sz="2400" b="0" i="0" u="none" strike="noStrike" kern="1200" cap="none" spc="0" normalizeH="0" baseline="0" noProof="0">
              <a:ln>
                <a:noFill/>
              </a:ln>
              <a:solidFill>
                <a:schemeClr val="accent1"/>
              </a:solidFill>
              <a:effectLst/>
              <a:uLnTx/>
              <a:uFillTx/>
              <a:latin typeface="+mn-ea"/>
              <a:ea typeface="+mn-ea"/>
              <a:cs typeface="+mn-cs"/>
            </a:endParaRPr>
          </a:p>
        </p:txBody>
      </p:sp>
      <p:sp>
        <p:nvSpPr>
          <p:cNvPr id="4" name="KSO_BC2"/>
          <p:cNvSpPr>
            <a:spLocks noGrp="1"/>
          </p:cNvSpPr>
          <p:nvPr>
            <p:ph type="body" sz="half" idx="2"/>
          </p:nvPr>
        </p:nvSpPr>
        <p:spPr>
          <a:xfrm>
            <a:off x="934645" y="2057403"/>
            <a:ext cx="2949182" cy="381159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auto"/>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6" name="页脚占位符 5"/>
          <p:cNvSpPr>
            <a:spLocks noGrp="1"/>
          </p:cNvSpPr>
          <p:nvPr>
            <p:ph type="ftr" sz="quarter" idx="11"/>
          </p:nvPr>
        </p:nvSpPr>
        <p:spPr/>
        <p:txBody>
          <a:bodyPr/>
          <a:lstStyle/>
          <a:p>
            <a:pPr fontAlgn="base"/>
            <a:endParaRPr lang="zh-CN" altLang="en-US" strike="noStrike" noProof="1"/>
          </a:p>
        </p:txBody>
      </p:sp>
      <p:sp>
        <p:nvSpPr>
          <p:cNvPr id="7" name="灯片编号占位符 6"/>
          <p:cNvSpPr>
            <a:spLocks noGrp="1"/>
          </p:cNvSpPr>
          <p:nvPr>
            <p:ph type="sldNum" sz="quarter" idx="12"/>
          </p:nvPr>
        </p:nvSpPr>
        <p:spPr/>
        <p:txBody>
          <a:body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ags" Target="../tags/tag8.xml" /><Relationship Id="rId13" Type="http://schemas.openxmlformats.org/officeDocument/2006/relationships/tags" Target="../tags/tag9.xml" /><Relationship Id="rId14"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slideLayout" Target="../slideLayouts/slideLayout34.xml" /><Relationship Id="rId13" Type="http://schemas.openxmlformats.org/officeDocument/2006/relationships/tags" Target="../tags/tag17.xml" /><Relationship Id="rId14" Type="http://schemas.openxmlformats.org/officeDocument/2006/relationships/tags" Target="../tags/tag18.xml" /><Relationship Id="rId15"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p:sp>
        <p:nvSpPr>
          <p:cNvPr id="528" name="矩形 527"/>
          <p:cNvSpPr/>
          <p:nvPr/>
        </p:nvSpPr>
        <p:spPr>
          <a:xfrm>
            <a:off x="0" y="0"/>
            <a:ext cx="9144000" cy="6858000"/>
          </a:xfrm>
          <a:prstGeom prst="rect">
            <a:avLst/>
          </a:prstGeom>
          <a:solidFill>
            <a:srgbClr val="FEE8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8565" rtl="0" eaLnBrk="1" fontAlgn="base" latinLnBrk="0" hangingPunct="1">
              <a:spcBef>
                <a:spcPct val="0"/>
              </a:spcBef>
              <a:spcAft>
                <a:spcPct val="0"/>
              </a:spcAft>
              <a:buClrTx/>
              <a:buSzTx/>
              <a:buFontTx/>
              <a:buNone/>
              <a:defRPr/>
            </a:pPr>
            <a:endParaRPr kumimoji="0" lang="zh-CN" altLang="en-US" b="0" i="0" u="none" strike="noStrike" kern="1200" cap="none" spc="0" normalizeH="0" baseline="0" noProof="0">
              <a:ln>
                <a:noFill/>
              </a:ln>
              <a:solidFill>
                <a:schemeClr val="lt1"/>
              </a:solidFill>
              <a:effectLst/>
              <a:uLnTx/>
              <a:uFillTx/>
              <a:latin typeface="+mn-lt"/>
              <a:ea typeface="+mn-ea"/>
              <a:cs typeface="+mn-cs"/>
            </a:endParaRPr>
          </a:p>
        </p:txBody>
      </p:sp>
      <p:grpSp>
        <p:nvGrpSpPr>
          <p:cNvPr id="1027" name="Group 2"/>
          <p:cNvGrpSpPr/>
          <p:nvPr/>
        </p:nvGrpSpPr>
        <p:grpSpPr>
          <a:xfrm>
            <a:off x="0" y="11113"/>
            <a:ext cx="9144000" cy="6835775"/>
            <a:chExt cx="9144000" cy="6835061"/>
          </a:xfrm>
        </p:grpSpPr>
        <p:grpSp>
          <p:nvGrpSpPr>
            <p:cNvPr id="1028" name="Group 3"/>
            <p:cNvGrpSpPr/>
            <p:nvPr/>
          </p:nvGrpSpPr>
          <p:grpSpPr>
            <a:xfrm>
              <a:off x="0" y="0"/>
              <a:ext cx="9144000" cy="6835061"/>
              <a:chExt cx="9144000" cy="6835061"/>
            </a:xfrm>
          </p:grpSpPr>
          <p:sp>
            <p:nvSpPr>
              <p:cNvPr id="1118" name="直接连接符 864"/>
              <p:cNvSpPr/>
              <p:nvPr/>
            </p:nvSpPr>
            <p:spPr>
              <a:xfrm>
                <a:off x="0" y="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9" name="直接连接符 865"/>
              <p:cNvSpPr/>
              <p:nvPr/>
            </p:nvSpPr>
            <p:spPr>
              <a:xfrm>
                <a:off x="0" y="12275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0" name="直接连接符 866"/>
              <p:cNvSpPr/>
              <p:nvPr/>
            </p:nvSpPr>
            <p:spPr>
              <a:xfrm>
                <a:off x="0" y="20459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1" name="直接连接符 867"/>
              <p:cNvSpPr/>
              <p:nvPr/>
            </p:nvSpPr>
            <p:spPr>
              <a:xfrm>
                <a:off x="0" y="28643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2" name="直接连接符 868"/>
              <p:cNvSpPr/>
              <p:nvPr/>
            </p:nvSpPr>
            <p:spPr>
              <a:xfrm>
                <a:off x="0" y="4091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3" name="直接连接符 869"/>
              <p:cNvSpPr/>
              <p:nvPr/>
            </p:nvSpPr>
            <p:spPr>
              <a:xfrm>
                <a:off x="0" y="8183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4" name="直接连接符 870"/>
              <p:cNvSpPr/>
              <p:nvPr/>
            </p:nvSpPr>
            <p:spPr>
              <a:xfrm>
                <a:off x="0" y="36827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5" name="直接连接符 871"/>
              <p:cNvSpPr/>
              <p:nvPr/>
            </p:nvSpPr>
            <p:spPr>
              <a:xfrm>
                <a:off x="0" y="61378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6" name="直接连接符 872"/>
              <p:cNvSpPr/>
              <p:nvPr/>
            </p:nvSpPr>
            <p:spPr>
              <a:xfrm>
                <a:off x="0" y="69562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7" name="直接连接符 873"/>
              <p:cNvSpPr/>
              <p:nvPr/>
            </p:nvSpPr>
            <p:spPr>
              <a:xfrm>
                <a:off x="0" y="77746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8" name="直接连接符 874"/>
              <p:cNvSpPr/>
              <p:nvPr/>
            </p:nvSpPr>
            <p:spPr>
              <a:xfrm>
                <a:off x="0" y="45010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29" name="直接连接符 875"/>
              <p:cNvSpPr/>
              <p:nvPr/>
            </p:nvSpPr>
            <p:spPr>
              <a:xfrm>
                <a:off x="0" y="53194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0" name="直接连接符 876"/>
              <p:cNvSpPr/>
              <p:nvPr/>
            </p:nvSpPr>
            <p:spPr>
              <a:xfrm>
                <a:off x="0" y="85929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1" name="直接连接符 877"/>
              <p:cNvSpPr/>
              <p:nvPr/>
            </p:nvSpPr>
            <p:spPr>
              <a:xfrm>
                <a:off x="0" y="110481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2" name="直接连接符 878"/>
              <p:cNvSpPr/>
              <p:nvPr/>
            </p:nvSpPr>
            <p:spPr>
              <a:xfrm>
                <a:off x="0" y="118665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3" name="直接连接符 879"/>
              <p:cNvSpPr/>
              <p:nvPr/>
            </p:nvSpPr>
            <p:spPr>
              <a:xfrm>
                <a:off x="0" y="126848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4" name="直接连接符 880"/>
              <p:cNvSpPr/>
              <p:nvPr/>
            </p:nvSpPr>
            <p:spPr>
              <a:xfrm>
                <a:off x="0" y="94113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5" name="直接连接符 881"/>
              <p:cNvSpPr/>
              <p:nvPr/>
            </p:nvSpPr>
            <p:spPr>
              <a:xfrm>
                <a:off x="0" y="102297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6" name="直接连接符 882"/>
              <p:cNvSpPr/>
              <p:nvPr/>
            </p:nvSpPr>
            <p:spPr>
              <a:xfrm>
                <a:off x="0" y="135032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7" name="直接连接符 883"/>
              <p:cNvSpPr/>
              <p:nvPr/>
            </p:nvSpPr>
            <p:spPr>
              <a:xfrm>
                <a:off x="0" y="159584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8" name="直接连接符 884"/>
              <p:cNvSpPr/>
              <p:nvPr/>
            </p:nvSpPr>
            <p:spPr>
              <a:xfrm>
                <a:off x="0" y="167767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39" name="直接连接符 885"/>
              <p:cNvSpPr/>
              <p:nvPr/>
            </p:nvSpPr>
            <p:spPr>
              <a:xfrm>
                <a:off x="0" y="175951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0" name="直接连接符 886"/>
              <p:cNvSpPr/>
              <p:nvPr/>
            </p:nvSpPr>
            <p:spPr>
              <a:xfrm>
                <a:off x="0" y="143216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1" name="直接连接符 887"/>
              <p:cNvSpPr/>
              <p:nvPr/>
            </p:nvSpPr>
            <p:spPr>
              <a:xfrm>
                <a:off x="0" y="151400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2" name="直接连接符 888"/>
              <p:cNvSpPr/>
              <p:nvPr/>
            </p:nvSpPr>
            <p:spPr>
              <a:xfrm>
                <a:off x="0" y="184135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3" name="直接连接符 889"/>
              <p:cNvSpPr/>
              <p:nvPr/>
            </p:nvSpPr>
            <p:spPr>
              <a:xfrm>
                <a:off x="0" y="208686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4" name="直接连接符 890"/>
              <p:cNvSpPr/>
              <p:nvPr/>
            </p:nvSpPr>
            <p:spPr>
              <a:xfrm>
                <a:off x="0" y="216870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5" name="直接连接符 891"/>
              <p:cNvSpPr/>
              <p:nvPr/>
            </p:nvSpPr>
            <p:spPr>
              <a:xfrm>
                <a:off x="0" y="225054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6" name="直接连接符 892"/>
              <p:cNvSpPr/>
              <p:nvPr/>
            </p:nvSpPr>
            <p:spPr>
              <a:xfrm>
                <a:off x="0" y="192319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7" name="直接连接符 893"/>
              <p:cNvSpPr/>
              <p:nvPr/>
            </p:nvSpPr>
            <p:spPr>
              <a:xfrm>
                <a:off x="0" y="200503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8" name="直接连接符 894"/>
              <p:cNvSpPr/>
              <p:nvPr/>
            </p:nvSpPr>
            <p:spPr>
              <a:xfrm>
                <a:off x="0" y="233238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49" name="直接连接符 895"/>
              <p:cNvSpPr/>
              <p:nvPr/>
            </p:nvSpPr>
            <p:spPr>
              <a:xfrm>
                <a:off x="0" y="257789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0" name="直接连接符 896"/>
              <p:cNvSpPr/>
              <p:nvPr/>
            </p:nvSpPr>
            <p:spPr>
              <a:xfrm>
                <a:off x="0" y="265973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1" name="直接连接符 897"/>
              <p:cNvSpPr/>
              <p:nvPr/>
            </p:nvSpPr>
            <p:spPr>
              <a:xfrm>
                <a:off x="0" y="274157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2" name="直接连接符 898"/>
              <p:cNvSpPr/>
              <p:nvPr/>
            </p:nvSpPr>
            <p:spPr>
              <a:xfrm>
                <a:off x="0" y="241422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3" name="直接连接符 899"/>
              <p:cNvSpPr/>
              <p:nvPr/>
            </p:nvSpPr>
            <p:spPr>
              <a:xfrm>
                <a:off x="0" y="249605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4" name="直接连接符 900"/>
              <p:cNvSpPr/>
              <p:nvPr/>
            </p:nvSpPr>
            <p:spPr>
              <a:xfrm>
                <a:off x="0" y="282341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5" name="直接连接符 901"/>
              <p:cNvSpPr/>
              <p:nvPr/>
            </p:nvSpPr>
            <p:spPr>
              <a:xfrm>
                <a:off x="0" y="306892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6" name="直接连接符 902"/>
              <p:cNvSpPr/>
              <p:nvPr/>
            </p:nvSpPr>
            <p:spPr>
              <a:xfrm>
                <a:off x="0" y="315076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7" name="直接连接符 903"/>
              <p:cNvSpPr/>
              <p:nvPr/>
            </p:nvSpPr>
            <p:spPr>
              <a:xfrm>
                <a:off x="0" y="323260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8" name="直接连接符 904"/>
              <p:cNvSpPr/>
              <p:nvPr/>
            </p:nvSpPr>
            <p:spPr>
              <a:xfrm>
                <a:off x="0" y="290524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59" name="直接连接符 905"/>
              <p:cNvSpPr/>
              <p:nvPr/>
            </p:nvSpPr>
            <p:spPr>
              <a:xfrm>
                <a:off x="0" y="298708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0" name="直接连接符 906"/>
              <p:cNvSpPr/>
              <p:nvPr/>
            </p:nvSpPr>
            <p:spPr>
              <a:xfrm>
                <a:off x="0" y="331443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1" name="直接连接符 907"/>
              <p:cNvSpPr/>
              <p:nvPr/>
            </p:nvSpPr>
            <p:spPr>
              <a:xfrm>
                <a:off x="0" y="355995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2" name="直接连接符 908"/>
              <p:cNvSpPr/>
              <p:nvPr/>
            </p:nvSpPr>
            <p:spPr>
              <a:xfrm>
                <a:off x="0" y="364179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3" name="直接连接符 909"/>
              <p:cNvSpPr/>
              <p:nvPr/>
            </p:nvSpPr>
            <p:spPr>
              <a:xfrm>
                <a:off x="0" y="372362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4" name="直接连接符 910"/>
              <p:cNvSpPr/>
              <p:nvPr/>
            </p:nvSpPr>
            <p:spPr>
              <a:xfrm>
                <a:off x="0" y="339627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5" name="直接连接符 911"/>
              <p:cNvSpPr/>
              <p:nvPr/>
            </p:nvSpPr>
            <p:spPr>
              <a:xfrm>
                <a:off x="0" y="347811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6" name="直接连接符 912"/>
              <p:cNvSpPr/>
              <p:nvPr/>
            </p:nvSpPr>
            <p:spPr>
              <a:xfrm>
                <a:off x="0" y="380546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7" name="直接连接符 913"/>
              <p:cNvSpPr/>
              <p:nvPr/>
            </p:nvSpPr>
            <p:spPr>
              <a:xfrm>
                <a:off x="0" y="405098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8" name="直接连接符 914"/>
              <p:cNvSpPr/>
              <p:nvPr/>
            </p:nvSpPr>
            <p:spPr>
              <a:xfrm>
                <a:off x="0" y="413281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69" name="直接连接符 915"/>
              <p:cNvSpPr/>
              <p:nvPr/>
            </p:nvSpPr>
            <p:spPr>
              <a:xfrm>
                <a:off x="0" y="421465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0" name="直接连接符 916"/>
              <p:cNvSpPr/>
              <p:nvPr/>
            </p:nvSpPr>
            <p:spPr>
              <a:xfrm>
                <a:off x="0" y="388730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1" name="直接连接符 917"/>
              <p:cNvSpPr/>
              <p:nvPr/>
            </p:nvSpPr>
            <p:spPr>
              <a:xfrm>
                <a:off x="0" y="396914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2" name="直接连接符 918"/>
              <p:cNvSpPr/>
              <p:nvPr/>
            </p:nvSpPr>
            <p:spPr>
              <a:xfrm>
                <a:off x="0" y="429649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3" name="直接连接符 919"/>
              <p:cNvSpPr/>
              <p:nvPr/>
            </p:nvSpPr>
            <p:spPr>
              <a:xfrm>
                <a:off x="0" y="454200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4" name="直接连接符 920"/>
              <p:cNvSpPr/>
              <p:nvPr/>
            </p:nvSpPr>
            <p:spPr>
              <a:xfrm>
                <a:off x="0" y="462384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5" name="直接连接符 921"/>
              <p:cNvSpPr/>
              <p:nvPr/>
            </p:nvSpPr>
            <p:spPr>
              <a:xfrm>
                <a:off x="0" y="470568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6" name="直接连接符 922"/>
              <p:cNvSpPr/>
              <p:nvPr/>
            </p:nvSpPr>
            <p:spPr>
              <a:xfrm>
                <a:off x="0" y="437833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7" name="直接连接符 923"/>
              <p:cNvSpPr/>
              <p:nvPr/>
            </p:nvSpPr>
            <p:spPr>
              <a:xfrm>
                <a:off x="0" y="446017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8" name="直接连接符 924"/>
              <p:cNvSpPr/>
              <p:nvPr/>
            </p:nvSpPr>
            <p:spPr>
              <a:xfrm>
                <a:off x="0" y="478752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79" name="直接连接符 925"/>
              <p:cNvSpPr/>
              <p:nvPr/>
            </p:nvSpPr>
            <p:spPr>
              <a:xfrm>
                <a:off x="0" y="503303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0" name="直接连接符 926"/>
              <p:cNvSpPr/>
              <p:nvPr/>
            </p:nvSpPr>
            <p:spPr>
              <a:xfrm>
                <a:off x="0" y="511487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1" name="直接连接符 927"/>
              <p:cNvSpPr/>
              <p:nvPr/>
            </p:nvSpPr>
            <p:spPr>
              <a:xfrm>
                <a:off x="0" y="519671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2" name="直接连接符 928"/>
              <p:cNvSpPr/>
              <p:nvPr/>
            </p:nvSpPr>
            <p:spPr>
              <a:xfrm>
                <a:off x="0" y="486936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3" name="直接连接符 929"/>
              <p:cNvSpPr/>
              <p:nvPr/>
            </p:nvSpPr>
            <p:spPr>
              <a:xfrm>
                <a:off x="0" y="495119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4" name="直接连接符 930"/>
              <p:cNvSpPr/>
              <p:nvPr/>
            </p:nvSpPr>
            <p:spPr>
              <a:xfrm>
                <a:off x="0" y="527855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5" name="直接连接符 931"/>
              <p:cNvSpPr/>
              <p:nvPr/>
            </p:nvSpPr>
            <p:spPr>
              <a:xfrm>
                <a:off x="0" y="552406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6" name="直接连接符 932"/>
              <p:cNvSpPr/>
              <p:nvPr/>
            </p:nvSpPr>
            <p:spPr>
              <a:xfrm>
                <a:off x="0" y="560590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7" name="直接连接符 933"/>
              <p:cNvSpPr/>
              <p:nvPr/>
            </p:nvSpPr>
            <p:spPr>
              <a:xfrm>
                <a:off x="0" y="568774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8" name="直接连接符 934"/>
              <p:cNvSpPr/>
              <p:nvPr/>
            </p:nvSpPr>
            <p:spPr>
              <a:xfrm>
                <a:off x="0" y="536038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89" name="直接连接符 935"/>
              <p:cNvSpPr/>
              <p:nvPr/>
            </p:nvSpPr>
            <p:spPr>
              <a:xfrm>
                <a:off x="0" y="544222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0" name="直接连接符 936"/>
              <p:cNvSpPr/>
              <p:nvPr/>
            </p:nvSpPr>
            <p:spPr>
              <a:xfrm>
                <a:off x="0" y="576957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1" name="直接连接符 937"/>
              <p:cNvSpPr/>
              <p:nvPr/>
            </p:nvSpPr>
            <p:spPr>
              <a:xfrm>
                <a:off x="0" y="601509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2" name="直接连接符 938"/>
              <p:cNvSpPr/>
              <p:nvPr/>
            </p:nvSpPr>
            <p:spPr>
              <a:xfrm>
                <a:off x="0" y="609693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3" name="直接连接符 939"/>
              <p:cNvSpPr/>
              <p:nvPr/>
            </p:nvSpPr>
            <p:spPr>
              <a:xfrm>
                <a:off x="0" y="617876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4" name="直接连接符 940"/>
              <p:cNvSpPr/>
              <p:nvPr/>
            </p:nvSpPr>
            <p:spPr>
              <a:xfrm>
                <a:off x="0" y="585141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5" name="直接连接符 941"/>
              <p:cNvSpPr/>
              <p:nvPr/>
            </p:nvSpPr>
            <p:spPr>
              <a:xfrm>
                <a:off x="0" y="593325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6" name="直接连接符 942"/>
              <p:cNvSpPr/>
              <p:nvPr/>
            </p:nvSpPr>
            <p:spPr>
              <a:xfrm>
                <a:off x="0" y="626060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7" name="直接连接符 943"/>
              <p:cNvSpPr/>
              <p:nvPr/>
            </p:nvSpPr>
            <p:spPr>
              <a:xfrm>
                <a:off x="0" y="6506121"/>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8" name="直接连接符 944"/>
              <p:cNvSpPr/>
              <p:nvPr/>
            </p:nvSpPr>
            <p:spPr>
              <a:xfrm>
                <a:off x="0" y="6587959"/>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99" name="直接连接符 945"/>
              <p:cNvSpPr/>
              <p:nvPr/>
            </p:nvSpPr>
            <p:spPr>
              <a:xfrm>
                <a:off x="0" y="6669797"/>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200" name="直接连接符 946"/>
              <p:cNvSpPr/>
              <p:nvPr/>
            </p:nvSpPr>
            <p:spPr>
              <a:xfrm>
                <a:off x="0" y="634244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201" name="直接连接符 947"/>
              <p:cNvSpPr/>
              <p:nvPr/>
            </p:nvSpPr>
            <p:spPr>
              <a:xfrm>
                <a:off x="0" y="642428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202" name="直接连接符 948"/>
              <p:cNvSpPr/>
              <p:nvPr/>
            </p:nvSpPr>
            <p:spPr>
              <a:xfrm>
                <a:off x="0" y="6751635"/>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203" name="直接连接符 949"/>
              <p:cNvSpPr/>
              <p:nvPr/>
            </p:nvSpPr>
            <p:spPr>
              <a:xfrm>
                <a:off x="0" y="6833473"/>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grpSp>
        <p:grpSp>
          <p:nvGrpSpPr>
            <p:cNvPr id="1115" name="Group 90"/>
            <p:cNvGrpSpPr/>
            <p:nvPr/>
          </p:nvGrpSpPr>
          <p:grpSpPr>
            <a:xfrm>
              <a:off x="0" y="163676"/>
              <a:ext cx="9144000" cy="6630466"/>
              <a:chExt cx="9144000" cy="6630466"/>
            </a:xfrm>
          </p:grpSpPr>
          <p:sp>
            <p:nvSpPr>
              <p:cNvPr id="1036" name="直接连接符 782"/>
              <p:cNvSpPr/>
              <p:nvPr/>
            </p:nvSpPr>
            <p:spPr>
              <a:xfrm>
                <a:off x="0" y="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37" name="直接连接符 783"/>
              <p:cNvSpPr/>
              <p:nvPr/>
            </p:nvSpPr>
            <p:spPr>
              <a:xfrm>
                <a:off x="0" y="24551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38" name="直接连接符 784"/>
              <p:cNvSpPr/>
              <p:nvPr/>
            </p:nvSpPr>
            <p:spPr>
              <a:xfrm>
                <a:off x="0" y="32735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39" name="直接连接符 785"/>
              <p:cNvSpPr/>
              <p:nvPr/>
            </p:nvSpPr>
            <p:spPr>
              <a:xfrm>
                <a:off x="0" y="40919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0" name="直接连接符 786"/>
              <p:cNvSpPr/>
              <p:nvPr/>
            </p:nvSpPr>
            <p:spPr>
              <a:xfrm>
                <a:off x="0" y="8183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1" name="直接连接符 787"/>
              <p:cNvSpPr/>
              <p:nvPr/>
            </p:nvSpPr>
            <p:spPr>
              <a:xfrm>
                <a:off x="0" y="16367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2" name="直接连接符 788"/>
              <p:cNvSpPr/>
              <p:nvPr/>
            </p:nvSpPr>
            <p:spPr>
              <a:xfrm>
                <a:off x="0" y="49102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3" name="直接连接符 789"/>
              <p:cNvSpPr/>
              <p:nvPr/>
            </p:nvSpPr>
            <p:spPr>
              <a:xfrm>
                <a:off x="0" y="73654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4" name="直接连接符 790"/>
              <p:cNvSpPr/>
              <p:nvPr/>
            </p:nvSpPr>
            <p:spPr>
              <a:xfrm>
                <a:off x="0" y="81838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5" name="直接连接符 791"/>
              <p:cNvSpPr/>
              <p:nvPr/>
            </p:nvSpPr>
            <p:spPr>
              <a:xfrm>
                <a:off x="0" y="90021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6" name="直接连接符 792"/>
              <p:cNvSpPr/>
              <p:nvPr/>
            </p:nvSpPr>
            <p:spPr>
              <a:xfrm>
                <a:off x="0" y="57286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7" name="直接连接符 793"/>
              <p:cNvSpPr/>
              <p:nvPr/>
            </p:nvSpPr>
            <p:spPr>
              <a:xfrm>
                <a:off x="0" y="65470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8" name="直接连接符 794"/>
              <p:cNvSpPr/>
              <p:nvPr/>
            </p:nvSpPr>
            <p:spPr>
              <a:xfrm>
                <a:off x="0" y="98205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49" name="直接连接符 795"/>
              <p:cNvSpPr/>
              <p:nvPr/>
            </p:nvSpPr>
            <p:spPr>
              <a:xfrm>
                <a:off x="0" y="122757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0" name="直接连接符 796"/>
              <p:cNvSpPr/>
              <p:nvPr/>
            </p:nvSpPr>
            <p:spPr>
              <a:xfrm>
                <a:off x="0" y="130940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1" name="直接连接符 797"/>
              <p:cNvSpPr/>
              <p:nvPr/>
            </p:nvSpPr>
            <p:spPr>
              <a:xfrm>
                <a:off x="0" y="139124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2" name="直接连接符 798"/>
              <p:cNvSpPr/>
              <p:nvPr/>
            </p:nvSpPr>
            <p:spPr>
              <a:xfrm>
                <a:off x="0" y="106389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3" name="直接连接符 799"/>
              <p:cNvSpPr/>
              <p:nvPr/>
            </p:nvSpPr>
            <p:spPr>
              <a:xfrm>
                <a:off x="0" y="114573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4" name="直接连接符 800"/>
              <p:cNvSpPr/>
              <p:nvPr/>
            </p:nvSpPr>
            <p:spPr>
              <a:xfrm>
                <a:off x="0" y="147308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5" name="直接连接符 801"/>
              <p:cNvSpPr/>
              <p:nvPr/>
            </p:nvSpPr>
            <p:spPr>
              <a:xfrm>
                <a:off x="0" y="171859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6" name="直接连接符 802"/>
              <p:cNvSpPr/>
              <p:nvPr/>
            </p:nvSpPr>
            <p:spPr>
              <a:xfrm>
                <a:off x="0" y="180043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7" name="直接连接符 803"/>
              <p:cNvSpPr/>
              <p:nvPr/>
            </p:nvSpPr>
            <p:spPr>
              <a:xfrm>
                <a:off x="0" y="188227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8" name="直接连接符 804"/>
              <p:cNvSpPr/>
              <p:nvPr/>
            </p:nvSpPr>
            <p:spPr>
              <a:xfrm>
                <a:off x="0" y="155492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59" name="直接连接符 805"/>
              <p:cNvSpPr/>
              <p:nvPr/>
            </p:nvSpPr>
            <p:spPr>
              <a:xfrm>
                <a:off x="0" y="163676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0" name="直接连接符 806"/>
              <p:cNvSpPr/>
              <p:nvPr/>
            </p:nvSpPr>
            <p:spPr>
              <a:xfrm>
                <a:off x="0" y="196411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1" name="直接连接符 807"/>
              <p:cNvSpPr/>
              <p:nvPr/>
            </p:nvSpPr>
            <p:spPr>
              <a:xfrm>
                <a:off x="0" y="220962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2" name="直接连接符 808"/>
              <p:cNvSpPr/>
              <p:nvPr/>
            </p:nvSpPr>
            <p:spPr>
              <a:xfrm>
                <a:off x="0" y="229146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3" name="直接连接符 809"/>
              <p:cNvSpPr/>
              <p:nvPr/>
            </p:nvSpPr>
            <p:spPr>
              <a:xfrm>
                <a:off x="0" y="237330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4" name="直接连接符 810"/>
              <p:cNvSpPr/>
              <p:nvPr/>
            </p:nvSpPr>
            <p:spPr>
              <a:xfrm>
                <a:off x="0" y="204595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5" name="直接连接符 811"/>
              <p:cNvSpPr/>
              <p:nvPr/>
            </p:nvSpPr>
            <p:spPr>
              <a:xfrm>
                <a:off x="0" y="212778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6" name="直接连接符 812"/>
              <p:cNvSpPr/>
              <p:nvPr/>
            </p:nvSpPr>
            <p:spPr>
              <a:xfrm>
                <a:off x="0" y="245514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7" name="直接连接符 813"/>
              <p:cNvSpPr/>
              <p:nvPr/>
            </p:nvSpPr>
            <p:spPr>
              <a:xfrm>
                <a:off x="0" y="270065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8" name="直接连接符 814"/>
              <p:cNvSpPr/>
              <p:nvPr/>
            </p:nvSpPr>
            <p:spPr>
              <a:xfrm>
                <a:off x="0" y="278249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69" name="直接连接符 815"/>
              <p:cNvSpPr/>
              <p:nvPr/>
            </p:nvSpPr>
            <p:spPr>
              <a:xfrm>
                <a:off x="0" y="286433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0" name="直接连接符 816"/>
              <p:cNvSpPr/>
              <p:nvPr/>
            </p:nvSpPr>
            <p:spPr>
              <a:xfrm>
                <a:off x="0" y="253697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1" name="直接连接符 817"/>
              <p:cNvSpPr/>
              <p:nvPr/>
            </p:nvSpPr>
            <p:spPr>
              <a:xfrm>
                <a:off x="0" y="261881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2" name="直接连接符 818"/>
              <p:cNvSpPr/>
              <p:nvPr/>
            </p:nvSpPr>
            <p:spPr>
              <a:xfrm>
                <a:off x="0" y="294616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3" name="直接连接符 819"/>
              <p:cNvSpPr/>
              <p:nvPr/>
            </p:nvSpPr>
            <p:spPr>
              <a:xfrm>
                <a:off x="0" y="319168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4" name="直接连接符 820"/>
              <p:cNvSpPr/>
              <p:nvPr/>
            </p:nvSpPr>
            <p:spPr>
              <a:xfrm>
                <a:off x="0" y="327352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5" name="直接连接符 821"/>
              <p:cNvSpPr/>
              <p:nvPr/>
            </p:nvSpPr>
            <p:spPr>
              <a:xfrm>
                <a:off x="0" y="335535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6" name="直接连接符 822"/>
              <p:cNvSpPr/>
              <p:nvPr/>
            </p:nvSpPr>
            <p:spPr>
              <a:xfrm>
                <a:off x="0" y="302800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7" name="直接连接符 823"/>
              <p:cNvSpPr/>
              <p:nvPr/>
            </p:nvSpPr>
            <p:spPr>
              <a:xfrm>
                <a:off x="0" y="310984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8" name="直接连接符 824"/>
              <p:cNvSpPr/>
              <p:nvPr/>
            </p:nvSpPr>
            <p:spPr>
              <a:xfrm>
                <a:off x="0" y="343719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79" name="直接连接符 825"/>
              <p:cNvSpPr/>
              <p:nvPr/>
            </p:nvSpPr>
            <p:spPr>
              <a:xfrm>
                <a:off x="0" y="368271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0" name="直接连接符 826"/>
              <p:cNvSpPr/>
              <p:nvPr/>
            </p:nvSpPr>
            <p:spPr>
              <a:xfrm>
                <a:off x="0" y="376454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1" name="直接连接符 827"/>
              <p:cNvSpPr/>
              <p:nvPr/>
            </p:nvSpPr>
            <p:spPr>
              <a:xfrm>
                <a:off x="0" y="384638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2" name="直接连接符 828"/>
              <p:cNvSpPr/>
              <p:nvPr/>
            </p:nvSpPr>
            <p:spPr>
              <a:xfrm>
                <a:off x="0" y="351903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3" name="直接连接符 829"/>
              <p:cNvSpPr/>
              <p:nvPr/>
            </p:nvSpPr>
            <p:spPr>
              <a:xfrm>
                <a:off x="0" y="360087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4" name="直接连接符 830"/>
              <p:cNvSpPr/>
              <p:nvPr/>
            </p:nvSpPr>
            <p:spPr>
              <a:xfrm>
                <a:off x="0" y="392822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5" name="直接连接符 831"/>
              <p:cNvSpPr/>
              <p:nvPr/>
            </p:nvSpPr>
            <p:spPr>
              <a:xfrm>
                <a:off x="0" y="417373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6" name="直接连接符 832"/>
              <p:cNvSpPr/>
              <p:nvPr/>
            </p:nvSpPr>
            <p:spPr>
              <a:xfrm>
                <a:off x="0" y="425557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7" name="直接连接符 833"/>
              <p:cNvSpPr/>
              <p:nvPr/>
            </p:nvSpPr>
            <p:spPr>
              <a:xfrm>
                <a:off x="0" y="433741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8" name="直接连接符 834"/>
              <p:cNvSpPr/>
              <p:nvPr/>
            </p:nvSpPr>
            <p:spPr>
              <a:xfrm>
                <a:off x="0" y="401006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89" name="直接连接符 835"/>
              <p:cNvSpPr/>
              <p:nvPr/>
            </p:nvSpPr>
            <p:spPr>
              <a:xfrm>
                <a:off x="0" y="409190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0" name="直接连接符 836"/>
              <p:cNvSpPr/>
              <p:nvPr/>
            </p:nvSpPr>
            <p:spPr>
              <a:xfrm>
                <a:off x="0" y="441925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1" name="直接连接符 837"/>
              <p:cNvSpPr/>
              <p:nvPr/>
            </p:nvSpPr>
            <p:spPr>
              <a:xfrm>
                <a:off x="0" y="466476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2" name="直接连接符 838"/>
              <p:cNvSpPr/>
              <p:nvPr/>
            </p:nvSpPr>
            <p:spPr>
              <a:xfrm>
                <a:off x="0" y="474660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3" name="直接连接符 839"/>
              <p:cNvSpPr/>
              <p:nvPr/>
            </p:nvSpPr>
            <p:spPr>
              <a:xfrm>
                <a:off x="0" y="482844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4" name="直接连接符 840"/>
              <p:cNvSpPr/>
              <p:nvPr/>
            </p:nvSpPr>
            <p:spPr>
              <a:xfrm>
                <a:off x="0" y="450109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5" name="直接连接符 841"/>
              <p:cNvSpPr/>
              <p:nvPr/>
            </p:nvSpPr>
            <p:spPr>
              <a:xfrm>
                <a:off x="0" y="458292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6" name="直接连接符 842"/>
              <p:cNvSpPr/>
              <p:nvPr/>
            </p:nvSpPr>
            <p:spPr>
              <a:xfrm>
                <a:off x="0" y="491028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7" name="直接连接符 843"/>
              <p:cNvSpPr/>
              <p:nvPr/>
            </p:nvSpPr>
            <p:spPr>
              <a:xfrm>
                <a:off x="0" y="515579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8" name="直接连接符 844"/>
              <p:cNvSpPr/>
              <p:nvPr/>
            </p:nvSpPr>
            <p:spPr>
              <a:xfrm>
                <a:off x="0" y="523763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099" name="直接连接符 845"/>
              <p:cNvSpPr/>
              <p:nvPr/>
            </p:nvSpPr>
            <p:spPr>
              <a:xfrm>
                <a:off x="0" y="531947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0" name="直接连接符 846"/>
              <p:cNvSpPr/>
              <p:nvPr/>
            </p:nvSpPr>
            <p:spPr>
              <a:xfrm>
                <a:off x="0" y="499211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1" name="直接连接符 847"/>
              <p:cNvSpPr/>
              <p:nvPr/>
            </p:nvSpPr>
            <p:spPr>
              <a:xfrm>
                <a:off x="0" y="507395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2" name="直接连接符 848"/>
              <p:cNvSpPr/>
              <p:nvPr/>
            </p:nvSpPr>
            <p:spPr>
              <a:xfrm>
                <a:off x="0" y="540130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3" name="直接连接符 849"/>
              <p:cNvSpPr/>
              <p:nvPr/>
            </p:nvSpPr>
            <p:spPr>
              <a:xfrm>
                <a:off x="0" y="564682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4" name="直接连接符 850"/>
              <p:cNvSpPr/>
              <p:nvPr/>
            </p:nvSpPr>
            <p:spPr>
              <a:xfrm>
                <a:off x="0" y="572866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5" name="直接连接符 851"/>
              <p:cNvSpPr/>
              <p:nvPr/>
            </p:nvSpPr>
            <p:spPr>
              <a:xfrm>
                <a:off x="0" y="581049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6" name="直接连接符 852"/>
              <p:cNvSpPr/>
              <p:nvPr/>
            </p:nvSpPr>
            <p:spPr>
              <a:xfrm>
                <a:off x="0" y="548314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7" name="直接连接符 853"/>
              <p:cNvSpPr/>
              <p:nvPr/>
            </p:nvSpPr>
            <p:spPr>
              <a:xfrm>
                <a:off x="0" y="556498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8" name="直接连接符 854"/>
              <p:cNvSpPr/>
              <p:nvPr/>
            </p:nvSpPr>
            <p:spPr>
              <a:xfrm>
                <a:off x="0" y="589233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09" name="直接连接符 855"/>
              <p:cNvSpPr/>
              <p:nvPr/>
            </p:nvSpPr>
            <p:spPr>
              <a:xfrm>
                <a:off x="0" y="613785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0" name="直接连接符 856"/>
              <p:cNvSpPr/>
              <p:nvPr/>
            </p:nvSpPr>
            <p:spPr>
              <a:xfrm>
                <a:off x="0" y="621968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1" name="直接连接符 857"/>
              <p:cNvSpPr/>
              <p:nvPr/>
            </p:nvSpPr>
            <p:spPr>
              <a:xfrm>
                <a:off x="0" y="6301526"/>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2" name="直接连接符 858"/>
              <p:cNvSpPr/>
              <p:nvPr/>
            </p:nvSpPr>
            <p:spPr>
              <a:xfrm>
                <a:off x="0" y="597417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3" name="直接连接符 859"/>
              <p:cNvSpPr/>
              <p:nvPr/>
            </p:nvSpPr>
            <p:spPr>
              <a:xfrm>
                <a:off x="0" y="605601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4" name="直接连接符 860"/>
              <p:cNvSpPr/>
              <p:nvPr/>
            </p:nvSpPr>
            <p:spPr>
              <a:xfrm>
                <a:off x="0" y="6383364"/>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2" name="直接连接符 861"/>
              <p:cNvSpPr/>
              <p:nvPr/>
            </p:nvSpPr>
            <p:spPr>
              <a:xfrm>
                <a:off x="0" y="6628878"/>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6" name="直接连接符 862"/>
              <p:cNvSpPr/>
              <p:nvPr/>
            </p:nvSpPr>
            <p:spPr>
              <a:xfrm>
                <a:off x="0" y="6465202"/>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sp>
            <p:nvSpPr>
              <p:cNvPr id="1117" name="直接连接符 863"/>
              <p:cNvSpPr/>
              <p:nvPr/>
            </p:nvSpPr>
            <p:spPr>
              <a:xfrm>
                <a:off x="0" y="6547040"/>
                <a:ext cx="9144000" cy="1588"/>
              </a:xfrm>
              <a:prstGeom prst="line">
                <a:avLst/>
              </a:prstGeom>
              <a:ln w="3175" cap="flat" cmpd="sng">
                <a:solidFill>
                  <a:srgbClr val="D3AA73">
                    <a:alpha val="20000"/>
                  </a:srgbClr>
                </a:solidFill>
                <a:prstDash val="solid"/>
                <a:headEnd type="none" w="med" len="med"/>
                <a:tailEnd type="none" w="med" len="med"/>
              </a:ln>
            </p:spPr>
            <p:txBody>
              <a:bodyPr/>
              <a:lstStyle/>
              <a:p>
                <a:pPr fontAlgn="base"/>
                <a:endParaRPr lang="zh-CN" altLang="en-US" sz="1350" strike="noStrike" noProof="1"/>
              </a:p>
            </p:txBody>
          </p:sp>
        </p:grpSp>
      </p:grpSp>
      <p:sp>
        <p:nvSpPr>
          <p:cNvPr id="4" name="KSO_FD"/>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fld id="{82F288E0-7875-42C4-84C8-98DBBD3BF4D2}" type="datetimeFigureOut">
              <a:rPr lang="zh-CN" altLang="en-US" strike="noStrike" noProof="1" smtClean="0">
                <a:latin typeface="+mn-lt"/>
                <a:ea typeface="+mn-ea"/>
                <a:cs typeface="+mn-cs"/>
              </a:rPr>
              <a:t/>
            </a:fld>
            <a:endParaRPr lang="zh-CN" altLang="en-US" strike="noStrike" noProof="1" smtClean="0">
              <a:latin typeface="+mn-lt"/>
              <a:ea typeface="+mn-ea"/>
              <a:cs typeface="+mn-cs"/>
            </a:endParaRPr>
          </a:p>
        </p:txBody>
      </p:sp>
      <p:sp>
        <p:nvSpPr>
          <p:cNvPr id="5" name="KSO_FT"/>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p>
            <a:pPr fontAlgn="base"/>
            <a:endParaRPr lang="zh-CN" altLang="en-US" strike="noStrike" noProof="1"/>
          </a:p>
        </p:txBody>
      </p:sp>
      <p:sp>
        <p:nvSpPr>
          <p:cNvPr id="6" name="KSO_FN"/>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fld id="{7D9BB5D0-35E4-459D-AEF3-FE4D7C45CC19}" type="slidenum">
              <a:rPr lang="zh-CN" altLang="en-US" strike="noStrike" noProof="1" smtClean="0">
                <a:latin typeface="+mn-lt"/>
                <a:ea typeface="+mn-ea"/>
                <a:cs typeface="+mn-cs"/>
              </a:rPr>
              <a:t/>
            </a:fld>
            <a:endParaRPr lang="zh-CN" altLang="en-US" strike="noStrike" noProof="1"/>
          </a:p>
        </p:txBody>
      </p:sp>
      <p:sp>
        <p:nvSpPr>
          <p:cNvPr id="1033" name="矩形 551"/>
          <p:cNvSpPr/>
          <p:nvPr/>
        </p:nvSpPr>
        <p:spPr>
          <a:xfrm>
            <a:off x="0" y="-12700"/>
            <a:ext cx="9144000" cy="128588"/>
          </a:xfrm>
          <a:prstGeom prst="rect">
            <a:avLst/>
          </a:prstGeom>
          <a:solidFill>
            <a:srgbClr val="D3AA73"/>
          </a:solidFill>
          <a:ln w="25400">
            <a:noFill/>
            <a:miter/>
          </a:ln>
        </p:spPr>
        <p:txBody>
          <a:bodyPr anchor="ctr"/>
          <a:lstStyle/>
          <a:p>
            <a:pPr lvl="0" eaLnBrk="1" fontAlgn="base" hangingPunct="1"/>
            <a:endParaRPr lang="zh-CN" altLang="zh-CN" sz="1350" strike="noStrike" noProof="1">
              <a:solidFill>
                <a:srgbClr val="FFFFFF"/>
              </a:solidFill>
              <a:latin typeface="宋体" panose="02010600030101010101" pitchFamily="2" charset="-122"/>
              <a:ea typeface="幼圆" pitchFamily="49" charset="-122"/>
              <a:sym typeface="宋体" panose="02010600030101010101" pitchFamily="2" charset="-122"/>
            </a:endParaRPr>
          </a:p>
        </p:txBody>
      </p:sp>
      <p:pic>
        <p:nvPicPr>
          <p:cNvPr id="3" name="图片 12" descr="logo"/>
          <p:cNvPicPr>
            <a:picLocks noChangeAspect="1"/>
          </p:cNvPicPr>
          <p:nvPr/>
        </p:nvPicPr>
        <p:blipFill>
          <a:blip r:embed="rId12"/>
          <a:stretch>
            <a:fillRect/>
          </a:stretch>
        </p:blipFill>
        <p:spPr>
          <a:xfrm>
            <a:off x="7832725" y="-252412"/>
            <a:ext cx="1400175" cy="1979612"/>
          </a:xfrm>
          <a:prstGeom prst="rect">
            <a:avLst/>
          </a:prstGeom>
          <a:noFill/>
          <a:ln w="9525">
            <a:noFill/>
          </a:ln>
        </p:spPr>
      </p:pic>
      <p:sp>
        <p:nvSpPr>
          <p:cNvPr id="7" name="矩形 1"/>
          <p:cNvSpPr/>
          <p:nvPr/>
        </p:nvSpPr>
        <p:spPr>
          <a:xfrm>
            <a:off x="-6350" y="114300"/>
            <a:ext cx="942975" cy="503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p:titleStyle>
    <p:bodyStyle>
      <a:lvl1pPr marL="361950" indent="-361950" algn="just" defTabSz="685800" rtl="0" eaLnBrk="1" latinLnBrk="0" hangingPunct="1">
        <a:lnSpc>
          <a:spcPct val="110000"/>
        </a:lnSpc>
        <a:spcBef>
          <a:spcPts val="1200"/>
        </a:spcBef>
        <a:spcAft>
          <a:spcPct val="0"/>
        </a:spcAft>
        <a:buClr>
          <a:schemeClr val="accent1"/>
        </a:buClr>
        <a:buSzPct val="50000"/>
        <a:buFont typeface="Wingdings" panose="05000000000000000000" pitchFamily="2" charset="2"/>
        <a:buChar char="m"/>
        <a:defRPr lang="zh-CN" altLang="en-US" sz="2800" kern="1200" baseline="0" smtClean="0">
          <a:solidFill>
            <a:schemeClr val="accent1"/>
          </a:solidFill>
          <a:latin typeface="+mn-ea"/>
          <a:ea typeface="+mn-ea"/>
          <a:cs typeface="+mn-cs"/>
        </a:defRPr>
      </a:lvl1pPr>
      <a:lvl2pPr marL="361950" indent="-361950" algn="just" defTabSz="685800" rtl="0" eaLnBrk="1" latinLnBrk="0" hangingPunct="1">
        <a:lnSpc>
          <a:spcPct val="120000"/>
        </a:lnSpc>
        <a:spcBef>
          <a:spcPct val="0"/>
        </a:spcBef>
        <a:spcAft>
          <a:spcPts val="1200"/>
        </a:spcAft>
        <a:buClr>
          <a:schemeClr val="accent2">
            <a:lumMod val="60000"/>
            <a:lumOff val="40000"/>
          </a:schemeClr>
        </a:buClr>
        <a:buFont typeface="幼圆" pitchFamily="49" charset="-122"/>
        <a:buChar char=" "/>
        <a:defRPr sz="1800" kern="1200" baseline="0">
          <a:solidFill>
            <a:schemeClr val="tx1"/>
          </a:solidFill>
          <a:latin typeface="+mn-ea"/>
          <a:ea typeface="+mn-ea"/>
          <a:cs typeface="+mn-cs"/>
        </a:defRPr>
      </a:lvl2pPr>
      <a:lvl3pPr marL="857250" indent="-171450" algn="l" defTabSz="685800" rtl="0" eaLnBrk="1" latinLnBrk="0" hangingPunct="1">
        <a:lnSpc>
          <a:spcPct val="90000"/>
        </a:lnSpc>
        <a:spcBef>
          <a:spcPts val="375"/>
        </a:spcBef>
        <a:buFont typeface="Arial" panose="0208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p:sp>
        <p:nvSpPr>
          <p:cNvPr id="2050" name="标题占位符 1"/>
          <p:cNvSpPr>
            <a:spLocks noGrp="1"/>
          </p:cNvSpPr>
          <p:nvPr>
            <p:ph type="title"/>
            <p:custDataLst>
              <p:tags r:id="rId12"/>
            </p:custDataLst>
          </p:nvPr>
        </p:nvSpPr>
        <p:spPr>
          <a:xfrm>
            <a:off x="628650" y="233363"/>
            <a:ext cx="7886700" cy="841375"/>
          </a:xfrm>
          <a:prstGeom prst="rect">
            <a:avLst/>
          </a:prstGeom>
          <a:noFill/>
          <a:ln w="9525">
            <a:noFill/>
          </a:ln>
        </p:spPr>
        <p:txBody>
          <a:bodyPr lIns="91440" tIns="45720" rIns="91440" bIns="45720" anchor="ctr"/>
          <a:lstStyle/>
          <a:p>
            <a:pPr lvl="0"/>
            <a:r>
              <a:rPr lang="zh-CN" altLang="en-US"/>
              <a:t>单击此处编辑母版标题样式</a:t>
            </a:r>
            <a:endParaRPr lang="zh-CN" altLang="en-US"/>
          </a:p>
        </p:txBody>
      </p:sp>
      <p:sp>
        <p:nvSpPr>
          <p:cNvPr id="2051" name="文本占位符 2"/>
          <p:cNvSpPr>
            <a:spLocks noGrp="1"/>
          </p:cNvSpPr>
          <p:nvPr>
            <p:ph type="body" idx="5"/>
            <p:custDataLst>
              <p:tags r:id="rId13"/>
            </p:custDataLst>
          </p:nvPr>
        </p:nvSpPr>
        <p:spPr>
          <a:xfrm>
            <a:off x="628650" y="1292225"/>
            <a:ext cx="7886700" cy="4994275"/>
          </a:xfrm>
          <a:prstGeom prst="rect">
            <a:avLst/>
          </a:prstGeom>
          <a:noFill/>
          <a:ln w="9525">
            <a:noFill/>
          </a:ln>
        </p:spPr>
        <p:txBody>
          <a:bodyPr lIns="91440" tIns="45720" rIns="91440" bIns="45720" anchor="t"/>
          <a:lstStyle/>
          <a:p>
            <a:pPr lvl="0" indent="-171450"/>
            <a:r>
              <a:rPr lang="zh-CN" altLang="en-US"/>
              <a:t>单击此处编辑母版文本样式</a:t>
            </a:r>
            <a:endParaRPr lang="zh-CN" altLang="en-US"/>
          </a:p>
          <a:p>
            <a:pPr lvl="1" indent="-17145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sp>
        <p:nvSpPr>
          <p:cNvPr id="4" name="日期占位符 3"/>
          <p:cNvSpPr>
            <a:spLocks noGrp="1"/>
          </p:cNvSpPr>
          <p:nvPr>
            <p:ph type="dt" sz="half" idx="2"/>
          </p:nvPr>
        </p:nvSpPr>
        <p:spPr>
          <a:xfrm>
            <a:off x="628650" y="6413500"/>
            <a:ext cx="2057400" cy="365125"/>
          </a:xfrm>
          <a:prstGeom prst="rect">
            <a:avLst/>
          </a:prstGeom>
        </p:spPr>
        <p:txBody>
          <a:bodyPr vert="horz" lIns="91440" tIns="45720" rIns="91440" bIns="45720" rtlCol="0" anchor="ctr"/>
          <a:lstStyle>
            <a:lvl1pPr algn="l">
              <a:defRPr sz="1800">
                <a:solidFill>
                  <a:schemeClr val="accent1">
                    <a:lumMod val="50000"/>
                  </a:schemeClr>
                </a:solidFill>
              </a:defRPr>
            </a:lvl1p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3"/>
          </p:nvPr>
        </p:nvSpPr>
        <p:spPr>
          <a:xfrm>
            <a:off x="3028950" y="6413500"/>
            <a:ext cx="3086100" cy="365125"/>
          </a:xfrm>
          <a:prstGeom prst="rect">
            <a:avLst/>
          </a:prstGeom>
        </p:spPr>
        <p:txBody>
          <a:bodyPr vert="horz" lIns="91440" tIns="45720" rIns="91440" bIns="45720" rtlCol="0" anchor="ctr"/>
          <a:lstStyle>
            <a:lvl1pPr algn="ctr">
              <a:defRPr sz="1800">
                <a:solidFill>
                  <a:schemeClr val="accent1">
                    <a:lumMod val="50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413500"/>
            <a:ext cx="2057400" cy="365125"/>
          </a:xfrm>
          <a:prstGeom prst="rect">
            <a:avLst/>
          </a:prstGeom>
        </p:spPr>
        <p:txBody>
          <a:bodyPr vert="horz" lIns="91440" tIns="45720" rIns="91440" bIns="45720" rtlCol="0" anchor="ctr"/>
          <a:lstStyle>
            <a:lvl1pPr algn="r">
              <a:defRPr sz="1800">
                <a:solidFill>
                  <a:schemeClr val="accent1">
                    <a:lumMod val="50000"/>
                  </a:schemeClr>
                </a:solidFill>
              </a:defRPr>
            </a:lvl1p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iming/>
  <p:txStyles>
    <p:titleStyle>
      <a:lvl1pPr algn="l" defTabSz="6858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8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8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8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8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8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p:sp>
        <p:nvSpPr>
          <p:cNvPr id="2050" name="标题占位符 1"/>
          <p:cNvSpPr>
            <a:spLocks noGrp="1"/>
          </p:cNvSpPr>
          <p:nvPr>
            <p:ph type="title"/>
            <p:custDataLst>
              <p:tags r:id="rId13"/>
            </p:custDataLst>
          </p:nvPr>
        </p:nvSpPr>
        <p:spPr>
          <a:xfrm>
            <a:off x="628650" y="233363"/>
            <a:ext cx="7886700" cy="841375"/>
          </a:xfrm>
          <a:prstGeom prst="rect">
            <a:avLst/>
          </a:prstGeom>
          <a:noFill/>
          <a:ln w="9525">
            <a:noFill/>
          </a:ln>
        </p:spPr>
        <p:txBody>
          <a:bodyPr lIns="91440" tIns="45720" rIns="91440" bIns="45720" anchor="ctr"/>
          <a:lstStyle/>
          <a:p>
            <a:pPr lvl="0"/>
            <a:r>
              <a:rPr lang="zh-CN" altLang="en-US"/>
              <a:t>单击此处编辑母版标题样式</a:t>
            </a:r>
            <a:endParaRPr lang="zh-CN" altLang="en-US"/>
          </a:p>
        </p:txBody>
      </p:sp>
      <p:sp>
        <p:nvSpPr>
          <p:cNvPr id="2051" name="文本占位符 2"/>
          <p:cNvSpPr>
            <a:spLocks noGrp="1"/>
          </p:cNvSpPr>
          <p:nvPr>
            <p:ph type="body" idx="5"/>
            <p:custDataLst>
              <p:tags r:id="rId14"/>
            </p:custDataLst>
          </p:nvPr>
        </p:nvSpPr>
        <p:spPr>
          <a:xfrm>
            <a:off x="628650" y="1292225"/>
            <a:ext cx="7886700" cy="4994275"/>
          </a:xfrm>
          <a:prstGeom prst="rect">
            <a:avLst/>
          </a:prstGeom>
          <a:noFill/>
          <a:ln w="9525">
            <a:noFill/>
          </a:ln>
        </p:spPr>
        <p:txBody>
          <a:bodyPr lIns="91440" tIns="45720" rIns="91440" bIns="45720" anchor="t"/>
          <a:lstStyle/>
          <a:p>
            <a:pPr lvl="0" indent="-171450"/>
            <a:r>
              <a:rPr lang="zh-CN" altLang="en-US"/>
              <a:t>单击此处编辑母版文本样式</a:t>
            </a:r>
            <a:endParaRPr lang="zh-CN" altLang="en-US"/>
          </a:p>
          <a:p>
            <a:pPr lvl="1" indent="-171450"/>
            <a:r>
              <a:rPr lang="zh-CN" altLang="en-US"/>
              <a:t>第二级</a:t>
            </a:r>
            <a:endParaRPr lang="zh-CN" altLang="en-US"/>
          </a:p>
          <a:p>
            <a:pPr lvl="2" indent="-171450"/>
            <a:r>
              <a:rPr lang="zh-CN" altLang="en-US"/>
              <a:t>第三级</a:t>
            </a:r>
            <a:endParaRPr lang="zh-CN" altLang="en-US"/>
          </a:p>
          <a:p>
            <a:pPr lvl="3" indent="-171450"/>
            <a:r>
              <a:rPr lang="zh-CN" altLang="en-US"/>
              <a:t>第四级</a:t>
            </a:r>
            <a:endParaRPr lang="zh-CN" altLang="en-US"/>
          </a:p>
          <a:p>
            <a:pPr lvl="4" indent="-171450"/>
            <a:r>
              <a:rPr lang="zh-CN" altLang="en-US"/>
              <a:t>第五级</a:t>
            </a:r>
            <a:endParaRPr lang="zh-CN" altLang="en-US"/>
          </a:p>
        </p:txBody>
      </p:sp>
      <p:sp>
        <p:nvSpPr>
          <p:cNvPr id="4" name="日期占位符 3"/>
          <p:cNvSpPr>
            <a:spLocks noGrp="1"/>
          </p:cNvSpPr>
          <p:nvPr>
            <p:ph type="dt" sz="half" idx="2"/>
          </p:nvPr>
        </p:nvSpPr>
        <p:spPr>
          <a:xfrm>
            <a:off x="628650" y="6413500"/>
            <a:ext cx="2057400" cy="365125"/>
          </a:xfrm>
          <a:prstGeom prst="rect">
            <a:avLst/>
          </a:prstGeom>
        </p:spPr>
        <p:txBody>
          <a:bodyPr vert="horz" lIns="91440" tIns="45720" rIns="91440" bIns="45720" rtlCol="0" anchor="ctr"/>
          <a:lstStyle>
            <a:lvl1pPr algn="l">
              <a:defRPr sz="1800">
                <a:solidFill>
                  <a:schemeClr val="accent1">
                    <a:lumMod val="50000"/>
                  </a:schemeClr>
                </a:solidFill>
              </a:defRPr>
            </a:lvl1pPr>
          </a:lstStyle>
          <a:p>
            <a:pPr fontAlgn="base"/>
            <a:fld id="{9F9CEB77-3A5C-4750-89CD-1F0F6B8CE66F}" type="datetimeFigureOut">
              <a:rPr lang="zh-CN" altLang="en-US" strike="noStrike" noProof="1" smtClean="0">
                <a:latin typeface="Times New Roman"/>
                <a:ea typeface="幼圆" pitchFamily="49" charset="-122"/>
                <a:cs typeface="+mn-cs"/>
              </a:rPr>
              <a:t/>
            </a:fld>
            <a:endParaRPr lang="zh-CN" altLang="en-US" strike="noStrike" noProof="1"/>
          </a:p>
        </p:txBody>
      </p:sp>
      <p:sp>
        <p:nvSpPr>
          <p:cNvPr id="5" name="页脚占位符 4"/>
          <p:cNvSpPr>
            <a:spLocks noGrp="1"/>
          </p:cNvSpPr>
          <p:nvPr>
            <p:ph type="ftr" sz="quarter" idx="3"/>
          </p:nvPr>
        </p:nvSpPr>
        <p:spPr>
          <a:xfrm>
            <a:off x="3028950" y="6413500"/>
            <a:ext cx="3086100" cy="365125"/>
          </a:xfrm>
          <a:prstGeom prst="rect">
            <a:avLst/>
          </a:prstGeom>
        </p:spPr>
        <p:txBody>
          <a:bodyPr vert="horz" lIns="91440" tIns="45720" rIns="91440" bIns="45720" rtlCol="0" anchor="ctr"/>
          <a:lstStyle>
            <a:lvl1pPr algn="ctr">
              <a:defRPr sz="1800">
                <a:solidFill>
                  <a:schemeClr val="accent1">
                    <a:lumMod val="50000"/>
                  </a:schemeClr>
                </a:solidFill>
              </a:defRPr>
            </a:lvl1pPr>
          </a:lstStyle>
          <a:p>
            <a:pPr fontAlgn="base"/>
            <a:endParaRPr lang="zh-CN" altLang="en-US" strike="noStrike" noProof="1"/>
          </a:p>
        </p:txBody>
      </p:sp>
      <p:sp>
        <p:nvSpPr>
          <p:cNvPr id="6" name="灯片编号占位符 5"/>
          <p:cNvSpPr>
            <a:spLocks noGrp="1"/>
          </p:cNvSpPr>
          <p:nvPr>
            <p:ph type="sldNum" sz="quarter" idx="4"/>
          </p:nvPr>
        </p:nvSpPr>
        <p:spPr>
          <a:xfrm>
            <a:off x="6457950" y="6413500"/>
            <a:ext cx="2057400" cy="365125"/>
          </a:xfrm>
          <a:prstGeom prst="rect">
            <a:avLst/>
          </a:prstGeom>
        </p:spPr>
        <p:txBody>
          <a:bodyPr vert="horz" lIns="91440" tIns="45720" rIns="91440" bIns="45720" rtlCol="0" anchor="ctr"/>
          <a:lstStyle>
            <a:lvl1pPr algn="r">
              <a:defRPr sz="1800">
                <a:solidFill>
                  <a:schemeClr val="accent1">
                    <a:lumMod val="50000"/>
                  </a:schemeClr>
                </a:solidFill>
              </a:defRPr>
            </a:lvl1pPr>
          </a:lstStyle>
          <a:p>
            <a:pPr fontAlgn="base"/>
            <a:fld id="{6B85E24A-039F-4F45-92B1-D261E8615AFF}" type="slidenum">
              <a:rPr lang="zh-CN" altLang="en-US" strike="noStrike" noProof="1" smtClean="0">
                <a:latin typeface="Times New Roman"/>
                <a:ea typeface="幼圆" pitchFamily="49" charset="-122"/>
                <a:cs typeface="+mn-cs"/>
              </a:rPr>
              <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ransition/>
  <p:timing/>
  <p:txStyles>
    <p:titleStyle>
      <a:lvl1pPr algn="l" defTabSz="685800" rtl="0" eaLnBrk="1" latinLnBrk="0" hangingPunct="1">
        <a:lnSpc>
          <a:spcPct val="90000"/>
        </a:lnSpc>
        <a:spcBef>
          <a:spcPct val="0"/>
        </a:spcBef>
        <a:buNone/>
        <a:defRPr sz="3200" b="1" kern="1200">
          <a:solidFill>
            <a:schemeClr val="accent1"/>
          </a:solidFill>
          <a:latin typeface="+mj-lt"/>
          <a:ea typeface="+mj-ea"/>
          <a:cs typeface="+mj-cs"/>
        </a:defRPr>
      </a:lvl1pPr>
    </p:titleStyle>
    <p:bodyStyle>
      <a:lvl1pPr marL="171450" indent="-171450" algn="just" defTabSz="685800" rtl="0" eaLnBrk="1" latinLnBrk="0" hangingPunct="1">
        <a:lnSpc>
          <a:spcPct val="120000"/>
        </a:lnSpc>
        <a:spcBef>
          <a:spcPts val="750"/>
        </a:spcBef>
        <a:buFont typeface="Arial" panose="02080604020202020204" pitchFamily="34" charset="0"/>
        <a:buChar char="•"/>
        <a:defRPr sz="2400" kern="1200">
          <a:solidFill>
            <a:schemeClr val="tx1"/>
          </a:solidFill>
          <a:latin typeface="+mn-lt"/>
          <a:ea typeface="+mn-ea"/>
          <a:cs typeface="+mn-cs"/>
        </a:defRPr>
      </a:lvl1pPr>
      <a:lvl2pPr marL="514350" indent="-171450" algn="just" defTabSz="685800" rtl="0" eaLnBrk="1" latinLnBrk="0" hangingPunct="1">
        <a:lnSpc>
          <a:spcPct val="120000"/>
        </a:lnSpc>
        <a:spcBef>
          <a:spcPts val="375"/>
        </a:spcBef>
        <a:buFont typeface="Arial" panose="02080604020202020204" pitchFamily="34" charset="0"/>
        <a:buChar char="•"/>
        <a:defRPr sz="2000" kern="1200">
          <a:solidFill>
            <a:schemeClr val="tx1"/>
          </a:solidFill>
          <a:latin typeface="+mn-lt"/>
          <a:ea typeface="+mn-ea"/>
          <a:cs typeface="+mn-cs"/>
        </a:defRPr>
      </a:lvl2pPr>
      <a:lvl3pPr marL="857250" indent="-171450" algn="just" defTabSz="685800" rtl="0" eaLnBrk="1" latinLnBrk="0" hangingPunct="1">
        <a:lnSpc>
          <a:spcPct val="120000"/>
        </a:lnSpc>
        <a:spcBef>
          <a:spcPts val="375"/>
        </a:spcBef>
        <a:buFont typeface="Arial" panose="02080604020202020204" pitchFamily="34" charset="0"/>
        <a:buChar char="•"/>
        <a:defRPr sz="1800" kern="1200">
          <a:solidFill>
            <a:schemeClr val="tx1"/>
          </a:solidFill>
          <a:latin typeface="+mn-lt"/>
          <a:ea typeface="+mn-ea"/>
          <a:cs typeface="+mn-cs"/>
        </a:defRPr>
      </a:lvl3pPr>
      <a:lvl4pPr marL="1200150" indent="-171450" algn="just" defTabSz="685800" rtl="0" eaLnBrk="1" latinLnBrk="0" hangingPunct="1">
        <a:lnSpc>
          <a:spcPct val="120000"/>
        </a:lnSpc>
        <a:spcBef>
          <a:spcPts val="375"/>
        </a:spcBef>
        <a:buFont typeface="Arial" panose="02080604020202020204" pitchFamily="34" charset="0"/>
        <a:buChar char="•"/>
        <a:defRPr sz="1800" kern="1200">
          <a:solidFill>
            <a:schemeClr val="tx1"/>
          </a:solidFill>
          <a:latin typeface="+mn-lt"/>
          <a:ea typeface="+mn-ea"/>
          <a:cs typeface="+mn-cs"/>
        </a:defRPr>
      </a:lvl4pPr>
      <a:lvl5pPr marL="1543050" indent="-171450" algn="just" defTabSz="685800" rtl="0" eaLnBrk="1" latinLnBrk="0" hangingPunct="1">
        <a:lnSpc>
          <a:spcPct val="120000"/>
        </a:lnSpc>
        <a:spcBef>
          <a:spcPts val="375"/>
        </a:spcBef>
        <a:buFont typeface="Arial" panose="0208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8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2.png" /><Relationship Id="rId3" Type="http://schemas.microsoft.com/office/2007/relationships/media" Target="../media/media1.mp3" /><Relationship Id="rId4" Type="http://schemas.microsoft.com/office/2007/relationships/media" Target="../media/media1.mp3" TargetMode="Interna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slide" Target="slide1.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2.xml" /><Relationship Id="rId3" Type="http://schemas.openxmlformats.org/officeDocument/2006/relationships/image" Target="../media/image1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3.gif"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slide" Target="slide1.xml" TargetMode="Internal" /><Relationship Id="rId3" Type="http://schemas.openxmlformats.org/officeDocument/2006/relationships/audio" Target="../media/projctor2.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audio" Target="../media/projctor2.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1.xml" /><Relationship Id="rId3"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notesSlide" Target="../notesSlides/notesSlide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audio" Target="../media/audio23.wav" /><Relationship Id="rId3" Type="http://schemas.openxmlformats.org/officeDocument/2006/relationships/audio" Target="../media/projctor2.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4.jpeg" /><Relationship Id="rId3" Type="http://schemas.openxmlformats.org/officeDocument/2006/relationships/hyperlink" Target="..\&#38395;\lastly.flv" TargetMode="External" /><Relationship Id="rId4" Type="http://schemas.openxmlformats.org/officeDocument/2006/relationships/oleObject" Target="../embeddings/oleObject1.bin" TargetMode="Internal" /><Relationship Id="rId5" Type="http://schemas.openxmlformats.org/officeDocument/2006/relationships/image" Target="../media/image15.png" /><Relationship Id="rId6" Type="http://schemas.openxmlformats.org/officeDocument/2006/relationships/vmlDrawing" Target="../drawings/vmlDrawing1.v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4.xml" /><Relationship Id="rId2" Type="http://schemas.openxmlformats.org/officeDocument/2006/relationships/image" Target="../media/image16.png" /><Relationship Id="rId3" Type="http://schemas.openxmlformats.org/officeDocument/2006/relationships/image" Target="../media/image1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4.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audio" Target="../media/audio23.wav" /><Relationship Id="rId3" Type="http://schemas.openxmlformats.org/officeDocument/2006/relationships/audio" Target="../media/projctor2.wav"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3.xml" /><Relationship Id="rId3" Type="http://schemas.openxmlformats.org/officeDocument/2006/relationships/audio" Target="../media/audio23.wav"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4.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5.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8.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8.png" /><Relationship Id="rId3" Type="http://schemas.openxmlformats.org/officeDocument/2006/relationships/tags" Target="../tags/tag27.xml" /><Relationship Id="rId4" Type="http://schemas.openxmlformats.org/officeDocument/2006/relationships/audio" Target="../media/audio34.wav"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tags" Target="../tags/tag2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19.gif"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5.jpeg" /><Relationship Id="rId3" Type="http://schemas.openxmlformats.org/officeDocument/2006/relationships/image" Target="../media/image6.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slide" Target="slide1.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8.png" /><Relationship Id="rId3" Type="http://schemas.openxmlformats.org/officeDocument/2006/relationships/image" Target="../media/image9.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1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0.gif" /><Relationship Id="rId3" Type="http://schemas.openxmlformats.org/officeDocument/2006/relationships/tags" Target="../tags/tag2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1.png" /><Relationship Id="rId3" Type="http://schemas.openxmlformats.org/officeDocument/2006/relationships/tags" Target="../tags/tag2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标题 56321"/>
          <p:cNvSpPr>
            <a:spLocks noGrp="1"/>
          </p:cNvSpPr>
          <p:nvPr/>
        </p:nvSpPr>
        <p:spPr>
          <a:xfrm>
            <a:off x="1446053" y="565117"/>
            <a:ext cx="6579810" cy="967619"/>
          </a:xfrm>
          <a:prstGeom prst="rect">
            <a:avLst/>
          </a:prstGeom>
          <a:noFill/>
          <a:ln w="9525">
            <a:noFill/>
          </a:ln>
        </p:spPr>
        <p:txBody>
          <a:bodyPr anchor="ctr"/>
          <a:lstStyle/>
          <a:p>
            <a:pPr algn="ctr" eaLnBrk="1" hangingPunct="1"/>
            <a:r>
              <a:rPr lang="zh-CN" altLang="en-US" sz="3050" b="1">
                <a:solidFill>
                  <a:srgbClr val="C00000"/>
                </a:solidFill>
                <a:latin typeface="微软雅黑" pitchFamily="34" charset="-122"/>
                <a:ea typeface="微软雅黑" pitchFamily="34" charset="-122"/>
              </a:rPr>
              <a:t>七 子 之 歌 </a:t>
            </a:r>
            <a:r>
              <a:rPr lang="en-US" altLang="zh-CN" sz="3050" b="1">
                <a:solidFill>
                  <a:srgbClr val="C00000"/>
                </a:solidFill>
                <a:latin typeface="微软雅黑" pitchFamily="34" charset="-122"/>
                <a:ea typeface="微软雅黑" pitchFamily="34" charset="-122"/>
              </a:rPr>
              <a:t>—— </a:t>
            </a:r>
            <a:r>
              <a:rPr lang="zh-CN" altLang="en-US" sz="3050" b="1">
                <a:solidFill>
                  <a:srgbClr val="C00000"/>
                </a:solidFill>
                <a:latin typeface="微软雅黑" pitchFamily="34" charset="-122"/>
                <a:ea typeface="微软雅黑" pitchFamily="34" charset="-122"/>
              </a:rPr>
              <a:t>澳 门</a:t>
            </a:r>
            <a:endParaRPr lang="zh-CN" altLang="en-US" sz="3050" b="1">
              <a:solidFill>
                <a:srgbClr val="C00000"/>
              </a:solidFill>
              <a:latin typeface="微软雅黑" pitchFamily="34" charset="-122"/>
              <a:ea typeface="微软雅黑" pitchFamily="34" charset="-122"/>
            </a:endParaRPr>
          </a:p>
        </p:txBody>
      </p:sp>
      <p:sp>
        <p:nvSpPr>
          <p:cNvPr id="5123" name="文本占位符 56322"/>
          <p:cNvSpPr>
            <a:spLocks noGrp="1"/>
          </p:cNvSpPr>
          <p:nvPr/>
        </p:nvSpPr>
        <p:spPr>
          <a:xfrm>
            <a:off x="1948677" y="1532736"/>
            <a:ext cx="6214265" cy="3483429"/>
          </a:xfrm>
          <a:prstGeom prst="rect">
            <a:avLst/>
          </a:prstGeom>
          <a:noFill/>
          <a:ln w="9525">
            <a:noFill/>
          </a:ln>
        </p:spPr>
        <p:txBody>
          <a:bodyPr/>
          <a:lstStyle/>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你可知“</a:t>
            </a:r>
            <a:r>
              <a:rPr lang="en-US" altLang="zh-CN" sz="2710">
                <a:solidFill>
                  <a:srgbClr val="1212F6"/>
                </a:solidFill>
                <a:latin typeface="微软雅黑" pitchFamily="34" charset="-122"/>
                <a:ea typeface="微软雅黑" pitchFamily="34" charset="-122"/>
              </a:rPr>
              <a:t>Ma-cau”</a:t>
            </a:r>
            <a:r>
              <a:rPr lang="zh-CN" altLang="en-US" sz="2710">
                <a:solidFill>
                  <a:srgbClr val="1212F6"/>
                </a:solidFill>
                <a:latin typeface="微软雅黑" pitchFamily="34" charset="-122"/>
                <a:ea typeface="微软雅黑" pitchFamily="34" charset="-122"/>
              </a:rPr>
              <a:t>不是我的真姓？</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我离开你太久了，母亲！</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但是他们掳去的是我的肉体，</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你依然保管着我内心的灵魂。</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三百年来梦寐不忘的生母啊！</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请叫儿的乳名，叫我一声“澳门”！</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母亲啊母亲！我要回来，</a:t>
            </a:r>
            <a:endParaRPr lang="zh-CN" altLang="en-US" sz="2710">
              <a:solidFill>
                <a:srgbClr val="1212F6"/>
              </a:solidFill>
              <a:latin typeface="微软雅黑" pitchFamily="34" charset="-122"/>
              <a:ea typeface="微软雅黑" pitchFamily="34" charset="-122"/>
            </a:endParaRPr>
          </a:p>
          <a:p>
            <a:pPr marL="342900" indent="-342900" eaLnBrk="1" hangingPunct="1">
              <a:lnSpc>
                <a:spcPct val="90000"/>
              </a:lnSpc>
              <a:spcBef>
                <a:spcPct val="50000"/>
              </a:spcBef>
              <a:buClr>
                <a:schemeClr val="bg1"/>
              </a:buClr>
            </a:pPr>
            <a:r>
              <a:rPr lang="zh-CN" altLang="en-US" sz="2710">
                <a:solidFill>
                  <a:srgbClr val="1212F6"/>
                </a:solidFill>
                <a:latin typeface="微软雅黑" pitchFamily="34" charset="-122"/>
                <a:ea typeface="微软雅黑" pitchFamily="34" charset="-122"/>
              </a:rPr>
              <a:t>母亲！母亲！</a:t>
            </a:r>
            <a:r>
              <a:rPr lang="en-US" altLang="zh-CN" sz="2710">
                <a:solidFill>
                  <a:srgbClr val="1212F6"/>
                </a:solidFill>
                <a:latin typeface="微软雅黑" pitchFamily="34" charset="-122"/>
                <a:ea typeface="微软雅黑" pitchFamily="34" charset="-122"/>
              </a:rPr>
              <a:t>……</a:t>
            </a:r>
            <a:endParaRPr lang="en-US" altLang="zh-CN" sz="2710">
              <a:solidFill>
                <a:srgbClr val="1212F6"/>
              </a:solidFill>
              <a:latin typeface="微软雅黑" pitchFamily="34" charset="-122"/>
              <a:ea typeface="微软雅黑" pitchFamily="34" charset="-122"/>
            </a:endParaRPr>
          </a:p>
        </p:txBody>
      </p:sp>
      <p:pic>
        <p:nvPicPr>
          <p:cNvPr id="5" name="七子之歌">
            <a:hlinkClick action="ppaction://media"/>
          </p:cNvPr>
          <p:cNvPicPr>
            <a:picLocks noRot="1" noChangeAspect="1"/>
          </p:cNvPicPr>
          <p:nvPr>
            <a:audioFile r:link="rId3"/>
            <p:extLst>
              <p:ext uri="{DAA4B4D4-6D71-4841-9C94-3DE7FCFB9230}">
                <p14:media xmlns:p14="http://schemas.microsoft.com/office/powerpoint/2010/main" r:embed="rId4"/>
              </p:ext>
            </p:extLst>
          </p:nvPr>
        </p:nvPicPr>
        <p:blipFill>
          <a:blip r:embed="rId2"/>
          <a:stretch>
            <a:fillRect/>
          </a:stretch>
        </p:blipFill>
        <p:spPr>
          <a:xfrm>
            <a:off x="1329690" y="739140"/>
            <a:ext cx="619125" cy="6191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afterEffect">
                                  <p:stCondLst>
                                    <p:cond delay="0"/>
                                  </p:stCondLst>
                                  <p:childTnLst>
                                    <p:cmd type="call" cmd="playFrom(0.0)">
                                      <p:cBhvr additive="base">
                                        <p:cTn id="6" dur="8591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7409" name="组合 104449"/>
          <p:cNvGrpSpPr/>
          <p:nvPr/>
        </p:nvGrpSpPr>
        <p:grpSpPr>
          <a:xfrm>
            <a:off x="304800" y="1614488"/>
            <a:ext cx="2819400" cy="3314700"/>
            <a:chOff x="480" y="571"/>
            <a:chExt cx="1776" cy="2088"/>
          </a:xfrm>
        </p:grpSpPr>
        <p:sp>
          <p:nvSpPr>
            <p:cNvPr id="17410" name="文本框 104450"/>
            <p:cNvSpPr txBox="1"/>
            <p:nvPr/>
          </p:nvSpPr>
          <p:spPr>
            <a:xfrm>
              <a:off x="480" y="571"/>
              <a:ext cx="1296" cy="403"/>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衰微：</a:t>
              </a:r>
              <a:endParaRPr lang="zh-CN" altLang="en-US" sz="3600" b="1">
                <a:solidFill>
                  <a:srgbClr val="FF0000"/>
                </a:solidFill>
                <a:latin typeface="Times New Roman"/>
                <a:ea typeface="华文新魏" pitchFamily="2" charset="-122"/>
              </a:endParaRPr>
            </a:p>
          </p:txBody>
        </p:sp>
        <p:sp>
          <p:nvSpPr>
            <p:cNvPr id="17411" name="文本框 104451"/>
            <p:cNvSpPr txBox="1"/>
            <p:nvPr/>
          </p:nvSpPr>
          <p:spPr>
            <a:xfrm>
              <a:off x="480" y="1152"/>
              <a:ext cx="1104" cy="403"/>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赫然：</a:t>
              </a:r>
              <a:endParaRPr lang="zh-CN" altLang="en-US" sz="3600" b="1">
                <a:solidFill>
                  <a:srgbClr val="FF0000"/>
                </a:solidFill>
                <a:latin typeface="Times New Roman"/>
                <a:ea typeface="华文新魏" pitchFamily="2" charset="-122"/>
              </a:endParaRPr>
            </a:p>
          </p:txBody>
        </p:sp>
        <p:sp>
          <p:nvSpPr>
            <p:cNvPr id="17412" name="文本框 104452"/>
            <p:cNvSpPr txBox="1"/>
            <p:nvPr/>
          </p:nvSpPr>
          <p:spPr>
            <a:xfrm>
              <a:off x="480" y="1790"/>
              <a:ext cx="1632" cy="403"/>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潜心贯注：</a:t>
              </a:r>
              <a:endParaRPr lang="zh-CN" altLang="en-US" sz="3600" b="1">
                <a:solidFill>
                  <a:srgbClr val="FF0000"/>
                </a:solidFill>
                <a:latin typeface="Times New Roman"/>
                <a:ea typeface="华文新魏" pitchFamily="2" charset="-122"/>
              </a:endParaRPr>
            </a:p>
          </p:txBody>
        </p:sp>
        <p:sp>
          <p:nvSpPr>
            <p:cNvPr id="17413" name="文本框 104453"/>
            <p:cNvSpPr txBox="1"/>
            <p:nvPr/>
          </p:nvSpPr>
          <p:spPr>
            <a:xfrm>
              <a:off x="480" y="2256"/>
              <a:ext cx="1776" cy="403"/>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慷慨淋漓：</a:t>
              </a:r>
              <a:endParaRPr lang="zh-CN" altLang="en-US" sz="3600" b="1">
                <a:solidFill>
                  <a:srgbClr val="FF0000"/>
                </a:solidFill>
                <a:latin typeface="Times New Roman"/>
                <a:ea typeface="华文新魏" pitchFamily="2" charset="-122"/>
              </a:endParaRPr>
            </a:p>
          </p:txBody>
        </p:sp>
      </p:grpSp>
      <p:sp>
        <p:nvSpPr>
          <p:cNvPr id="104457" name="文本框 104456"/>
          <p:cNvSpPr txBox="1"/>
          <p:nvPr/>
        </p:nvSpPr>
        <p:spPr>
          <a:xfrm>
            <a:off x="2549525" y="3549650"/>
            <a:ext cx="5029200" cy="645160"/>
          </a:xfrm>
          <a:prstGeom prst="rect">
            <a:avLst/>
          </a:prstGeom>
          <a:noFill/>
          <a:ln w="9525">
            <a:noFill/>
          </a:ln>
        </p:spPr>
        <p:txBody>
          <a:bodyPr anchor="t">
            <a:spAutoFit/>
          </a:bodyPr>
          <a:lstStyle/>
          <a:p>
            <a:pPr>
              <a:spcBef>
                <a:spcPct val="50000"/>
              </a:spcBef>
            </a:pPr>
            <a:r>
              <a:rPr lang="zh-CN" altLang="en-US" sz="3600" b="1">
                <a:solidFill>
                  <a:srgbClr val="FF0000"/>
                </a:solidFill>
                <a:latin typeface="宋体" panose="02010600030101010101" pitchFamily="2" charset="-122"/>
                <a:ea typeface="宋体" panose="02010600030101010101" pitchFamily="2" charset="-122"/>
              </a:rPr>
              <a:t>用心专注而深刻。</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104458" name="文本框 104457"/>
          <p:cNvSpPr txBox="1"/>
          <p:nvPr/>
        </p:nvSpPr>
        <p:spPr>
          <a:xfrm>
            <a:off x="2667000" y="4289425"/>
            <a:ext cx="6184900" cy="1198880"/>
          </a:xfrm>
          <a:prstGeom prst="rect">
            <a:avLst/>
          </a:prstGeom>
          <a:noFill/>
          <a:ln w="9525">
            <a:noFill/>
          </a:ln>
        </p:spPr>
        <p:txBody>
          <a:bodyPr wrap="square" anchor="t">
            <a:spAutoFit/>
          </a:bodyPr>
          <a:lstStyle/>
          <a:p>
            <a:pPr>
              <a:spcBef>
                <a:spcPct val="50000"/>
              </a:spcBef>
            </a:pPr>
            <a:r>
              <a:rPr lang="zh-CN" altLang="en-US" sz="3600" b="1">
                <a:solidFill>
                  <a:srgbClr val="FF0000"/>
                </a:solidFill>
                <a:latin typeface="宋体" panose="02010600030101010101" pitchFamily="2" charset="-122"/>
                <a:ea typeface="宋体" panose="02010600030101010101" pitchFamily="2" charset="-122"/>
              </a:rPr>
              <a:t>形容情绪、语调十分激动，说法十分畅快。</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2" name="文本框 1"/>
          <p:cNvSpPr txBox="1"/>
          <p:nvPr/>
        </p:nvSpPr>
        <p:spPr>
          <a:xfrm>
            <a:off x="1685925" y="1609408"/>
            <a:ext cx="7315200" cy="645160"/>
          </a:xfrm>
          <a:prstGeom prst="rect">
            <a:avLst/>
          </a:prstGeom>
          <a:noFill/>
          <a:ln w="9525">
            <a:noFill/>
          </a:ln>
        </p:spPr>
        <p:txBody>
          <a:bodyPr anchor="t">
            <a:spAutoFit/>
          </a:bodyPr>
          <a:lstStyle/>
          <a:p>
            <a:pPr>
              <a:spcBef>
                <a:spcPct val="50000"/>
              </a:spcBef>
            </a:pPr>
            <a:r>
              <a:rPr lang="zh-CN" altLang="en-US" sz="3600" b="1">
                <a:solidFill>
                  <a:srgbClr val="FF0000"/>
                </a:solidFill>
                <a:latin typeface="宋体" panose="02010600030101010101" pitchFamily="2" charset="-122"/>
                <a:ea typeface="宋体" panose="02010600030101010101" pitchFamily="2" charset="-122"/>
              </a:rPr>
              <a:t>（国家、民族等）衰落，不兴旺。</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3" name="文本框 2"/>
          <p:cNvSpPr txBox="1"/>
          <p:nvPr/>
        </p:nvSpPr>
        <p:spPr>
          <a:xfrm>
            <a:off x="1835150" y="2536508"/>
            <a:ext cx="7016750" cy="1198880"/>
          </a:xfrm>
          <a:prstGeom prst="rect">
            <a:avLst/>
          </a:prstGeom>
          <a:noFill/>
          <a:ln w="9525">
            <a:noFill/>
          </a:ln>
        </p:spPr>
        <p:txBody>
          <a:bodyPr anchor="t">
            <a:spAutoFit/>
          </a:bodyPr>
          <a:lstStyle/>
          <a:p>
            <a:pPr>
              <a:spcBef>
                <a:spcPct val="50000"/>
              </a:spcBef>
            </a:pPr>
            <a:r>
              <a:rPr lang="zh-CN" altLang="en-US" sz="3600" b="1">
                <a:solidFill>
                  <a:srgbClr val="FF0000"/>
                </a:solidFill>
                <a:latin typeface="宋体" panose="02010600030101010101" pitchFamily="2" charset="-122"/>
                <a:ea typeface="宋体" panose="02010600030101010101" pitchFamily="2" charset="-122"/>
              </a:rPr>
              <a:t>形容令人惊讶的事物突然呈现的样子。</a:t>
            </a:r>
            <a:endParaRPr lang="zh-CN" altLang="en-US" sz="3600" b="1">
              <a:solidFill>
                <a:srgbClr val="FF0000"/>
              </a:solidFill>
              <a:latin typeface="宋体" panose="02010600030101010101" pitchFamily="2" charset="-122"/>
              <a:ea typeface="宋体" panose="02010600030101010101" pitchFamily="2" charset="-122"/>
            </a:endParaRPr>
          </a:p>
        </p:txBody>
      </p:sp>
    </p:spTree>
    <p:custDataLst>
      <p:tags r:id="rId2"/>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9554" name="Text Box 2"/>
          <p:cNvSpPr txBox="1">
            <a:spLocks noChangeArrowheads="1"/>
          </p:cNvSpPr>
          <p:nvPr/>
        </p:nvSpPr>
        <p:spPr bwMode="auto">
          <a:xfrm>
            <a:off x="1036159" y="1478979"/>
            <a:ext cx="7070339" cy="3216910"/>
          </a:xfrm>
          <a:prstGeom prst="rect">
            <a:avLst/>
          </a:prstGeom>
          <a:noFill/>
          <a:ln w="12700" cap="sq">
            <a:noFill/>
            <a:miter lim="800000"/>
            <a:headEnd type="none" w="sm" len="sm"/>
            <a:tailEnd type="none" w="sm" len="sm"/>
          </a:ln>
          <a:effectLst/>
        </p:spPr>
        <p:txBody>
          <a:bodyPr>
            <a:spAutoFit/>
          </a:bodyPr>
          <a:lstStyle/>
          <a:p>
            <a:pPr marR="0" defTabSz="914400" eaLnBrk="1" hangingPunct="1">
              <a:spcBef>
                <a:spcPct val="50000"/>
              </a:spcBef>
              <a:buClrTx/>
              <a:buSzTx/>
              <a:defRPr/>
            </a:pPr>
            <a:r>
              <a:rPr kumimoji="0" lang="zh-CN" altLang="en-US" sz="220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  </a:t>
            </a:r>
            <a:r>
              <a:rPr kumimoji="0" lang="en-US" altLang="zh-CN"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1</a:t>
            </a:r>
            <a:r>
              <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、理清文章结构</a:t>
            </a:r>
            <a:endPar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endParaRPr>
          </a:p>
          <a:p>
            <a:pPr marR="0" defTabSz="914400" eaLnBrk="1" hangingPunct="1">
              <a:spcBef>
                <a:spcPct val="50000"/>
              </a:spcBef>
              <a:buClrTx/>
              <a:buSzTx/>
              <a:defRPr/>
            </a:pPr>
            <a:r>
              <a:rPr kumimoji="0" lang="en-US" altLang="zh-CN"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 2</a:t>
            </a:r>
            <a:r>
              <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、分析人物形象</a:t>
            </a:r>
            <a:endPar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endParaRPr>
          </a:p>
          <a:p>
            <a:pPr marR="0" defTabSz="914400" eaLnBrk="1" hangingPunct="1">
              <a:spcBef>
                <a:spcPct val="50000"/>
              </a:spcBef>
              <a:buClrTx/>
              <a:buSzTx/>
              <a:defRPr/>
            </a:pPr>
            <a:r>
              <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 </a:t>
            </a:r>
            <a:r>
              <a:rPr kumimoji="0" lang="en-US" altLang="zh-CN"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3</a:t>
            </a:r>
            <a:r>
              <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rPr>
              <a:t>、品味文章语言</a:t>
            </a:r>
            <a:endParaRPr kumimoji="0" lang="zh-CN" altLang="en-US" sz="5080" b="1" kern="1200" cap="none" spc="0" normalizeH="0" baseline="0" noProof="0">
              <a:solidFill>
                <a:srgbClr val="1212F6"/>
              </a:solidFill>
              <a:effectLst>
                <a:outerShdw blurRad="38100" dist="38100" dir="2700000" algn="tl">
                  <a:srgbClr val="C0C0C0"/>
                </a:outerShdw>
              </a:effectLst>
              <a:latin typeface="楷体_GB2312" panose="02010609030101010101" pitchFamily="49" charset="-122"/>
              <a:ea typeface="楷体_GB2312" panose="02010609030101010101" pitchFamily="49" charset="-122"/>
              <a:cs typeface="+mn-cs"/>
            </a:endParaRPr>
          </a:p>
        </p:txBody>
      </p:sp>
      <p:sp>
        <p:nvSpPr>
          <p:cNvPr id="279555" name="Rectangle 3">
            <a:hlinkClick r:id="rId2" action="ppaction://hlinksldjump"/>
          </p:cNvPr>
          <p:cNvSpPr>
            <a:spLocks noChangeArrowheads="1"/>
          </p:cNvSpPr>
          <p:nvPr/>
        </p:nvSpPr>
        <p:spPr bwMode="auto">
          <a:xfrm>
            <a:off x="876233" y="698164"/>
            <a:ext cx="5973704" cy="872490"/>
          </a:xfrm>
          <a:prstGeom prst="rect">
            <a:avLst/>
          </a:prstGeom>
          <a:noFill/>
          <a:ln w="9525" algn="ctr">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5080" b="0" i="0" u="none" strike="noStrike" kern="1200" cap="none" spc="0" normalizeH="0" baseline="0" noProof="0">
                <a:ln>
                  <a:noFill/>
                </a:ln>
                <a:solidFill>
                  <a:srgbClr val="FF0000"/>
                </a:solidFill>
                <a:effectLst>
                  <a:outerShdw blurRad="38100" dist="38100" dir="2700000" algn="tl">
                    <a:srgbClr val="C0C0C0"/>
                  </a:outerShdw>
                </a:effectLst>
                <a:uLnTx/>
                <a:uFillTx/>
                <a:latin typeface="华文行楷" charset="-122"/>
                <a:ea typeface="华文行楷" charset="-122"/>
                <a:cs typeface="+mn-cs"/>
              </a:rPr>
              <a:t>学习目标</a:t>
            </a:r>
            <a:endParaRPr kumimoji="0" lang="zh-CN" altLang="en-US" sz="5080" b="0" i="0" u="none" strike="noStrike" kern="1200" cap="none" spc="0" normalizeH="0" baseline="0" noProof="0">
              <a:ln>
                <a:noFill/>
              </a:ln>
              <a:solidFill>
                <a:srgbClr val="FF0000"/>
              </a:solidFill>
              <a:effectLst>
                <a:outerShdw blurRad="38100" dist="38100" dir="2700000" algn="tl">
                  <a:srgbClr val="C0C0C0"/>
                </a:outerShdw>
              </a:effectLst>
              <a:uLnTx/>
              <a:uFillTx/>
              <a:latin typeface="华文行楷" charset="-122"/>
              <a:ea typeface="华文行楷" charset="-122"/>
              <a:cs typeface="+mn-cs"/>
            </a:endParaRPr>
          </a:p>
        </p:txBody>
      </p:sp>
    </p:spTree>
  </p:cSld>
  <p:clrMapOvr>
    <a:masterClrMapping/>
  </p:clrMapOvr>
  <p:transition>
    <p:fade thruBlk="1"/>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文本占位符 18434"/>
          <p:cNvSpPr>
            <a:spLocks noGrp="1"/>
          </p:cNvSpPr>
          <p:nvPr>
            <p:ph idx="1"/>
          </p:nvPr>
        </p:nvSpPr>
        <p:spPr>
          <a:xfrm>
            <a:off x="598805" y="1880870"/>
            <a:ext cx="7223760" cy="4678680"/>
          </a:xfrm>
        </p:spPr>
        <p:txBody>
          <a:bodyPr vert="horz" wrap="square" lIns="77409" tIns="38704" rIns="77409" bIns="38704" anchor="t"/>
          <a:lstStyle/>
          <a:p>
            <a:pPr eaLnBrk="1" hangingPunct="1"/>
            <a:r>
              <a:rPr lang="zh-CN" altLang="en-US" sz="3385" b="1">
                <a:solidFill>
                  <a:srgbClr val="1212F6"/>
                </a:solidFill>
              </a:rPr>
              <a:t>读课文，回答以下问题：</a:t>
            </a:r>
            <a:endParaRPr lang="zh-CN" altLang="en-US" sz="3385" b="1">
              <a:solidFill>
                <a:srgbClr val="1212F6"/>
              </a:solidFill>
            </a:endParaRPr>
          </a:p>
          <a:p>
            <a:pPr eaLnBrk="1" hangingPunct="1"/>
            <a:r>
              <a:rPr lang="en-US" altLang="zh-CN" sz="3385" b="1">
                <a:solidFill>
                  <a:srgbClr val="1212F6"/>
                </a:solidFill>
              </a:rPr>
              <a:t>1</a:t>
            </a:r>
            <a:r>
              <a:rPr lang="zh-CN" altLang="en-US" sz="3385" b="1">
                <a:solidFill>
                  <a:srgbClr val="1212F6"/>
                </a:solidFill>
              </a:rPr>
              <a:t>、文章从几个方面写闻一多先生的“说”和“做”？</a:t>
            </a:r>
            <a:endParaRPr lang="zh-CN" altLang="en-US" sz="3385" b="1">
              <a:solidFill>
                <a:srgbClr val="1212F6"/>
              </a:solidFill>
            </a:endParaRPr>
          </a:p>
          <a:p>
            <a:pPr eaLnBrk="1" hangingPunct="1"/>
            <a:r>
              <a:rPr lang="en-US" altLang="zh-CN" sz="3385" b="1">
                <a:solidFill>
                  <a:srgbClr val="1212F6"/>
                </a:solidFill>
              </a:rPr>
              <a:t>2</a:t>
            </a:r>
            <a:r>
              <a:rPr lang="zh-CN" altLang="en-US" sz="3385" b="1">
                <a:solidFill>
                  <a:srgbClr val="1212F6"/>
                </a:solidFill>
              </a:rPr>
              <a:t>、每个方面都写了闻一多先生的哪些主要事迹？</a:t>
            </a:r>
            <a:endParaRPr lang="zh-CN" altLang="en-US" sz="3385" b="1">
              <a:solidFill>
                <a:srgbClr val="1212F6"/>
              </a:solidFill>
            </a:endParaRPr>
          </a:p>
        </p:txBody>
      </p:sp>
      <p:pic>
        <p:nvPicPr>
          <p:cNvPr id="15363" name="图片 18436" descr="wh-20020717-3"/>
          <p:cNvPicPr>
            <a:picLocks noChangeAspect="1"/>
          </p:cNvPicPr>
          <p:nvPr/>
        </p:nvPicPr>
        <p:blipFill>
          <a:blip r:embed="rId3"/>
          <a:srcRect l="25833" r="25000"/>
          <a:stretch>
            <a:fillRect/>
          </a:stretch>
        </p:blipFill>
        <p:spPr>
          <a:xfrm>
            <a:off x="0" y="526143"/>
            <a:ext cx="3779090" cy="1354667"/>
          </a:xfrm>
          <a:prstGeom prst="rect">
            <a:avLst/>
          </a:prstGeom>
          <a:noFill/>
          <a:ln w="9525">
            <a:noFill/>
          </a:ln>
        </p:spPr>
      </p:pic>
      <p:sp>
        <p:nvSpPr>
          <p:cNvPr id="15364" name="文本框 18438"/>
          <p:cNvSpPr txBox="1"/>
          <p:nvPr/>
        </p:nvSpPr>
        <p:spPr>
          <a:xfrm>
            <a:off x="815757" y="854058"/>
            <a:ext cx="4589470" cy="716915"/>
          </a:xfrm>
          <a:prstGeom prst="rect">
            <a:avLst/>
          </a:prstGeom>
          <a:noFill/>
          <a:ln w="9525">
            <a:noFill/>
          </a:ln>
        </p:spPr>
        <p:txBody>
          <a:bodyPr>
            <a:spAutoFit/>
          </a:bodyPr>
          <a:lstStyle/>
          <a:p>
            <a:pPr eaLnBrk="1" hangingPunct="1"/>
            <a:r>
              <a:rPr lang="zh-CN" altLang="en-US" sz="4065">
                <a:solidFill>
                  <a:srgbClr val="FF0000"/>
                </a:solidFill>
                <a:latin typeface="Arial" panose="02080604020202020204" pitchFamily="34" charset="0"/>
              </a:rPr>
              <a:t>课文结构</a:t>
            </a:r>
            <a:endParaRPr lang="zh-CN" altLang="en-US" sz="4065">
              <a:solidFill>
                <a:srgbClr val="FF0000"/>
              </a:solidFill>
              <a:latin typeface="Arial" panose="02080604020202020204" pitchFamily="34" charset="0"/>
            </a:endParaRPr>
          </a:p>
        </p:txBody>
      </p:sp>
    </p:spTree>
  </p:cSld>
  <p:clrMapOvr>
    <a:masterClrMapping/>
  </p:clrMapOvr>
  <p:transition>
    <p:checker dir="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文本框 70657"/>
          <p:cNvSpPr txBox="1"/>
          <p:nvPr/>
        </p:nvSpPr>
        <p:spPr>
          <a:xfrm>
            <a:off x="1143672" y="719667"/>
            <a:ext cx="2589724" cy="612140"/>
          </a:xfrm>
          <a:prstGeom prst="rect">
            <a:avLst/>
          </a:prstGeom>
          <a:noFill/>
          <a:ln w="9525">
            <a:noFill/>
          </a:ln>
        </p:spPr>
        <p:txBody>
          <a:bodyPr>
            <a:spAutoFit/>
          </a:bodyPr>
          <a:lstStyle/>
          <a:p>
            <a:pPr eaLnBrk="1" hangingPunct="1">
              <a:spcBef>
                <a:spcPct val="50000"/>
              </a:spcBef>
            </a:pPr>
            <a:r>
              <a:rPr lang="zh-CN" altLang="en-US" sz="3385" b="1">
                <a:solidFill>
                  <a:srgbClr val="1212F6"/>
                </a:solidFill>
                <a:latin typeface="Times New Roman"/>
                <a:ea typeface="华文隶书" pitchFamily="2" charset="-122"/>
              </a:rPr>
              <a:t>初读课文</a:t>
            </a:r>
            <a:endParaRPr lang="zh-CN" altLang="en-US" sz="3385" b="1">
              <a:solidFill>
                <a:srgbClr val="1212F6"/>
              </a:solidFill>
              <a:latin typeface="Times New Roman"/>
              <a:ea typeface="华文隶书" pitchFamily="2" charset="-122"/>
            </a:endParaRPr>
          </a:p>
        </p:txBody>
      </p:sp>
      <p:sp>
        <p:nvSpPr>
          <p:cNvPr id="17411" name="文本框 70658"/>
          <p:cNvSpPr txBox="1"/>
          <p:nvPr/>
        </p:nvSpPr>
        <p:spPr>
          <a:xfrm>
            <a:off x="456931" y="1171222"/>
            <a:ext cx="8230138" cy="508000"/>
          </a:xfrm>
          <a:prstGeom prst="rect">
            <a:avLst/>
          </a:prstGeom>
          <a:noFill/>
          <a:ln w="9525">
            <a:noFill/>
          </a:ln>
        </p:spPr>
        <p:txBody>
          <a:bodyPr>
            <a:spAutoFit/>
          </a:bodyPr>
          <a:lstStyle/>
          <a:p>
            <a:pPr eaLnBrk="1" hangingPunct="1">
              <a:spcBef>
                <a:spcPct val="50000"/>
              </a:spcBef>
            </a:pPr>
            <a:r>
              <a:rPr lang="zh-CN" altLang="en-US" sz="2710" b="1">
                <a:solidFill>
                  <a:srgbClr val="1212F6"/>
                </a:solidFill>
                <a:latin typeface="华文新魏" pitchFamily="2" charset="-122"/>
                <a:ea typeface="华文新魏" pitchFamily="2" charset="-122"/>
              </a:rPr>
              <a:t>       理清课文层次，把握课文内容</a:t>
            </a:r>
            <a:endParaRPr lang="zh-CN" altLang="en-US" sz="2710" b="1">
              <a:solidFill>
                <a:srgbClr val="1212F6"/>
              </a:solidFill>
              <a:latin typeface="华文新魏" pitchFamily="2" charset="-122"/>
              <a:ea typeface="华文新魏" pitchFamily="2" charset="-122"/>
            </a:endParaRPr>
          </a:p>
        </p:txBody>
      </p:sp>
      <p:graphicFrame>
        <p:nvGraphicFramePr>
          <p:cNvPr id="2" name="表格 17410"/>
          <p:cNvGraphicFramePr>
            <a:graphicFrameLocks noGrp="1"/>
          </p:cNvGraphicFramePr>
          <p:nvPr/>
        </p:nvGraphicFramePr>
        <p:xfrm>
          <a:off x="533535" y="2138841"/>
          <a:ext cx="8229600" cy="3999230"/>
        </p:xfrm>
        <a:graphic>
          <a:graphicData uri="http://schemas.openxmlformats.org/drawingml/2006/table">
            <a:tbl>
              <a:tblPr/>
              <a:tblGrid>
                <a:gridCol w="990600"/>
                <a:gridCol w="4267835"/>
                <a:gridCol w="2971165"/>
              </a:tblGrid>
              <a:tr h="488950">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结构</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第一部分（</a:t>
                      </a:r>
                      <a:r>
                        <a:rPr lang="en-US" altLang="zh-CN" sz="2030" b="1">
                          <a:solidFill>
                            <a:srgbClr val="660066"/>
                          </a:solidFill>
                          <a:latin typeface="Arial" panose="02080604020202020204" pitchFamily="34" charset="0"/>
                          <a:ea typeface="宋体" panose="02010600030101010101" pitchFamily="2" charset="-122"/>
                        </a:rPr>
                        <a:t>1—7</a:t>
                      </a:r>
                      <a:r>
                        <a:rPr lang="zh-CN" altLang="en-US" sz="2030" b="1">
                          <a:solidFill>
                            <a:srgbClr val="660066"/>
                          </a:solidFill>
                          <a:latin typeface="Arial" panose="02080604020202020204" pitchFamily="34" charset="0"/>
                          <a:ea typeface="宋体" panose="02010600030101010101" pitchFamily="2" charset="-122"/>
                        </a:rPr>
                        <a:t>）</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第二部分（</a:t>
                      </a:r>
                      <a:r>
                        <a:rPr lang="en-US" altLang="zh-CN" sz="2030" b="1">
                          <a:solidFill>
                            <a:srgbClr val="660066"/>
                          </a:solidFill>
                          <a:latin typeface="Arial" panose="02080604020202020204" pitchFamily="34" charset="0"/>
                          <a:ea typeface="宋体" panose="02010600030101010101" pitchFamily="2" charset="-122"/>
                        </a:rPr>
                        <a:t>8—18</a:t>
                      </a:r>
                      <a:r>
                        <a:rPr lang="zh-CN" altLang="en-US" sz="2030" b="1">
                          <a:solidFill>
                            <a:srgbClr val="660066"/>
                          </a:solidFill>
                          <a:latin typeface="Arial" panose="02080604020202020204" pitchFamily="34" charset="0"/>
                          <a:ea typeface="宋体" panose="02010600030101010101" pitchFamily="2" charset="-122"/>
                        </a:rPr>
                        <a:t>）</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28575"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671830">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内容</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687070">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特征</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1377315">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具体表现</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37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bg1"/>
                    </a:solidFill>
                  </a:tcPr>
                </a:tc>
              </a:tr>
              <a:tr h="774065">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r>
                        <a:rPr lang="zh-CN" altLang="en-US" sz="2030" b="1">
                          <a:solidFill>
                            <a:srgbClr val="660066"/>
                          </a:solidFill>
                          <a:latin typeface="Arial" panose="02080604020202020204" pitchFamily="34" charset="0"/>
                          <a:ea typeface="宋体" panose="02010600030101010101" pitchFamily="2" charset="-122"/>
                        </a:rPr>
                        <a:t>目的</a:t>
                      </a:r>
                      <a:endParaRPr lang="zh-CN" altLang="en-US" sz="2030" b="1">
                        <a:solidFill>
                          <a:srgbClr val="660066"/>
                        </a:solidFill>
                        <a:latin typeface="Arial" panose="02080604020202020204" pitchFamily="34" charset="0"/>
                        <a:ea typeface="宋体" panose="02010600030101010101" pitchFamily="2" charset="-122"/>
                      </a:endParaRPr>
                    </a:p>
                  </a:txBody>
                  <a:tcPr marL="77409" marR="77409" marT="38704" marB="38704">
                    <a:lnL w="28575"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solidFill>
                      <a:schemeClr val="bg1"/>
                    </a:solidFill>
                  </a:tcPr>
                </a:tc>
                <a:tc>
                  <a:txBody>
                    <a:bodyPr vert="horz" wrap="square"/>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8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80604020202020204" pitchFamily="34" charset="0"/>
                          <a:ea typeface="宋体" panose="02010600030101010101" pitchFamily="2" charset="-122"/>
                          <a:cs typeface="+mn-cs"/>
                        </a:defRPr>
                      </a:lvl5pPr>
                    </a:lstStyle>
                    <a:p>
                      <a:pPr lvl="0" indent="0">
                        <a:spcBef>
                          <a:spcPct val="20000"/>
                        </a:spcBef>
                        <a:buNone/>
                      </a:pPr>
                      <a:endParaRPr lang="zh-CN" altLang="en-US" sz="2030" b="1">
                        <a:solidFill>
                          <a:srgbClr val="0000CC"/>
                        </a:solidFill>
                        <a:latin typeface="Arial" panose="02080604020202020204" pitchFamily="34" charset="0"/>
                        <a:ea typeface="宋体" panose="02010600030101010101" pitchFamily="2" charset="-122"/>
                      </a:endParaRPr>
                    </a:p>
                  </a:txBody>
                  <a:tcPr marL="77409" marR="77409" marT="38704" marB="38704">
                    <a:lnL w="12700" cap="flat" cmpd="sng">
                      <a:solidFill>
                        <a:srgbClr val="000000"/>
                      </a:solidFill>
                      <a:prstDash val="solid"/>
                      <a:headEnd type="none" w="med" len="med"/>
                      <a:tailEnd type="none" w="med" len="med"/>
                    </a:lnL>
                    <a:lnR w="28575"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28575" cap="flat" cmpd="sng">
                      <a:solidFill>
                        <a:srgbClr val="000000"/>
                      </a:solidFill>
                      <a:prstDash val="solid"/>
                      <a:headEnd type="none" w="med" len="med"/>
                      <a:tailEnd type="none" w="med" len="med"/>
                    </a:lnB>
                    <a:lnTlToBr>
                      <a:noFill/>
                    </a:lnTlToBr>
                    <a:lnBlToTr>
                      <a:noFill/>
                    </a:lnBlToTr>
                    <a:solidFill>
                      <a:schemeClr val="bg1"/>
                    </a:solidFill>
                  </a:tcPr>
                </a:tc>
              </a:tr>
            </a:tbl>
          </a:graphicData>
        </a:graphic>
      </p:graphicFrame>
      <p:sp>
        <p:nvSpPr>
          <p:cNvPr id="70687" name="文本框 70686"/>
          <p:cNvSpPr txBox="1"/>
          <p:nvPr/>
        </p:nvSpPr>
        <p:spPr>
          <a:xfrm>
            <a:off x="1600604" y="2719413"/>
            <a:ext cx="3291840" cy="715645"/>
          </a:xfrm>
          <a:prstGeom prst="rect">
            <a:avLst/>
          </a:prstGeom>
          <a:noFill/>
          <a:ln w="9525">
            <a:noFill/>
          </a:ln>
        </p:spPr>
        <p:txBody>
          <a:bodyPr wrap="none">
            <a:spAutoFit/>
          </a:bodyPr>
          <a:lstStyle/>
          <a:p>
            <a:pPr eaLnBrk="1" hangingPunct="1">
              <a:spcBef>
                <a:spcPct val="20000"/>
              </a:spcBef>
            </a:pPr>
            <a:r>
              <a:rPr lang="zh-CN" altLang="en-US" sz="2030" b="1">
                <a:solidFill>
                  <a:srgbClr val="0000CC"/>
                </a:solidFill>
                <a:latin typeface="Times New Roman"/>
              </a:rPr>
              <a:t>作为学者的闻一多的说和做</a:t>
            </a:r>
            <a:endParaRPr lang="zh-CN" altLang="en-US" sz="2030" b="1">
              <a:solidFill>
                <a:srgbClr val="0000CC"/>
              </a:solidFill>
              <a:latin typeface="Times New Roman"/>
            </a:endParaRPr>
          </a:p>
          <a:p>
            <a:pPr eaLnBrk="1" hangingPunct="1"/>
            <a:endParaRPr lang="zh-CN" altLang="en-US" sz="2030">
              <a:latin typeface="Times New Roman"/>
            </a:endParaRPr>
          </a:p>
        </p:txBody>
      </p:sp>
      <p:sp>
        <p:nvSpPr>
          <p:cNvPr id="70688" name="文本框 70687"/>
          <p:cNvSpPr txBox="1"/>
          <p:nvPr/>
        </p:nvSpPr>
        <p:spPr>
          <a:xfrm>
            <a:off x="6096000" y="2654905"/>
            <a:ext cx="2514466" cy="1028065"/>
          </a:xfrm>
          <a:prstGeom prst="rect">
            <a:avLst/>
          </a:prstGeom>
          <a:noFill/>
          <a:ln w="9525">
            <a:noFill/>
          </a:ln>
        </p:spPr>
        <p:txBody>
          <a:bodyPr>
            <a:spAutoFit/>
          </a:bodyPr>
          <a:lstStyle/>
          <a:p>
            <a:pPr eaLnBrk="1" hangingPunct="1">
              <a:spcBef>
                <a:spcPct val="20000"/>
              </a:spcBef>
            </a:pPr>
            <a:r>
              <a:rPr lang="zh-CN" altLang="en-US" sz="2030" b="1">
                <a:solidFill>
                  <a:srgbClr val="0000CC"/>
                </a:solidFill>
                <a:latin typeface="Times New Roman"/>
              </a:rPr>
              <a:t>作为革命家的闻一多的说和做</a:t>
            </a:r>
            <a:endParaRPr lang="zh-CN" altLang="en-US" sz="2030" b="1">
              <a:solidFill>
                <a:srgbClr val="0000CC"/>
              </a:solidFill>
              <a:latin typeface="Times New Roman"/>
            </a:endParaRPr>
          </a:p>
          <a:p>
            <a:pPr eaLnBrk="1" hangingPunct="1"/>
            <a:endParaRPr lang="zh-CN" altLang="en-US" sz="2030">
              <a:latin typeface="Times New Roman"/>
            </a:endParaRPr>
          </a:p>
        </p:txBody>
      </p:sp>
      <p:sp>
        <p:nvSpPr>
          <p:cNvPr id="70689" name="文本框 70688"/>
          <p:cNvSpPr txBox="1"/>
          <p:nvPr/>
        </p:nvSpPr>
        <p:spPr>
          <a:xfrm>
            <a:off x="1675863" y="3299984"/>
            <a:ext cx="2514600" cy="777875"/>
          </a:xfrm>
          <a:prstGeom prst="rect">
            <a:avLst/>
          </a:prstGeom>
          <a:noFill/>
          <a:ln w="9525">
            <a:noFill/>
          </a:ln>
        </p:spPr>
        <p:txBody>
          <a:bodyPr wrap="none">
            <a:spAutoFit/>
          </a:bodyPr>
          <a:lstStyle/>
          <a:p>
            <a:pPr eaLnBrk="1" hangingPunct="1">
              <a:spcBef>
                <a:spcPct val="20000"/>
              </a:spcBef>
            </a:pPr>
            <a:r>
              <a:rPr lang="zh-CN" altLang="en-US" sz="2030" b="1">
                <a:solidFill>
                  <a:srgbClr val="0000CC"/>
                </a:solidFill>
                <a:latin typeface="Times New Roman"/>
              </a:rPr>
              <a:t>“做”了再“说”， </a:t>
            </a:r>
            <a:endParaRPr lang="zh-CN" altLang="en-US" sz="2030" b="1">
              <a:solidFill>
                <a:srgbClr val="0000CC"/>
              </a:solidFill>
              <a:latin typeface="Times New Roman"/>
            </a:endParaRPr>
          </a:p>
          <a:p>
            <a:pPr eaLnBrk="1" hangingPunct="1">
              <a:spcBef>
                <a:spcPct val="20000"/>
              </a:spcBef>
            </a:pPr>
            <a:r>
              <a:rPr lang="zh-CN" altLang="en-US" sz="2030" b="1">
                <a:solidFill>
                  <a:srgbClr val="0000CC"/>
                </a:solidFill>
                <a:latin typeface="Times New Roman"/>
              </a:rPr>
              <a:t>“做”了不“说”</a:t>
            </a:r>
            <a:endParaRPr lang="zh-CN" altLang="en-US" sz="2030" b="1">
              <a:solidFill>
                <a:srgbClr val="0000CC"/>
              </a:solidFill>
              <a:latin typeface="Times New Roman"/>
            </a:endParaRPr>
          </a:p>
        </p:txBody>
      </p:sp>
      <p:sp>
        <p:nvSpPr>
          <p:cNvPr id="70690" name="文本框 70689"/>
          <p:cNvSpPr txBox="1"/>
          <p:nvPr/>
        </p:nvSpPr>
        <p:spPr>
          <a:xfrm>
            <a:off x="6019397" y="3299984"/>
            <a:ext cx="2255520" cy="1090295"/>
          </a:xfrm>
          <a:prstGeom prst="rect">
            <a:avLst/>
          </a:prstGeom>
          <a:noFill/>
          <a:ln w="9525">
            <a:noFill/>
          </a:ln>
        </p:spPr>
        <p:txBody>
          <a:bodyPr wrap="none">
            <a:spAutoFit/>
          </a:bodyPr>
          <a:lstStyle/>
          <a:p>
            <a:pPr eaLnBrk="1" hangingPunct="1">
              <a:spcBef>
                <a:spcPct val="20000"/>
              </a:spcBef>
            </a:pPr>
            <a:r>
              <a:rPr lang="zh-CN" altLang="en-US" sz="2030" b="1">
                <a:solidFill>
                  <a:srgbClr val="0000CC"/>
                </a:solidFill>
                <a:latin typeface="Times New Roman"/>
              </a:rPr>
              <a:t>“说”了就“做”</a:t>
            </a:r>
            <a:endParaRPr lang="zh-CN" altLang="en-US" sz="2030" b="1">
              <a:solidFill>
                <a:srgbClr val="0000CC"/>
              </a:solidFill>
              <a:latin typeface="Times New Roman"/>
            </a:endParaRPr>
          </a:p>
          <a:p>
            <a:pPr eaLnBrk="1" hangingPunct="1">
              <a:spcBef>
                <a:spcPct val="20000"/>
              </a:spcBef>
            </a:pPr>
            <a:endParaRPr lang="zh-CN" altLang="en-US" sz="2030" b="1">
              <a:solidFill>
                <a:srgbClr val="0000CC"/>
              </a:solidFill>
              <a:latin typeface="Times New Roman"/>
            </a:endParaRPr>
          </a:p>
          <a:p>
            <a:pPr eaLnBrk="1" hangingPunct="1"/>
            <a:endParaRPr lang="zh-CN" altLang="en-US" sz="2030">
              <a:latin typeface="Times New Roman"/>
            </a:endParaRPr>
          </a:p>
        </p:txBody>
      </p:sp>
      <p:sp>
        <p:nvSpPr>
          <p:cNvPr id="70691" name="文本框 70690"/>
          <p:cNvSpPr txBox="1"/>
          <p:nvPr/>
        </p:nvSpPr>
        <p:spPr>
          <a:xfrm>
            <a:off x="1600604" y="4074079"/>
            <a:ext cx="4190328" cy="1028065"/>
          </a:xfrm>
          <a:prstGeom prst="rect">
            <a:avLst/>
          </a:prstGeom>
          <a:noFill/>
          <a:ln w="9525">
            <a:noFill/>
          </a:ln>
        </p:spPr>
        <p:txBody>
          <a:bodyPr>
            <a:spAutoFit/>
          </a:bodyPr>
          <a:lstStyle/>
          <a:p>
            <a:pPr eaLnBrk="1" hangingPunct="1"/>
            <a:r>
              <a:rPr lang="en-US" altLang="zh-CN" sz="2030" b="1">
                <a:solidFill>
                  <a:srgbClr val="FF0000"/>
                </a:solidFill>
                <a:latin typeface="Times New Roman"/>
              </a:rPr>
              <a:t>《</a:t>
            </a:r>
            <a:r>
              <a:rPr lang="zh-CN" altLang="en-US" sz="2030" b="1">
                <a:solidFill>
                  <a:srgbClr val="FF0000"/>
                </a:solidFill>
                <a:latin typeface="Times New Roman"/>
              </a:rPr>
              <a:t>唐诗杂论</a:t>
            </a:r>
            <a:r>
              <a:rPr lang="en-US" altLang="zh-CN" sz="2030" b="1">
                <a:solidFill>
                  <a:srgbClr val="FF0000"/>
                </a:solidFill>
                <a:latin typeface="Times New Roman"/>
              </a:rPr>
              <a:t>》</a:t>
            </a:r>
            <a:endParaRPr lang="en-US" altLang="zh-CN" sz="2030" b="1">
              <a:solidFill>
                <a:srgbClr val="FF0000"/>
              </a:solidFill>
              <a:latin typeface="Times New Roman"/>
            </a:endParaRPr>
          </a:p>
          <a:p>
            <a:pPr eaLnBrk="1" hangingPunct="1"/>
            <a:r>
              <a:rPr lang="en-US" altLang="zh-CN" sz="2030" b="1">
                <a:solidFill>
                  <a:srgbClr val="FF0000"/>
                </a:solidFill>
                <a:latin typeface="Times New Roman"/>
              </a:rPr>
              <a:t>《</a:t>
            </a:r>
            <a:r>
              <a:rPr lang="zh-CN" altLang="en-US" sz="2030" b="1">
                <a:solidFill>
                  <a:srgbClr val="FF0000"/>
                </a:solidFill>
                <a:latin typeface="Times New Roman"/>
              </a:rPr>
              <a:t>楚辞校补</a:t>
            </a:r>
            <a:r>
              <a:rPr lang="en-US" altLang="zh-CN" sz="2030" b="1">
                <a:solidFill>
                  <a:srgbClr val="FF0000"/>
                </a:solidFill>
                <a:latin typeface="Times New Roman"/>
              </a:rPr>
              <a:t>》</a:t>
            </a:r>
            <a:endParaRPr lang="en-US" altLang="zh-CN" sz="2030" b="1">
              <a:solidFill>
                <a:srgbClr val="FF0000"/>
              </a:solidFill>
              <a:latin typeface="Times New Roman"/>
            </a:endParaRPr>
          </a:p>
          <a:p>
            <a:pPr eaLnBrk="1" hangingPunct="1"/>
            <a:r>
              <a:rPr lang="en-US" altLang="zh-CN" sz="2030" b="1">
                <a:solidFill>
                  <a:srgbClr val="FF0000"/>
                </a:solidFill>
                <a:latin typeface="Times New Roman"/>
              </a:rPr>
              <a:t>《</a:t>
            </a:r>
            <a:r>
              <a:rPr lang="zh-CN" altLang="en-US" sz="2030" b="1">
                <a:solidFill>
                  <a:srgbClr val="FF0000"/>
                </a:solidFill>
                <a:latin typeface="Times New Roman"/>
              </a:rPr>
              <a:t>古典新义</a:t>
            </a:r>
            <a:r>
              <a:rPr lang="en-US" altLang="zh-CN" sz="2030" b="1">
                <a:solidFill>
                  <a:srgbClr val="FF0000"/>
                </a:solidFill>
                <a:latin typeface="Times New Roman"/>
              </a:rPr>
              <a:t>》</a:t>
            </a:r>
            <a:endParaRPr lang="en-US" altLang="zh-CN" sz="2030" b="1">
              <a:solidFill>
                <a:srgbClr val="FF0000"/>
              </a:solidFill>
              <a:latin typeface="Times New Roman"/>
            </a:endParaRPr>
          </a:p>
        </p:txBody>
      </p:sp>
      <p:sp>
        <p:nvSpPr>
          <p:cNvPr id="70692" name="文本框 70691"/>
          <p:cNvSpPr txBox="1"/>
          <p:nvPr/>
        </p:nvSpPr>
        <p:spPr>
          <a:xfrm>
            <a:off x="5790932" y="4009571"/>
            <a:ext cx="2896137" cy="1028065"/>
          </a:xfrm>
          <a:prstGeom prst="rect">
            <a:avLst/>
          </a:prstGeom>
          <a:noFill/>
          <a:ln w="9525">
            <a:noFill/>
          </a:ln>
        </p:spPr>
        <p:txBody>
          <a:bodyPr>
            <a:spAutoFit/>
          </a:bodyPr>
          <a:lstStyle/>
          <a:p>
            <a:pPr eaLnBrk="1" hangingPunct="1"/>
            <a:r>
              <a:rPr lang="zh-CN" altLang="en-US" sz="2030" b="1">
                <a:solidFill>
                  <a:srgbClr val="FF0000"/>
                </a:solidFill>
                <a:latin typeface="Times New Roman"/>
              </a:rPr>
              <a:t>起草政治传单</a:t>
            </a:r>
            <a:endParaRPr lang="zh-CN" altLang="en-US" sz="2030" b="1">
              <a:solidFill>
                <a:srgbClr val="FF0000"/>
              </a:solidFill>
              <a:latin typeface="Times New Roman"/>
            </a:endParaRPr>
          </a:p>
          <a:p>
            <a:pPr eaLnBrk="1" hangingPunct="1"/>
            <a:r>
              <a:rPr lang="zh-CN" altLang="en-US" sz="2030" b="1">
                <a:solidFill>
                  <a:srgbClr val="FF0000"/>
                </a:solidFill>
                <a:latin typeface="Times New Roman"/>
              </a:rPr>
              <a:t>最后一次讲演</a:t>
            </a:r>
            <a:endParaRPr lang="zh-CN" altLang="en-US" sz="2030" b="1">
              <a:solidFill>
                <a:srgbClr val="FF0000"/>
              </a:solidFill>
              <a:latin typeface="Times New Roman"/>
            </a:endParaRPr>
          </a:p>
          <a:p>
            <a:pPr eaLnBrk="1" hangingPunct="1"/>
            <a:r>
              <a:rPr lang="zh-CN" altLang="en-US" sz="2030" b="1">
                <a:solidFill>
                  <a:srgbClr val="FF0000"/>
                </a:solidFill>
                <a:latin typeface="Times New Roman"/>
              </a:rPr>
              <a:t>参加游行示威</a:t>
            </a:r>
            <a:endParaRPr lang="zh-CN" altLang="en-US" sz="2030" b="1">
              <a:solidFill>
                <a:srgbClr val="FF0000"/>
              </a:solidFill>
              <a:latin typeface="Times New Roman"/>
            </a:endParaRPr>
          </a:p>
        </p:txBody>
      </p:sp>
      <p:sp>
        <p:nvSpPr>
          <p:cNvPr id="70693" name="文本框 70692"/>
          <p:cNvSpPr txBox="1"/>
          <p:nvPr/>
        </p:nvSpPr>
        <p:spPr>
          <a:xfrm>
            <a:off x="1600604" y="5326608"/>
            <a:ext cx="4115069" cy="1028065"/>
          </a:xfrm>
          <a:prstGeom prst="rect">
            <a:avLst/>
          </a:prstGeom>
          <a:noFill/>
          <a:ln w="9525">
            <a:noFill/>
          </a:ln>
        </p:spPr>
        <p:txBody>
          <a:bodyPr>
            <a:spAutoFit/>
          </a:bodyPr>
          <a:lstStyle/>
          <a:p>
            <a:pPr eaLnBrk="1" hangingPunct="1">
              <a:spcBef>
                <a:spcPct val="20000"/>
              </a:spcBef>
            </a:pPr>
            <a:r>
              <a:rPr lang="zh-CN" altLang="en-US" sz="2030" b="1">
                <a:solidFill>
                  <a:srgbClr val="0000CC"/>
                </a:solidFill>
                <a:latin typeface="Times New Roman"/>
              </a:rPr>
              <a:t>要给我们衰微的民族开一剂救济的文化药方。</a:t>
            </a:r>
            <a:endParaRPr lang="zh-CN" altLang="en-US" sz="2030" b="1">
              <a:solidFill>
                <a:srgbClr val="0000CC"/>
              </a:solidFill>
              <a:latin typeface="Times New Roman"/>
            </a:endParaRPr>
          </a:p>
          <a:p>
            <a:pPr eaLnBrk="1" hangingPunct="1"/>
            <a:endParaRPr lang="zh-CN" altLang="en-US" sz="2030">
              <a:latin typeface="Times New Roman"/>
            </a:endParaRPr>
          </a:p>
        </p:txBody>
      </p:sp>
      <p:sp>
        <p:nvSpPr>
          <p:cNvPr id="70694" name="文本框 70693"/>
          <p:cNvSpPr txBox="1"/>
          <p:nvPr/>
        </p:nvSpPr>
        <p:spPr>
          <a:xfrm>
            <a:off x="5919948" y="5502662"/>
            <a:ext cx="2773680" cy="403225"/>
          </a:xfrm>
          <a:prstGeom prst="rect">
            <a:avLst/>
          </a:prstGeom>
          <a:noFill/>
          <a:ln w="9525">
            <a:noFill/>
          </a:ln>
        </p:spPr>
        <p:txBody>
          <a:bodyPr wrap="none">
            <a:spAutoFit/>
          </a:bodyPr>
          <a:lstStyle/>
          <a:p>
            <a:pPr eaLnBrk="1" hangingPunct="1"/>
            <a:r>
              <a:rPr lang="zh-CN" altLang="en-US" sz="2030" b="1">
                <a:solidFill>
                  <a:srgbClr val="0000CC"/>
                </a:solidFill>
                <a:latin typeface="Times New Roman"/>
              </a:rPr>
              <a:t>为民主事业贡献力量。</a:t>
            </a:r>
            <a:endParaRPr lang="zh-CN" altLang="en-US" sz="2030" b="1">
              <a:solidFill>
                <a:srgbClr val="0000CC"/>
              </a:solidFill>
              <a:latin typeface="Times New Roman"/>
            </a:endParaRPr>
          </a:p>
        </p:txBody>
      </p:sp>
      <p:pic>
        <p:nvPicPr>
          <p:cNvPr id="17446" name="图片 70694" descr="6"/>
          <p:cNvPicPr>
            <a:picLocks noChangeAspect="1"/>
          </p:cNvPicPr>
          <p:nvPr/>
        </p:nvPicPr>
        <p:blipFill>
          <a:blip r:embed="rId2"/>
          <a:stretch>
            <a:fillRect/>
          </a:stretch>
        </p:blipFill>
        <p:spPr>
          <a:xfrm>
            <a:off x="228466" y="526143"/>
            <a:ext cx="1143672" cy="774095"/>
          </a:xfrm>
          <a:prstGeom prst="rect">
            <a:avLst/>
          </a:prstGeom>
          <a:noFill/>
          <a:ln w="9525">
            <a:noFill/>
          </a:ln>
        </p:spPr>
      </p:pic>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0687"/>
                                        </p:tgtEl>
                                        <p:attrNameLst>
                                          <p:attrName>style.visibility</p:attrName>
                                        </p:attrNameLst>
                                      </p:cBhvr>
                                      <p:to>
                                        <p:strVal val="visible"/>
                                      </p:to>
                                    </p:set>
                                    <p:anim calcmode="lin" valueType="num">
                                      <p:cBhvr additive="base">
                                        <p:cTn id="12" dur="500" fill="hold"/>
                                        <p:tgtEl>
                                          <p:spTgt spid="70687"/>
                                        </p:tgtEl>
                                        <p:attrNameLst>
                                          <p:attrName>ppt_x</p:attrName>
                                        </p:attrNameLst>
                                      </p:cBhvr>
                                      <p:tavLst>
                                        <p:tav tm="0">
                                          <p:val>
                                            <p:strVal val="0-#ppt_w/2"/>
                                          </p:val>
                                        </p:tav>
                                        <p:tav tm="100000">
                                          <p:val>
                                            <p:strVal val="#ppt_x"/>
                                          </p:val>
                                        </p:tav>
                                      </p:tavLst>
                                    </p:anim>
                                    <p:anim calcmode="lin" valueType="num">
                                      <p:cBhvr additive="base">
                                        <p:cTn id="13" dur="500" fill="hold"/>
                                        <p:tgtEl>
                                          <p:spTgt spid="70687"/>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0688"/>
                                        </p:tgtEl>
                                        <p:attrNameLst>
                                          <p:attrName>style.visibility</p:attrName>
                                        </p:attrNameLst>
                                      </p:cBhvr>
                                      <p:to>
                                        <p:strVal val="visible"/>
                                      </p:to>
                                    </p:set>
                                    <p:anim calcmode="lin" valueType="num">
                                      <p:cBhvr additive="base">
                                        <p:cTn id="18" dur="500" fill="hold"/>
                                        <p:tgtEl>
                                          <p:spTgt spid="70688"/>
                                        </p:tgtEl>
                                        <p:attrNameLst>
                                          <p:attrName>ppt_x</p:attrName>
                                        </p:attrNameLst>
                                      </p:cBhvr>
                                      <p:tavLst>
                                        <p:tav tm="0">
                                          <p:val>
                                            <p:strVal val="0-#ppt_w/2"/>
                                          </p:val>
                                        </p:tav>
                                        <p:tav tm="100000">
                                          <p:val>
                                            <p:strVal val="#ppt_x"/>
                                          </p:val>
                                        </p:tav>
                                      </p:tavLst>
                                    </p:anim>
                                    <p:anim calcmode="lin" valueType="num">
                                      <p:cBhvr additive="base">
                                        <p:cTn id="19" dur="500" fill="hold"/>
                                        <p:tgtEl>
                                          <p:spTgt spid="70688"/>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70689"/>
                                        </p:tgtEl>
                                        <p:attrNameLst>
                                          <p:attrName>style.visibility</p:attrName>
                                        </p:attrNameLst>
                                      </p:cBhvr>
                                      <p:to>
                                        <p:strVal val="visible"/>
                                      </p:to>
                                    </p:set>
                                    <p:anim calcmode="lin" valueType="num">
                                      <p:cBhvr additive="base">
                                        <p:cTn id="24" dur="500" fill="hold"/>
                                        <p:tgtEl>
                                          <p:spTgt spid="70689"/>
                                        </p:tgtEl>
                                        <p:attrNameLst>
                                          <p:attrName>ppt_x</p:attrName>
                                        </p:attrNameLst>
                                      </p:cBhvr>
                                      <p:tavLst>
                                        <p:tav tm="0">
                                          <p:val>
                                            <p:strVal val="0-#ppt_w/2"/>
                                          </p:val>
                                        </p:tav>
                                        <p:tav tm="100000">
                                          <p:val>
                                            <p:strVal val="#ppt_x"/>
                                          </p:val>
                                        </p:tav>
                                      </p:tavLst>
                                    </p:anim>
                                    <p:anim calcmode="lin" valueType="num">
                                      <p:cBhvr additive="base">
                                        <p:cTn id="25" dur="500" fill="hold"/>
                                        <p:tgtEl>
                                          <p:spTgt spid="70689"/>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70690"/>
                                        </p:tgtEl>
                                        <p:attrNameLst>
                                          <p:attrName>style.visibility</p:attrName>
                                        </p:attrNameLst>
                                      </p:cBhvr>
                                      <p:to>
                                        <p:strVal val="visible"/>
                                      </p:to>
                                    </p:set>
                                    <p:anim calcmode="lin" valueType="num">
                                      <p:cBhvr additive="base">
                                        <p:cTn id="30" dur="500" fill="hold"/>
                                        <p:tgtEl>
                                          <p:spTgt spid="70690"/>
                                        </p:tgtEl>
                                        <p:attrNameLst>
                                          <p:attrName>ppt_x</p:attrName>
                                        </p:attrNameLst>
                                      </p:cBhvr>
                                      <p:tavLst>
                                        <p:tav tm="0">
                                          <p:val>
                                            <p:strVal val="0-#ppt_w/2"/>
                                          </p:val>
                                        </p:tav>
                                        <p:tav tm="100000">
                                          <p:val>
                                            <p:strVal val="#ppt_x"/>
                                          </p:val>
                                        </p:tav>
                                      </p:tavLst>
                                    </p:anim>
                                    <p:anim calcmode="lin" valueType="num">
                                      <p:cBhvr additive="base">
                                        <p:cTn id="31" dur="500" fill="hold"/>
                                        <p:tgtEl>
                                          <p:spTgt spid="70690"/>
                                        </p:tgtEl>
                                        <p:attrNameLst>
                                          <p:attrName>ppt_y</p:attrName>
                                        </p:attrNameLst>
                                      </p:cBhvr>
                                      <p:tavLst>
                                        <p:tav tm="0">
                                          <p:val>
                                            <p:strVal val="#ppt_y"/>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70691"/>
                                        </p:tgtEl>
                                        <p:attrNameLst>
                                          <p:attrName>style.visibility</p:attrName>
                                        </p:attrNameLst>
                                      </p:cBhvr>
                                      <p:to>
                                        <p:strVal val="visible"/>
                                      </p:to>
                                    </p:set>
                                    <p:anim calcmode="lin" valueType="num">
                                      <p:cBhvr additive="base">
                                        <p:cTn id="36" dur="500" fill="hold"/>
                                        <p:tgtEl>
                                          <p:spTgt spid="70691"/>
                                        </p:tgtEl>
                                        <p:attrNameLst>
                                          <p:attrName>ppt_x</p:attrName>
                                        </p:attrNameLst>
                                      </p:cBhvr>
                                      <p:tavLst>
                                        <p:tav tm="0">
                                          <p:val>
                                            <p:strVal val="0-#ppt_w/2"/>
                                          </p:val>
                                        </p:tav>
                                        <p:tav tm="100000">
                                          <p:val>
                                            <p:strVal val="#ppt_x"/>
                                          </p:val>
                                        </p:tav>
                                      </p:tavLst>
                                    </p:anim>
                                    <p:anim calcmode="lin" valueType="num">
                                      <p:cBhvr additive="base">
                                        <p:cTn id="37" dur="500" fill="hold"/>
                                        <p:tgtEl>
                                          <p:spTgt spid="70691"/>
                                        </p:tgtEl>
                                        <p:attrNameLst>
                                          <p:attrName>ppt_y</p:attrName>
                                        </p:attrNameLst>
                                      </p:cBhvr>
                                      <p:tavLst>
                                        <p:tav tm="0">
                                          <p:val>
                                            <p:strVal val="#ppt_y"/>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8" fill="hold" grpId="0" nodeType="clickEffect">
                                  <p:stCondLst>
                                    <p:cond delay="0"/>
                                  </p:stCondLst>
                                  <p:childTnLst>
                                    <p:set>
                                      <p:cBhvr>
                                        <p:cTn id="41" dur="1" fill="hold">
                                          <p:stCondLst>
                                            <p:cond delay="0"/>
                                          </p:stCondLst>
                                        </p:cTn>
                                        <p:tgtEl>
                                          <p:spTgt spid="70692"/>
                                        </p:tgtEl>
                                        <p:attrNameLst>
                                          <p:attrName>style.visibility</p:attrName>
                                        </p:attrNameLst>
                                      </p:cBhvr>
                                      <p:to>
                                        <p:strVal val="visible"/>
                                      </p:to>
                                    </p:set>
                                    <p:anim calcmode="lin" valueType="num">
                                      <p:cBhvr additive="base">
                                        <p:cTn id="42" dur="500" fill="hold"/>
                                        <p:tgtEl>
                                          <p:spTgt spid="70692"/>
                                        </p:tgtEl>
                                        <p:attrNameLst>
                                          <p:attrName>ppt_x</p:attrName>
                                        </p:attrNameLst>
                                      </p:cBhvr>
                                      <p:tavLst>
                                        <p:tav tm="0">
                                          <p:val>
                                            <p:strVal val="0-#ppt_w/2"/>
                                          </p:val>
                                        </p:tav>
                                        <p:tav tm="100000">
                                          <p:val>
                                            <p:strVal val="#ppt_x"/>
                                          </p:val>
                                        </p:tav>
                                      </p:tavLst>
                                    </p:anim>
                                    <p:anim calcmode="lin" valueType="num">
                                      <p:cBhvr additive="base">
                                        <p:cTn id="43" dur="500" fill="hold"/>
                                        <p:tgtEl>
                                          <p:spTgt spid="70692"/>
                                        </p:tgtEl>
                                        <p:attrNameLst>
                                          <p:attrName>ppt_y</p:attrName>
                                        </p:attrNameLst>
                                      </p:cBhvr>
                                      <p:tavLst>
                                        <p:tav tm="0">
                                          <p:val>
                                            <p:strVal val="#ppt_y"/>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8" fill="hold" grpId="0" nodeType="clickEffect">
                                  <p:stCondLst>
                                    <p:cond delay="0"/>
                                  </p:stCondLst>
                                  <p:childTnLst>
                                    <p:set>
                                      <p:cBhvr>
                                        <p:cTn id="47" dur="1" fill="hold">
                                          <p:stCondLst>
                                            <p:cond delay="0"/>
                                          </p:stCondLst>
                                        </p:cTn>
                                        <p:tgtEl>
                                          <p:spTgt spid="70693"/>
                                        </p:tgtEl>
                                        <p:attrNameLst>
                                          <p:attrName>style.visibility</p:attrName>
                                        </p:attrNameLst>
                                      </p:cBhvr>
                                      <p:to>
                                        <p:strVal val="visible"/>
                                      </p:to>
                                    </p:set>
                                    <p:anim calcmode="lin" valueType="num">
                                      <p:cBhvr additive="base">
                                        <p:cTn id="48" dur="500" fill="hold"/>
                                        <p:tgtEl>
                                          <p:spTgt spid="70693"/>
                                        </p:tgtEl>
                                        <p:attrNameLst>
                                          <p:attrName>ppt_x</p:attrName>
                                        </p:attrNameLst>
                                      </p:cBhvr>
                                      <p:tavLst>
                                        <p:tav tm="0">
                                          <p:val>
                                            <p:strVal val="0-#ppt_w/2"/>
                                          </p:val>
                                        </p:tav>
                                        <p:tav tm="100000">
                                          <p:val>
                                            <p:strVal val="#ppt_x"/>
                                          </p:val>
                                        </p:tav>
                                      </p:tavLst>
                                    </p:anim>
                                    <p:anim calcmode="lin" valueType="num">
                                      <p:cBhvr additive="base">
                                        <p:cTn id="49" dur="500" fill="hold"/>
                                        <p:tgtEl>
                                          <p:spTgt spid="70693"/>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70694"/>
                                        </p:tgtEl>
                                        <p:attrNameLst>
                                          <p:attrName>style.visibility</p:attrName>
                                        </p:attrNameLst>
                                      </p:cBhvr>
                                      <p:to>
                                        <p:strVal val="visible"/>
                                      </p:to>
                                    </p:set>
                                    <p:anim calcmode="lin" valueType="num">
                                      <p:cBhvr additive="base">
                                        <p:cTn id="54" dur="500" fill="hold"/>
                                        <p:tgtEl>
                                          <p:spTgt spid="70694"/>
                                        </p:tgtEl>
                                        <p:attrNameLst>
                                          <p:attrName>ppt_x</p:attrName>
                                        </p:attrNameLst>
                                      </p:cBhvr>
                                      <p:tavLst>
                                        <p:tav tm="0">
                                          <p:val>
                                            <p:strVal val="0-#ppt_w/2"/>
                                          </p:val>
                                        </p:tav>
                                        <p:tav tm="100000">
                                          <p:val>
                                            <p:strVal val="#ppt_x"/>
                                          </p:val>
                                        </p:tav>
                                      </p:tavLst>
                                    </p:anim>
                                    <p:anim calcmode="lin" valueType="num">
                                      <p:cBhvr additive="base">
                                        <p:cTn id="55" dur="500" fill="hold"/>
                                        <p:tgtEl>
                                          <p:spTgt spid="706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87" grpId="0"/>
      <p:bldP spid="70688" grpId="0"/>
      <p:bldP spid="70689" grpId="0"/>
      <p:bldP spid="70690" grpId="0"/>
      <p:bldP spid="70691" grpId="0"/>
      <p:bldP spid="70692" grpId="0"/>
      <p:bldP spid="70693" grpId="0"/>
      <p:bldP spid="7069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Text Box 8"/>
          <p:cNvSpPr txBox="1"/>
          <p:nvPr/>
        </p:nvSpPr>
        <p:spPr>
          <a:xfrm>
            <a:off x="54997" y="1661752"/>
            <a:ext cx="494665" cy="2925703"/>
          </a:xfrm>
          <a:prstGeom prst="rect">
            <a:avLst/>
          </a:prstGeom>
          <a:noFill/>
          <a:ln w="9525">
            <a:noFill/>
          </a:ln>
        </p:spPr>
        <p:txBody>
          <a:bodyPr vert="eaVert">
            <a:spAutoFit/>
          </a:bodyPr>
          <a:lstStyle/>
          <a:p>
            <a:pPr eaLnBrk="1" hangingPunct="1">
              <a:spcBef>
                <a:spcPct val="50000"/>
              </a:spcBef>
            </a:pPr>
            <a:r>
              <a:rPr lang="zh-CN" altLang="en-US" sz="2030" b="1">
                <a:latin typeface="Arial" panose="02080604020202020204" pitchFamily="34" charset="0"/>
              </a:rPr>
              <a:t>闻一多先生的说和做</a:t>
            </a:r>
            <a:endParaRPr lang="zh-CN" altLang="en-US" sz="2030" b="1">
              <a:latin typeface="Arial" panose="02080604020202020204" pitchFamily="34" charset="0"/>
            </a:endParaRPr>
          </a:p>
        </p:txBody>
      </p:sp>
      <p:sp>
        <p:nvSpPr>
          <p:cNvPr id="18435" name="AutoShape 9"/>
          <p:cNvSpPr/>
          <p:nvPr/>
        </p:nvSpPr>
        <p:spPr>
          <a:xfrm>
            <a:off x="467683" y="1539455"/>
            <a:ext cx="576540" cy="2742932"/>
          </a:xfrm>
          <a:prstGeom prst="leftBrace">
            <a:avLst>
              <a:gd name="adj1" fmla="val 39272"/>
              <a:gd name="adj2" fmla="val 50000"/>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sz="100">
              <a:latin typeface="Arial" panose="02080604020202020204" pitchFamily="34" charset="0"/>
            </a:endParaRPr>
          </a:p>
        </p:txBody>
      </p:sp>
      <p:sp>
        <p:nvSpPr>
          <p:cNvPr id="18436" name="Text Box 10"/>
          <p:cNvSpPr txBox="1"/>
          <p:nvPr/>
        </p:nvSpPr>
        <p:spPr>
          <a:xfrm>
            <a:off x="1619418" y="1722228"/>
            <a:ext cx="4248116" cy="106680"/>
          </a:xfrm>
          <a:prstGeom prst="rect">
            <a:avLst/>
          </a:prstGeom>
          <a:noFill/>
          <a:ln w="9525">
            <a:noFill/>
          </a:ln>
        </p:spPr>
        <p:txBody>
          <a:bodyPr>
            <a:spAutoFit/>
          </a:bodyPr>
          <a:lstStyle/>
          <a:p>
            <a:pPr eaLnBrk="1" hangingPunct="1">
              <a:spcBef>
                <a:spcPct val="50000"/>
              </a:spcBef>
            </a:pPr>
            <a:endParaRPr lang="zh-CN" altLang="zh-CN" sz="100">
              <a:latin typeface="Arial" panose="02080604020202020204" pitchFamily="34" charset="0"/>
            </a:endParaRPr>
          </a:p>
        </p:txBody>
      </p:sp>
      <p:sp>
        <p:nvSpPr>
          <p:cNvPr id="18437" name="Text Box 11"/>
          <p:cNvSpPr txBox="1"/>
          <p:nvPr/>
        </p:nvSpPr>
        <p:spPr>
          <a:xfrm>
            <a:off x="670614" y="1599932"/>
            <a:ext cx="3385322" cy="2574925"/>
          </a:xfrm>
          <a:prstGeom prst="rect">
            <a:avLst/>
          </a:prstGeom>
          <a:noFill/>
          <a:ln w="9525">
            <a:noFill/>
          </a:ln>
        </p:spPr>
        <p:txBody>
          <a:bodyPr>
            <a:spAutoFit/>
          </a:bodyPr>
          <a:lstStyle/>
          <a:p>
            <a:pPr eaLnBrk="1" hangingPunct="1">
              <a:lnSpc>
                <a:spcPct val="90000"/>
              </a:lnSpc>
              <a:spcBef>
                <a:spcPct val="20000"/>
              </a:spcBef>
            </a:pPr>
            <a:r>
              <a:rPr lang="zh-CN" altLang="en-US" sz="3050" b="1">
                <a:solidFill>
                  <a:srgbClr val="1212F6"/>
                </a:solidFill>
                <a:latin typeface="楷体_GB2312" panose="02010609030101010101" pitchFamily="49" charset="-122"/>
                <a:ea typeface="楷体_GB2312" panose="02010609030101010101" pitchFamily="49" charset="-122"/>
              </a:rPr>
              <a:t>学者方面：</a:t>
            </a:r>
            <a:endParaRPr lang="zh-CN" altLang="en-US" sz="3050" b="1">
              <a:solidFill>
                <a:srgbClr val="1212F6"/>
              </a:solidFill>
              <a:latin typeface="楷体_GB2312" panose="02010609030101010101" pitchFamily="49" charset="-122"/>
              <a:ea typeface="楷体_GB2312" panose="02010609030101010101" pitchFamily="49" charset="-122"/>
            </a:endParaRPr>
          </a:p>
          <a:p>
            <a:pPr eaLnBrk="1" hangingPunct="1">
              <a:lnSpc>
                <a:spcPct val="90000"/>
              </a:lnSpc>
              <a:spcBef>
                <a:spcPct val="20000"/>
              </a:spcBef>
            </a:pPr>
            <a:r>
              <a:rPr lang="zh-CN" altLang="en-US" sz="3050" b="1">
                <a:solidFill>
                  <a:srgbClr val="1212F6"/>
                </a:solidFill>
                <a:latin typeface="楷体_GB2312" panose="02010609030101010101" pitchFamily="49" charset="-122"/>
                <a:ea typeface="楷体_GB2312" panose="02010609030101010101" pitchFamily="49" charset="-122"/>
              </a:rPr>
              <a:t>（</a:t>
            </a:r>
            <a:r>
              <a:rPr lang="en-US" altLang="zh-CN" sz="3050" b="1">
                <a:solidFill>
                  <a:srgbClr val="1212F6"/>
                </a:solidFill>
                <a:latin typeface="楷体_GB2312" panose="02010609030101010101" pitchFamily="49" charset="-122"/>
                <a:ea typeface="楷体_GB2312" panose="02010609030101010101" pitchFamily="49" charset="-122"/>
              </a:rPr>
              <a:t>1-7 </a:t>
            </a:r>
            <a:r>
              <a:rPr lang="zh-CN" altLang="en-US" sz="3050" b="1">
                <a:solidFill>
                  <a:srgbClr val="1212F6"/>
                </a:solidFill>
                <a:latin typeface="楷体_GB2312" panose="02010609030101010101" pitchFamily="49" charset="-122"/>
                <a:ea typeface="楷体_GB2312" panose="02010609030101010101" pitchFamily="49" charset="-122"/>
              </a:rPr>
              <a:t>）</a:t>
            </a:r>
            <a:endParaRPr lang="zh-CN" altLang="en-US" sz="3050" b="1">
              <a:solidFill>
                <a:srgbClr val="1212F6"/>
              </a:solidFill>
              <a:latin typeface="楷体_GB2312" panose="02010609030101010101" pitchFamily="49" charset="-122"/>
              <a:ea typeface="楷体_GB2312" panose="02010609030101010101" pitchFamily="49" charset="-122"/>
            </a:endParaRPr>
          </a:p>
          <a:p>
            <a:pPr eaLnBrk="1" hangingPunct="1">
              <a:lnSpc>
                <a:spcPct val="90000"/>
              </a:lnSpc>
              <a:spcBef>
                <a:spcPct val="20000"/>
              </a:spcBef>
            </a:pPr>
            <a:endParaRPr lang="zh-CN" altLang="en-US" sz="3050" b="1">
              <a:solidFill>
                <a:srgbClr val="1212F6"/>
              </a:solidFill>
              <a:latin typeface="楷体_GB2312" panose="02010609030101010101" pitchFamily="49" charset="-122"/>
              <a:ea typeface="楷体_GB2312" panose="02010609030101010101" pitchFamily="49" charset="-122"/>
            </a:endParaRPr>
          </a:p>
          <a:p>
            <a:pPr eaLnBrk="1" hangingPunct="1">
              <a:lnSpc>
                <a:spcPct val="90000"/>
              </a:lnSpc>
              <a:spcBef>
                <a:spcPct val="20000"/>
              </a:spcBef>
            </a:pPr>
            <a:endParaRPr lang="zh-CN" altLang="en-US" sz="3050" b="1">
              <a:solidFill>
                <a:srgbClr val="1212F6"/>
              </a:solidFill>
              <a:latin typeface="楷体_GB2312" panose="02010609030101010101" pitchFamily="49" charset="-122"/>
              <a:ea typeface="楷体_GB2312" panose="02010609030101010101" pitchFamily="49" charset="-122"/>
            </a:endParaRPr>
          </a:p>
          <a:p>
            <a:pPr eaLnBrk="1" hangingPunct="1">
              <a:lnSpc>
                <a:spcPct val="90000"/>
              </a:lnSpc>
              <a:spcBef>
                <a:spcPct val="20000"/>
              </a:spcBef>
            </a:pPr>
            <a:r>
              <a:rPr lang="zh-CN" altLang="en-US" sz="3050" b="1">
                <a:solidFill>
                  <a:srgbClr val="1212F6"/>
                </a:solidFill>
                <a:latin typeface="楷体_GB2312" panose="02010609030101010101" pitchFamily="49" charset="-122"/>
                <a:ea typeface="楷体_GB2312" panose="02010609030101010101" pitchFamily="49" charset="-122"/>
              </a:rPr>
              <a:t>民主战士：</a:t>
            </a:r>
            <a:endParaRPr lang="zh-CN" altLang="en-US" sz="3050" b="1">
              <a:solidFill>
                <a:srgbClr val="1212F6"/>
              </a:solidFill>
              <a:latin typeface="楷体_GB2312" panose="02010609030101010101" pitchFamily="49" charset="-122"/>
              <a:ea typeface="楷体_GB2312" panose="02010609030101010101" pitchFamily="49" charset="-122"/>
            </a:endParaRPr>
          </a:p>
        </p:txBody>
      </p:sp>
      <p:sp>
        <p:nvSpPr>
          <p:cNvPr id="18438" name="AutoShape 12"/>
          <p:cNvSpPr/>
          <p:nvPr/>
        </p:nvSpPr>
        <p:spPr>
          <a:xfrm>
            <a:off x="2804752" y="1356683"/>
            <a:ext cx="71227" cy="975683"/>
          </a:xfrm>
          <a:prstGeom prst="leftBrace">
            <a:avLst>
              <a:gd name="adj1" fmla="val 113073"/>
              <a:gd name="adj2" fmla="val 50000"/>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sz="100">
              <a:latin typeface="Arial" panose="02080604020202020204" pitchFamily="34" charset="0"/>
            </a:endParaRPr>
          </a:p>
        </p:txBody>
      </p:sp>
      <p:sp>
        <p:nvSpPr>
          <p:cNvPr id="18439" name="Rectangle 13"/>
          <p:cNvSpPr/>
          <p:nvPr/>
        </p:nvSpPr>
        <p:spPr>
          <a:xfrm>
            <a:off x="3132667" y="1294862"/>
            <a:ext cx="1296878" cy="368300"/>
          </a:xfrm>
          <a:prstGeom prst="rect">
            <a:avLst/>
          </a:prstGeom>
          <a:noFill/>
          <a:ln w="9525">
            <a:noFill/>
          </a:ln>
        </p:spPr>
        <p:txBody>
          <a:bodyPr>
            <a:spAutoFit/>
          </a:bodyPr>
          <a:lstStyle/>
          <a:p>
            <a:pPr eaLnBrk="1" hangingPunct="1"/>
            <a:r>
              <a:rPr lang="zh-CN" altLang="en-US" sz="1800" b="1">
                <a:solidFill>
                  <a:srgbClr val="1212F6"/>
                </a:solidFill>
                <a:latin typeface="Arial" panose="02080604020202020204" pitchFamily="34" charset="0"/>
              </a:rPr>
              <a:t>做了再说</a:t>
            </a:r>
            <a:endParaRPr lang="zh-CN" altLang="en-US" sz="1800" b="1">
              <a:solidFill>
                <a:srgbClr val="1212F6"/>
              </a:solidFill>
              <a:latin typeface="Arial" panose="02080604020202020204" pitchFamily="34" charset="0"/>
            </a:endParaRPr>
          </a:p>
        </p:txBody>
      </p:sp>
      <p:sp>
        <p:nvSpPr>
          <p:cNvPr id="18440" name="Rectangle 14"/>
          <p:cNvSpPr/>
          <p:nvPr/>
        </p:nvSpPr>
        <p:spPr>
          <a:xfrm>
            <a:off x="3108477" y="2087772"/>
            <a:ext cx="1280751" cy="368300"/>
          </a:xfrm>
          <a:prstGeom prst="rect">
            <a:avLst/>
          </a:prstGeom>
          <a:noFill/>
          <a:ln w="9525">
            <a:noFill/>
          </a:ln>
        </p:spPr>
        <p:txBody>
          <a:bodyPr>
            <a:spAutoFit/>
          </a:bodyPr>
          <a:lstStyle/>
          <a:p>
            <a:pPr eaLnBrk="1" hangingPunct="1"/>
            <a:r>
              <a:rPr lang="zh-CN" altLang="en-US" sz="1800" b="1">
                <a:solidFill>
                  <a:srgbClr val="1212F6"/>
                </a:solidFill>
                <a:latin typeface="Arial" panose="02080604020202020204" pitchFamily="34" charset="0"/>
              </a:rPr>
              <a:t>做了不说</a:t>
            </a:r>
            <a:endParaRPr lang="zh-CN" altLang="en-US" sz="1800" b="1">
              <a:solidFill>
                <a:srgbClr val="1212F6"/>
              </a:solidFill>
              <a:latin typeface="Arial" panose="02080604020202020204" pitchFamily="34" charset="0"/>
            </a:endParaRPr>
          </a:p>
        </p:txBody>
      </p:sp>
      <p:sp>
        <p:nvSpPr>
          <p:cNvPr id="18441" name="Rectangle 17"/>
          <p:cNvSpPr/>
          <p:nvPr/>
        </p:nvSpPr>
        <p:spPr>
          <a:xfrm>
            <a:off x="3203894" y="3734069"/>
            <a:ext cx="1368106" cy="368300"/>
          </a:xfrm>
          <a:prstGeom prst="rect">
            <a:avLst/>
          </a:prstGeom>
          <a:noFill/>
          <a:ln w="9525">
            <a:noFill/>
          </a:ln>
        </p:spPr>
        <p:txBody>
          <a:bodyPr>
            <a:spAutoFit/>
          </a:bodyPr>
          <a:lstStyle/>
          <a:p>
            <a:pPr eaLnBrk="1" hangingPunct="1"/>
            <a:r>
              <a:rPr lang="zh-CN" altLang="en-US" sz="1800" b="1">
                <a:solidFill>
                  <a:srgbClr val="1212F6"/>
                </a:solidFill>
                <a:latin typeface="Arial" panose="02080604020202020204" pitchFamily="34" charset="0"/>
              </a:rPr>
              <a:t>说了就做</a:t>
            </a:r>
            <a:endParaRPr lang="zh-CN" altLang="en-US" sz="1800" b="1">
              <a:solidFill>
                <a:srgbClr val="1212F6"/>
              </a:solidFill>
              <a:latin typeface="Arial" panose="02080604020202020204" pitchFamily="34" charset="0"/>
            </a:endParaRPr>
          </a:p>
        </p:txBody>
      </p:sp>
      <p:sp>
        <p:nvSpPr>
          <p:cNvPr id="18442" name="Rectangle 18"/>
          <p:cNvSpPr/>
          <p:nvPr/>
        </p:nvSpPr>
        <p:spPr>
          <a:xfrm>
            <a:off x="3203894" y="4709752"/>
            <a:ext cx="1124858" cy="368300"/>
          </a:xfrm>
          <a:prstGeom prst="rect">
            <a:avLst/>
          </a:prstGeom>
          <a:noFill/>
          <a:ln w="9525">
            <a:noFill/>
          </a:ln>
        </p:spPr>
        <p:txBody>
          <a:bodyPr>
            <a:spAutoFit/>
          </a:bodyPr>
          <a:lstStyle/>
          <a:p>
            <a:pPr eaLnBrk="1" hangingPunct="1"/>
            <a:r>
              <a:rPr lang="zh-CN" altLang="en-US" sz="1800" b="1">
                <a:solidFill>
                  <a:srgbClr val="1212F6"/>
                </a:solidFill>
                <a:latin typeface="Arial" panose="02080604020202020204" pitchFamily="34" charset="0"/>
              </a:rPr>
              <a:t>既说又做</a:t>
            </a:r>
            <a:endParaRPr lang="zh-CN" altLang="en-US" sz="1800" b="1">
              <a:solidFill>
                <a:srgbClr val="1212F6"/>
              </a:solidFill>
              <a:latin typeface="Arial" panose="02080604020202020204" pitchFamily="34" charset="0"/>
            </a:endParaRPr>
          </a:p>
        </p:txBody>
      </p:sp>
      <p:sp>
        <p:nvSpPr>
          <p:cNvPr id="18443" name="Rectangle 21"/>
          <p:cNvSpPr/>
          <p:nvPr/>
        </p:nvSpPr>
        <p:spPr>
          <a:xfrm>
            <a:off x="853387" y="4221910"/>
            <a:ext cx="2232243" cy="466090"/>
          </a:xfrm>
          <a:prstGeom prst="rect">
            <a:avLst/>
          </a:prstGeom>
          <a:noFill/>
          <a:ln w="9525">
            <a:noFill/>
          </a:ln>
        </p:spPr>
        <p:txBody>
          <a:bodyPr>
            <a:spAutoFit/>
          </a:bodyPr>
          <a:lstStyle/>
          <a:p>
            <a:pPr eaLnBrk="1" hangingPunct="1">
              <a:lnSpc>
                <a:spcPct val="90000"/>
              </a:lnSpc>
              <a:spcBef>
                <a:spcPct val="20000"/>
              </a:spcBef>
            </a:pPr>
            <a:r>
              <a:rPr lang="zh-CN" altLang="en-US" sz="2710" b="1">
                <a:solidFill>
                  <a:srgbClr val="1212F6"/>
                </a:solidFill>
                <a:latin typeface="Arial" panose="02080604020202020204" pitchFamily="34" charset="0"/>
              </a:rPr>
              <a:t>（</a:t>
            </a:r>
            <a:r>
              <a:rPr lang="en-US" altLang="zh-CN" sz="2710" b="1">
                <a:solidFill>
                  <a:srgbClr val="1212F6"/>
                </a:solidFill>
                <a:latin typeface="Arial" panose="02080604020202020204" pitchFamily="34" charset="0"/>
              </a:rPr>
              <a:t>8-20</a:t>
            </a:r>
            <a:r>
              <a:rPr lang="zh-CN" altLang="en-US" sz="2710" b="1">
                <a:solidFill>
                  <a:srgbClr val="1212F6"/>
                </a:solidFill>
                <a:latin typeface="Arial" panose="02080604020202020204" pitchFamily="34" charset="0"/>
              </a:rPr>
              <a:t>）</a:t>
            </a:r>
            <a:endParaRPr lang="zh-CN" altLang="en-US" sz="2710" b="1">
              <a:solidFill>
                <a:srgbClr val="1212F6"/>
              </a:solidFill>
              <a:latin typeface="Arial" panose="02080604020202020204" pitchFamily="34" charset="0"/>
            </a:endParaRPr>
          </a:p>
        </p:txBody>
      </p:sp>
      <p:sp>
        <p:nvSpPr>
          <p:cNvPr id="18444" name="AutoShape 22"/>
          <p:cNvSpPr/>
          <p:nvPr/>
        </p:nvSpPr>
        <p:spPr>
          <a:xfrm>
            <a:off x="2916296" y="3672249"/>
            <a:ext cx="360169" cy="1341228"/>
          </a:xfrm>
          <a:prstGeom prst="leftBrace">
            <a:avLst>
              <a:gd name="adj1" fmla="val 30739"/>
              <a:gd name="adj2" fmla="val 50000"/>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sz="100">
              <a:latin typeface="Arial" panose="02080604020202020204" pitchFamily="34" charset="0"/>
            </a:endParaRPr>
          </a:p>
        </p:txBody>
      </p:sp>
      <p:sp>
        <p:nvSpPr>
          <p:cNvPr id="18445" name="AutoShape 23"/>
          <p:cNvSpPr/>
          <p:nvPr/>
        </p:nvSpPr>
        <p:spPr>
          <a:xfrm>
            <a:off x="4284402" y="1417159"/>
            <a:ext cx="358826" cy="1037503"/>
          </a:xfrm>
          <a:prstGeom prst="leftBrace">
            <a:avLst>
              <a:gd name="adj1" fmla="val 23867"/>
              <a:gd name="adj2" fmla="val 50000"/>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sz="100">
              <a:latin typeface="Arial" panose="02080604020202020204" pitchFamily="34" charset="0"/>
            </a:endParaRPr>
          </a:p>
        </p:txBody>
      </p:sp>
      <p:sp>
        <p:nvSpPr>
          <p:cNvPr id="18446" name="Text Box 24"/>
          <p:cNvSpPr txBox="1"/>
          <p:nvPr/>
        </p:nvSpPr>
        <p:spPr>
          <a:xfrm>
            <a:off x="5725079" y="1173910"/>
            <a:ext cx="1583132" cy="106680"/>
          </a:xfrm>
          <a:prstGeom prst="rect">
            <a:avLst/>
          </a:prstGeom>
          <a:noFill/>
          <a:ln w="9525">
            <a:noFill/>
          </a:ln>
        </p:spPr>
        <p:txBody>
          <a:bodyPr>
            <a:spAutoFit/>
          </a:bodyPr>
          <a:lstStyle/>
          <a:p>
            <a:pPr eaLnBrk="1" hangingPunct="1">
              <a:spcBef>
                <a:spcPct val="50000"/>
              </a:spcBef>
            </a:pPr>
            <a:endParaRPr lang="zh-CN" altLang="zh-CN" sz="100">
              <a:latin typeface="Arial" panose="02080604020202020204" pitchFamily="34" charset="0"/>
            </a:endParaRPr>
          </a:p>
        </p:txBody>
      </p:sp>
      <p:sp>
        <p:nvSpPr>
          <p:cNvPr id="18447" name="Rectangle 25"/>
          <p:cNvSpPr/>
          <p:nvPr/>
        </p:nvSpPr>
        <p:spPr>
          <a:xfrm>
            <a:off x="4643228" y="1306958"/>
            <a:ext cx="1689735" cy="368300"/>
          </a:xfrm>
          <a:prstGeom prst="rect">
            <a:avLst/>
          </a:prstGeom>
          <a:noFill/>
          <a:ln w="9525">
            <a:noFill/>
          </a:ln>
        </p:spPr>
        <p:txBody>
          <a:bodyPr wrap="none">
            <a:spAutoFit/>
          </a:bodyPr>
          <a:lstStyle/>
          <a:p>
            <a:pPr eaLnBrk="1" hangingPunct="1"/>
            <a:r>
              <a:rPr lang="en-US" altLang="zh-CN" sz="1800" b="1">
                <a:solidFill>
                  <a:srgbClr val="1212F6"/>
                </a:solidFill>
                <a:latin typeface="Arial" panose="02080604020202020204" pitchFamily="34" charset="0"/>
              </a:rPr>
              <a:t>1《</a:t>
            </a:r>
            <a:r>
              <a:rPr lang="zh-CN" altLang="en-US" sz="1800" b="1">
                <a:solidFill>
                  <a:srgbClr val="1212F6"/>
                </a:solidFill>
                <a:latin typeface="Arial" panose="02080604020202020204" pitchFamily="34" charset="0"/>
              </a:rPr>
              <a:t>唐诗杂论</a:t>
            </a:r>
            <a:r>
              <a:rPr lang="en-US" altLang="zh-CN" sz="1800" b="1">
                <a:solidFill>
                  <a:srgbClr val="1212F6"/>
                </a:solidFill>
                <a:latin typeface="Arial" panose="02080604020202020204" pitchFamily="34" charset="0"/>
              </a:rPr>
              <a:t>》</a:t>
            </a:r>
            <a:endParaRPr lang="en-US" altLang="zh-CN" sz="1800" b="1">
              <a:solidFill>
                <a:srgbClr val="1212F6"/>
              </a:solidFill>
              <a:latin typeface="Arial" panose="02080604020202020204" pitchFamily="34" charset="0"/>
            </a:endParaRPr>
          </a:p>
        </p:txBody>
      </p:sp>
      <p:sp>
        <p:nvSpPr>
          <p:cNvPr id="18448" name="Rectangle 26"/>
          <p:cNvSpPr/>
          <p:nvPr/>
        </p:nvSpPr>
        <p:spPr>
          <a:xfrm>
            <a:off x="4643228" y="1661752"/>
            <a:ext cx="1689735" cy="368300"/>
          </a:xfrm>
          <a:prstGeom prst="rect">
            <a:avLst/>
          </a:prstGeom>
          <a:noFill/>
          <a:ln w="9525">
            <a:noFill/>
          </a:ln>
        </p:spPr>
        <p:txBody>
          <a:bodyPr wrap="none">
            <a:spAutoFit/>
          </a:bodyPr>
          <a:lstStyle/>
          <a:p>
            <a:pPr eaLnBrk="1" hangingPunct="1"/>
            <a:r>
              <a:rPr lang="en-US" altLang="zh-CN" sz="1800" b="1">
                <a:solidFill>
                  <a:srgbClr val="1212F6"/>
                </a:solidFill>
                <a:latin typeface="Arial" panose="02080604020202020204" pitchFamily="34" charset="0"/>
              </a:rPr>
              <a:t>2《</a:t>
            </a:r>
            <a:r>
              <a:rPr lang="zh-CN" altLang="en-US" sz="1800" b="1">
                <a:solidFill>
                  <a:srgbClr val="1212F6"/>
                </a:solidFill>
                <a:latin typeface="Arial" panose="02080604020202020204" pitchFamily="34" charset="0"/>
              </a:rPr>
              <a:t>楚辞校补</a:t>
            </a:r>
            <a:r>
              <a:rPr lang="en-US" altLang="zh-CN" sz="1800" b="1">
                <a:solidFill>
                  <a:srgbClr val="1212F6"/>
                </a:solidFill>
                <a:latin typeface="Arial" panose="02080604020202020204" pitchFamily="34" charset="0"/>
              </a:rPr>
              <a:t>》</a:t>
            </a:r>
            <a:endParaRPr lang="en-US" altLang="zh-CN" sz="1800" b="1">
              <a:solidFill>
                <a:srgbClr val="1212F6"/>
              </a:solidFill>
              <a:latin typeface="Arial" panose="02080604020202020204" pitchFamily="34" charset="0"/>
            </a:endParaRPr>
          </a:p>
        </p:txBody>
      </p:sp>
      <p:sp>
        <p:nvSpPr>
          <p:cNvPr id="18449" name="Rectangle 27"/>
          <p:cNvSpPr/>
          <p:nvPr/>
        </p:nvSpPr>
        <p:spPr>
          <a:xfrm>
            <a:off x="4643228" y="2039392"/>
            <a:ext cx="1689735" cy="368300"/>
          </a:xfrm>
          <a:prstGeom prst="rect">
            <a:avLst/>
          </a:prstGeom>
          <a:noFill/>
          <a:ln w="9525">
            <a:noFill/>
          </a:ln>
        </p:spPr>
        <p:txBody>
          <a:bodyPr wrap="none">
            <a:spAutoFit/>
          </a:bodyPr>
          <a:lstStyle/>
          <a:p>
            <a:pPr eaLnBrk="1" hangingPunct="1">
              <a:spcBef>
                <a:spcPct val="50000"/>
              </a:spcBef>
            </a:pPr>
            <a:r>
              <a:rPr lang="en-US" altLang="zh-CN" sz="1800" b="1">
                <a:solidFill>
                  <a:srgbClr val="1212F6"/>
                </a:solidFill>
                <a:latin typeface="Arial" panose="02080604020202020204" pitchFamily="34" charset="0"/>
              </a:rPr>
              <a:t>3《</a:t>
            </a:r>
            <a:r>
              <a:rPr lang="zh-CN" altLang="en-US" sz="1800" b="1">
                <a:solidFill>
                  <a:srgbClr val="1212F6"/>
                </a:solidFill>
                <a:latin typeface="Arial" panose="02080604020202020204" pitchFamily="34" charset="0"/>
              </a:rPr>
              <a:t>古典新义</a:t>
            </a:r>
            <a:r>
              <a:rPr lang="en-US" altLang="zh-CN" sz="1800" b="1">
                <a:solidFill>
                  <a:srgbClr val="1212F6"/>
                </a:solidFill>
                <a:latin typeface="Arial" panose="02080604020202020204" pitchFamily="34" charset="0"/>
              </a:rPr>
              <a:t>》</a:t>
            </a:r>
            <a:endParaRPr lang="en-US" altLang="zh-CN" sz="1800" b="1">
              <a:solidFill>
                <a:srgbClr val="1212F6"/>
              </a:solidFill>
              <a:latin typeface="Arial" panose="02080604020202020204" pitchFamily="34" charset="0"/>
            </a:endParaRPr>
          </a:p>
        </p:txBody>
      </p:sp>
      <p:sp>
        <p:nvSpPr>
          <p:cNvPr id="18450" name="AutoShape 28"/>
          <p:cNvSpPr/>
          <p:nvPr/>
        </p:nvSpPr>
        <p:spPr>
          <a:xfrm>
            <a:off x="4355630" y="3672249"/>
            <a:ext cx="72571" cy="1218931"/>
          </a:xfrm>
          <a:prstGeom prst="leftBrace">
            <a:avLst>
              <a:gd name="adj1" fmla="val 138647"/>
              <a:gd name="adj2" fmla="val 50000"/>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sz="100">
              <a:latin typeface="Arial" panose="02080604020202020204" pitchFamily="34" charset="0"/>
            </a:endParaRPr>
          </a:p>
        </p:txBody>
      </p:sp>
      <p:sp>
        <p:nvSpPr>
          <p:cNvPr id="35859" name="Rectangle 29"/>
          <p:cNvSpPr/>
          <p:nvPr/>
        </p:nvSpPr>
        <p:spPr>
          <a:xfrm>
            <a:off x="4428201" y="3611772"/>
            <a:ext cx="2033344" cy="36830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en-US" altLang="zh-CN"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rPr>
              <a:t>1</a:t>
            </a:r>
            <a:r>
              <a:rPr kumimoji="0" lang="zh-CN" altLang="en-US"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rPr>
              <a:t>起草政治传单</a:t>
            </a:r>
            <a:endParaRPr kumimoji="0" lang="zh-CN" altLang="en-US"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endParaRPr>
          </a:p>
        </p:txBody>
      </p:sp>
      <p:sp>
        <p:nvSpPr>
          <p:cNvPr id="35860" name="Rectangle 30"/>
          <p:cNvSpPr/>
          <p:nvPr/>
        </p:nvSpPr>
        <p:spPr>
          <a:xfrm>
            <a:off x="4389228" y="4160090"/>
            <a:ext cx="2095164" cy="36830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en-US" altLang="zh-CN"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rPr>
              <a:t>2</a:t>
            </a:r>
            <a:r>
              <a:rPr lang="zh-CN" altLang="en-US" sz="1800" b="1">
                <a:solidFill>
                  <a:srgbClr val="1212F6"/>
                </a:solidFill>
                <a:sym typeface="+mn-ea"/>
              </a:rPr>
              <a:t>最后一次讲演</a:t>
            </a:r>
            <a:endParaRPr kumimoji="0" lang="zh-CN" altLang="en-US"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sym typeface="+mn-ea"/>
            </a:endParaRPr>
          </a:p>
        </p:txBody>
      </p:sp>
      <p:sp>
        <p:nvSpPr>
          <p:cNvPr id="35861" name="Rectangle 31"/>
          <p:cNvSpPr/>
          <p:nvPr/>
        </p:nvSpPr>
        <p:spPr>
          <a:xfrm>
            <a:off x="4428201" y="4647932"/>
            <a:ext cx="1972868" cy="36830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en-US" altLang="zh-CN"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rPr>
              <a:t>3</a:t>
            </a:r>
            <a:r>
              <a:rPr kumimoji="0" lang="zh-CN" altLang="en-US"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rPr>
              <a:t>参加游行示威</a:t>
            </a:r>
            <a:endParaRPr kumimoji="0" lang="zh-CN" altLang="en-US" sz="1800" b="1" i="0" u="none" strike="noStrike" kern="1200" cap="none" spc="0" normalizeH="0" baseline="0" noProof="1">
              <a:ln>
                <a:noFill/>
              </a:ln>
              <a:solidFill>
                <a:srgbClr val="1212F6"/>
              </a:solidFill>
              <a:effectLst>
                <a:outerShdw blurRad="38100" dist="38100" dir="2700000">
                  <a:srgbClr val="FFFFFF"/>
                </a:outerShdw>
              </a:effectLst>
              <a:uLnTx/>
              <a:uFillTx/>
              <a:latin typeface="Arial" panose="02080604020202020204" pitchFamily="34" charset="0"/>
              <a:ea typeface="宋体" panose="02010600030101010101" pitchFamily="2" charset="-122"/>
              <a:cs typeface="+mn-cs"/>
            </a:endParaRPr>
          </a:p>
        </p:txBody>
      </p:sp>
      <p:sp>
        <p:nvSpPr>
          <p:cNvPr id="18454" name="AutoShape 32"/>
          <p:cNvSpPr/>
          <p:nvPr/>
        </p:nvSpPr>
        <p:spPr>
          <a:xfrm>
            <a:off x="6035524" y="1782704"/>
            <a:ext cx="720339" cy="2803407"/>
          </a:xfrm>
          <a:prstGeom prst="rightBrace">
            <a:avLst>
              <a:gd name="adj1" fmla="val 32125"/>
              <a:gd name="adj2" fmla="val 50000"/>
            </a:avLst>
          </a:prstGeom>
          <a:noFill/>
          <a:ln w="9525" cap="flat" cmpd="sng">
            <a:solidFill>
              <a:schemeClr val="tx1"/>
            </a:solidFill>
            <a:prstDash val="solid"/>
            <a:headEnd type="none" w="med" len="med"/>
            <a:tailEnd type="none" w="med" len="med"/>
          </a:ln>
        </p:spPr>
        <p:txBody>
          <a:bodyPr wrap="none" anchor="ctr"/>
          <a:lstStyle/>
          <a:p>
            <a:pPr eaLnBrk="1" hangingPunct="1"/>
            <a:endParaRPr lang="zh-CN" altLang="en-US" sz="100">
              <a:latin typeface="Arial" panose="02080604020202020204" pitchFamily="34" charset="0"/>
            </a:endParaRPr>
          </a:p>
        </p:txBody>
      </p:sp>
      <p:sp>
        <p:nvSpPr>
          <p:cNvPr id="35863" name="Rectangle 33"/>
          <p:cNvSpPr/>
          <p:nvPr/>
        </p:nvSpPr>
        <p:spPr>
          <a:xfrm>
            <a:off x="7132320" y="2941320"/>
            <a:ext cx="1772285" cy="460375"/>
          </a:xfrm>
          <a:prstGeom prst="rect">
            <a:avLst/>
          </a:prstGeom>
          <a:noFill/>
          <a:ln w="9525">
            <a:noFill/>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2400" b="1"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宋体" panose="02010600030101010101" pitchFamily="2" charset="-122"/>
                <a:cs typeface="+mn-cs"/>
              </a:rPr>
              <a:t>口的巨人</a:t>
            </a:r>
            <a:endParaRPr kumimoji="0" lang="zh-CN" altLang="en-US" sz="2400" b="1"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宋体" panose="02010600030101010101" pitchFamily="2" charset="-122"/>
              <a:cs typeface="+mn-cs"/>
            </a:endParaRPr>
          </a:p>
        </p:txBody>
      </p:sp>
      <p:sp>
        <p:nvSpPr>
          <p:cNvPr id="21539" name="Rectangle 35"/>
          <p:cNvSpPr>
            <a:spLocks noChangeArrowheads="1"/>
          </p:cNvSpPr>
          <p:nvPr/>
        </p:nvSpPr>
        <p:spPr bwMode="auto">
          <a:xfrm>
            <a:off x="6949387" y="1173910"/>
            <a:ext cx="1510561" cy="3683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80604020202020204" pitchFamily="34" charset="0"/>
                <a:ea typeface="宋体" panose="02010600030101010101" pitchFamily="2" charset="-122"/>
                <a:cs typeface="+mn-cs"/>
              </a:rPr>
              <a:t>卓越的学者</a:t>
            </a:r>
            <a:endParaRPr kumimoji="0" lang="zh-CN" altLang="en-US" sz="18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80604020202020204" pitchFamily="34" charset="0"/>
              <a:ea typeface="宋体" panose="02010600030101010101" pitchFamily="2" charset="-122"/>
              <a:cs typeface="+mn-cs"/>
            </a:endParaRPr>
          </a:p>
        </p:txBody>
      </p:sp>
      <p:sp>
        <p:nvSpPr>
          <p:cNvPr id="21540" name="Rectangle 36"/>
          <p:cNvSpPr>
            <a:spLocks noChangeArrowheads="1"/>
          </p:cNvSpPr>
          <p:nvPr/>
        </p:nvSpPr>
        <p:spPr bwMode="auto">
          <a:xfrm>
            <a:off x="6888910" y="4770228"/>
            <a:ext cx="2015873" cy="339725"/>
          </a:xfrm>
          <a:prstGeom prst="rect">
            <a:avLst/>
          </a:prstGeom>
          <a:noFill/>
          <a:ln w="9525">
            <a:noFill/>
            <a:miter lim="800000"/>
          </a:ln>
          <a:effectLst/>
        </p:spPr>
        <p:txBody>
          <a:bodyPr>
            <a:spAutoFit/>
          </a:bodyPr>
          <a:lstStyle/>
          <a:p>
            <a:pPr marL="0" marR="0" lvl="0" indent="0" algn="l" defTabSz="914400" rtl="0" eaLnBrk="1" fontAlgn="base" latinLnBrk="0" hangingPunct="1">
              <a:lnSpc>
                <a:spcPct val="90000"/>
              </a:lnSpc>
              <a:spcBef>
                <a:spcPct val="20000"/>
              </a:spcBef>
              <a:spcAft>
                <a:spcPct val="0"/>
              </a:spcAft>
              <a:buClr>
                <a:schemeClr val="hlink"/>
              </a:buClr>
              <a:buSzTx/>
              <a:buFont typeface="Wingdings" panose="05000000000000000000" pitchFamily="2" charset="2"/>
              <a:buNone/>
              <a:defRPr/>
            </a:pPr>
            <a:r>
              <a:rPr kumimoji="0" lang="zh-CN" altLang="en-US" sz="18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80604020202020204" pitchFamily="34" charset="0"/>
                <a:ea typeface="宋体" panose="02010600030101010101" pitchFamily="2" charset="-122"/>
                <a:cs typeface="+mn-cs"/>
              </a:rPr>
              <a:t>大勇的革命烈士</a:t>
            </a:r>
            <a:endParaRPr kumimoji="0" lang="zh-CN" altLang="en-US" sz="18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80604020202020204" pitchFamily="34" charset="0"/>
              <a:ea typeface="宋体" panose="02010600030101010101" pitchFamily="2" charset="-122"/>
              <a:cs typeface="+mn-cs"/>
            </a:endParaRPr>
          </a:p>
        </p:txBody>
      </p:sp>
      <p:sp>
        <p:nvSpPr>
          <p:cNvPr id="35866" name="Rectangle 37"/>
          <p:cNvSpPr/>
          <p:nvPr/>
        </p:nvSpPr>
        <p:spPr>
          <a:xfrm>
            <a:off x="7132159" y="3261011"/>
            <a:ext cx="1614043" cy="460375"/>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2400" b="1"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宋体" panose="02010600030101010101" pitchFamily="2" charset="-122"/>
                <a:cs typeface="+mn-cs"/>
              </a:rPr>
              <a:t>行的高标</a:t>
            </a:r>
            <a:endParaRPr kumimoji="0" lang="zh-CN" altLang="en-US" sz="2400" b="1"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宋体" panose="02010600030101010101" pitchFamily="2" charset="-122"/>
              <a:cs typeface="+mn-cs"/>
            </a:endParaRPr>
          </a:p>
        </p:txBody>
      </p:sp>
      <p:sp>
        <p:nvSpPr>
          <p:cNvPr id="18459" name="右箭头 35869"/>
          <p:cNvSpPr/>
          <p:nvPr/>
        </p:nvSpPr>
        <p:spPr>
          <a:xfrm>
            <a:off x="6218297" y="4830704"/>
            <a:ext cx="486497" cy="243248"/>
          </a:xfrm>
          <a:prstGeom prst="rightArrow">
            <a:avLst>
              <a:gd name="adj1" fmla="val 50000"/>
              <a:gd name="adj2" fmla="val 49842"/>
            </a:avLst>
          </a:prstGeom>
          <a:solidFill>
            <a:schemeClr val="accent1"/>
          </a:solidFill>
          <a:ln w="9525" cap="flat" cmpd="sng">
            <a:solidFill>
              <a:schemeClr val="tx1"/>
            </a:solidFill>
            <a:prstDash val="solid"/>
            <a:miter/>
            <a:headEnd type="none" w="med" len="med"/>
            <a:tailEnd type="none" w="med" len="med"/>
          </a:ln>
        </p:spPr>
        <p:txBody>
          <a:bodyPr/>
          <a:lstStyle/>
          <a:p>
            <a:pPr eaLnBrk="1" hangingPunct="1"/>
            <a:endParaRPr lang="zh-CN" altLang="en-US" sz="100">
              <a:latin typeface="Arial" panose="02080604020202020204" pitchFamily="34" charset="0"/>
            </a:endParaRPr>
          </a:p>
        </p:txBody>
      </p:sp>
      <p:sp>
        <p:nvSpPr>
          <p:cNvPr id="18460" name="右箭头 35870"/>
          <p:cNvSpPr/>
          <p:nvPr/>
        </p:nvSpPr>
        <p:spPr>
          <a:xfrm>
            <a:off x="6278772" y="1173910"/>
            <a:ext cx="487842" cy="243249"/>
          </a:xfrm>
          <a:prstGeom prst="rightArrow">
            <a:avLst>
              <a:gd name="adj1" fmla="val 50000"/>
              <a:gd name="adj2" fmla="val 49980"/>
            </a:avLst>
          </a:prstGeom>
          <a:solidFill>
            <a:schemeClr val="accent1"/>
          </a:solidFill>
          <a:ln w="9525" cap="flat" cmpd="sng">
            <a:solidFill>
              <a:schemeClr val="tx1"/>
            </a:solidFill>
            <a:prstDash val="solid"/>
            <a:miter/>
            <a:headEnd type="none" w="med" len="med"/>
            <a:tailEnd type="none" w="med" len="med"/>
          </a:ln>
        </p:spPr>
        <p:txBody>
          <a:bodyPr/>
          <a:lstStyle/>
          <a:p>
            <a:pPr eaLnBrk="1" hangingPunct="1"/>
            <a:endParaRPr lang="zh-CN" altLang="en-US" sz="100">
              <a:latin typeface="Arial" panose="02080604020202020204" pitchFamily="34" charset="0"/>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1539"/>
                                        </p:tgtEl>
                                        <p:attrNameLst>
                                          <p:attrName>style.visibility</p:attrName>
                                        </p:attrNameLst>
                                      </p:cBhvr>
                                      <p:to>
                                        <p:strVal val="visible"/>
                                      </p:to>
                                    </p:set>
                                    <p:animEffect transition="in" filter="blinds(horizontal)">
                                      <p:cBhvr>
                                        <p:cTn id="7" dur="500"/>
                                        <p:tgtEl>
                                          <p:spTgt spid="215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40"/>
                                        </p:tgtEl>
                                        <p:attrNameLst>
                                          <p:attrName>style.visibility</p:attrName>
                                        </p:attrNameLst>
                                      </p:cBhvr>
                                      <p:to>
                                        <p:strVal val="visible"/>
                                      </p:to>
                                    </p:set>
                                    <p:animEffect transition="in" filter="blinds(horizontal)">
                                      <p:cBhvr>
                                        <p:cTn id="12" dur="500"/>
                                        <p:tgtEl>
                                          <p:spTgt spid="215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5863"/>
                                        </p:tgtEl>
                                        <p:attrNameLst>
                                          <p:attrName>style.visibility</p:attrName>
                                        </p:attrNameLst>
                                      </p:cBhvr>
                                      <p:to>
                                        <p:strVal val="visible"/>
                                      </p:to>
                                    </p:set>
                                    <p:animEffect transition="in" filter="blinds(horizontal)">
                                      <p:cBhvr>
                                        <p:cTn id="17" dur="500"/>
                                        <p:tgtEl>
                                          <p:spTgt spid="35863"/>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35866"/>
                                        </p:tgtEl>
                                        <p:attrNameLst>
                                          <p:attrName>style.visibility</p:attrName>
                                        </p:attrNameLst>
                                      </p:cBhvr>
                                      <p:to>
                                        <p:strVal val="visible"/>
                                      </p:to>
                                    </p:set>
                                    <p:animEffect transition="in" filter="blinds(horizontal)">
                                      <p:cBhvr>
                                        <p:cTn id="20" dur="500"/>
                                        <p:tgtEl>
                                          <p:spTgt spid="35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3" grpId="0"/>
      <p:bldP spid="21539" grpId="0"/>
      <p:bldP spid="21540" grpId="0"/>
      <p:bldP spid="3586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Text Box 4" descr="中国教育出版网"/>
          <p:cNvSpPr txBox="1"/>
          <p:nvPr/>
        </p:nvSpPr>
        <p:spPr>
          <a:xfrm>
            <a:off x="576898" y="1524318"/>
            <a:ext cx="7777480" cy="553085"/>
          </a:xfrm>
          <a:prstGeom prst="rect">
            <a:avLst/>
          </a:prstGeom>
          <a:solidFill>
            <a:schemeClr val="bg1">
              <a:alpha val="37000"/>
            </a:schemeClr>
          </a:solidFill>
          <a:ln w="9525">
            <a:noFill/>
          </a:ln>
        </p:spPr>
        <p:txBody>
          <a:bodyPr wrap="none">
            <a:spAutoFit/>
          </a:bodyPr>
          <a:lstStyle/>
          <a:p>
            <a:pPr eaLnBrk="1" hangingPunct="1">
              <a:buFont typeface="Wingdings" panose="05000000000000000000" charset="0"/>
            </a:pPr>
            <a:r>
              <a:rPr lang="en-US" altLang="zh-CN" sz="3000" b="1">
                <a:solidFill>
                  <a:srgbClr val="1212F6"/>
                </a:solidFill>
                <a:latin typeface="Arial" panose="02080604020202020204" pitchFamily="34" charset="0"/>
                <a:ea typeface="黑体"/>
              </a:rPr>
              <a:t>3.</a:t>
            </a:r>
            <a:r>
              <a:rPr lang="zh-CN" altLang="en-US" sz="3000" b="1">
                <a:solidFill>
                  <a:srgbClr val="1212F6"/>
                </a:solidFill>
                <a:latin typeface="Arial" panose="02080604020202020204" pitchFamily="34" charset="0"/>
                <a:ea typeface="黑体"/>
              </a:rPr>
              <a:t>思考：这篇文章的结构思路是如何安排的？</a:t>
            </a:r>
            <a:endParaRPr lang="zh-CN" altLang="en-US" sz="3000" b="1">
              <a:solidFill>
                <a:srgbClr val="1212F6"/>
              </a:solidFill>
              <a:latin typeface="Arial" panose="02080604020202020204" pitchFamily="34" charset="0"/>
              <a:ea typeface="黑体"/>
            </a:endParaRPr>
          </a:p>
        </p:txBody>
      </p:sp>
      <p:sp>
        <p:nvSpPr>
          <p:cNvPr id="13" name="AutoShape 6" descr="中国教育出版网"/>
          <p:cNvSpPr>
            <a:spLocks noChangeArrowheads="1"/>
          </p:cNvSpPr>
          <p:nvPr/>
        </p:nvSpPr>
        <p:spPr bwMode="auto">
          <a:xfrm>
            <a:off x="680720" y="2419985"/>
            <a:ext cx="8401050" cy="530860"/>
          </a:xfrm>
          <a:prstGeom prst="rect">
            <a:avLst/>
          </a:prstGeom>
          <a:noFill/>
          <a:ln w="28575" cmpd="sng">
            <a:noFill/>
            <a:prstDash val="sysDot"/>
            <a:miter lim="800000"/>
          </a:ln>
          <a:effectLst/>
        </p:spPr>
        <p:txBody>
          <a:bodyPr anchor="ctr"/>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1</a:t>
            </a:r>
            <a:r>
              <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）开头引用闻一多的原</a:t>
            </a:r>
            <a:r>
              <a:rPr kumimoji="0" lang="zh-CN" altLang="en-US" sz="3000" b="1" i="0" u="none" strike="noStrike" kern="1200" cap="none" spc="0" normalizeH="0" baseline="0" noProof="0">
                <a:ln>
                  <a:noFill/>
                </a:ln>
                <a:solidFill>
                  <a:srgbClr val="1212F6"/>
                </a:solidFill>
                <a:effectLst/>
                <a:uLnTx/>
                <a:uFillTx/>
                <a:latin typeface="华文楷体" panose="02010600040101010101" charset="-122"/>
                <a:ea typeface="华文楷体" panose="02010600040101010101" charset="-122"/>
                <a:cs typeface="华文楷体" panose="02010600040101010101" charset="-122"/>
              </a:rPr>
              <a:t>话。</a:t>
            </a:r>
            <a:endParaRPr kumimoji="0" lang="zh-CN" altLang="en-US" sz="3000" b="1" i="0" u="none" strike="noStrike" kern="1200" cap="none" spc="0" normalizeH="0" baseline="0" noProof="0">
              <a:ln>
                <a:noFill/>
              </a:ln>
              <a:solidFill>
                <a:srgbClr val="1212F6"/>
              </a:solidFill>
              <a:effectLst/>
              <a:uLnTx/>
              <a:uFillTx/>
              <a:latin typeface="华文楷体" panose="02010600040101010101" charset="-122"/>
              <a:ea typeface="华文楷体" panose="02010600040101010101" charset="-122"/>
              <a:cs typeface="华文楷体" panose="02010600040101010101" charset="-122"/>
            </a:endParaRPr>
          </a:p>
        </p:txBody>
      </p:sp>
      <p:sp>
        <p:nvSpPr>
          <p:cNvPr id="15" name="Text Box 8" descr="中国教育出版网"/>
          <p:cNvSpPr txBox="1"/>
          <p:nvPr/>
        </p:nvSpPr>
        <p:spPr>
          <a:xfrm>
            <a:off x="577215" y="3133090"/>
            <a:ext cx="5956928" cy="591813"/>
          </a:xfrm>
          <a:prstGeom prst="roundRect">
            <a:avLst/>
          </a:prstGeom>
          <a:noFill/>
          <a:ln w="28575" cmpd="sng">
            <a:solidFill>
              <a:schemeClr val="bg1"/>
            </a:solidFill>
            <a:prstDash val="solid"/>
          </a:ln>
        </p:spPr>
        <p:txBody>
          <a:bodyPr wrap="none">
            <a:spAutoFit/>
          </a:bodyPr>
          <a:lstStyle/>
          <a:p>
            <a:pPr algn="l" eaLnBrk="1" hangingPunct="1">
              <a:lnSpc>
                <a:spcPct val="90000"/>
              </a:lnSpc>
            </a:pPr>
            <a:r>
              <a:rPr lang="zh-CN" altLang="en-US" sz="3200" b="1" noProof="0">
                <a:ln>
                  <a:noFill/>
                </a:ln>
                <a:solidFill>
                  <a:srgbClr val="FF0000"/>
                </a:solidFill>
                <a:effectLst/>
                <a:uLnTx/>
                <a:uFillTx/>
                <a:latin typeface="华文楷体" panose="02010600040101010101" charset="-122"/>
                <a:ea typeface="华文楷体" panose="02010600040101010101" charset="-122"/>
                <a:cs typeface="华文楷体" panose="02010600040101010101" charset="-122"/>
                <a:sym typeface="+mn-ea"/>
              </a:rPr>
              <a:t>开篇点题“说和做”，</a:t>
            </a:r>
            <a:r>
              <a:rPr lang="zh-CN" altLang="en-US" sz="3200" b="1">
                <a:solidFill>
                  <a:srgbClr val="FF0000"/>
                </a:solidFill>
                <a:latin typeface="Arial" panose="02080604020202020204" pitchFamily="34" charset="0"/>
                <a:ea typeface="黑体"/>
              </a:rPr>
              <a:t>总领全文</a:t>
            </a:r>
            <a:endParaRPr lang="zh-CN" altLang="en-US" sz="3200" b="1">
              <a:solidFill>
                <a:srgbClr val="FF0000"/>
              </a:solidFill>
              <a:latin typeface="Arial" panose="02080604020202020204" pitchFamily="34" charset="0"/>
              <a:ea typeface="黑体"/>
            </a:endParaRPr>
          </a:p>
        </p:txBody>
      </p:sp>
      <p:sp>
        <p:nvSpPr>
          <p:cNvPr id="16" name="AutoShape 10" descr="中国教育出版网"/>
          <p:cNvSpPr>
            <a:spLocks noChangeArrowheads="1"/>
          </p:cNvSpPr>
          <p:nvPr/>
        </p:nvSpPr>
        <p:spPr bwMode="auto">
          <a:xfrm>
            <a:off x="577215" y="3867150"/>
            <a:ext cx="5799138" cy="1003300"/>
          </a:xfrm>
          <a:prstGeom prst="rect">
            <a:avLst/>
          </a:prstGeom>
          <a:noFill/>
          <a:ln w="28575" cmpd="sng">
            <a:noFill/>
            <a:prstDash val="sysDot"/>
            <a:miter lim="800000"/>
          </a:ln>
          <a:effectLst/>
        </p:spPr>
        <p:txBody>
          <a:bodyPr anchor="ct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2</a:t>
            </a:r>
            <a:r>
              <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a:t>
            </a:r>
            <a:r>
              <a:rPr kumimoji="0" lang="en-US" altLang="zh-CN"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a:t>
            </a:r>
            <a:r>
              <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作为学者的方面”</a:t>
            </a:r>
            <a:endPar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endParaRPr>
          </a:p>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a:t>
            </a:r>
            <a:r>
              <a:rPr kumimoji="0" lang="en-US" altLang="zh-CN"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a:t>
            </a:r>
            <a:r>
              <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rPr>
              <a:t>——作为革命家的方面”</a:t>
            </a:r>
            <a:endParaRPr kumimoji="0" lang="zh-CN" altLang="en-US" sz="3000" b="1" i="0" u="none" strike="noStrike" kern="1200" cap="none" spc="0" normalizeH="0" baseline="0" noProof="0">
              <a:ln>
                <a:noFill/>
              </a:ln>
              <a:solidFill>
                <a:srgbClr val="0000FF"/>
              </a:solidFill>
              <a:effectLst/>
              <a:uLnTx/>
              <a:uFillTx/>
              <a:latin typeface="华文楷体" panose="02010600040101010101" charset="-122"/>
              <a:ea typeface="华文楷体" panose="02010600040101010101" charset="-122"/>
              <a:cs typeface="华文楷体" panose="02010600040101010101" charset="-122"/>
            </a:endParaRPr>
          </a:p>
        </p:txBody>
      </p:sp>
      <p:sp>
        <p:nvSpPr>
          <p:cNvPr id="26629" name="矩形 26628"/>
          <p:cNvSpPr/>
          <p:nvPr/>
        </p:nvSpPr>
        <p:spPr>
          <a:xfrm>
            <a:off x="250825" y="5013325"/>
            <a:ext cx="8642350" cy="1655763"/>
          </a:xfrm>
          <a:prstGeom prst="rect">
            <a:avLst/>
          </a:prstGeom>
          <a:solidFill>
            <a:schemeClr val="bg1"/>
          </a:solidFill>
          <a:ln w="9525">
            <a:noFill/>
          </a:ln>
        </p:spPr>
        <p:txBody>
          <a:bodyPr anchor="t"/>
          <a:lstStyle/>
          <a:p>
            <a:pPr marL="342900" indent="-342900">
              <a:lnSpc>
                <a:spcPct val="90000"/>
              </a:lnSpc>
              <a:spcBef>
                <a:spcPct val="20000"/>
              </a:spcBef>
            </a:pPr>
            <a:r>
              <a:rPr lang="en-US" altLang="zh-CN" sz="3200" b="1">
                <a:solidFill>
                  <a:srgbClr val="002060"/>
                </a:solidFill>
                <a:latin typeface="宋体" panose="02010600030101010101" pitchFamily="2" charset="-122"/>
                <a:ea typeface="宋体" panose="02010600030101010101" pitchFamily="2" charset="-122"/>
              </a:rPr>
              <a:t>  </a:t>
            </a:r>
            <a:r>
              <a:rPr lang="zh-CN" altLang="en-US" sz="2800" b="1">
                <a:solidFill>
                  <a:srgbClr val="1212F6"/>
                </a:solidFill>
                <a:latin typeface="宋体" panose="02010600030101010101" pitchFamily="2" charset="-122"/>
                <a:ea typeface="宋体" panose="02010600030101010101" pitchFamily="2" charset="-122"/>
              </a:rPr>
              <a:t>两部分之间用了七、八、九三个段落</a:t>
            </a:r>
            <a:r>
              <a:rPr lang="zh-CN" altLang="en-US" sz="2800" b="1">
                <a:solidFill>
                  <a:srgbClr val="FF0000"/>
                </a:solidFill>
                <a:latin typeface="宋体" panose="02010600030101010101" pitchFamily="2" charset="-122"/>
                <a:ea typeface="宋体" panose="02010600030101010101" pitchFamily="2" charset="-122"/>
              </a:rPr>
              <a:t>过渡</a:t>
            </a:r>
            <a:r>
              <a:rPr lang="zh-CN" altLang="en-US" sz="2800" b="1">
                <a:solidFill>
                  <a:srgbClr val="1212F6"/>
                </a:solidFill>
                <a:latin typeface="宋体" panose="02010600030101010101" pitchFamily="2" charset="-122"/>
                <a:ea typeface="宋体" panose="02010600030101010101" pitchFamily="2" charset="-122"/>
              </a:rPr>
              <a:t>。第七段承接上文小结，第八、九段开启下文。这样</a:t>
            </a:r>
            <a:r>
              <a:rPr lang="zh-CN" altLang="en-US" sz="2800" b="1">
                <a:solidFill>
                  <a:srgbClr val="FF0000"/>
                </a:solidFill>
                <a:latin typeface="宋体" panose="02010600030101010101" pitchFamily="2" charset="-122"/>
                <a:ea typeface="宋体" panose="02010600030101010101" pitchFamily="2" charset="-122"/>
              </a:rPr>
              <a:t>连缀紧密，脉络清楚，过渡自然，把两个方面的情况简明地并列提出，给读者以深刻印象。</a:t>
            </a:r>
            <a:endParaRPr lang="zh-CN" altLang="en-US" sz="2800" b="1">
              <a:solidFill>
                <a:srgbClr val="FF0000"/>
              </a:solidFill>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p14:dur="500">
        <p:push dir="u"/>
      </p:transition>
    </mc:Choice>
    <mc:Fallback>
      <p:transition>
        <p:push dir="u"/>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500"/>
                                        <p:tgtEl>
                                          <p:spTgt spid="1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2" presetClass="entr" presetSubtype="4" fill="hold" grpId="0" nodeType="click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p:tgtEl>
                                          <p:spTgt spid="16"/>
                                        </p:tgtEl>
                                        <p:attrNameLst>
                                          <p:attrName>ppt_y</p:attrName>
                                        </p:attrNameLst>
                                      </p:cBhvr>
                                      <p:tavLst>
                                        <p:tav tm="0">
                                          <p:val>
                                            <p:strVal val="#ppt_y+#ppt_h*1.125000"/>
                                          </p:val>
                                        </p:tav>
                                        <p:tav tm="100000">
                                          <p:val>
                                            <p:strVal val="#ppt_y"/>
                                          </p:val>
                                        </p:tav>
                                      </p:tavLst>
                                    </p:anim>
                                    <p:animEffect transition="in" filter="wipe(up)">
                                      <p:cBhvr>
                                        <p:cTn id="17" dur="500"/>
                                        <p:tgtEl>
                                          <p:spTgt spid="1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6629"/>
                                        </p:tgtEl>
                                        <p:attrNameLst>
                                          <p:attrName>style.visibility</p:attrName>
                                        </p:attrNameLst>
                                      </p:cBhvr>
                                      <p:to>
                                        <p:strVal val="visible"/>
                                      </p:to>
                                    </p:set>
                                    <p:animEffect transition="in" filter="box(out)">
                                      <p:cBhvr>
                                        <p:cTn id="22"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629" grpId="0"/>
      <p:bldP spid="15" grpId="0"/>
      <p:bldP spid="1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矩形 63491"/>
          <p:cNvSpPr>
            <a:spLocks noTextEdit="1"/>
          </p:cNvSpPr>
          <p:nvPr/>
        </p:nvSpPr>
        <p:spPr>
          <a:xfrm>
            <a:off x="1829069" y="1722228"/>
            <a:ext cx="4145978" cy="2615259"/>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05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分析形象</a:t>
            </a:r>
            <a:endParaRPr lang="zh-CN" altLang="en-US" sz="305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ppt_w</p:attrName>
                                        </p:attrNameLst>
                                      </p:cBhvr>
                                      <p:tavLst>
                                        <p:tav tm="0">
                                          <p:val>
                                            <p:fltVal val="0"/>
                                          </p:val>
                                        </p:tav>
                                        <p:tav tm="100000">
                                          <p:val>
                                            <p:strVal val="#ppt_w"/>
                                          </p:val>
                                        </p:tav>
                                      </p:tavLst>
                                    </p:anim>
                                    <p:anim calcmode="lin" valueType="num">
                                      <p:cBhvr>
                                        <p:cTn id="8" dur="1000" fill="hold"/>
                                        <p:tgtEl>
                                          <p:spTgt spid="19458"/>
                                        </p:tgtEl>
                                        <p:attrNameLst>
                                          <p:attrName>ppt_h</p:attrName>
                                        </p:attrNameLst>
                                      </p:cBhvr>
                                      <p:tavLst>
                                        <p:tav tm="0">
                                          <p:val>
                                            <p:fltVal val="0"/>
                                          </p:val>
                                        </p:tav>
                                        <p:tav tm="100000">
                                          <p:val>
                                            <p:strVal val="#ppt_h"/>
                                          </p:val>
                                        </p:tav>
                                      </p:tavLst>
                                    </p:anim>
                                    <p:anim calcmode="lin" valueType="num">
                                      <p:cBhvr>
                                        <p:cTn id="9" dur="1000" fill="hold"/>
                                        <p:tgtEl>
                                          <p:spTgt spid="1945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45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标题 37889"/>
          <p:cNvSpPr>
            <a:spLocks noGrp="1"/>
          </p:cNvSpPr>
          <p:nvPr>
            <p:ph type="title"/>
          </p:nvPr>
        </p:nvSpPr>
        <p:spPr>
          <a:xfrm>
            <a:off x="304585" y="196753"/>
            <a:ext cx="8230138" cy="967619"/>
          </a:xfrm>
        </p:spPr>
        <p:txBody>
          <a:bodyPr vert="horz" wrap="square" lIns="77409" tIns="38704" rIns="77409" bIns="38704" anchor="ctr"/>
          <a:lstStyle/>
          <a:p>
            <a:pPr algn="l" eaLnBrk="1" hangingPunct="1"/>
            <a:r>
              <a:rPr lang="zh-CN" altLang="en-US" sz="2710">
                <a:solidFill>
                  <a:srgbClr val="1212F6"/>
                </a:solidFill>
              </a:rPr>
              <a:t>      </a:t>
            </a:r>
            <a:r>
              <a:rPr lang="zh-CN" altLang="en-US" sz="3385">
                <a:solidFill>
                  <a:srgbClr val="1212F6"/>
                </a:solidFill>
              </a:rPr>
              <a:t>这篇文章在叙述中穿插了哪些</a:t>
            </a:r>
            <a:r>
              <a:rPr lang="zh-CN" altLang="en-US" sz="3385">
                <a:solidFill>
                  <a:srgbClr val="FF0000"/>
                </a:solidFill>
                <a:hlinkClick r:id="rId2" action="ppaction://hlinksldjump"/>
              </a:rPr>
              <a:t>形象的描写</a:t>
            </a:r>
            <a:r>
              <a:rPr lang="zh-CN" altLang="en-US" sz="3385">
                <a:solidFill>
                  <a:srgbClr val="1212F6"/>
                </a:solidFill>
              </a:rPr>
              <a:t>?说说这些描写的作用。</a:t>
            </a:r>
            <a:r>
              <a:rPr lang="zh-CN" altLang="en-US" sz="2710">
                <a:solidFill>
                  <a:srgbClr val="1212F6"/>
                </a:solidFill>
              </a:rPr>
              <a:t> </a:t>
            </a:r>
            <a:endParaRPr lang="zh-CN" altLang="en-US" sz="2710">
              <a:solidFill>
                <a:srgbClr val="1212F6"/>
              </a:solidFill>
            </a:endParaRPr>
          </a:p>
        </p:txBody>
      </p:sp>
      <p:sp>
        <p:nvSpPr>
          <p:cNvPr id="37891" name="内容占位符 37890"/>
          <p:cNvSpPr>
            <a:spLocks noGrp="1"/>
          </p:cNvSpPr>
          <p:nvPr>
            <p:ph idx="1"/>
          </p:nvPr>
        </p:nvSpPr>
        <p:spPr>
          <a:xfrm>
            <a:off x="298450" y="1164590"/>
            <a:ext cx="8101330" cy="2967990"/>
          </a:xfrm>
        </p:spPr>
        <p:txBody>
          <a:bodyPr vert="horz" wrap="square" lIns="77409" tIns="38704" rIns="77409" bIns="38704" anchor="t"/>
          <a:lstStyle/>
          <a:p>
            <a:pPr algn="l" eaLnBrk="1" hangingPunct="1">
              <a:lnSpc>
                <a:spcPct val="90000"/>
              </a:lnSpc>
            </a:pPr>
            <a:r>
              <a:rPr lang="zh-CN" altLang="en-US" sz="2800">
                <a:solidFill>
                  <a:srgbClr val="FF0000"/>
                </a:solidFill>
              </a:rPr>
              <a:t>１语言描写</a:t>
            </a:r>
            <a:r>
              <a:rPr lang="zh-CN" altLang="en-US" sz="2800"/>
              <a:t>：</a:t>
            </a:r>
            <a:r>
              <a:rPr lang="en-US" altLang="zh-CN" sz="2800">
                <a:solidFill>
                  <a:srgbClr val="1212F6"/>
                </a:solidFill>
              </a:rPr>
              <a:t>1</a:t>
            </a:r>
            <a:r>
              <a:rPr lang="zh-CN" altLang="en-US" sz="2800">
                <a:solidFill>
                  <a:srgbClr val="1212F6"/>
                </a:solidFill>
              </a:rPr>
              <a:t>）“人家说了再做，我是做了再说。”“人家说了也不一定做，我是做了也不一定说。”</a:t>
            </a:r>
            <a:endParaRPr lang="zh-CN" altLang="en-US" sz="2800">
              <a:solidFill>
                <a:srgbClr val="1212F6"/>
              </a:solidFill>
            </a:endParaRPr>
          </a:p>
          <a:p>
            <a:pPr algn="l" eaLnBrk="1" hangingPunct="1">
              <a:lnSpc>
                <a:spcPct val="90000"/>
              </a:lnSpc>
            </a:pPr>
            <a:endParaRPr lang="zh-CN" altLang="en-US" sz="2800">
              <a:solidFill>
                <a:srgbClr val="1212F6"/>
              </a:solidFill>
            </a:endParaRPr>
          </a:p>
          <a:p>
            <a:pPr algn="l" eaLnBrk="1" hangingPunct="1">
              <a:lnSpc>
                <a:spcPct val="90000"/>
              </a:lnSpc>
            </a:pPr>
            <a:endParaRPr lang="zh-CN" altLang="en-US" sz="2800"/>
          </a:p>
          <a:p>
            <a:pPr algn="l" eaLnBrk="1" hangingPunct="1">
              <a:lnSpc>
                <a:spcPct val="90000"/>
              </a:lnSpc>
              <a:buNone/>
            </a:pPr>
            <a:r>
              <a:rPr lang="en-US" altLang="zh-CN" sz="2800"/>
              <a:t>   </a:t>
            </a:r>
            <a:r>
              <a:rPr lang="en-US" altLang="zh-CN" sz="2800">
                <a:solidFill>
                  <a:srgbClr val="1212F6"/>
                </a:solidFill>
              </a:rPr>
              <a:t> 2</a:t>
            </a:r>
            <a:r>
              <a:rPr lang="zh-CN" altLang="en-US" sz="2800">
                <a:solidFill>
                  <a:srgbClr val="1212F6"/>
                </a:solidFill>
              </a:rPr>
              <a:t>）</a:t>
            </a:r>
            <a:r>
              <a:rPr lang="zh-CN" altLang="en-US" sz="2800">
                <a:solidFill>
                  <a:srgbClr val="1212F6"/>
                </a:solidFill>
                <a:sym typeface="+mn-ea"/>
              </a:rPr>
              <a:t>“我们要准备像李先生一样，前脚跨出大门，后脚就不准备再跨进大门。”</a:t>
            </a:r>
            <a:endParaRPr lang="zh-CN" altLang="en-US" sz="2800">
              <a:solidFill>
                <a:srgbClr val="1212F6"/>
              </a:solidFill>
              <a:sym typeface="+mn-ea"/>
            </a:endParaRPr>
          </a:p>
          <a:p>
            <a:pPr algn="l" eaLnBrk="1" hangingPunct="1">
              <a:lnSpc>
                <a:spcPct val="90000"/>
              </a:lnSpc>
              <a:buNone/>
            </a:pPr>
            <a:r>
              <a:rPr lang="zh-CN" altLang="en-US" sz="2800">
                <a:sym typeface="+mn-ea"/>
              </a:rPr>
              <a:t> </a:t>
            </a:r>
            <a:br>
              <a:rPr lang="zh-CN" altLang="en-US" sz="2800">
                <a:sym typeface="+mn-ea"/>
              </a:rPr>
            </a:br>
            <a:r>
              <a:rPr lang="zh-CN" altLang="en-US" sz="2800">
                <a:solidFill>
                  <a:srgbClr val="FF0000"/>
                </a:solidFill>
                <a:sym typeface="+mn-ea"/>
              </a:rPr>
              <a:t>２肖像描写</a:t>
            </a:r>
            <a:r>
              <a:rPr lang="zh-CN" altLang="en-US" sz="2800">
                <a:solidFill>
                  <a:srgbClr val="1212F6"/>
                </a:solidFill>
                <a:sym typeface="+mn-ea"/>
              </a:rPr>
              <a:t>：如：“炯炯目光”“头发零乱”“昂首挺胸”“长须飘飘”“目不窥园”</a:t>
            </a:r>
            <a:endParaRPr lang="zh-CN" altLang="en-US" sz="2800">
              <a:solidFill>
                <a:srgbClr val="FF0000"/>
              </a:solidFill>
            </a:endParaRPr>
          </a:p>
        </p:txBody>
      </p:sp>
      <p:sp>
        <p:nvSpPr>
          <p:cNvPr id="2" name="文本框 1"/>
          <p:cNvSpPr txBox="1"/>
          <p:nvPr/>
        </p:nvSpPr>
        <p:spPr>
          <a:xfrm>
            <a:off x="304800" y="2493645"/>
            <a:ext cx="7960360" cy="953135"/>
          </a:xfrm>
          <a:prstGeom prst="rect">
            <a:avLst/>
          </a:prstGeom>
          <a:noFill/>
        </p:spPr>
        <p:txBody>
          <a:bodyPr wrap="square" rtlCol="0">
            <a:spAutoFit/>
          </a:bodyPr>
          <a:lstStyle/>
          <a:p>
            <a:r>
              <a:rPr lang="zh-CN" altLang="en-US" sz="2800" b="1">
                <a:solidFill>
                  <a:srgbClr val="FF0000"/>
                </a:solidFill>
                <a:sym typeface="+mn-ea"/>
              </a:rPr>
              <a:t>这两句话表现了作为卓越的学者的闻一多</a:t>
            </a:r>
            <a:r>
              <a:rPr lang="zh-CN" altLang="en-US" sz="2800" b="1" u="sng">
                <a:solidFill>
                  <a:srgbClr val="FF0000"/>
                </a:solidFill>
                <a:sym typeface="+mn-ea"/>
              </a:rPr>
              <a:t>实干精神和谦虚美德</a:t>
            </a:r>
            <a:r>
              <a:rPr lang="zh-CN" altLang="en-US" sz="2800" b="1">
                <a:solidFill>
                  <a:srgbClr val="FF0000"/>
                </a:solidFill>
                <a:sym typeface="+mn-ea"/>
              </a:rPr>
              <a:t>。</a:t>
            </a:r>
            <a:endParaRPr lang="zh-CN" altLang="en-US" sz="2800" b="1">
              <a:solidFill>
                <a:srgbClr val="FF0000"/>
              </a:solidFill>
              <a:sym typeface="+mn-ea"/>
            </a:endParaRPr>
          </a:p>
        </p:txBody>
      </p:sp>
      <p:sp>
        <p:nvSpPr>
          <p:cNvPr id="3" name="文本框 2"/>
          <p:cNvSpPr txBox="1"/>
          <p:nvPr/>
        </p:nvSpPr>
        <p:spPr>
          <a:xfrm>
            <a:off x="8399780" y="4839970"/>
            <a:ext cx="309880" cy="368300"/>
          </a:xfrm>
          <a:prstGeom prst="rect">
            <a:avLst/>
          </a:prstGeom>
          <a:noFill/>
        </p:spPr>
        <p:txBody>
          <a:bodyPr wrap="none" rtlCol="0">
            <a:spAutoFit/>
          </a:bodyPr>
          <a:lstStyle/>
          <a:p>
            <a:endParaRPr lang="zh-CN" altLang="en-US"/>
          </a:p>
        </p:txBody>
      </p:sp>
      <p:sp>
        <p:nvSpPr>
          <p:cNvPr id="4" name="文本框 3"/>
          <p:cNvSpPr txBox="1"/>
          <p:nvPr/>
        </p:nvSpPr>
        <p:spPr>
          <a:xfrm>
            <a:off x="579755" y="4132580"/>
            <a:ext cx="8129905" cy="953135"/>
          </a:xfrm>
          <a:prstGeom prst="rect">
            <a:avLst/>
          </a:prstGeom>
          <a:noFill/>
        </p:spPr>
        <p:txBody>
          <a:bodyPr wrap="square" rtlCol="0">
            <a:spAutoFit/>
          </a:bodyPr>
          <a:lstStyle/>
          <a:p>
            <a:r>
              <a:rPr lang="zh-CN" altLang="en-US" sz="2800" b="1">
                <a:solidFill>
                  <a:srgbClr val="FF0000"/>
                </a:solidFill>
                <a:sym typeface="+mn-ea"/>
              </a:rPr>
              <a:t>表现闻一多</a:t>
            </a:r>
            <a:r>
              <a:rPr lang="zh-CN" altLang="en-US" sz="2800" b="1" u="sng">
                <a:solidFill>
                  <a:srgbClr val="FF0000"/>
                </a:solidFill>
                <a:sym typeface="+mn-ea"/>
              </a:rPr>
              <a:t>大无畏的革命精神</a:t>
            </a:r>
            <a:r>
              <a:rPr lang="zh-CN" altLang="en-US" sz="2800" b="1">
                <a:solidFill>
                  <a:srgbClr val="FF0000"/>
                </a:solidFill>
                <a:sym typeface="+mn-ea"/>
              </a:rPr>
              <a:t>。</a:t>
            </a:r>
            <a:endParaRPr lang="zh-CN" altLang="en-US" sz="2800" b="1">
              <a:solidFill>
                <a:srgbClr val="FF0000"/>
              </a:solidFill>
              <a:sym typeface="+mn-ea"/>
            </a:endParaRPr>
          </a:p>
          <a:p>
            <a:endParaRPr lang="zh-CN" altLang="en-US" sz="2800" b="1"/>
          </a:p>
        </p:txBody>
      </p:sp>
      <p:sp>
        <p:nvSpPr>
          <p:cNvPr id="5" name="文本框 4"/>
          <p:cNvSpPr txBox="1"/>
          <p:nvPr/>
        </p:nvSpPr>
        <p:spPr>
          <a:xfrm>
            <a:off x="506730" y="5769610"/>
            <a:ext cx="7825740" cy="953135"/>
          </a:xfrm>
          <a:prstGeom prst="rect">
            <a:avLst/>
          </a:prstGeom>
          <a:noFill/>
        </p:spPr>
        <p:txBody>
          <a:bodyPr wrap="square" rtlCol="0">
            <a:spAutoFit/>
          </a:bodyPr>
          <a:lstStyle/>
          <a:p>
            <a:r>
              <a:rPr lang="zh-CN" altLang="en-US" sz="2800">
                <a:solidFill>
                  <a:srgbClr val="FF0000"/>
                </a:solidFill>
                <a:sym typeface="+mn-ea"/>
              </a:rPr>
              <a:t>都</a:t>
            </a:r>
            <a:r>
              <a:rPr lang="zh-CN" altLang="en-US" sz="2800" b="1">
                <a:solidFill>
                  <a:srgbClr val="FF0000"/>
                </a:solidFill>
                <a:sym typeface="+mn-ea"/>
              </a:rPr>
              <a:t>具体表现闻一多那</a:t>
            </a:r>
            <a:r>
              <a:rPr lang="zh-CN" altLang="en-US" sz="2800" b="1" u="sng">
                <a:solidFill>
                  <a:srgbClr val="FF0000"/>
                </a:solidFill>
                <a:sym typeface="+mn-ea"/>
              </a:rPr>
              <a:t>令人尊敬的高大形象</a:t>
            </a:r>
            <a:r>
              <a:rPr lang="zh-CN" altLang="en-US" sz="2800" b="1">
                <a:solidFill>
                  <a:srgbClr val="FF0000"/>
                </a:solidFill>
                <a:sym typeface="+mn-ea"/>
              </a:rPr>
              <a:t>。 </a:t>
            </a:r>
            <a:br>
              <a:rPr lang="zh-CN" altLang="en-US" sz="2800" b="1">
                <a:solidFill>
                  <a:srgbClr val="FF0000"/>
                </a:solidFill>
                <a:sym typeface="+mn-ea"/>
              </a:rPr>
            </a:br>
            <a:endParaRPr lang="zh-CN" altLang="en-US" sz="2800" b="1"/>
          </a:p>
        </p:txBody>
      </p:sp>
    </p:spTree>
  </p:cSld>
  <p:clrMapOvr>
    <a:masterClrMapping/>
  </p:clrMapOvr>
  <p:transition spd="med">
    <p:wheel spokes="1"/>
    <p:sndAc>
      <p:stSnd>
        <p:snd r:embed="rId3"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2" presetClass="entr" presetSubtype="4" fill="hold" nodeType="clickEffect">
                                  <p:stCondLst>
                                    <p:cond delay="0"/>
                                  </p:stCondLst>
                                  <p:childTnLst>
                                    <p:set>
                                      <p:cBhvr>
                                        <p:cTn id="18" dur="1" fill="hold">
                                          <p:stCondLst>
                                            <p:cond delay="0"/>
                                          </p:stCondLst>
                                        </p:cTn>
                                        <p:tgtEl>
                                          <p:spTgt spid="37891">
                                            <p:txEl>
                                              <p:pRg st="4" end="4"/>
                                            </p:txEl>
                                          </p:spTgt>
                                        </p:tgtEl>
                                        <p:attrNameLst>
                                          <p:attrName>style.visibility</p:attrName>
                                        </p:attrNameLst>
                                      </p:cBhvr>
                                      <p:to>
                                        <p:strVal val="visible"/>
                                      </p:to>
                                    </p:set>
                                    <p:anim calcmode="lin" valueType="num">
                                      <p:cBhvr additive="base">
                                        <p:cTn id="19" dur="500"/>
                                        <p:tgtEl>
                                          <p:spTgt spid="37891">
                                            <p:txEl>
                                              <p:pRg st="4" end="4"/>
                                            </p:txEl>
                                          </p:spTgt>
                                        </p:tgtEl>
                                        <p:attrNameLst>
                                          <p:attrName>ppt_y</p:attrName>
                                        </p:attrNameLst>
                                      </p:cBhvr>
                                      <p:tavLst>
                                        <p:tav tm="0">
                                          <p:val>
                                            <p:strVal val="#ppt_y+#ppt_h*1.125000"/>
                                          </p:val>
                                        </p:tav>
                                        <p:tav tm="100000">
                                          <p:val>
                                            <p:strVal val="#ppt_y"/>
                                          </p:val>
                                        </p:tav>
                                      </p:tavLst>
                                    </p:anim>
                                    <p:animEffect transition="in" filter="wipe(up)">
                                      <p:cBhvr>
                                        <p:cTn id="20" dur="500"/>
                                        <p:tgtEl>
                                          <p:spTgt spid="37891">
                                            <p:txEl>
                                              <p:pRg st="4" end="4"/>
                                            </p:txEl>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标题 37889"/>
          <p:cNvSpPr>
            <a:spLocks noGrp="1"/>
          </p:cNvSpPr>
          <p:nvPr>
            <p:ph type="title"/>
          </p:nvPr>
        </p:nvSpPr>
        <p:spPr>
          <a:xfrm>
            <a:off x="365545" y="991138"/>
            <a:ext cx="8230138" cy="967619"/>
          </a:xfrm>
        </p:spPr>
        <p:txBody>
          <a:bodyPr vert="horz" wrap="square" lIns="77409" tIns="38704" rIns="77409" bIns="38704" anchor="ctr"/>
          <a:lstStyle/>
          <a:p>
            <a:pPr algn="l" eaLnBrk="1" hangingPunct="1"/>
            <a:r>
              <a:rPr lang="zh-CN" altLang="en-US" sz="2710"/>
              <a:t>      </a:t>
            </a:r>
            <a:br>
              <a:rPr lang="zh-CN" altLang="en-US" sz="2710"/>
            </a:br>
            <a:r>
              <a:rPr lang="zh-CN" altLang="en-US" sz="2710">
                <a:solidFill>
                  <a:srgbClr val="FF0000"/>
                </a:solidFill>
                <a:sym typeface="+mn-ea"/>
              </a:rPr>
              <a:t>３动作描写：</a:t>
            </a:r>
            <a:r>
              <a:rPr lang="zh-CN" altLang="en-US" sz="2710">
                <a:solidFill>
                  <a:srgbClr val="1212F6"/>
                </a:solidFill>
                <a:sym typeface="+mn-ea"/>
              </a:rPr>
              <a:t>“闻先生大无畏地在群众大会上，大骂特务，慷慨淋漓，并指着这群败类说：</a:t>
            </a:r>
            <a:r>
              <a:rPr lang="en-US" altLang="zh-CN" sz="2710">
                <a:solidFill>
                  <a:srgbClr val="1212F6"/>
                </a:solidFill>
                <a:sym typeface="+mn-ea"/>
              </a:rPr>
              <a:t>“</a:t>
            </a:r>
            <a:r>
              <a:rPr lang="zh-CN" altLang="en-US" sz="2710">
                <a:solidFill>
                  <a:srgbClr val="1212F6"/>
                </a:solidFill>
                <a:sym typeface="+mn-ea"/>
              </a:rPr>
              <a:t>你们站出来！你们站出来！</a:t>
            </a:r>
            <a:r>
              <a:rPr lang="en-US" altLang="zh-CN" sz="2710">
                <a:solidFill>
                  <a:srgbClr val="1212F6"/>
                </a:solidFill>
                <a:sym typeface="+mn-ea"/>
              </a:rPr>
              <a:t>”</a:t>
            </a:r>
            <a:br>
              <a:rPr lang="en-US" altLang="zh-CN" sz="2710"/>
            </a:br>
            <a:br>
              <a:rPr lang="zh-CN" altLang="en-US" sz="2710"/>
            </a:br>
            <a:endParaRPr lang="zh-CN" altLang="en-US" sz="2710"/>
          </a:p>
        </p:txBody>
      </p:sp>
      <p:sp>
        <p:nvSpPr>
          <p:cNvPr id="21507" name="内容占位符 37890"/>
          <p:cNvSpPr>
            <a:spLocks noGrp="1"/>
          </p:cNvSpPr>
          <p:nvPr>
            <p:ph idx="1"/>
          </p:nvPr>
        </p:nvSpPr>
        <p:spPr>
          <a:xfrm>
            <a:off x="186959" y="2341772"/>
            <a:ext cx="8134719" cy="3475365"/>
          </a:xfrm>
        </p:spPr>
        <p:txBody>
          <a:bodyPr vert="horz" wrap="square" lIns="77409" tIns="38704" rIns="77409" bIns="38704" anchor="t"/>
          <a:lstStyle/>
          <a:p>
            <a:pPr marL="0" indent="0" algn="l" eaLnBrk="1" hangingPunct="1">
              <a:lnSpc>
                <a:spcPct val="90000"/>
              </a:lnSpc>
              <a:buNone/>
            </a:pPr>
            <a:endParaRPr lang="en-US" altLang="zh-CN" sz="3200">
              <a:solidFill>
                <a:srgbClr val="FF0000"/>
              </a:solidFill>
            </a:endParaRPr>
          </a:p>
          <a:p>
            <a:pPr algn="l" eaLnBrk="1" hangingPunct="1">
              <a:lnSpc>
                <a:spcPct val="90000"/>
              </a:lnSpc>
            </a:pPr>
            <a:r>
              <a:rPr lang="en-US" altLang="zh-CN" sz="3200">
                <a:solidFill>
                  <a:srgbClr val="FF0000"/>
                </a:solidFill>
              </a:rPr>
              <a:t>4 </a:t>
            </a:r>
            <a:r>
              <a:rPr lang="zh-CN" altLang="en-US" sz="3200">
                <a:solidFill>
                  <a:srgbClr val="FF0000"/>
                </a:solidFill>
              </a:rPr>
              <a:t>细节描写</a:t>
            </a:r>
            <a:r>
              <a:rPr lang="zh-CN" altLang="en-US" sz="3200">
                <a:solidFill>
                  <a:srgbClr val="1212F6"/>
                </a:solidFill>
              </a:rPr>
              <a:t>：“一个又一个的的四方竹纸本子，写满了密密麻麻的小楷，如“群蚁排衙”</a:t>
            </a:r>
            <a:r>
              <a:rPr lang="zh-CN" altLang="en-US" sz="3200"/>
              <a:t> </a:t>
            </a:r>
            <a:br>
              <a:rPr lang="zh-CN" altLang="en-US" sz="3200"/>
            </a:br>
            <a:endParaRPr lang="zh-CN" altLang="en-US" sz="3200"/>
          </a:p>
        </p:txBody>
      </p:sp>
      <p:sp>
        <p:nvSpPr>
          <p:cNvPr id="4" name="文本框 3"/>
          <p:cNvSpPr txBox="1"/>
          <p:nvPr/>
        </p:nvSpPr>
        <p:spPr>
          <a:xfrm>
            <a:off x="415925" y="1958975"/>
            <a:ext cx="8129905" cy="953135"/>
          </a:xfrm>
          <a:prstGeom prst="rect">
            <a:avLst/>
          </a:prstGeom>
          <a:noFill/>
        </p:spPr>
        <p:txBody>
          <a:bodyPr wrap="square" rtlCol="0">
            <a:spAutoFit/>
          </a:bodyPr>
          <a:lstStyle/>
          <a:p>
            <a:r>
              <a:rPr lang="zh-CN" altLang="en-US" sz="2800" b="1">
                <a:solidFill>
                  <a:srgbClr val="FF0000"/>
                </a:solidFill>
                <a:sym typeface="+mn-ea"/>
              </a:rPr>
              <a:t>表现闻一多</a:t>
            </a:r>
            <a:r>
              <a:rPr lang="zh-CN" altLang="en-US" sz="2800" b="1" u="sng">
                <a:solidFill>
                  <a:srgbClr val="FF0000"/>
                </a:solidFill>
                <a:sym typeface="+mn-ea"/>
              </a:rPr>
              <a:t>视死如归、大无畏的革命精神</a:t>
            </a:r>
            <a:r>
              <a:rPr lang="zh-CN" altLang="en-US" sz="2800" b="1">
                <a:solidFill>
                  <a:srgbClr val="FF0000"/>
                </a:solidFill>
                <a:sym typeface="+mn-ea"/>
              </a:rPr>
              <a:t>。</a:t>
            </a:r>
            <a:endParaRPr lang="zh-CN" altLang="en-US" sz="2800" b="1">
              <a:solidFill>
                <a:srgbClr val="FF0000"/>
              </a:solidFill>
              <a:sym typeface="+mn-ea"/>
            </a:endParaRPr>
          </a:p>
          <a:p>
            <a:endParaRPr lang="zh-CN" altLang="en-US" sz="2800" b="1"/>
          </a:p>
        </p:txBody>
      </p:sp>
      <p:sp>
        <p:nvSpPr>
          <p:cNvPr id="2" name="文本框 1"/>
          <p:cNvSpPr txBox="1"/>
          <p:nvPr/>
        </p:nvSpPr>
        <p:spPr>
          <a:xfrm>
            <a:off x="415925" y="4368800"/>
            <a:ext cx="8129905" cy="953135"/>
          </a:xfrm>
          <a:prstGeom prst="rect">
            <a:avLst/>
          </a:prstGeom>
          <a:noFill/>
        </p:spPr>
        <p:txBody>
          <a:bodyPr wrap="square" rtlCol="0">
            <a:spAutoFit/>
          </a:bodyPr>
          <a:lstStyle/>
          <a:p>
            <a:r>
              <a:rPr lang="zh-CN" altLang="en-US" sz="2800" b="1">
                <a:solidFill>
                  <a:srgbClr val="FF0000"/>
                </a:solidFill>
                <a:sym typeface="+mn-ea"/>
              </a:rPr>
              <a:t>表现闻一多先生</a:t>
            </a:r>
            <a:r>
              <a:rPr lang="zh-CN" altLang="en-US" sz="2800" b="1" u="sng">
                <a:solidFill>
                  <a:srgbClr val="FF0000"/>
                </a:solidFill>
                <a:sym typeface="+mn-ea"/>
              </a:rPr>
              <a:t>严谨治学</a:t>
            </a:r>
            <a:r>
              <a:rPr lang="zh-CN" altLang="en-US" sz="2800" b="1">
                <a:solidFill>
                  <a:srgbClr val="FF0000"/>
                </a:solidFill>
                <a:sym typeface="+mn-ea"/>
              </a:rPr>
              <a:t>的精神。</a:t>
            </a:r>
            <a:endParaRPr lang="zh-CN" altLang="en-US" sz="2800" b="1">
              <a:solidFill>
                <a:srgbClr val="FF0000"/>
              </a:solidFill>
              <a:sym typeface="+mn-ea"/>
            </a:endParaRPr>
          </a:p>
          <a:p>
            <a:endParaRPr lang="zh-CN" altLang="en-US" sz="2800" b="1"/>
          </a:p>
        </p:txBody>
      </p:sp>
    </p:spTree>
  </p:cSld>
  <p:clrMapOvr>
    <a:masterClrMapping/>
  </p:clrMapOvr>
  <p:transition spd="med">
    <p:wheel spokes="1"/>
    <p:sndAc>
      <p:stSnd>
        <p:snd r:embed="rId2"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矩形 59399"/>
          <p:cNvSpPr>
            <a:spLocks noTextEdit="1"/>
          </p:cNvSpPr>
          <p:nvPr/>
        </p:nvSpPr>
        <p:spPr>
          <a:xfrm>
            <a:off x="2742932" y="1722228"/>
            <a:ext cx="4206455" cy="2803407"/>
          </a:xfrm>
          <a:prstGeom prst="rect">
            <a:avLst/>
          </a:prstGeom>
        </p:spPr>
        <p:txBody>
          <a:bodyPr wrap="none" fromWordArt="1">
            <a:prstTxWarp prst="textDeflateBottom">
              <a:avLst>
                <a:gd name="adj" fmla="val 76472"/>
              </a:avLst>
            </a:prstTxWarp>
            <a:normAutofit/>
            <a:scene3d>
              <a:camera prst="legacyPerspectiveFront">
                <a:rot lat="19800000" lon="19440000" rev="0"/>
              </a:camera>
              <a:lightRig rig="legacyNormal2" dir="t"/>
            </a:scene3d>
            <a:sp3d extrusionH="354000" prstMaterial="legacyMatte">
              <a:extrusionClr>
                <a:srgbClr val="939676"/>
              </a:extrusionClr>
            </a:sp3d>
          </a:bodyPr>
          <a:lstStyle/>
          <a:p>
            <a:pPr algn="ctr"/>
            <a:r>
              <a:rPr lang="zh-CN" altLang="en-US" sz="3050">
                <a:gradFill rotWithShape="1">
                  <a:gsLst>
                    <a:gs pos="0">
                      <a:srgbClr val="707070"/>
                    </a:gs>
                    <a:gs pos="50000">
                      <a:srgbClr val="FFFFFF"/>
                    </a:gs>
                    <a:gs pos="100000">
                      <a:srgbClr val="707070"/>
                    </a:gs>
                  </a:gsLst>
                  <a:lin ang="2700000" scaled="1"/>
                </a:gradFill>
                <a:latin typeface="宋体" panose="02010600030101010101" pitchFamily="2" charset="-122"/>
                <a:ea typeface="宋体" panose="02010600030101010101" pitchFamily="2" charset="-122"/>
              </a:rPr>
              <a:t>品味语言</a:t>
            </a:r>
            <a:endParaRPr lang="zh-CN" altLang="en-US" sz="3050">
              <a:gradFill rotWithShape="1">
                <a:gsLst>
                  <a:gs pos="0">
                    <a:srgbClr val="707070"/>
                  </a:gs>
                  <a:gs pos="50000">
                    <a:srgbClr val="FFFFFF"/>
                  </a:gs>
                  <a:gs pos="100000">
                    <a:srgbClr val="707070"/>
                  </a:gs>
                </a:gsLst>
                <a:lin ang="2700000" scaled="1"/>
              </a:gradFill>
              <a:latin typeface="宋体" panose="02010600030101010101" pitchFamily="2" charset="-122"/>
              <a:ea typeface="宋体" panose="02010600030101010101" pitchFamily="2" charset="-122"/>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80">
                                          <p:stCondLst>
                                            <p:cond delay="0"/>
                                          </p:stCondLst>
                                        </p:cTn>
                                        <p:tgtEl>
                                          <p:spTgt spid="22530"/>
                                        </p:tgtEl>
                                      </p:cBhvr>
                                    </p:animEffect>
                                    <p:anim calcmode="lin" valueType="num">
                                      <p:cBhvr>
                                        <p:cTn id="8" dur="1822"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0"/>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0"/>
                                        </p:tgtEl>
                                      </p:cBhvr>
                                      <p:to x="100000" y="60000"/>
                                    </p:animScale>
                                    <p:animScale>
                                      <p:cBhvr>
                                        <p:cTn id="14" dur="166" decel="50000">
                                          <p:stCondLst>
                                            <p:cond delay="676"/>
                                          </p:stCondLst>
                                        </p:cTn>
                                        <p:tgtEl>
                                          <p:spTgt spid="22530"/>
                                        </p:tgtEl>
                                      </p:cBhvr>
                                      <p:to x="100000" y="100000"/>
                                    </p:animScale>
                                    <p:animScale>
                                      <p:cBhvr>
                                        <p:cTn id="15" dur="26">
                                          <p:stCondLst>
                                            <p:cond delay="1312"/>
                                          </p:stCondLst>
                                        </p:cTn>
                                        <p:tgtEl>
                                          <p:spTgt spid="22530"/>
                                        </p:tgtEl>
                                      </p:cBhvr>
                                      <p:to x="100000" y="80000"/>
                                    </p:animScale>
                                    <p:animScale>
                                      <p:cBhvr>
                                        <p:cTn id="16" dur="166" decel="50000">
                                          <p:stCondLst>
                                            <p:cond delay="1338"/>
                                          </p:stCondLst>
                                        </p:cTn>
                                        <p:tgtEl>
                                          <p:spTgt spid="22530"/>
                                        </p:tgtEl>
                                      </p:cBhvr>
                                      <p:to x="100000" y="100000"/>
                                    </p:animScale>
                                    <p:animScale>
                                      <p:cBhvr>
                                        <p:cTn id="17" dur="26">
                                          <p:stCondLst>
                                            <p:cond delay="1642"/>
                                          </p:stCondLst>
                                        </p:cTn>
                                        <p:tgtEl>
                                          <p:spTgt spid="22530"/>
                                        </p:tgtEl>
                                      </p:cBhvr>
                                      <p:to x="100000" y="90000"/>
                                    </p:animScale>
                                    <p:animScale>
                                      <p:cBhvr>
                                        <p:cTn id="18" dur="166" decel="50000">
                                          <p:stCondLst>
                                            <p:cond delay="1668"/>
                                          </p:stCondLst>
                                        </p:cTn>
                                        <p:tgtEl>
                                          <p:spTgt spid="22530"/>
                                        </p:tgtEl>
                                      </p:cBhvr>
                                      <p:to x="100000" y="100000"/>
                                    </p:animScale>
                                    <p:animScale>
                                      <p:cBhvr>
                                        <p:cTn id="19" dur="26">
                                          <p:stCondLst>
                                            <p:cond delay="1808"/>
                                          </p:stCondLst>
                                        </p:cTn>
                                        <p:tgtEl>
                                          <p:spTgt spid="22530"/>
                                        </p:tgtEl>
                                      </p:cBhvr>
                                      <p:to x="100000" y="95000"/>
                                    </p:animScale>
                                    <p:animScale>
                                      <p:cBhvr>
                                        <p:cTn id="20" dur="166" decel="50000">
                                          <p:stCondLst>
                                            <p:cond delay="1834"/>
                                          </p:stCondLst>
                                        </p:cTn>
                                        <p:tgtEl>
                                          <p:spTgt spid="2253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Text Box 2"/>
          <p:cNvSpPr txBox="1">
            <a:spLocks noChangeArrowheads="1"/>
          </p:cNvSpPr>
          <p:nvPr/>
        </p:nvSpPr>
        <p:spPr bwMode="auto">
          <a:xfrm>
            <a:off x="354648" y="1784668"/>
            <a:ext cx="8434387" cy="2889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80604020202020204" pitchFamily="34" charset="0"/>
                <a:ea typeface="宋体" panose="02010600030101010101" pitchFamily="2" charset="-122"/>
              </a:defRPr>
            </a:lvl1pPr>
            <a:lvl2pPr marL="742950" indent="-285750" eaLnBrk="0" hangingPunct="0">
              <a:defRPr>
                <a:solidFill>
                  <a:schemeClr val="tx1"/>
                </a:solidFill>
                <a:latin typeface="Arial" panose="02080604020202020204" pitchFamily="34" charset="0"/>
                <a:ea typeface="宋体" panose="02010600030101010101" pitchFamily="2" charset="-122"/>
              </a:defRPr>
            </a:lvl2pPr>
            <a:lvl3pPr marL="1143000" indent="-228600" eaLnBrk="0" hangingPunct="0">
              <a:defRPr>
                <a:solidFill>
                  <a:schemeClr val="tx1"/>
                </a:solidFill>
                <a:latin typeface="Arial" panose="02080604020202020204" pitchFamily="34" charset="0"/>
                <a:ea typeface="宋体" panose="02010600030101010101" pitchFamily="2" charset="-122"/>
              </a:defRPr>
            </a:lvl3pPr>
            <a:lvl4pPr marL="1600200" indent="-228600" eaLnBrk="0" hangingPunct="0">
              <a:defRPr>
                <a:solidFill>
                  <a:schemeClr val="tx1"/>
                </a:solidFill>
                <a:latin typeface="Arial" panose="02080604020202020204" pitchFamily="34" charset="0"/>
                <a:ea typeface="宋体" panose="02010600030101010101" pitchFamily="2" charset="-122"/>
              </a:defRPr>
            </a:lvl4pPr>
            <a:lvl5pPr marL="2057400" indent="-228600" eaLnBrk="0" hangingPunct="0">
              <a:defRPr>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9pPr>
          </a:lstStyle>
          <a:p>
            <a:pPr eaLnBrk="1" hangingPunct="1">
              <a:lnSpc>
                <a:spcPct val="130000"/>
              </a:lnSpc>
              <a:buFontTx/>
              <a:buNone/>
              <a:defRPr/>
            </a:pPr>
            <a:r>
              <a:rPr lang="zh-CN" altLang="en-US" sz="2800" b="1" smtClean="0">
                <a:solidFill>
                  <a:srgbClr val="1212F6"/>
                </a:solidFill>
                <a:latin typeface="Times New Roman"/>
                <a:ea typeface="楷体" pitchFamily="49" charset="-122"/>
              </a:rPr>
              <a:t>    澳门归回之日，《七子之歌》传唱大江南北，引起观众的强烈反响。这首歌的歌词就是著名的爱国学者、诗人、革命烈士闻一多先生创作的。今天，我们继续学习《说和做</a:t>
            </a:r>
            <a:r>
              <a:rPr lang="en-US" altLang="zh-CN" sz="2800" b="1" smtClean="0">
                <a:solidFill>
                  <a:srgbClr val="1212F6"/>
                </a:solidFill>
                <a:latin typeface="Times New Roman"/>
                <a:ea typeface="楷体" pitchFamily="49" charset="-122"/>
              </a:rPr>
              <a:t>——</a:t>
            </a:r>
            <a:r>
              <a:rPr lang="zh-CN" altLang="en-US" sz="2800" b="1" smtClean="0">
                <a:solidFill>
                  <a:srgbClr val="1212F6"/>
                </a:solidFill>
                <a:latin typeface="Times New Roman"/>
                <a:ea typeface="楷体" pitchFamily="49" charset="-122"/>
              </a:rPr>
              <a:t>记闻一多先生言行片段》这篇文章，去深入了解闻一多的精神品格。</a:t>
            </a:r>
            <a:endParaRPr lang="zh-CN" altLang="en-US" sz="2800" b="1" smtClean="0">
              <a:solidFill>
                <a:srgbClr val="1212F6"/>
              </a:solidFill>
              <a:latin typeface="Times New Roman"/>
              <a:ea typeface="楷体" pitchFamily="49" charset="-122"/>
            </a:endParaRPr>
          </a:p>
        </p:txBody>
      </p:sp>
      <p:pic>
        <p:nvPicPr>
          <p:cNvPr id="5126" name="图片 3" descr="0037037210755615_b"/>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22820" y="4674870"/>
            <a:ext cx="1117600" cy="100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ppt_w</p:attrName>
                                        </p:attrNameLst>
                                      </p:cBhvr>
                                      <p:tavLst>
                                        <p:tav tm="0">
                                          <p:val>
                                            <p:fltVal val="0"/>
                                          </p:val>
                                        </p:tav>
                                        <p:tav tm="100000">
                                          <p:val>
                                            <p:strVal val="#ppt_w"/>
                                          </p:val>
                                        </p:tav>
                                      </p:tavLst>
                                    </p:anim>
                                    <p:anim calcmode="lin" valueType="num">
                                      <p:cBhvr>
                                        <p:cTn id="8" dur="500" fill="hold"/>
                                        <p:tgtEl>
                                          <p:spTgt spid="40962"/>
                                        </p:tgtEl>
                                        <p:attrNameLst>
                                          <p:attrName>ppt_h</p:attrName>
                                        </p:attrNameLst>
                                      </p:cBhvr>
                                      <p:tavLst>
                                        <p:tav tm="0">
                                          <p:val>
                                            <p:fltVal val="0"/>
                                          </p:val>
                                        </p:tav>
                                        <p:tav tm="100000">
                                          <p:val>
                                            <p:strVal val="#ppt_h"/>
                                          </p:val>
                                        </p:tav>
                                      </p:tavLst>
                                    </p:anim>
                                    <p:animEffect transition="in" filter="fade">
                                      <p:cBhvr>
                                        <p:cTn id="9" dur="500"/>
                                        <p:tgtEl>
                                          <p:spTgt spid="40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标题 60417"/>
          <p:cNvSpPr>
            <a:spLocks noGrp="1"/>
          </p:cNvSpPr>
          <p:nvPr>
            <p:ph type="title"/>
          </p:nvPr>
        </p:nvSpPr>
        <p:spPr>
          <a:xfrm>
            <a:off x="2990212" y="808365"/>
            <a:ext cx="6153788" cy="853387"/>
          </a:xfrm>
        </p:spPr>
        <p:txBody>
          <a:bodyPr vert="horz" wrap="square" lIns="77409" tIns="38704" rIns="77409" bIns="38704" anchor="ctr"/>
          <a:lstStyle/>
          <a:p>
            <a:pPr eaLnBrk="1" hangingPunct="1"/>
            <a:r>
              <a:rPr lang="zh-CN" altLang="en-US" sz="4570" b="1">
                <a:solidFill>
                  <a:srgbClr val="0000CC"/>
                </a:solidFill>
                <a:latin typeface="黑体" panose="02010600030101010101" charset="-122"/>
                <a:ea typeface="黑体"/>
              </a:rPr>
              <a:t>四字词语</a:t>
            </a:r>
            <a:endParaRPr lang="zh-CN" altLang="en-US" sz="4570" b="1">
              <a:solidFill>
                <a:srgbClr val="0000CC"/>
              </a:solidFill>
              <a:latin typeface="黑体" panose="02010600030101010101" charset="-122"/>
              <a:ea typeface="黑体"/>
            </a:endParaRPr>
          </a:p>
        </p:txBody>
      </p:sp>
      <p:sp>
        <p:nvSpPr>
          <p:cNvPr id="60419" name="内容占位符 60418"/>
          <p:cNvSpPr>
            <a:spLocks noGrp="1"/>
          </p:cNvSpPr>
          <p:nvPr>
            <p:ph idx="1"/>
          </p:nvPr>
        </p:nvSpPr>
        <p:spPr>
          <a:xfrm>
            <a:off x="217658" y="1661947"/>
            <a:ext cx="9505513" cy="2621978"/>
          </a:xfrm>
        </p:spPr>
        <p:txBody>
          <a:bodyPr vert="horz" wrap="square" lIns="77409" tIns="38704" rIns="77409" bIns="38704" anchor="t"/>
          <a:lstStyle/>
          <a:p>
            <a:pPr eaLnBrk="1" hangingPunct="1">
              <a:buNone/>
            </a:pPr>
            <a:r>
              <a:rPr lang="zh-CN" altLang="en-US" b="1">
                <a:solidFill>
                  <a:srgbClr val="0000CC"/>
                </a:solidFill>
                <a:ea typeface="楷体_GB2312" panose="02010609030101010101" pitchFamily="49" charset="-122"/>
              </a:rPr>
              <a:t>目不窥园　 足不下楼    兀兀穷年    沥尽心血   </a:t>
            </a:r>
            <a:endParaRPr lang="zh-CN" altLang="en-US" b="1">
              <a:solidFill>
                <a:srgbClr val="0000CC"/>
              </a:solidFill>
              <a:ea typeface="楷体_GB2312" panose="02010609030101010101" pitchFamily="49" charset="-122"/>
            </a:endParaRPr>
          </a:p>
          <a:p>
            <a:pPr eaLnBrk="1" hangingPunct="1">
              <a:buNone/>
            </a:pPr>
            <a:r>
              <a:rPr lang="zh-CN" altLang="en-US" b="1">
                <a:solidFill>
                  <a:srgbClr val="0000CC"/>
                </a:solidFill>
                <a:ea typeface="楷体_GB2312" panose="02010609030101010101" pitchFamily="49" charset="-122"/>
              </a:rPr>
              <a:t>诗兴不作     潜心贯注　 心会神凝    仰之弥高　</a:t>
            </a:r>
            <a:endParaRPr lang="zh-CN" altLang="en-US" b="1">
              <a:solidFill>
                <a:srgbClr val="0000CC"/>
              </a:solidFill>
              <a:ea typeface="楷体_GB2312" panose="02010609030101010101" pitchFamily="49" charset="-122"/>
            </a:endParaRPr>
          </a:p>
          <a:p>
            <a:pPr eaLnBrk="1" hangingPunct="1">
              <a:buNone/>
            </a:pPr>
            <a:r>
              <a:rPr lang="zh-CN" altLang="en-US" b="1">
                <a:solidFill>
                  <a:srgbClr val="0000CC"/>
                </a:solidFill>
                <a:ea typeface="楷体_GB2312" panose="02010609030101010101" pitchFamily="49" charset="-122"/>
              </a:rPr>
              <a:t>钻之弥坚     不动不响    无声无闻     迥乎不同　</a:t>
            </a:r>
            <a:endParaRPr lang="zh-CN" altLang="en-US" b="1">
              <a:solidFill>
                <a:srgbClr val="0000CC"/>
              </a:solidFill>
              <a:ea typeface="楷体_GB2312" panose="02010609030101010101" pitchFamily="49" charset="-122"/>
            </a:endParaRPr>
          </a:p>
          <a:p>
            <a:pPr eaLnBrk="1" hangingPunct="1">
              <a:buNone/>
            </a:pPr>
            <a:r>
              <a:rPr lang="zh-CN" altLang="en-US" b="1">
                <a:solidFill>
                  <a:srgbClr val="0000CC"/>
                </a:solidFill>
                <a:ea typeface="楷体_GB2312" panose="02010609030101010101" pitchFamily="49" charset="-122"/>
              </a:rPr>
              <a:t>一反既往     反对独裁    争取民主     警报迭起    </a:t>
            </a:r>
            <a:endParaRPr lang="zh-CN" altLang="en-US" b="1">
              <a:solidFill>
                <a:srgbClr val="0000CC"/>
              </a:solidFill>
              <a:ea typeface="楷体_GB2312" panose="02010609030101010101" pitchFamily="49" charset="-122"/>
            </a:endParaRPr>
          </a:p>
          <a:p>
            <a:pPr eaLnBrk="1" hangingPunct="1">
              <a:buNone/>
            </a:pPr>
            <a:r>
              <a:rPr lang="zh-CN" altLang="en-US" b="1">
                <a:solidFill>
                  <a:srgbClr val="0000CC"/>
                </a:solidFill>
                <a:ea typeface="楷体_GB2312" panose="02010609030101010101" pitchFamily="49" charset="-122"/>
              </a:rPr>
              <a:t>形势紧张     慷慨淋漓    昂首挺胸     长须飘飘 ……</a:t>
            </a:r>
            <a:endParaRPr lang="zh-CN" altLang="en-US" b="1">
              <a:solidFill>
                <a:srgbClr val="0000CC"/>
              </a:solidFill>
              <a:ea typeface="楷体_GB2312" panose="02010609030101010101" pitchFamily="49" charset="-122"/>
            </a:endParaRPr>
          </a:p>
        </p:txBody>
      </p:sp>
      <p:sp>
        <p:nvSpPr>
          <p:cNvPr id="23556" name="矩形 60419"/>
          <p:cNvSpPr>
            <a:spLocks noTextEdit="1"/>
          </p:cNvSpPr>
          <p:nvPr/>
        </p:nvSpPr>
        <p:spPr>
          <a:xfrm>
            <a:off x="540254" y="686069"/>
            <a:ext cx="2015873" cy="853386"/>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05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读一读</a:t>
            </a:r>
            <a:endParaRPr lang="zh-CN" altLang="en-US" sz="305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60421" name="矩形 60420"/>
          <p:cNvSpPr/>
          <p:nvPr/>
        </p:nvSpPr>
        <p:spPr>
          <a:xfrm>
            <a:off x="611482" y="4525635"/>
            <a:ext cx="9216571" cy="1654810"/>
          </a:xfrm>
          <a:prstGeom prst="rect">
            <a:avLst/>
          </a:prstGeom>
          <a:noFill/>
          <a:ln w="9525">
            <a:noFill/>
          </a:ln>
        </p:spPr>
        <p:txBody>
          <a:bodyPr>
            <a:spAutoFit/>
          </a:bodyPr>
          <a:lstStyle/>
          <a:p>
            <a:pPr marL="0" marR="0" lvl="0" indent="0" algn="l" defTabSz="914400" rtl="0" eaLnBrk="1" fontAlgn="base" latinLnBrk="0" hangingPunct="1">
              <a:lnSpc>
                <a:spcPct val="100000"/>
              </a:lnSpc>
              <a:spcBef>
                <a:spcPct val="0"/>
              </a:spcBef>
              <a:spcAft>
                <a:spcPct val="0"/>
              </a:spcAft>
              <a:buClr>
                <a:schemeClr val="bg1"/>
              </a:buClr>
              <a:buSzTx/>
              <a:buFont typeface="Arial" panose="02080604020202020204" pitchFamily="34" charset="0"/>
              <a:buNone/>
              <a:defRPr/>
            </a:pPr>
            <a:r>
              <a:rPr kumimoji="0" lang="zh-CN" altLang="en-US" sz="3385" b="0"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隶书" pitchFamily="49" charset="-122"/>
                <a:cs typeface="+mn-cs"/>
              </a:rPr>
              <a:t>运用四字短语</a:t>
            </a:r>
            <a:endParaRPr kumimoji="0" lang="zh-CN" altLang="en-US" sz="3385" b="0" i="0" u="none" strike="noStrike" kern="1200" cap="none" spc="0" normalizeH="0" baseline="0" noProof="1">
              <a:ln>
                <a:noFill/>
              </a:ln>
              <a:solidFill>
                <a:srgbClr val="0000CC"/>
              </a:solidFill>
              <a:effectLst>
                <a:outerShdw blurRad="38100" dist="38100" dir="2700000">
                  <a:srgbClr val="000000"/>
                </a:outerShdw>
              </a:effectLst>
              <a:uLnTx/>
              <a:uFillTx/>
              <a:latin typeface="Arial" panose="02080604020202020204" pitchFamily="34" charset="0"/>
              <a:ea typeface="隶书" pitchFamily="49" charset="-122"/>
              <a:cs typeface="+mn-cs"/>
            </a:endParaRPr>
          </a:p>
          <a:p>
            <a:pPr marL="0" marR="0" lvl="0" indent="0" algn="l" defTabSz="914400" rtl="0" eaLnBrk="1" fontAlgn="base" latinLnBrk="0" hangingPunct="1">
              <a:lnSpc>
                <a:spcPct val="100000"/>
              </a:lnSpc>
              <a:spcBef>
                <a:spcPct val="0"/>
              </a:spcBef>
              <a:spcAft>
                <a:spcPct val="0"/>
              </a:spcAft>
              <a:buClr>
                <a:schemeClr val="bg1"/>
              </a:buClr>
              <a:buSzTx/>
              <a:buFont typeface="Arial" panose="02080604020202020204" pitchFamily="34" charset="0"/>
              <a:buNone/>
              <a:defRPr/>
            </a:pPr>
            <a:r>
              <a:rPr kumimoji="0" lang="zh-CN" altLang="en-US" sz="3385" b="0" i="0" u="none" strike="noStrike" kern="1200" cap="none" spc="0" normalizeH="0" baseline="0" noProof="1">
                <a:ln>
                  <a:noFill/>
                </a:ln>
                <a:solidFill>
                  <a:srgbClr val="0000CC"/>
                </a:solidFill>
                <a:effectLst>
                  <a:outerShdw blurRad="38100" dist="38100" dir="2700000">
                    <a:srgbClr val="000000"/>
                  </a:outerShdw>
                </a:effectLst>
                <a:uLnTx/>
                <a:uFillTx/>
                <a:latin typeface="Arial" panose="02080604020202020204" pitchFamily="34" charset="0"/>
                <a:ea typeface="隶书" pitchFamily="49" charset="-122"/>
                <a:cs typeface="+mn-cs"/>
              </a:rPr>
              <a:t>         </a:t>
            </a:r>
            <a:r>
              <a:rPr kumimoji="0" lang="zh-CN" altLang="en-US" sz="3385" b="0"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隶书" pitchFamily="49" charset="-122"/>
                <a:cs typeface="+mn-cs"/>
              </a:rPr>
              <a:t>结构整齐，  节奏感强</a:t>
            </a:r>
            <a:endParaRPr kumimoji="0" lang="zh-CN" altLang="en-US" sz="3385" b="0"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隶书" pitchFamily="49" charset="-122"/>
              <a:cs typeface="+mn-cs"/>
            </a:endParaRPr>
          </a:p>
          <a:p>
            <a:pPr marL="0" marR="0" lvl="0" indent="0" algn="l" defTabSz="914400" rtl="0" eaLnBrk="1" fontAlgn="base" latinLnBrk="0" hangingPunct="1">
              <a:lnSpc>
                <a:spcPct val="100000"/>
              </a:lnSpc>
              <a:spcBef>
                <a:spcPct val="0"/>
              </a:spcBef>
              <a:spcAft>
                <a:spcPct val="0"/>
              </a:spcAft>
              <a:buClr>
                <a:schemeClr val="bg1"/>
              </a:buClr>
              <a:buSzTx/>
              <a:buFont typeface="Arial" panose="02080604020202020204" pitchFamily="34" charset="0"/>
              <a:buNone/>
              <a:defRPr/>
            </a:pPr>
            <a:r>
              <a:rPr kumimoji="0" lang="zh-CN" altLang="en-US" sz="3385" b="0"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隶书" pitchFamily="49" charset="-122"/>
                <a:cs typeface="+mn-cs"/>
              </a:rPr>
              <a:t>         精炼含蓄，  耐人寻味</a:t>
            </a:r>
            <a:endParaRPr kumimoji="0" lang="zh-CN" altLang="en-US" sz="3385" b="0" i="0" u="none" strike="noStrike" kern="1200" cap="none" spc="0" normalizeH="0" baseline="0" noProof="1">
              <a:ln>
                <a:noFill/>
              </a:ln>
              <a:solidFill>
                <a:srgbClr val="FF0000"/>
              </a:solidFill>
              <a:effectLst>
                <a:outerShdw blurRad="38100" dist="38100" dir="2700000">
                  <a:srgbClr val="000000"/>
                </a:outerShdw>
              </a:effectLst>
              <a:uLnTx/>
              <a:uFillTx/>
              <a:latin typeface="Arial" panose="02080604020202020204" pitchFamily="34" charset="0"/>
              <a:ea typeface="隶书"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04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04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041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41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0421"/>
                                        </p:tgtEl>
                                        <p:attrNameLst>
                                          <p:attrName>style.visibility</p:attrName>
                                        </p:attrNameLst>
                                      </p:cBhvr>
                                      <p:to>
                                        <p:strVal val="visible"/>
                                      </p:to>
                                    </p:set>
                                    <p:anim calcmode="lin" valueType="num">
                                      <p:cBhvr additive="base">
                                        <p:cTn id="27" dur="500" fill="hold"/>
                                        <p:tgtEl>
                                          <p:spTgt spid="60421"/>
                                        </p:tgtEl>
                                        <p:attrNameLst>
                                          <p:attrName>ppt_x</p:attrName>
                                        </p:attrNameLst>
                                      </p:cBhvr>
                                      <p:tavLst>
                                        <p:tav tm="0">
                                          <p:val>
                                            <p:strVal val="#ppt_x"/>
                                          </p:val>
                                        </p:tav>
                                        <p:tav tm="100000">
                                          <p:val>
                                            <p:strVal val="#ppt_x"/>
                                          </p:val>
                                        </p:tav>
                                      </p:tavLst>
                                    </p:anim>
                                    <p:anim calcmode="lin" valueType="num">
                                      <p:cBhvr additive="base">
                                        <p:cTn id="28"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uiExpand="1" build="p"/>
      <p:bldP spid="6042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标题 61441"/>
          <p:cNvSpPr>
            <a:spLocks noGrp="1"/>
          </p:cNvSpPr>
          <p:nvPr>
            <p:ph type="title"/>
          </p:nvPr>
        </p:nvSpPr>
        <p:spPr>
          <a:xfrm>
            <a:off x="3492836" y="686069"/>
            <a:ext cx="3453862" cy="913862"/>
          </a:xfrm>
        </p:spPr>
        <p:txBody>
          <a:bodyPr vert="horz" wrap="square" lIns="77409" tIns="38704" rIns="77409" bIns="38704" anchor="ctr"/>
          <a:lstStyle/>
          <a:p>
            <a:pPr eaLnBrk="1" hangingPunct="1"/>
            <a:r>
              <a:rPr lang="zh-CN" altLang="en-US" sz="4570">
                <a:latin typeface="黑体" panose="02010600030101010101" charset="-122"/>
                <a:ea typeface="黑体"/>
              </a:rPr>
              <a:t>对偶句</a:t>
            </a:r>
            <a:endParaRPr lang="zh-CN" altLang="en-US" sz="4570">
              <a:latin typeface="黑体" panose="02010600030101010101" charset="-122"/>
              <a:ea typeface="黑体"/>
            </a:endParaRPr>
          </a:p>
        </p:txBody>
      </p:sp>
      <p:sp>
        <p:nvSpPr>
          <p:cNvPr id="61443" name="内容占位符 61442"/>
          <p:cNvSpPr>
            <a:spLocks noGrp="1"/>
          </p:cNvSpPr>
          <p:nvPr>
            <p:ph idx="1"/>
          </p:nvPr>
        </p:nvSpPr>
        <p:spPr>
          <a:xfrm>
            <a:off x="467683" y="1722228"/>
            <a:ext cx="8134720" cy="2986180"/>
          </a:xfrm>
        </p:spPr>
        <p:txBody>
          <a:bodyPr vert="horz" wrap="square" lIns="77409" tIns="38704" rIns="77409" bIns="38704"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endParaRPr>
          </a:p>
          <a:p>
            <a:pPr marL="609600" marR="0" lvl="0" indent="-609600" algn="l" defTabSz="914400" rtl="0" eaLnBrk="1" fontAlgn="base" latinLnBrk="0" hangingPunct="1">
              <a:lnSpc>
                <a:spcPct val="100000"/>
              </a:lnSpc>
              <a:spcBef>
                <a:spcPct val="20000"/>
              </a:spcBef>
              <a:spcAft>
                <a:spcPct val="0"/>
              </a:spcAft>
              <a:buClrTx/>
              <a:buSzTx/>
              <a:buFontTx/>
              <a:buAutoNum type="arabicPeriod"/>
              <a:defRPr/>
            </a:pPr>
            <a:r>
              <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rPr>
              <a:t>目不窥园，足不下楼。</a:t>
            </a:r>
            <a:endPar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endParaRPr>
          </a:p>
          <a:p>
            <a:pPr marL="609600" marR="0" lvl="0" indent="-609600" algn="l" defTabSz="914400" rtl="0" eaLnBrk="1" fontAlgn="base" latinLnBrk="0" hangingPunct="1">
              <a:lnSpc>
                <a:spcPct val="100000"/>
              </a:lnSpc>
              <a:spcBef>
                <a:spcPct val="20000"/>
              </a:spcBef>
              <a:spcAft>
                <a:spcPct val="0"/>
              </a:spcAft>
              <a:buClrTx/>
              <a:buSzTx/>
              <a:buFontTx/>
              <a:buAutoNum type="arabicPeriod"/>
              <a:defRPr/>
            </a:pPr>
            <a:r>
              <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rPr>
              <a:t>不动不响，无声无闻 。</a:t>
            </a:r>
            <a:endPar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endParaRPr>
          </a:p>
          <a:p>
            <a:pPr marL="609600" marR="0" lvl="0" indent="-609600" algn="l" defTabSz="914400" rtl="0" eaLnBrk="1" fontAlgn="base" latinLnBrk="0" hangingPunct="1">
              <a:lnSpc>
                <a:spcPct val="100000"/>
              </a:lnSpc>
              <a:spcBef>
                <a:spcPct val="20000"/>
              </a:spcBef>
              <a:spcAft>
                <a:spcPct val="0"/>
              </a:spcAft>
              <a:buClrTx/>
              <a:buSzTx/>
              <a:buFontTx/>
              <a:buAutoNum type="arabicPeriod"/>
              <a:defRPr/>
            </a:pPr>
            <a:r>
              <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rPr>
              <a:t>动人心，鼓壮志。</a:t>
            </a:r>
            <a:endPar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endParaRPr>
          </a:p>
          <a:p>
            <a:pPr marL="609600" marR="0" lvl="0" indent="-609600" algn="l" defTabSz="914400" rtl="0" eaLnBrk="1" fontAlgn="base" latinLnBrk="0" hangingPunct="1">
              <a:lnSpc>
                <a:spcPct val="100000"/>
              </a:lnSpc>
              <a:spcBef>
                <a:spcPct val="20000"/>
              </a:spcBef>
              <a:spcAft>
                <a:spcPct val="0"/>
              </a:spcAft>
              <a:buClrTx/>
              <a:buSzTx/>
              <a:buFontTx/>
              <a:buAutoNum type="arabicPeriod"/>
              <a:defRPr/>
            </a:pPr>
            <a:r>
              <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rPr>
              <a:t>气冲斗牛，声震天地。</a:t>
            </a:r>
            <a:endPar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endParaRPr>
          </a:p>
          <a:p>
            <a:pPr marL="609600" marR="0" lvl="0" indent="-609600" algn="l" defTabSz="914400" rtl="0" eaLnBrk="1" fontAlgn="base" latinLnBrk="0" hangingPunct="1">
              <a:lnSpc>
                <a:spcPct val="100000"/>
              </a:lnSpc>
              <a:spcBef>
                <a:spcPct val="20000"/>
              </a:spcBef>
              <a:spcAft>
                <a:spcPct val="0"/>
              </a:spcAft>
              <a:buClrTx/>
              <a:buSzTx/>
              <a:buFontTx/>
              <a:buAutoNum type="arabicPeriod"/>
              <a:defRPr/>
            </a:pPr>
            <a:r>
              <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rPr>
              <a:t>他，是口的巨人。他，是行的高标。</a:t>
            </a:r>
            <a:endParaRPr kumimoji="0" lang="zh-CN" altLang="en-US" sz="2710" b="1" i="0" u="none" strike="noStrike" kern="0" cap="none" spc="0" normalizeH="0" baseline="0" noProof="1">
              <a:ln>
                <a:noFill/>
              </a:ln>
              <a:solidFill>
                <a:srgbClr val="0000CC"/>
              </a:solidFill>
              <a:effectLst/>
              <a:uLnTx/>
              <a:uFillTx/>
              <a:latin typeface="+mn-lt"/>
              <a:ea typeface="楷体_GB2312" panose="02010609030101010101" pitchFamily="49" charset="-122"/>
              <a:cs typeface="+mn-cs"/>
            </a:endParaRPr>
          </a:p>
        </p:txBody>
      </p:sp>
      <p:sp>
        <p:nvSpPr>
          <p:cNvPr id="24580" name="矩形 61443"/>
          <p:cNvSpPr>
            <a:spLocks noTextEdit="1"/>
          </p:cNvSpPr>
          <p:nvPr/>
        </p:nvSpPr>
        <p:spPr>
          <a:xfrm>
            <a:off x="323884" y="746545"/>
            <a:ext cx="2015873" cy="731090"/>
          </a:xfrm>
          <a:prstGeom prst="rect">
            <a:avLst/>
          </a:prstGeom>
        </p:spPr>
        <p:txBody>
          <a:bodyPr wrap="none" fromWordArt="1">
            <a:prstTxWarp prst="textCascadeUp">
              <a:avLst>
                <a:gd name="adj" fmla="val 100000"/>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a:r>
              <a:rPr lang="zh-CN" altLang="en-US" sz="305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读一读</a:t>
            </a:r>
            <a:endParaRPr lang="zh-CN" altLang="en-US" sz="3050">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61445" name="矩形 61444"/>
          <p:cNvSpPr/>
          <p:nvPr/>
        </p:nvSpPr>
        <p:spPr>
          <a:xfrm>
            <a:off x="-1280751" y="4830704"/>
            <a:ext cx="8676317" cy="664845"/>
          </a:xfrm>
          <a:prstGeom prst="rect">
            <a:avLst/>
          </a:prstGeom>
          <a:noFill/>
          <a:ln w="9525">
            <a:noFill/>
          </a:ln>
        </p:spPr>
        <p:txBody>
          <a:bodyPr>
            <a:spAutoFit/>
          </a:bodyPr>
          <a:lstStyle/>
          <a:p>
            <a:pPr marL="0" marR="0" lvl="0" indent="0" algn="r" defTabSz="914400" rtl="0" eaLnBrk="1" fontAlgn="base" latinLnBrk="0" hangingPunct="1">
              <a:lnSpc>
                <a:spcPct val="100000"/>
              </a:lnSpc>
              <a:spcBef>
                <a:spcPct val="50000"/>
              </a:spcBef>
              <a:spcAft>
                <a:spcPct val="0"/>
              </a:spcAft>
              <a:buClr>
                <a:schemeClr val="bg1"/>
              </a:buClr>
              <a:buSzTx/>
              <a:buFont typeface="Arial" panose="02080604020202020204" pitchFamily="34" charset="0"/>
              <a:buNone/>
              <a:defRPr/>
            </a:pPr>
            <a:endParaRPr kumimoji="0" lang="zh-CN" altLang="en-US" sz="3725" b="0" i="0" u="none" strike="noStrike" kern="1200" cap="none" spc="0" normalizeH="0" baseline="0" noProof="1">
              <a:ln>
                <a:noFill/>
              </a:ln>
              <a:solidFill>
                <a:srgbClr val="0000CC"/>
              </a:solidFill>
              <a:effectLst>
                <a:outerShdw blurRad="38100" dist="38100" dir="2700000">
                  <a:srgbClr val="000000"/>
                </a:outerShdw>
              </a:effectLst>
              <a:uLnTx/>
              <a:uFillTx/>
              <a:latin typeface="隶书" pitchFamily="49" charset="-122"/>
              <a:ea typeface="隶书" pitchFamily="49" charset="-122"/>
              <a:cs typeface="+mn-cs"/>
            </a:endParaRPr>
          </a:p>
        </p:txBody>
      </p:sp>
      <p:sp>
        <p:nvSpPr>
          <p:cNvPr id="61446" name="文本框 61445"/>
          <p:cNvSpPr txBox="1"/>
          <p:nvPr/>
        </p:nvSpPr>
        <p:spPr>
          <a:xfrm>
            <a:off x="670614" y="4709752"/>
            <a:ext cx="7376752" cy="1029970"/>
          </a:xfrm>
          <a:prstGeom prst="rect">
            <a:avLst/>
          </a:prstGeom>
          <a:noFill/>
          <a:ln w="9525">
            <a:noFill/>
          </a:ln>
        </p:spPr>
        <p:txBody>
          <a:bodyPr>
            <a:spAutoFit/>
          </a:bodyPr>
          <a:lstStyle/>
          <a:p>
            <a:pPr marR="0" defTabSz="914400" eaLnBrk="1" hangingPunct="1">
              <a:spcBef>
                <a:spcPct val="50000"/>
              </a:spcBef>
              <a:buClrTx/>
              <a:buSzTx/>
              <a:defRPr/>
            </a:pPr>
            <a:r>
              <a:rPr kumimoji="0" lang="zh-CN" altLang="en-US" sz="3050" kern="1200" cap="none" spc="0" normalizeH="0" baseline="0" noProof="1">
                <a:solidFill>
                  <a:srgbClr val="FF0000"/>
                </a:solidFill>
                <a:effectLst>
                  <a:outerShdw blurRad="38100" dist="38100" dir="2700000">
                    <a:srgbClr val="000000"/>
                  </a:outerShdw>
                </a:effectLst>
                <a:latin typeface="Arial" panose="02080604020202020204" pitchFamily="34" charset="0"/>
                <a:ea typeface="宋体" panose="02010600030101010101" pitchFamily="2" charset="-122"/>
                <a:cs typeface="+mn-cs"/>
              </a:rPr>
              <a:t>运用对偶句</a:t>
            </a:r>
            <a:r>
              <a:rPr kumimoji="0" lang="zh-CN" altLang="en-US" sz="3050" kern="1200" cap="none" spc="0" normalizeH="0" baseline="0" noProof="1">
                <a:effectLst>
                  <a:outerShdw blurRad="38100" dist="38100" dir="2700000">
                    <a:srgbClr val="FFFFFF"/>
                  </a:outerShdw>
                </a:effectLst>
                <a:latin typeface="Arial" panose="02080604020202020204" pitchFamily="34" charset="0"/>
                <a:ea typeface="宋体" panose="02010600030101010101" pitchFamily="2" charset="-122"/>
                <a:cs typeface="+mn-cs"/>
              </a:rPr>
              <a:t> ： </a:t>
            </a:r>
            <a:r>
              <a:rPr kumimoji="0" lang="zh-CN" altLang="en-US" sz="3050" kern="1200" cap="none" spc="0" normalizeH="0" baseline="0" noProof="1">
                <a:solidFill>
                  <a:srgbClr val="FF0000"/>
                </a:solidFill>
                <a:effectLst>
                  <a:outerShdw blurRad="38100" dist="38100" dir="2700000">
                    <a:srgbClr val="000000"/>
                  </a:outerShdw>
                </a:effectLst>
                <a:latin typeface="Arial" panose="02080604020202020204" pitchFamily="34" charset="0"/>
                <a:ea typeface="宋体" panose="02010600030101010101" pitchFamily="2" charset="-122"/>
                <a:cs typeface="+mn-cs"/>
              </a:rPr>
              <a:t>读起来琅琅上口，铿锵有力，            富有音乐美</a:t>
            </a:r>
            <a:r>
              <a:rPr kumimoji="0" lang="zh-CN" altLang="en-US" sz="100" kern="1200" cap="none" spc="0" normalizeH="0" baseline="0" noProof="1">
                <a:solidFill>
                  <a:srgbClr val="0000CC"/>
                </a:solidFill>
                <a:effectLst>
                  <a:outerShdw blurRad="38100" dist="38100" dir="2700000">
                    <a:srgbClr val="000000"/>
                  </a:outerShdw>
                </a:effectLst>
                <a:latin typeface="Arial" panose="02080604020202020204" pitchFamily="34" charset="0"/>
                <a:ea typeface="宋体" panose="02010600030101010101" pitchFamily="2" charset="-122"/>
                <a:cs typeface="+mn-cs"/>
              </a:rPr>
              <a:t>。</a:t>
            </a:r>
            <a:endParaRPr kumimoji="0" lang="zh-CN" altLang="en-US" sz="100" kern="1200" cap="none" spc="0" normalizeH="0" baseline="0" noProof="1">
              <a:solidFill>
                <a:srgbClr val="0000CC"/>
              </a:solidFill>
              <a:effectLst>
                <a:outerShdw blurRad="38100" dist="38100" dir="2700000">
                  <a:srgbClr val="000000"/>
                </a:outerShdw>
              </a:effectLst>
              <a:latin typeface="Arial" panose="02080604020202020204" pitchFamily="34" charset="0"/>
              <a:ea typeface="宋体" panose="02010600030101010101" pitchFamily="2" charset="-122"/>
              <a:cs typeface="+mn-cs"/>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1445"/>
                                        </p:tgtEl>
                                        <p:attrNameLst>
                                          <p:attrName>style.visibility</p:attrName>
                                        </p:attrNameLst>
                                      </p:cBhvr>
                                      <p:to>
                                        <p:strVal val="visible"/>
                                      </p:to>
                                    </p:set>
                                    <p:anim calcmode="lin" valueType="num">
                                      <p:cBhvr>
                                        <p:cTn id="7" dur="500" fill="hold"/>
                                        <p:tgtEl>
                                          <p:spTgt spid="61445"/>
                                        </p:tgtEl>
                                        <p:attrNameLst>
                                          <p:attrName>ppt_w</p:attrName>
                                        </p:attrNameLst>
                                      </p:cBhvr>
                                      <p:tavLst>
                                        <p:tav tm="0">
                                          <p:val>
                                            <p:fltVal val="0"/>
                                          </p:val>
                                        </p:tav>
                                        <p:tav tm="100000">
                                          <p:val>
                                            <p:strVal val="#ppt_w"/>
                                          </p:val>
                                        </p:tav>
                                      </p:tavLst>
                                    </p:anim>
                                    <p:anim calcmode="lin" valueType="num">
                                      <p:cBhvr>
                                        <p:cTn id="8" dur="500" fill="hold"/>
                                        <p:tgtEl>
                                          <p:spTgt spid="61445"/>
                                        </p:tgtEl>
                                        <p:attrNameLst>
                                          <p:attrName>ppt_h</p:attrName>
                                        </p:attrNameLst>
                                      </p:cBhvr>
                                      <p:tavLst>
                                        <p:tav tm="0">
                                          <p:val>
                                            <p:fltVal val="0"/>
                                          </p:val>
                                        </p:tav>
                                        <p:tav tm="100000">
                                          <p:val>
                                            <p:strVal val="#ppt_h"/>
                                          </p:val>
                                        </p:tav>
                                      </p:tavLst>
                                    </p:anim>
                                    <p:animEffect transition="in" filter="fade">
                                      <p:cBhvr>
                                        <p:cTn id="9" dur="500"/>
                                        <p:tgtEl>
                                          <p:spTgt spid="61445"/>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1443">
                                            <p:txEl>
                                              <p:pRg st="1" end="1"/>
                                            </p:txEl>
                                          </p:spTgt>
                                        </p:tgtEl>
                                        <p:attrNameLst>
                                          <p:attrName>style.visibility</p:attrName>
                                        </p:attrNameLst>
                                      </p:cBhvr>
                                      <p:to>
                                        <p:strVal val="visible"/>
                                      </p:to>
                                    </p:set>
                                    <p:anim calcmode="lin" valueType="num">
                                      <p:cBhvr>
                                        <p:cTn id="14" dur="1000" fill="hold"/>
                                        <p:tgtEl>
                                          <p:spTgt spid="6144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6144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61443">
                                            <p:txEl>
                                              <p:pRg st="1" end="1"/>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61443">
                                            <p:txEl>
                                              <p:pRg st="2" end="2"/>
                                            </p:txEl>
                                          </p:spTgt>
                                        </p:tgtEl>
                                        <p:attrNameLst>
                                          <p:attrName>style.visibility</p:attrName>
                                        </p:attrNameLst>
                                      </p:cBhvr>
                                      <p:to>
                                        <p:strVal val="visible"/>
                                      </p:to>
                                    </p:set>
                                    <p:anim calcmode="lin" valueType="num">
                                      <p:cBhvr>
                                        <p:cTn id="21" dur="1000" fill="hold"/>
                                        <p:tgtEl>
                                          <p:spTgt spid="61443">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61443">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61443">
                                            <p:txEl>
                                              <p:pRg st="2" end="2"/>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55" presetClass="entr" presetSubtype="0" fill="hold" grpId="0" nodeType="clickEffect">
                                  <p:stCondLst>
                                    <p:cond delay="0"/>
                                  </p:stCondLst>
                                  <p:childTnLst>
                                    <p:set>
                                      <p:cBhvr>
                                        <p:cTn id="27" dur="1" fill="hold">
                                          <p:stCondLst>
                                            <p:cond delay="0"/>
                                          </p:stCondLst>
                                        </p:cTn>
                                        <p:tgtEl>
                                          <p:spTgt spid="61443">
                                            <p:txEl>
                                              <p:pRg st="3" end="3"/>
                                            </p:txEl>
                                          </p:spTgt>
                                        </p:tgtEl>
                                        <p:attrNameLst>
                                          <p:attrName>style.visibility</p:attrName>
                                        </p:attrNameLst>
                                      </p:cBhvr>
                                      <p:to>
                                        <p:strVal val="visible"/>
                                      </p:to>
                                    </p:set>
                                    <p:anim calcmode="lin" valueType="num">
                                      <p:cBhvr>
                                        <p:cTn id="28" dur="1000" fill="hold"/>
                                        <p:tgtEl>
                                          <p:spTgt spid="61443">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61443">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61443">
                                            <p:txEl>
                                              <p:pRg st="3" end="3"/>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61443">
                                            <p:txEl>
                                              <p:pRg st="4" end="4"/>
                                            </p:txEl>
                                          </p:spTgt>
                                        </p:tgtEl>
                                        <p:attrNameLst>
                                          <p:attrName>style.visibility</p:attrName>
                                        </p:attrNameLst>
                                      </p:cBhvr>
                                      <p:to>
                                        <p:strVal val="visible"/>
                                      </p:to>
                                    </p:set>
                                    <p:anim calcmode="lin" valueType="num">
                                      <p:cBhvr>
                                        <p:cTn id="35" dur="1000" fill="hold"/>
                                        <p:tgtEl>
                                          <p:spTgt spid="61443">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61443">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61443">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5" presetClass="entr" presetSubtype="0" fill="hold" grpId="0" nodeType="clickEffect">
                                  <p:stCondLst>
                                    <p:cond delay="0"/>
                                  </p:stCondLst>
                                  <p:childTnLst>
                                    <p:set>
                                      <p:cBhvr>
                                        <p:cTn id="41" dur="1" fill="hold">
                                          <p:stCondLst>
                                            <p:cond delay="0"/>
                                          </p:stCondLst>
                                        </p:cTn>
                                        <p:tgtEl>
                                          <p:spTgt spid="61443">
                                            <p:txEl>
                                              <p:pRg st="5" end="5"/>
                                            </p:txEl>
                                          </p:spTgt>
                                        </p:tgtEl>
                                        <p:attrNameLst>
                                          <p:attrName>style.visibility</p:attrName>
                                        </p:attrNameLst>
                                      </p:cBhvr>
                                      <p:to>
                                        <p:strVal val="visible"/>
                                      </p:to>
                                    </p:set>
                                    <p:anim calcmode="lin" valueType="num">
                                      <p:cBhvr>
                                        <p:cTn id="42" dur="1000" fill="hold"/>
                                        <p:tgtEl>
                                          <p:spTgt spid="61443">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61443">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61443">
                                            <p:txEl>
                                              <p:pRg st="5" end="5"/>
                                            </p:txEl>
                                          </p:spTgt>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37" presetClass="entr" presetSubtype="0" fill="hold" grpId="0" nodeType="clickEffect">
                                  <p:stCondLst>
                                    <p:cond delay="0"/>
                                  </p:stCondLst>
                                  <p:childTnLst>
                                    <p:set>
                                      <p:cBhvr>
                                        <p:cTn id="48" dur="1" fill="hold">
                                          <p:stCondLst>
                                            <p:cond delay="0"/>
                                          </p:stCondLst>
                                        </p:cTn>
                                        <p:tgtEl>
                                          <p:spTgt spid="61446"/>
                                        </p:tgtEl>
                                        <p:attrNameLst>
                                          <p:attrName>style.visibility</p:attrName>
                                        </p:attrNameLst>
                                      </p:cBhvr>
                                      <p:to>
                                        <p:strVal val="visible"/>
                                      </p:to>
                                    </p:set>
                                    <p:animEffect transition="in" filter="fade">
                                      <p:cBhvr>
                                        <p:cTn id="49" dur="1000"/>
                                        <p:tgtEl>
                                          <p:spTgt spid="61446"/>
                                        </p:tgtEl>
                                      </p:cBhvr>
                                    </p:animEffect>
                                    <p:anim calcmode="lin" valueType="num">
                                      <p:cBhvr>
                                        <p:cTn id="50" dur="1000" fill="hold"/>
                                        <p:tgtEl>
                                          <p:spTgt spid="61446"/>
                                        </p:tgtEl>
                                        <p:attrNameLst>
                                          <p:attrName>ppt_x</p:attrName>
                                        </p:attrNameLst>
                                      </p:cBhvr>
                                      <p:tavLst>
                                        <p:tav tm="0">
                                          <p:val>
                                            <p:strVal val="#ppt_x"/>
                                          </p:val>
                                        </p:tav>
                                        <p:tav tm="100000">
                                          <p:val>
                                            <p:strVal val="#ppt_x"/>
                                          </p:val>
                                        </p:tav>
                                      </p:tavLst>
                                    </p:anim>
                                    <p:anim calcmode="lin" valueType="num">
                                      <p:cBhvr>
                                        <p:cTn id="51" dur="900" decel="100000" fill="hold"/>
                                        <p:tgtEl>
                                          <p:spTgt spid="61446"/>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614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uiExpand="1" build="p"/>
      <p:bldP spid="61445" grpId="0"/>
      <p:bldP spid="6144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8" name="Text Box 6"/>
          <p:cNvSpPr txBox="1">
            <a:spLocks noChangeArrowheads="1"/>
          </p:cNvSpPr>
          <p:nvPr/>
        </p:nvSpPr>
        <p:spPr bwMode="auto">
          <a:xfrm>
            <a:off x="514350" y="2714625"/>
            <a:ext cx="8221663" cy="11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80604020202020204" pitchFamily="34" charset="0"/>
                <a:ea typeface="宋体" panose="02010600030101010101" pitchFamily="2" charset="-122"/>
              </a:defRPr>
            </a:lvl1pPr>
            <a:lvl2pPr marL="742950" indent="-285750" eaLnBrk="0" hangingPunct="0">
              <a:defRPr>
                <a:solidFill>
                  <a:schemeClr val="tx1"/>
                </a:solidFill>
                <a:latin typeface="Arial" panose="02080604020202020204" pitchFamily="34" charset="0"/>
                <a:ea typeface="宋体" panose="02010600030101010101" pitchFamily="2" charset="-122"/>
              </a:defRPr>
            </a:lvl2pPr>
            <a:lvl3pPr marL="1143000" indent="-228600" eaLnBrk="0" hangingPunct="0">
              <a:defRPr>
                <a:solidFill>
                  <a:schemeClr val="tx1"/>
                </a:solidFill>
                <a:latin typeface="Arial" panose="02080604020202020204" pitchFamily="34" charset="0"/>
                <a:ea typeface="宋体" panose="02010600030101010101" pitchFamily="2" charset="-122"/>
              </a:defRPr>
            </a:lvl3pPr>
            <a:lvl4pPr marL="1600200" indent="-228600" eaLnBrk="0" hangingPunct="0">
              <a:defRPr>
                <a:solidFill>
                  <a:schemeClr val="tx1"/>
                </a:solidFill>
                <a:latin typeface="Arial" panose="02080604020202020204" pitchFamily="34" charset="0"/>
                <a:ea typeface="宋体" panose="02010600030101010101" pitchFamily="2" charset="-122"/>
              </a:defRPr>
            </a:lvl4pPr>
            <a:lvl5pPr marL="2057400" indent="-228600" eaLnBrk="0" hangingPunct="0">
              <a:defRPr>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9pPr>
          </a:lstStyle>
          <a:p>
            <a:pPr marL="514350" indent="-514350" eaLnBrk="1" hangingPunct="1">
              <a:lnSpc>
                <a:spcPct val="130000"/>
              </a:lnSpc>
              <a:buFont typeface="+mj-lt"/>
              <a:buAutoNum type="arabicPeriod"/>
              <a:defRPr/>
            </a:pPr>
            <a:r>
              <a:rPr lang="zh-CN" altLang="en-US" sz="2600" b="1" smtClean="0">
                <a:solidFill>
                  <a:srgbClr val="1212F6"/>
                </a:solidFill>
                <a:latin typeface="Times New Roman"/>
                <a:ea typeface="楷体" pitchFamily="49" charset="-122"/>
              </a:rPr>
              <a:t>仰之弥高，越高，攀得越起劲；钻之弥坚，越坚，钻得越锲而不舍。</a:t>
            </a:r>
            <a:endParaRPr lang="zh-CN" altLang="en-US" sz="2600" b="1" smtClean="0">
              <a:solidFill>
                <a:srgbClr val="1212F6"/>
              </a:solidFill>
              <a:latin typeface="Times New Roman"/>
              <a:ea typeface="楷体" pitchFamily="49" charset="-122"/>
            </a:endParaRPr>
          </a:p>
        </p:txBody>
      </p:sp>
      <p:sp>
        <p:nvSpPr>
          <p:cNvPr id="5" name="矩形 4"/>
          <p:cNvSpPr/>
          <p:nvPr/>
        </p:nvSpPr>
        <p:spPr>
          <a:xfrm>
            <a:off x="598488" y="3773488"/>
            <a:ext cx="8053387" cy="977265"/>
          </a:xfrm>
          <a:prstGeom prst="rect">
            <a:avLst/>
          </a:prstGeom>
        </p:spPr>
        <p:txBody>
          <a:bodyPr>
            <a:spAutoFit/>
          </a:bodyPr>
          <a:lstStyle/>
          <a:p>
            <a:pPr>
              <a:lnSpc>
                <a:spcPct val="120000"/>
              </a:lnSpc>
              <a:buFontTx/>
              <a:buNone/>
              <a:defRPr/>
            </a:pPr>
            <a:r>
              <a:rPr lang="zh-CN" altLang="en-US" sz="2400" b="1">
                <a:solidFill>
                  <a:srgbClr val="FF0000"/>
                </a:solidFill>
                <a:latin typeface="Times New Roman" panose="02020603050405020304" pitchFamily="34" charset="-122"/>
                <a:ea typeface="楷体" pitchFamily="49" charset="-122"/>
              </a:rPr>
              <a:t>    整齐的句式，叙议结合，写出了闻一多对“说”与“做”的态度和原则</a:t>
            </a:r>
            <a:r>
              <a:rPr lang="en-US" altLang="zh-CN" sz="2400" b="1">
                <a:solidFill>
                  <a:srgbClr val="FF0000"/>
                </a:solidFill>
                <a:latin typeface="Times New Roman"/>
                <a:ea typeface="楷体" pitchFamily="49" charset="-122"/>
              </a:rPr>
              <a:t>——</a:t>
            </a:r>
            <a:r>
              <a:rPr lang="zh-CN" altLang="en-US" sz="2400" b="1">
                <a:solidFill>
                  <a:srgbClr val="FF0000"/>
                </a:solidFill>
                <a:latin typeface="Times New Roman" panose="02020603050405020304" pitchFamily="34" charset="-122"/>
                <a:ea typeface="楷体" pitchFamily="49" charset="-122"/>
              </a:rPr>
              <a:t>严谨踏实、勇往直前、坚持不懈。</a:t>
            </a:r>
            <a:endParaRPr lang="zh-CN" altLang="en-US" sz="2400" b="1">
              <a:solidFill>
                <a:srgbClr val="FF0000"/>
              </a:solidFill>
              <a:latin typeface="Times New Roman" panose="02020603050405020304" pitchFamily="34" charset="-122"/>
              <a:ea typeface="楷体" pitchFamily="49" charset="-122"/>
            </a:endParaRPr>
          </a:p>
        </p:txBody>
      </p:sp>
      <p:sp>
        <p:nvSpPr>
          <p:cNvPr id="20486" name="Text Box 2"/>
          <p:cNvSpPr txBox="1">
            <a:spLocks noChangeArrowheads="1"/>
          </p:cNvSpPr>
          <p:nvPr/>
        </p:nvSpPr>
        <p:spPr bwMode="auto">
          <a:xfrm>
            <a:off x="433388" y="1689100"/>
            <a:ext cx="8383587" cy="11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80604020202020204" pitchFamily="34" charset="0"/>
                <a:ea typeface="宋体" panose="02010600030101010101" pitchFamily="2" charset="-122"/>
              </a:defRPr>
            </a:lvl1pPr>
            <a:lvl2pPr>
              <a:defRPr>
                <a:solidFill>
                  <a:schemeClr val="tx1"/>
                </a:solidFill>
                <a:latin typeface="Arial" panose="02080604020202020204" pitchFamily="34" charset="0"/>
                <a:ea typeface="宋体" panose="02010600030101010101" pitchFamily="2" charset="-122"/>
              </a:defRPr>
            </a:lvl2pPr>
            <a:lvl3pPr>
              <a:defRPr>
                <a:solidFill>
                  <a:schemeClr val="tx1"/>
                </a:solidFill>
                <a:latin typeface="Arial" panose="02080604020202020204" pitchFamily="34" charset="0"/>
                <a:ea typeface="宋体" panose="02010600030101010101" pitchFamily="2" charset="-122"/>
              </a:defRPr>
            </a:lvl3pPr>
            <a:lvl4pPr>
              <a:defRPr>
                <a:solidFill>
                  <a:schemeClr val="tx1"/>
                </a:solidFill>
                <a:latin typeface="Arial" panose="02080604020202020204" pitchFamily="34" charset="0"/>
                <a:ea typeface="宋体" panose="02010600030101010101" pitchFamily="2" charset="-122"/>
              </a:defRPr>
            </a:lvl4pPr>
            <a:lvl5pPr>
              <a:defRPr>
                <a:solidFill>
                  <a:schemeClr val="tx1"/>
                </a:solidFill>
                <a:latin typeface="Arial" panose="02080604020202020204" pitchFamily="34" charset="0"/>
                <a:ea typeface="宋体" panose="02010600030101010101" pitchFamily="2" charset="-122"/>
              </a:defRPr>
            </a:lvl5pPr>
            <a:lvl6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6pPr>
            <a:lvl7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7pPr>
            <a:lvl8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8pPr>
            <a:lvl9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9pPr>
          </a:lstStyle>
          <a:p>
            <a:pPr>
              <a:lnSpc>
                <a:spcPct val="130000"/>
              </a:lnSpc>
            </a:pPr>
            <a:r>
              <a:rPr lang="zh-CN" altLang="en-US" sz="2600" b="1">
                <a:solidFill>
                  <a:srgbClr val="1212F6"/>
                </a:solidFill>
                <a:latin typeface="Times New Roman" panose="02020603050405020304" pitchFamily="34" charset="-122"/>
                <a:ea typeface="楷体" pitchFamily="49" charset="-122"/>
              </a:rPr>
              <a:t>    文中有些语句引发的感受与思考很丰富，试结合下列语句揣摩并体会其表达效果。</a:t>
            </a:r>
            <a:endParaRPr lang="zh-CN" altLang="en-US" sz="2600" b="1">
              <a:solidFill>
                <a:srgbClr val="1212F6"/>
              </a:solidFill>
              <a:latin typeface="Times New Roman" panose="02020603050405020304" pitchFamily="34" charset="-122"/>
              <a:ea typeface="楷体" pitchFamily="49" charset="-122"/>
            </a:endParaRPr>
          </a:p>
        </p:txBody>
      </p:sp>
      <p:grpSp>
        <p:nvGrpSpPr>
          <p:cNvPr id="52228" name="组合 27"/>
          <p:cNvGrpSpPr/>
          <p:nvPr/>
        </p:nvGrpSpPr>
        <p:grpSpPr>
          <a:xfrm>
            <a:off x="893128" y="856615"/>
            <a:ext cx="2570162" cy="685800"/>
            <a:chOff x="2747226" y="536188"/>
            <a:chExt cx="2458107" cy="604629"/>
          </a:xfrm>
        </p:grpSpPr>
        <p:sp>
          <p:nvSpPr>
            <p:cNvPr id="7" name="矩形: 圆角 28"/>
            <p:cNvSpPr/>
            <p:nvPr/>
          </p:nvSpPr>
          <p:spPr bwMode="auto">
            <a:xfrm rot="20527566">
              <a:off x="2747226" y="608967"/>
              <a:ext cx="564803" cy="471667"/>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品</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sp>
          <p:nvSpPr>
            <p:cNvPr id="8" name="矩形: 圆角 29"/>
            <p:cNvSpPr/>
            <p:nvPr/>
          </p:nvSpPr>
          <p:spPr bwMode="auto">
            <a:xfrm rot="294411">
              <a:off x="3381870" y="632761"/>
              <a:ext cx="564803" cy="471666"/>
            </a:xfrm>
            <a:prstGeom prst="roundRect">
              <a:avLst/>
            </a:prstGeom>
            <a:solidFill>
              <a:srgbClr val="CCFFCC"/>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味</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sp>
          <p:nvSpPr>
            <p:cNvPr id="9" name="矩形: 圆角 30"/>
            <p:cNvSpPr/>
            <p:nvPr/>
          </p:nvSpPr>
          <p:spPr bwMode="auto">
            <a:xfrm rot="1137149">
              <a:off x="4007405" y="536188"/>
              <a:ext cx="566321" cy="471667"/>
            </a:xfrm>
            <a:prstGeom prst="roundRect">
              <a:avLst/>
            </a:prstGeom>
            <a:solidFill>
              <a:srgbClr val="FFCC99"/>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语</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sp>
          <p:nvSpPr>
            <p:cNvPr id="10" name="矩形: 圆角 31"/>
            <p:cNvSpPr/>
            <p:nvPr/>
          </p:nvSpPr>
          <p:spPr bwMode="auto">
            <a:xfrm rot="20889648">
              <a:off x="4640530" y="669151"/>
              <a:ext cx="564803" cy="471666"/>
            </a:xfrm>
            <a:prstGeom prst="roundRect">
              <a:avLst/>
            </a:prstGeom>
            <a:solidFill>
              <a:srgbClr val="CCFFFF"/>
            </a:solidFill>
            <a:ln>
              <a:solidFill>
                <a:srgbClr val="66CCFF">
                  <a:alpha val="18824"/>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言</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 Box 6"/>
          <p:cNvSpPr txBox="1">
            <a:spLocks noChangeArrowheads="1"/>
          </p:cNvSpPr>
          <p:nvPr/>
        </p:nvSpPr>
        <p:spPr bwMode="auto">
          <a:xfrm>
            <a:off x="527050" y="1725613"/>
            <a:ext cx="8220075"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80604020202020204" pitchFamily="34" charset="0"/>
                <a:ea typeface="宋体" panose="02010600030101010101" pitchFamily="2" charset="-122"/>
              </a:defRPr>
            </a:lvl1pPr>
            <a:lvl2pPr marL="742950" indent="-285750" eaLnBrk="0" hangingPunct="0">
              <a:defRPr>
                <a:solidFill>
                  <a:schemeClr val="tx1"/>
                </a:solidFill>
                <a:latin typeface="Arial" panose="02080604020202020204" pitchFamily="34" charset="0"/>
                <a:ea typeface="宋体" panose="02010600030101010101" pitchFamily="2" charset="-122"/>
              </a:defRPr>
            </a:lvl2pPr>
            <a:lvl3pPr marL="1143000" indent="-228600" eaLnBrk="0" hangingPunct="0">
              <a:defRPr>
                <a:solidFill>
                  <a:schemeClr val="tx1"/>
                </a:solidFill>
                <a:latin typeface="Arial" panose="02080604020202020204" pitchFamily="34" charset="0"/>
                <a:ea typeface="宋体" panose="02010600030101010101" pitchFamily="2" charset="-122"/>
              </a:defRPr>
            </a:lvl3pPr>
            <a:lvl4pPr marL="1600200" indent="-228600" eaLnBrk="0" hangingPunct="0">
              <a:defRPr>
                <a:solidFill>
                  <a:schemeClr val="tx1"/>
                </a:solidFill>
                <a:latin typeface="Arial" panose="02080604020202020204" pitchFamily="34" charset="0"/>
                <a:ea typeface="宋体" panose="02010600030101010101" pitchFamily="2" charset="-122"/>
              </a:defRPr>
            </a:lvl4pPr>
            <a:lvl5pPr marL="2057400" indent="-228600" eaLnBrk="0" hangingPunct="0">
              <a:defRPr>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9pPr>
          </a:lstStyle>
          <a:p>
            <a:pPr marL="514350" indent="-514350" eaLnBrk="1" hangingPunct="1">
              <a:lnSpc>
                <a:spcPct val="130000"/>
              </a:lnSpc>
              <a:buFont typeface="+mj-lt"/>
              <a:buAutoNum type="arabicPeriod" startAt="2"/>
              <a:defRPr/>
            </a:pPr>
            <a:r>
              <a:rPr lang="zh-CN" altLang="en-US" sz="2800" b="1" smtClean="0">
                <a:solidFill>
                  <a:srgbClr val="1212F6"/>
                </a:solidFill>
                <a:latin typeface="Times New Roman"/>
                <a:ea typeface="楷体" pitchFamily="49" charset="-122"/>
              </a:rPr>
              <a:t>他要给我们衰微的民族开一剂救济的文化药方。</a:t>
            </a:r>
            <a:endParaRPr lang="zh-CN" altLang="en-US" sz="2800" b="1" smtClean="0">
              <a:solidFill>
                <a:srgbClr val="1212F6"/>
              </a:solidFill>
              <a:latin typeface="Times New Roman"/>
              <a:ea typeface="楷体" pitchFamily="49" charset="-122"/>
            </a:endParaRPr>
          </a:p>
        </p:txBody>
      </p:sp>
      <p:sp>
        <p:nvSpPr>
          <p:cNvPr id="9" name="矩形 8"/>
          <p:cNvSpPr>
            <a:spLocks noChangeArrowheads="1"/>
          </p:cNvSpPr>
          <p:nvPr/>
        </p:nvSpPr>
        <p:spPr bwMode="auto">
          <a:xfrm>
            <a:off x="484188" y="2587625"/>
            <a:ext cx="8262937" cy="233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80604020202020204" pitchFamily="34" charset="0"/>
                <a:ea typeface="宋体" panose="02010600030101010101" pitchFamily="2" charset="-122"/>
              </a:defRPr>
            </a:lvl1pPr>
            <a:lvl2pPr>
              <a:defRPr>
                <a:solidFill>
                  <a:schemeClr val="tx1"/>
                </a:solidFill>
                <a:latin typeface="Arial" panose="02080604020202020204" pitchFamily="34" charset="0"/>
                <a:ea typeface="宋体" panose="02010600030101010101" pitchFamily="2" charset="-122"/>
              </a:defRPr>
            </a:lvl2pPr>
            <a:lvl3pPr>
              <a:defRPr>
                <a:solidFill>
                  <a:schemeClr val="tx1"/>
                </a:solidFill>
                <a:latin typeface="Arial" panose="02080604020202020204" pitchFamily="34" charset="0"/>
                <a:ea typeface="宋体" panose="02010600030101010101" pitchFamily="2" charset="-122"/>
              </a:defRPr>
            </a:lvl3pPr>
            <a:lvl4pPr>
              <a:defRPr>
                <a:solidFill>
                  <a:schemeClr val="tx1"/>
                </a:solidFill>
                <a:latin typeface="Arial" panose="02080604020202020204" pitchFamily="34" charset="0"/>
                <a:ea typeface="宋体" panose="02010600030101010101" pitchFamily="2" charset="-122"/>
              </a:defRPr>
            </a:lvl4pPr>
            <a:lvl5pPr>
              <a:defRPr>
                <a:solidFill>
                  <a:schemeClr val="tx1"/>
                </a:solidFill>
                <a:latin typeface="Arial" panose="02080604020202020204" pitchFamily="34" charset="0"/>
                <a:ea typeface="宋体" panose="02010600030101010101" pitchFamily="2" charset="-122"/>
              </a:defRPr>
            </a:lvl5pPr>
            <a:lvl6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6pPr>
            <a:lvl7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7pPr>
            <a:lvl8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8pPr>
            <a:lvl9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9pPr>
          </a:lstStyle>
          <a:p>
            <a:pPr>
              <a:lnSpc>
                <a:spcPct val="130000"/>
              </a:lnSpc>
            </a:pPr>
            <a:r>
              <a:rPr lang="zh-CN" altLang="en-US" sz="2800" b="1">
                <a:solidFill>
                  <a:srgbClr val="0000FF"/>
                </a:solidFill>
                <a:latin typeface="Times New Roman" panose="02020603050405020304" pitchFamily="34" charset="-122"/>
                <a:ea typeface="楷体" pitchFamily="49" charset="-122"/>
              </a:rPr>
              <a:t>    “开一剂救济的文化药方”是</a:t>
            </a:r>
            <a:r>
              <a:rPr lang="zh-CN" altLang="en-US" sz="2800" b="1">
                <a:solidFill>
                  <a:srgbClr val="FF0000"/>
                </a:solidFill>
                <a:latin typeface="Times New Roman" panose="02020603050405020304" pitchFamily="34" charset="-122"/>
                <a:ea typeface="楷体" pitchFamily="49" charset="-122"/>
              </a:rPr>
              <a:t>比喻</a:t>
            </a:r>
            <a:r>
              <a:rPr lang="zh-CN" altLang="en-US" sz="2800" b="1">
                <a:solidFill>
                  <a:srgbClr val="0000FF"/>
                </a:solidFill>
                <a:latin typeface="Times New Roman" panose="02020603050405020304" pitchFamily="34" charset="-122"/>
                <a:ea typeface="楷体" pitchFamily="49" charset="-122"/>
              </a:rPr>
              <a:t>的说法，指</a:t>
            </a:r>
            <a:r>
              <a:rPr lang="zh-CN" altLang="en-US" sz="2800" b="1">
                <a:solidFill>
                  <a:srgbClr val="FF0000"/>
                </a:solidFill>
                <a:latin typeface="Times New Roman" panose="02020603050405020304" pitchFamily="34" charset="-122"/>
                <a:ea typeface="楷体" pitchFamily="49" charset="-122"/>
              </a:rPr>
              <a:t>寻找使我国民族文化繁荣昌盛起来的方法。</a:t>
            </a:r>
            <a:r>
              <a:rPr lang="zh-CN" altLang="en-US" sz="2800" b="1">
                <a:solidFill>
                  <a:srgbClr val="0000FF"/>
                </a:solidFill>
                <a:latin typeface="Times New Roman" panose="02020603050405020304" pitchFamily="34" charset="-122"/>
                <a:ea typeface="楷体" pitchFamily="49" charset="-122"/>
              </a:rPr>
              <a:t>自</a:t>
            </a:r>
            <a:r>
              <a:rPr lang="en-US" altLang="zh-CN" sz="2800" b="1">
                <a:solidFill>
                  <a:srgbClr val="0000FF"/>
                </a:solidFill>
                <a:latin typeface="Times New Roman" panose="02020603050405020304" pitchFamily="34" charset="-122"/>
                <a:ea typeface="楷体" pitchFamily="49" charset="-122"/>
              </a:rPr>
              <a:t>20</a:t>
            </a:r>
            <a:r>
              <a:rPr lang="zh-CN" altLang="en-US" sz="2800" b="1">
                <a:solidFill>
                  <a:srgbClr val="0000FF"/>
                </a:solidFill>
                <a:latin typeface="Times New Roman" panose="02020603050405020304" pitchFamily="34" charset="-122"/>
                <a:ea typeface="楷体" pitchFamily="49" charset="-122"/>
              </a:rPr>
              <a:t>年代末起，闻先生过了十多年“书斋生活”，企图从文化上</a:t>
            </a:r>
            <a:r>
              <a:rPr lang="zh-CN" altLang="en-US" sz="2800" b="1">
                <a:solidFill>
                  <a:srgbClr val="FF0000"/>
                </a:solidFill>
                <a:latin typeface="Times New Roman" panose="02020603050405020304" pitchFamily="34" charset="-122"/>
                <a:ea typeface="楷体" pitchFamily="49" charset="-122"/>
              </a:rPr>
              <a:t>寻找振兴民族的途径。</a:t>
            </a:r>
            <a:endParaRPr lang="zh-CN" altLang="en-US" sz="2800" b="1">
              <a:solidFill>
                <a:srgbClr val="FF0000"/>
              </a:solidFill>
              <a:latin typeface="Times New Roman" panose="02020603050405020304" pitchFamily="34"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 Box 6"/>
          <p:cNvSpPr txBox="1">
            <a:spLocks noChangeArrowheads="1"/>
          </p:cNvSpPr>
          <p:nvPr/>
        </p:nvSpPr>
        <p:spPr bwMode="auto">
          <a:xfrm>
            <a:off x="400050" y="1550988"/>
            <a:ext cx="8221663" cy="121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80604020202020204" pitchFamily="34" charset="0"/>
                <a:ea typeface="宋体" panose="02010600030101010101" pitchFamily="2" charset="-122"/>
              </a:defRPr>
            </a:lvl1pPr>
            <a:lvl2pPr marL="742950" indent="-285750" eaLnBrk="0" hangingPunct="0">
              <a:defRPr>
                <a:solidFill>
                  <a:schemeClr val="tx1"/>
                </a:solidFill>
                <a:latin typeface="Arial" panose="02080604020202020204" pitchFamily="34" charset="0"/>
                <a:ea typeface="宋体" panose="02010600030101010101" pitchFamily="2" charset="-122"/>
              </a:defRPr>
            </a:lvl2pPr>
            <a:lvl3pPr marL="1143000" indent="-228600" eaLnBrk="0" hangingPunct="0">
              <a:defRPr>
                <a:solidFill>
                  <a:schemeClr val="tx1"/>
                </a:solidFill>
                <a:latin typeface="Arial" panose="02080604020202020204" pitchFamily="34" charset="0"/>
                <a:ea typeface="宋体" panose="02010600030101010101" pitchFamily="2" charset="-122"/>
              </a:defRPr>
            </a:lvl3pPr>
            <a:lvl4pPr marL="1600200" indent="-228600" eaLnBrk="0" hangingPunct="0">
              <a:defRPr>
                <a:solidFill>
                  <a:schemeClr val="tx1"/>
                </a:solidFill>
                <a:latin typeface="Arial" panose="02080604020202020204" pitchFamily="34" charset="0"/>
                <a:ea typeface="宋体" panose="02010600030101010101" pitchFamily="2" charset="-122"/>
              </a:defRPr>
            </a:lvl4pPr>
            <a:lvl5pPr marL="2057400" indent="-228600" eaLnBrk="0" hangingPunct="0">
              <a:defRPr>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9pPr>
          </a:lstStyle>
          <a:p>
            <a:pPr eaLnBrk="1" hangingPunct="1">
              <a:lnSpc>
                <a:spcPct val="130000"/>
              </a:lnSpc>
              <a:buFont typeface="+mj-lt"/>
              <a:defRPr/>
            </a:pPr>
            <a:r>
              <a:rPr lang="en-US" altLang="zh-CN" sz="2800" b="1" smtClean="0">
                <a:solidFill>
                  <a:srgbClr val="1212F6"/>
                </a:solidFill>
                <a:latin typeface="Times New Roman"/>
                <a:ea typeface="楷体" pitchFamily="49" charset="-122"/>
              </a:rPr>
              <a:t>3.</a:t>
            </a:r>
            <a:r>
              <a:rPr lang="zh-CN" altLang="en-US" sz="2800" b="1" smtClean="0">
                <a:solidFill>
                  <a:srgbClr val="1212F6"/>
                </a:solidFill>
                <a:latin typeface="Times New Roman"/>
                <a:ea typeface="楷体" pitchFamily="49" charset="-122"/>
              </a:rPr>
              <a:t>深宵灯火是他的伴侣，因它大开光明之路，“漂白了四壁”。</a:t>
            </a:r>
            <a:endParaRPr lang="zh-CN" altLang="en-US" sz="2800" b="1" smtClean="0">
              <a:solidFill>
                <a:srgbClr val="1212F6"/>
              </a:solidFill>
              <a:latin typeface="Times New Roman"/>
              <a:ea typeface="楷体" pitchFamily="49" charset="-122"/>
            </a:endParaRPr>
          </a:p>
        </p:txBody>
      </p:sp>
      <p:sp>
        <p:nvSpPr>
          <p:cNvPr id="9" name="矩形 8"/>
          <p:cNvSpPr>
            <a:spLocks noChangeArrowheads="1"/>
          </p:cNvSpPr>
          <p:nvPr/>
        </p:nvSpPr>
        <p:spPr bwMode="auto">
          <a:xfrm>
            <a:off x="227013" y="2790825"/>
            <a:ext cx="8567737"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80604020202020204" pitchFamily="34" charset="0"/>
                <a:ea typeface="宋体" panose="02010600030101010101" pitchFamily="2" charset="-122"/>
              </a:defRPr>
            </a:lvl1pPr>
            <a:lvl2pPr>
              <a:defRPr>
                <a:solidFill>
                  <a:schemeClr val="tx1"/>
                </a:solidFill>
                <a:latin typeface="Arial" panose="02080604020202020204" pitchFamily="34" charset="0"/>
                <a:ea typeface="宋体" panose="02010600030101010101" pitchFamily="2" charset="-122"/>
              </a:defRPr>
            </a:lvl2pPr>
            <a:lvl3pPr>
              <a:defRPr>
                <a:solidFill>
                  <a:schemeClr val="tx1"/>
                </a:solidFill>
                <a:latin typeface="Arial" panose="02080604020202020204" pitchFamily="34" charset="0"/>
                <a:ea typeface="宋体" panose="02010600030101010101" pitchFamily="2" charset="-122"/>
              </a:defRPr>
            </a:lvl3pPr>
            <a:lvl4pPr>
              <a:defRPr>
                <a:solidFill>
                  <a:schemeClr val="tx1"/>
                </a:solidFill>
                <a:latin typeface="Arial" panose="02080604020202020204" pitchFamily="34" charset="0"/>
                <a:ea typeface="宋体" panose="02010600030101010101" pitchFamily="2" charset="-122"/>
              </a:defRPr>
            </a:lvl4pPr>
            <a:lvl5pPr>
              <a:defRPr>
                <a:solidFill>
                  <a:schemeClr val="tx1"/>
                </a:solidFill>
                <a:latin typeface="Arial" panose="02080604020202020204" pitchFamily="34" charset="0"/>
                <a:ea typeface="宋体" panose="02010600030101010101" pitchFamily="2" charset="-122"/>
              </a:defRPr>
            </a:lvl5pPr>
            <a:lvl6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6pPr>
            <a:lvl7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7pPr>
            <a:lvl8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8pPr>
            <a:lvl9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9pPr>
          </a:lstStyle>
          <a:p>
            <a:pPr>
              <a:lnSpc>
                <a:spcPct val="120000"/>
              </a:lnSpc>
            </a:pPr>
            <a:r>
              <a:rPr lang="zh-CN" altLang="en-US" sz="2600" b="1">
                <a:solidFill>
                  <a:srgbClr val="0000FF"/>
                </a:solidFill>
                <a:latin typeface="Times New Roman" panose="02020603050405020304" pitchFamily="34" charset="-122"/>
                <a:ea typeface="楷体" pitchFamily="49" charset="-122"/>
              </a:rPr>
              <a:t>    </a:t>
            </a:r>
            <a:r>
              <a:rPr lang="en-US" altLang="zh-CN" sz="2600" b="1">
                <a:solidFill>
                  <a:srgbClr val="FF0000"/>
                </a:solidFill>
                <a:latin typeface="宋体" panose="02010600030101010101" pitchFamily="2" charset="-122"/>
                <a:sym typeface="+mn-ea"/>
              </a:rPr>
              <a:t>“</a:t>
            </a:r>
            <a:r>
              <a:rPr lang="zh-CN" altLang="en-US" sz="2600" b="1">
                <a:solidFill>
                  <a:srgbClr val="FF0000"/>
                </a:solidFill>
                <a:latin typeface="宋体" panose="02010600030101010101" pitchFamily="2" charset="-122"/>
                <a:sym typeface="+mn-ea"/>
              </a:rPr>
              <a:t>它”指深夜灯火</a:t>
            </a:r>
            <a:r>
              <a:rPr lang="zh-CN" altLang="en-US" sz="2600" b="1">
                <a:solidFill>
                  <a:srgbClr val="1212F6"/>
                </a:solidFill>
                <a:latin typeface="宋体" panose="02010600030101010101" pitchFamily="2" charset="-122"/>
                <a:sym typeface="+mn-ea"/>
              </a:rPr>
              <a:t>。</a:t>
            </a:r>
            <a:r>
              <a:rPr lang="zh-CN" altLang="en-US" sz="2600" b="1">
                <a:solidFill>
                  <a:srgbClr val="0000FF"/>
                </a:solidFill>
                <a:latin typeface="Times New Roman" panose="02020603050405020304" pitchFamily="34" charset="-122"/>
                <a:ea typeface="楷体" pitchFamily="49" charset="-122"/>
              </a:rPr>
              <a:t>深夜只有孤灯相伴，本应感到寂寞，但闻一多却乐在其中，全力进行学术研究。“漂白了的四壁”引自闻一多诗</a:t>
            </a:r>
            <a:r>
              <a:rPr lang="en-US" altLang="zh-CN" sz="2600" b="1">
                <a:solidFill>
                  <a:srgbClr val="0000FF"/>
                </a:solidFill>
                <a:latin typeface="Times New Roman" panose="02020603050405020304" pitchFamily="34" charset="-122"/>
                <a:ea typeface="楷体" pitchFamily="49" charset="-122"/>
              </a:rPr>
              <a:t>《</a:t>
            </a:r>
            <a:r>
              <a:rPr lang="zh-CN" altLang="en-US" sz="2600" b="1">
                <a:solidFill>
                  <a:srgbClr val="0000FF"/>
                </a:solidFill>
                <a:latin typeface="Times New Roman" panose="02020603050405020304" pitchFamily="34" charset="-122"/>
                <a:ea typeface="楷体" pitchFamily="49" charset="-122"/>
              </a:rPr>
              <a:t>静夜</a:t>
            </a:r>
            <a:r>
              <a:rPr lang="en-US" altLang="zh-CN" sz="2600" b="1">
                <a:solidFill>
                  <a:srgbClr val="0000FF"/>
                </a:solidFill>
                <a:latin typeface="Times New Roman" panose="02020603050405020304" pitchFamily="34" charset="-122"/>
                <a:ea typeface="楷体" pitchFamily="49" charset="-122"/>
              </a:rPr>
              <a:t>》</a:t>
            </a:r>
            <a:r>
              <a:rPr lang="zh-CN" altLang="en-US" sz="2600" b="1">
                <a:solidFill>
                  <a:srgbClr val="0000FF"/>
                </a:solidFill>
                <a:latin typeface="Times New Roman" panose="02020603050405020304" pitchFamily="34" charset="-122"/>
                <a:ea typeface="楷体" pitchFamily="49" charset="-122"/>
              </a:rPr>
              <a:t>，表现诗人对祖国前途和人民命运的关切。引用“漂白了的四壁”，</a:t>
            </a:r>
            <a:r>
              <a:rPr lang="zh-CN" altLang="en-US" sz="2600" b="1">
                <a:solidFill>
                  <a:srgbClr val="FF0000"/>
                </a:solidFill>
                <a:latin typeface="Times New Roman" panose="02020603050405020304" pitchFamily="34" charset="-122"/>
                <a:ea typeface="楷体" pitchFamily="49" charset="-122"/>
              </a:rPr>
              <a:t>意在表现闻先生深夜潜心研究的怡然自适，与“大开光明之路”一脉相承。</a:t>
            </a:r>
            <a:endParaRPr lang="zh-CN" altLang="en-US" sz="2600" b="1">
              <a:solidFill>
                <a:srgbClr val="FF0000"/>
              </a:solidFill>
              <a:latin typeface="Times New Roman" panose="02020603050405020304" pitchFamily="34"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标题 65537"/>
          <p:cNvSpPr>
            <a:spLocks noGrp="1"/>
          </p:cNvSpPr>
          <p:nvPr>
            <p:ph type="title"/>
          </p:nvPr>
        </p:nvSpPr>
        <p:spPr>
          <a:xfrm>
            <a:off x="0" y="1042206"/>
            <a:ext cx="8153535" cy="1548190"/>
          </a:xfrm>
        </p:spPr>
        <p:txBody>
          <a:bodyPr vert="horz" wrap="square" lIns="77409" tIns="38704" rIns="77409" bIns="38704" anchor="ctr"/>
          <a:lstStyle/>
          <a:p>
            <a:pPr algn="l" eaLnBrk="1" hangingPunct="1"/>
            <a:r>
              <a:rPr lang="zh-CN" altLang="en-US" sz="3385" b="1">
                <a:solidFill>
                  <a:srgbClr val="1212F6"/>
                </a:solidFill>
                <a:ea typeface="隶书" pitchFamily="49" charset="-122"/>
              </a:rPr>
              <a:t>        </a:t>
            </a:r>
            <a:r>
              <a:rPr lang="en-US" altLang="zh-CN" sz="3385" b="1">
                <a:solidFill>
                  <a:srgbClr val="1212F6"/>
                </a:solidFill>
                <a:ea typeface="隶书" pitchFamily="49" charset="-122"/>
              </a:rPr>
              <a:t>4.</a:t>
            </a:r>
            <a:r>
              <a:rPr lang="zh-CN" altLang="en-US" sz="3385" b="1">
                <a:solidFill>
                  <a:srgbClr val="1212F6"/>
                </a:solidFill>
                <a:ea typeface="隶书" pitchFamily="49" charset="-122"/>
              </a:rPr>
              <a:t>他潜心贯注，心会神凝，成了“何妨一下楼”的主人。</a:t>
            </a:r>
            <a:r>
              <a:rPr lang="zh-CN" altLang="en-US" b="1">
                <a:solidFill>
                  <a:srgbClr val="1212F6"/>
                </a:solidFill>
                <a:ea typeface="隶书" pitchFamily="49" charset="-122"/>
              </a:rPr>
              <a:t>这句该怎样理解？</a:t>
            </a:r>
            <a:endParaRPr lang="zh-CN" altLang="en-US" b="1">
              <a:solidFill>
                <a:srgbClr val="1212F6"/>
              </a:solidFill>
              <a:ea typeface="隶书" pitchFamily="49" charset="-122"/>
            </a:endParaRPr>
          </a:p>
        </p:txBody>
      </p:sp>
      <p:sp>
        <p:nvSpPr>
          <p:cNvPr id="65539" name="内容占位符 65538"/>
          <p:cNvSpPr>
            <a:spLocks noGrp="1"/>
          </p:cNvSpPr>
          <p:nvPr>
            <p:ph idx="1"/>
          </p:nvPr>
        </p:nvSpPr>
        <p:spPr>
          <a:xfrm>
            <a:off x="0" y="2867243"/>
            <a:ext cx="8687069" cy="2819534"/>
          </a:xfrm>
        </p:spPr>
        <p:txBody>
          <a:bodyPr vert="horz" wrap="square" lIns="77409" tIns="38704" rIns="77409" bIns="38704" anchor="t"/>
          <a:lstStyle/>
          <a:p>
            <a:pPr eaLnBrk="1" hangingPunct="1"/>
            <a:r>
              <a:rPr lang="zh-CN" altLang="en-US" sz="3385" b="1">
                <a:solidFill>
                  <a:srgbClr val="FF3300"/>
                </a:solidFill>
                <a:latin typeface="隶书" pitchFamily="49" charset="-122"/>
                <a:ea typeface="隶书" pitchFamily="49" charset="-122"/>
              </a:rPr>
              <a:t>    “潜心贯注”“心会神凝”““何妨一下楼”意思一致，都是说闻一多研究极其用功，用心极专极深，别的任何事情不能使他分心。 </a:t>
            </a:r>
            <a:endParaRPr lang="zh-CN" altLang="en-US" sz="3385" b="1">
              <a:solidFill>
                <a:srgbClr val="FF3300"/>
              </a:solidFill>
              <a:latin typeface="隶书" pitchFamily="49" charset="-122"/>
              <a:ea typeface="隶书" pitchFamily="49" charset="-122"/>
            </a:endParaRPr>
          </a:p>
        </p:txBody>
      </p:sp>
    </p:spTree>
  </p:cSld>
  <p:clrMapOvr>
    <a:masterClrMapping/>
  </p:clrMapOvr>
  <p:transition spd="med">
    <p:wedge/>
    <p:sndAc>
      <p:stSnd>
        <p:snd r:embed="rId3"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Effect transition="in" filter="box(out)">
                                      <p:cBhvr>
                                        <p:cTn id="7" dur="500"/>
                                        <p:tgtEl>
                                          <p:spTgt spid="6553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Text Box 6"/>
          <p:cNvSpPr txBox="1">
            <a:spLocks noChangeArrowheads="1"/>
          </p:cNvSpPr>
          <p:nvPr/>
        </p:nvSpPr>
        <p:spPr bwMode="auto">
          <a:xfrm>
            <a:off x="277813" y="1612900"/>
            <a:ext cx="8316912" cy="1210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80604020202020204" pitchFamily="34" charset="0"/>
                <a:ea typeface="宋体" panose="02010600030101010101" pitchFamily="2" charset="-122"/>
              </a:defRPr>
            </a:lvl1pPr>
            <a:lvl2pPr marL="742950" indent="-285750" eaLnBrk="0" hangingPunct="0">
              <a:defRPr>
                <a:solidFill>
                  <a:schemeClr val="tx1"/>
                </a:solidFill>
                <a:latin typeface="Arial" panose="02080604020202020204" pitchFamily="34" charset="0"/>
                <a:ea typeface="宋体" panose="02010600030101010101" pitchFamily="2" charset="-122"/>
              </a:defRPr>
            </a:lvl2pPr>
            <a:lvl3pPr marL="1143000" indent="-228600" eaLnBrk="0" hangingPunct="0">
              <a:defRPr>
                <a:solidFill>
                  <a:schemeClr val="tx1"/>
                </a:solidFill>
                <a:latin typeface="Arial" panose="02080604020202020204" pitchFamily="34" charset="0"/>
                <a:ea typeface="宋体" panose="02010600030101010101" pitchFamily="2" charset="-122"/>
              </a:defRPr>
            </a:lvl3pPr>
            <a:lvl4pPr marL="1600200" indent="-228600" eaLnBrk="0" hangingPunct="0">
              <a:defRPr>
                <a:solidFill>
                  <a:schemeClr val="tx1"/>
                </a:solidFill>
                <a:latin typeface="Arial" panose="02080604020202020204" pitchFamily="34" charset="0"/>
                <a:ea typeface="宋体" panose="02010600030101010101" pitchFamily="2" charset="-122"/>
              </a:defRPr>
            </a:lvl4pPr>
            <a:lvl5pPr marL="2057400" indent="-228600" eaLnBrk="0" hangingPunct="0">
              <a:defRPr>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9pPr>
          </a:lstStyle>
          <a:p>
            <a:pPr eaLnBrk="1" hangingPunct="1">
              <a:lnSpc>
                <a:spcPct val="130000"/>
              </a:lnSpc>
              <a:buFont typeface="+mj-lt"/>
              <a:defRPr/>
            </a:pPr>
            <a:r>
              <a:rPr lang="en-US" altLang="zh-CN" sz="2800" b="1" smtClean="0">
                <a:solidFill>
                  <a:srgbClr val="1212F6"/>
                </a:solidFill>
                <a:latin typeface="Times New Roman"/>
                <a:ea typeface="楷体" pitchFamily="49" charset="-122"/>
              </a:rPr>
              <a:t>5.1930</a:t>
            </a:r>
            <a:r>
              <a:rPr lang="zh-CN" altLang="en-US" sz="2800" b="1" smtClean="0">
                <a:solidFill>
                  <a:srgbClr val="1212F6"/>
                </a:solidFill>
                <a:latin typeface="Times New Roman"/>
                <a:ea typeface="楷体" pitchFamily="49" charset="-122"/>
              </a:rPr>
              <a:t>年到</a:t>
            </a:r>
            <a:r>
              <a:rPr lang="en-US" altLang="zh-CN" sz="2800" b="1" smtClean="0">
                <a:solidFill>
                  <a:srgbClr val="1212F6"/>
                </a:solidFill>
                <a:latin typeface="Times New Roman"/>
                <a:ea typeface="楷体" pitchFamily="49" charset="-122"/>
              </a:rPr>
              <a:t>1932</a:t>
            </a:r>
            <a:r>
              <a:rPr lang="zh-CN" altLang="en-US" sz="2800" b="1" smtClean="0">
                <a:solidFill>
                  <a:srgbClr val="1212F6"/>
                </a:solidFill>
                <a:latin typeface="Times New Roman"/>
                <a:ea typeface="楷体" pitchFamily="49" charset="-122"/>
              </a:rPr>
              <a:t>年，“望闻问切”也还只是在“望”的初级阶段。</a:t>
            </a:r>
            <a:endParaRPr lang="zh-CN" altLang="en-US" sz="2800" b="1" smtClean="0">
              <a:solidFill>
                <a:srgbClr val="1212F6"/>
              </a:solidFill>
              <a:latin typeface="Times New Roman"/>
              <a:ea typeface="楷体" pitchFamily="49" charset="-122"/>
            </a:endParaRPr>
          </a:p>
        </p:txBody>
      </p:sp>
      <p:sp>
        <p:nvSpPr>
          <p:cNvPr id="9" name="矩形 8"/>
          <p:cNvSpPr>
            <a:spLocks noChangeArrowheads="1"/>
          </p:cNvSpPr>
          <p:nvPr/>
        </p:nvSpPr>
        <p:spPr bwMode="auto">
          <a:xfrm>
            <a:off x="788988" y="3011488"/>
            <a:ext cx="8034337"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80604020202020204" pitchFamily="34" charset="0"/>
                <a:ea typeface="宋体" panose="02010600030101010101" pitchFamily="2" charset="-122"/>
              </a:defRPr>
            </a:lvl1pPr>
            <a:lvl2pPr>
              <a:defRPr>
                <a:solidFill>
                  <a:schemeClr val="tx1"/>
                </a:solidFill>
                <a:latin typeface="Arial" panose="02080604020202020204" pitchFamily="34" charset="0"/>
                <a:ea typeface="宋体" panose="02010600030101010101" pitchFamily="2" charset="-122"/>
              </a:defRPr>
            </a:lvl2pPr>
            <a:lvl3pPr>
              <a:defRPr>
                <a:solidFill>
                  <a:schemeClr val="tx1"/>
                </a:solidFill>
                <a:latin typeface="Arial" panose="02080604020202020204" pitchFamily="34" charset="0"/>
                <a:ea typeface="宋体" panose="02010600030101010101" pitchFamily="2" charset="-122"/>
              </a:defRPr>
            </a:lvl3pPr>
            <a:lvl4pPr>
              <a:defRPr>
                <a:solidFill>
                  <a:schemeClr val="tx1"/>
                </a:solidFill>
                <a:latin typeface="Arial" panose="02080604020202020204" pitchFamily="34" charset="0"/>
                <a:ea typeface="宋体" panose="02010600030101010101" pitchFamily="2" charset="-122"/>
              </a:defRPr>
            </a:lvl4pPr>
            <a:lvl5pPr>
              <a:defRPr>
                <a:solidFill>
                  <a:schemeClr val="tx1"/>
                </a:solidFill>
                <a:latin typeface="Arial" panose="02080604020202020204" pitchFamily="34" charset="0"/>
                <a:ea typeface="宋体" panose="02010600030101010101" pitchFamily="2" charset="-122"/>
              </a:defRPr>
            </a:lvl5pPr>
            <a:lvl6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6pPr>
            <a:lvl7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7pPr>
            <a:lvl8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8pPr>
            <a:lvl9pPr fontAlgn="base">
              <a:spcBef>
                <a:spcPct val="0"/>
              </a:spcBef>
              <a:spcAft>
                <a:spcPct val="0"/>
              </a:spcAft>
              <a:buFont typeface="Arial" panose="02080604020202020204" pitchFamily="34" charset="0"/>
              <a:defRPr>
                <a:solidFill>
                  <a:schemeClr val="tx1"/>
                </a:solidFill>
                <a:latin typeface="Arial" panose="02080604020202020204" pitchFamily="34" charset="0"/>
                <a:ea typeface="宋体" panose="02010600030101010101" pitchFamily="2" charset="-122"/>
              </a:defRPr>
            </a:lvl9pPr>
          </a:lstStyle>
          <a:p>
            <a:pPr>
              <a:lnSpc>
                <a:spcPct val="120000"/>
              </a:lnSpc>
            </a:pPr>
            <a:r>
              <a:rPr lang="zh-CN" altLang="en-US" sz="2800" b="1">
                <a:solidFill>
                  <a:srgbClr val="0000FF"/>
                </a:solidFill>
                <a:latin typeface="Times New Roman" panose="02020603050405020304" pitchFamily="34" charset="-122"/>
                <a:ea typeface="楷体" pitchFamily="49" charset="-122"/>
              </a:rPr>
              <a:t>    “望闻问切”是</a:t>
            </a:r>
            <a:r>
              <a:rPr lang="zh-CN" altLang="en-US" sz="2800" b="1">
                <a:solidFill>
                  <a:srgbClr val="FF0000"/>
                </a:solidFill>
                <a:latin typeface="Times New Roman" panose="02020603050405020304" pitchFamily="34" charset="-122"/>
                <a:ea typeface="楷体" pitchFamily="49" charset="-122"/>
              </a:rPr>
              <a:t>拟人</a:t>
            </a:r>
            <a:r>
              <a:rPr lang="zh-CN" altLang="en-US" sz="2800" b="1">
                <a:solidFill>
                  <a:srgbClr val="0000FF"/>
                </a:solidFill>
                <a:latin typeface="Times New Roman" panose="02020603050405020304" pitchFamily="34" charset="-122"/>
                <a:ea typeface="楷体" pitchFamily="49" charset="-122"/>
              </a:rPr>
              <a:t>的说法，</a:t>
            </a:r>
            <a:r>
              <a:rPr lang="zh-CN" altLang="en-US" sz="2800" b="1">
                <a:solidFill>
                  <a:srgbClr val="FF0000"/>
                </a:solidFill>
                <a:latin typeface="Times New Roman" panose="02020603050405020304" pitchFamily="34" charset="-122"/>
                <a:ea typeface="楷体" pitchFamily="49" charset="-122"/>
              </a:rPr>
              <a:t>把我们的民族比作一个病人，说明闻一多当时从文化研究上来探求救国的方法，也还仅仅是迈出了第一步。</a:t>
            </a:r>
            <a:endParaRPr lang="zh-CN" altLang="en-US" sz="2800" b="1">
              <a:solidFill>
                <a:srgbClr val="FF0000"/>
              </a:solidFill>
              <a:latin typeface="Times New Roman" panose="02020603050405020304" pitchFamily="34"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70" name="Text Box 2"/>
          <p:cNvSpPr txBox="1">
            <a:spLocks noChangeArrowheads="1"/>
          </p:cNvSpPr>
          <p:nvPr/>
        </p:nvSpPr>
        <p:spPr bwMode="auto">
          <a:xfrm>
            <a:off x="581025" y="1974850"/>
            <a:ext cx="7981950" cy="3091815"/>
          </a:xfrm>
          <a:prstGeom prst="rect">
            <a:avLst/>
          </a:prstGeom>
          <a:noFill/>
          <a:ln>
            <a:noFill/>
          </a:ln>
        </p:spPr>
        <p:txBody>
          <a:bodyPr>
            <a:spAutoFit/>
          </a:bodyPr>
          <a:lstStyle>
            <a:lvl1pPr>
              <a:defRPr>
                <a:solidFill>
                  <a:schemeClr val="tx1"/>
                </a:solidFill>
                <a:latin typeface="Arial" panose="02080604020202020204" pitchFamily="34" charset="0"/>
                <a:ea typeface="宋体" panose="02010600030101010101" pitchFamily="2" charset="-122"/>
              </a:defRPr>
            </a:lvl1pPr>
            <a:lvl2pPr marL="742950" indent="-285750">
              <a:defRPr>
                <a:solidFill>
                  <a:schemeClr val="tx1"/>
                </a:solidFill>
                <a:latin typeface="Arial" panose="02080604020202020204" pitchFamily="34" charset="0"/>
                <a:ea typeface="宋体" panose="02010600030101010101" pitchFamily="2" charset="-122"/>
              </a:defRPr>
            </a:lvl2pPr>
            <a:lvl3pPr marL="1143000" indent="-228600">
              <a:defRPr>
                <a:solidFill>
                  <a:schemeClr val="tx1"/>
                </a:solidFill>
                <a:latin typeface="Arial" panose="02080604020202020204" pitchFamily="34" charset="0"/>
                <a:ea typeface="宋体" panose="02010600030101010101" pitchFamily="2" charset="-122"/>
              </a:defRPr>
            </a:lvl3pPr>
            <a:lvl4pPr marL="1600200" indent="-228600">
              <a:defRPr>
                <a:solidFill>
                  <a:schemeClr val="tx1"/>
                </a:solidFill>
                <a:latin typeface="Arial" panose="02080604020202020204" pitchFamily="34" charset="0"/>
                <a:ea typeface="宋体" panose="02010600030101010101" pitchFamily="2" charset="-122"/>
              </a:defRPr>
            </a:lvl4pPr>
            <a:lvl5pPr marL="2057400" indent="-228600">
              <a:defRPr>
                <a:solidFill>
                  <a:schemeClr val="tx1"/>
                </a:solidFill>
                <a:latin typeface="Arial" panose="0208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8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3000" b="1" i="0" u="none" strike="noStrike" kern="1200" cap="none" spc="0" normalizeH="0" baseline="0" noProof="0">
                <a:ln>
                  <a:noFill/>
                </a:ln>
                <a:solidFill>
                  <a:schemeClr val="tx1"/>
                </a:solidFill>
                <a:effectLst/>
                <a:uLnTx/>
                <a:uFillTx/>
                <a:latin typeface="楷体" pitchFamily="49" charset="-122"/>
                <a:ea typeface="楷体" pitchFamily="49" charset="-122"/>
                <a:cs typeface="楷体" pitchFamily="49" charset="-122"/>
              </a:rPr>
              <a:t>    </a:t>
            </a:r>
            <a:r>
              <a:rPr kumimoji="0" lang="zh-CN" altLang="zh-CN" sz="3000" b="1" i="0" u="none" strike="noStrike" kern="1200" cap="none" spc="0" normalizeH="0" baseline="0" noProof="0">
                <a:ln>
                  <a:noFill/>
                </a:ln>
                <a:solidFill>
                  <a:srgbClr val="1212F6"/>
                </a:solidFill>
                <a:effectLst/>
                <a:uLnTx/>
                <a:uFillTx/>
                <a:latin typeface="楷体" pitchFamily="49" charset="-122"/>
                <a:ea typeface="楷体" pitchFamily="49" charset="-122"/>
                <a:cs typeface="楷体" pitchFamily="49" charset="-122"/>
              </a:rPr>
              <a:t>本文记述了闻一多先生作为学者方面和作为革命家方面的所说所做，表现了闻一多先生</a:t>
            </a:r>
            <a:r>
              <a:rPr kumimoji="0" lang="zh-CN" altLang="zh-CN" sz="3000" b="1" i="0" u="none" strike="noStrike" kern="1200" cap="none" spc="0" normalizeH="0" baseline="0" noProof="0">
                <a:ln>
                  <a:noFill/>
                </a:ln>
                <a:solidFill>
                  <a:srgbClr val="FF0000"/>
                </a:solidFill>
                <a:effectLst/>
                <a:uLnTx/>
                <a:uFillTx/>
                <a:latin typeface="楷体" pitchFamily="49" charset="-122"/>
                <a:ea typeface="楷体" pitchFamily="49" charset="-122"/>
                <a:cs typeface="楷体" pitchFamily="49" charset="-122"/>
              </a:rPr>
              <a:t>严谨的治学态度</a:t>
            </a:r>
            <a:r>
              <a:rPr kumimoji="0" lang="zh-CN" altLang="zh-CN" sz="3000" b="1" i="0" u="none" strike="noStrike" kern="1200" cap="none" spc="0" normalizeH="0" baseline="0" noProof="0">
                <a:ln>
                  <a:noFill/>
                </a:ln>
                <a:solidFill>
                  <a:srgbClr val="1212F6"/>
                </a:solidFill>
                <a:effectLst/>
                <a:uLnTx/>
                <a:uFillTx/>
                <a:latin typeface="楷体" pitchFamily="49" charset="-122"/>
                <a:ea typeface="楷体" pitchFamily="49" charset="-122"/>
                <a:cs typeface="楷体" pitchFamily="49" charset="-122"/>
              </a:rPr>
              <a:t>和</a:t>
            </a:r>
            <a:r>
              <a:rPr kumimoji="0" lang="zh-CN" altLang="zh-CN" sz="3000" b="1" i="0" u="none" strike="noStrike" kern="1200" cap="none" spc="0" normalizeH="0" baseline="0" noProof="0">
                <a:ln>
                  <a:noFill/>
                </a:ln>
                <a:solidFill>
                  <a:srgbClr val="FF0000"/>
                </a:solidFill>
                <a:effectLst/>
                <a:uLnTx/>
                <a:uFillTx/>
                <a:latin typeface="楷体" pitchFamily="49" charset="-122"/>
                <a:ea typeface="楷体" pitchFamily="49" charset="-122"/>
                <a:cs typeface="楷体" pitchFamily="49" charset="-122"/>
              </a:rPr>
              <a:t>大无畏的革命精神，</a:t>
            </a:r>
            <a:r>
              <a:rPr kumimoji="0" lang="zh-CN" altLang="zh-CN" sz="3000" b="1" i="0" u="none" strike="noStrike" kern="1200" cap="none" spc="0" normalizeH="0" baseline="0" noProof="0">
                <a:ln>
                  <a:noFill/>
                </a:ln>
                <a:solidFill>
                  <a:srgbClr val="1212F6"/>
                </a:solidFill>
                <a:effectLst/>
                <a:uLnTx/>
                <a:uFillTx/>
                <a:latin typeface="楷体" pitchFamily="49" charset="-122"/>
                <a:ea typeface="楷体" pitchFamily="49" charset="-122"/>
                <a:cs typeface="楷体" pitchFamily="49" charset="-122"/>
              </a:rPr>
              <a:t>突出赞扬了他</a:t>
            </a:r>
            <a:r>
              <a:rPr kumimoji="0" lang="zh-CN" altLang="zh-CN" sz="3000" b="1" i="0" u="none" strike="noStrike" kern="1200" cap="none" spc="0" normalizeH="0" baseline="0" noProof="0">
                <a:ln>
                  <a:noFill/>
                </a:ln>
                <a:solidFill>
                  <a:srgbClr val="FF0000"/>
                </a:solidFill>
                <a:effectLst/>
                <a:uLnTx/>
                <a:uFillTx/>
                <a:latin typeface="楷体" pitchFamily="49" charset="-122"/>
                <a:ea typeface="楷体" pitchFamily="49" charset="-122"/>
                <a:cs typeface="楷体" pitchFamily="49" charset="-122"/>
              </a:rPr>
              <a:t>言行一致、表里如一的高尚人格和为国家、为民族、为民主的献身精神</a:t>
            </a:r>
            <a:r>
              <a:rPr kumimoji="0" lang="zh-CN" altLang="en-US" sz="3000" b="1" i="0" u="none" strike="noStrike" kern="1200" cap="none" spc="0" normalizeH="0" baseline="0" noProof="0">
                <a:ln>
                  <a:noFill/>
                </a:ln>
                <a:solidFill>
                  <a:srgbClr val="FF0000"/>
                </a:solidFill>
                <a:effectLst/>
                <a:uLnTx/>
                <a:uFillTx/>
                <a:latin typeface="楷体" pitchFamily="49" charset="-122"/>
                <a:ea typeface="楷体" pitchFamily="49" charset="-122"/>
                <a:cs typeface="楷体" pitchFamily="49" charset="-122"/>
              </a:rPr>
              <a:t>。</a:t>
            </a:r>
            <a:endParaRPr kumimoji="0" lang="zh-CN" altLang="en-US" sz="3000" b="1" i="0" u="none" strike="noStrike" kern="1200" cap="none" spc="0" normalizeH="0" baseline="0" noProof="0">
              <a:ln>
                <a:noFill/>
              </a:ln>
              <a:solidFill>
                <a:srgbClr val="FF0000"/>
              </a:solidFill>
              <a:effectLst/>
              <a:uLnTx/>
              <a:uFillTx/>
              <a:latin typeface="楷体" pitchFamily="49" charset="-122"/>
              <a:ea typeface="楷体" pitchFamily="49" charset="-122"/>
              <a:cs typeface="楷体" pitchFamily="49" charset="-122"/>
            </a:endParaRPr>
          </a:p>
        </p:txBody>
      </p:sp>
      <p:grpSp>
        <p:nvGrpSpPr>
          <p:cNvPr id="52228" name="组合 27"/>
          <p:cNvGrpSpPr/>
          <p:nvPr/>
        </p:nvGrpSpPr>
        <p:grpSpPr>
          <a:xfrm>
            <a:off x="198438" y="1155700"/>
            <a:ext cx="2570162" cy="685800"/>
            <a:chOff x="2747226" y="536188"/>
            <a:chExt cx="2458107" cy="604629"/>
          </a:xfrm>
        </p:grpSpPr>
        <p:sp>
          <p:nvSpPr>
            <p:cNvPr id="7" name="矩形: 圆角 28"/>
            <p:cNvSpPr/>
            <p:nvPr/>
          </p:nvSpPr>
          <p:spPr bwMode="auto">
            <a:xfrm rot="20527566">
              <a:off x="2747226" y="608967"/>
              <a:ext cx="564803" cy="471667"/>
            </a:xfrm>
            <a:prstGeom prst="roundRect">
              <a:avLst/>
            </a:prstGeom>
            <a:solidFill>
              <a:srgbClr val="FFCCCC"/>
            </a:solidFill>
            <a:ln>
              <a:solidFill>
                <a:srgbClr val="FF9999">
                  <a:alpha val="30196"/>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课</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sp>
          <p:nvSpPr>
            <p:cNvPr id="8" name="矩形: 圆角 29"/>
            <p:cNvSpPr/>
            <p:nvPr/>
          </p:nvSpPr>
          <p:spPr bwMode="auto">
            <a:xfrm rot="294411">
              <a:off x="3381870" y="632761"/>
              <a:ext cx="564803" cy="471666"/>
            </a:xfrm>
            <a:prstGeom prst="roundRect">
              <a:avLst/>
            </a:prstGeom>
            <a:solidFill>
              <a:srgbClr val="CCFFCC"/>
            </a:solidFill>
            <a:ln>
              <a:solidFill>
                <a:srgbClr val="99FF99">
                  <a:alpha val="20000"/>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堂</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sp>
          <p:nvSpPr>
            <p:cNvPr id="9" name="矩形: 圆角 30"/>
            <p:cNvSpPr/>
            <p:nvPr/>
          </p:nvSpPr>
          <p:spPr bwMode="auto">
            <a:xfrm rot="1137149">
              <a:off x="4007405" y="536188"/>
              <a:ext cx="566321" cy="471667"/>
            </a:xfrm>
            <a:prstGeom prst="roundRect">
              <a:avLst/>
            </a:prstGeom>
            <a:solidFill>
              <a:srgbClr val="FFCC99"/>
            </a:solidFill>
            <a:ln>
              <a:solidFill>
                <a:srgbClr val="FFCC66"/>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小</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sp>
          <p:nvSpPr>
            <p:cNvPr id="10" name="矩形: 圆角 31"/>
            <p:cNvSpPr/>
            <p:nvPr/>
          </p:nvSpPr>
          <p:spPr bwMode="auto">
            <a:xfrm rot="20889648">
              <a:off x="4640530" y="669151"/>
              <a:ext cx="564803" cy="471666"/>
            </a:xfrm>
            <a:prstGeom prst="roundRect">
              <a:avLst/>
            </a:prstGeom>
            <a:solidFill>
              <a:srgbClr val="CCFFFF"/>
            </a:solidFill>
            <a:ln>
              <a:solidFill>
                <a:srgbClr val="66CCFF">
                  <a:alpha val="18824"/>
                </a:srgbClr>
              </a:solid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80604020202020204" pitchFamily="34" charset="0"/>
                <a:buNone/>
                <a:defRPr/>
              </a:pPr>
              <a:r>
                <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rPr>
                <a:t>结</a:t>
              </a:r>
              <a:endParaRPr kumimoji="0" lang="zh-CN" altLang="en-US" sz="3200" b="1" i="0" u="none" strike="noStrike" kern="1200" cap="none" spc="0" normalizeH="0" baseline="0" noProof="0">
                <a:ln>
                  <a:noFill/>
                </a:ln>
                <a:solidFill>
                  <a:srgbClr val="0000FF"/>
                </a:solidFill>
                <a:effectLst/>
                <a:uLnTx/>
                <a:uFillTx/>
                <a:latin typeface="黑体" panose="02010600030101010101" charset="-122"/>
                <a:ea typeface="黑体"/>
                <a:cs typeface="+mn-cs"/>
              </a:endParaRPr>
            </a:p>
          </p:txBody>
        </p:sp>
      </p:gr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22" name="Picture 6" descr="牵牛花"/>
          <p:cNvPicPr>
            <a:picLocks noChangeAspect="1"/>
          </p:cNvPicPr>
          <p:nvPr/>
        </p:nvPicPr>
        <p:blipFill>
          <a:blip r:embed="rId2"/>
          <a:srcRect l="6522" t="5112" r="7971" b="4222"/>
          <a:stretch>
            <a:fillRect/>
          </a:stretch>
        </p:blipFill>
        <p:spPr>
          <a:xfrm rot="2125174">
            <a:off x="6417196" y="4099614"/>
            <a:ext cx="1409767" cy="1950021"/>
          </a:xfrm>
          <a:prstGeom prst="rect">
            <a:avLst/>
          </a:prstGeom>
          <a:noFill/>
          <a:ln w="9525">
            <a:noFill/>
          </a:ln>
        </p:spPr>
      </p:pic>
      <p:sp>
        <p:nvSpPr>
          <p:cNvPr id="4098" name="Rectangle 2"/>
          <p:cNvSpPr>
            <a:spLocks noGrp="1" noChangeArrowheads="1"/>
          </p:cNvSpPr>
          <p:nvPr>
            <p:ph type="title"/>
          </p:nvPr>
        </p:nvSpPr>
        <p:spPr>
          <a:xfrm>
            <a:off x="1107386" y="1144344"/>
            <a:ext cx="4093566" cy="542942"/>
          </a:xfrm>
        </p:spPr>
        <p:txBody>
          <a:bodyPr vert="horz" wrap="square" lIns="77409" tIns="38704" rIns="77409" bIns="77409" numCol="1" anchor="b" anchorCtr="0" compatLnSpc="1">
            <a:normAutofit fontScale="90000"/>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725" b="1" i="0" u="none" strike="noStrike" kern="1200" cap="none" spc="0" normalizeH="0" baseline="0" noProof="0" smtClean="0">
                <a:ln>
                  <a:noFill/>
                </a:ln>
                <a:solidFill>
                  <a:srgbClr val="1212F6"/>
                </a:solidFill>
                <a:effectLst/>
                <a:uLnTx/>
                <a:uFillTx/>
                <a:latin typeface="楷体_GB2312" panose="02010609030101010101" pitchFamily="49" charset="-122"/>
                <a:ea typeface="楷体_GB2312" panose="02010609030101010101" pitchFamily="49" charset="-122"/>
                <a:cs typeface="+mj-cs"/>
              </a:rPr>
              <a:t>猜谜语</a:t>
            </a:r>
            <a:r>
              <a:rPr kumimoji="0" lang="zh-CN" altLang="en-US" sz="3385" b="1" i="0" u="none" strike="noStrike" kern="1200" cap="none" spc="0" normalizeH="0" baseline="0" noProof="0" smtClean="0">
                <a:ln>
                  <a:noFill/>
                </a:ln>
                <a:solidFill>
                  <a:srgbClr val="1212F6"/>
                </a:solidFill>
                <a:effectLst/>
                <a:uLnTx/>
                <a:uFillTx/>
                <a:latin typeface="楷体_GB2312" panose="02010609030101010101" pitchFamily="49" charset="-122"/>
                <a:ea typeface="楷体_GB2312" panose="02010609030101010101" pitchFamily="49" charset="-122"/>
                <a:cs typeface="+mj-cs"/>
              </a:rPr>
              <a:t>：</a:t>
            </a:r>
            <a:endParaRPr kumimoji="0" lang="zh-CN" altLang="en-US" sz="3385" b="1" i="0" u="none" strike="noStrike" kern="1200" cap="none" spc="0" normalizeH="0" baseline="0" noProof="0" smtClean="0">
              <a:ln>
                <a:noFill/>
              </a:ln>
              <a:solidFill>
                <a:srgbClr val="1212F6"/>
              </a:solidFill>
              <a:effectLst/>
              <a:uLnTx/>
              <a:uFillTx/>
              <a:latin typeface="楷体_GB2312" panose="02010609030101010101" pitchFamily="49" charset="-122"/>
              <a:ea typeface="楷体_GB2312" panose="02010609030101010101" pitchFamily="49" charset="-122"/>
              <a:cs typeface="+mj-cs"/>
            </a:endParaRPr>
          </a:p>
        </p:txBody>
      </p:sp>
      <p:sp>
        <p:nvSpPr>
          <p:cNvPr id="30724" name="Rectangle 3"/>
          <p:cNvSpPr>
            <a:spLocks noGrp="1"/>
          </p:cNvSpPr>
          <p:nvPr>
            <p:ph idx="1"/>
          </p:nvPr>
        </p:nvSpPr>
        <p:spPr>
          <a:xfrm>
            <a:off x="913862" y="1844524"/>
            <a:ext cx="4710424" cy="4386540"/>
          </a:xfrm>
          <a:ln w="28575">
            <a:solidFill>
              <a:schemeClr val="bg2">
                <a:alpha val="100000"/>
              </a:schemeClr>
            </a:solidFill>
            <a:prstDash val="lgDashDotDot"/>
            <a:miter lim="800000"/>
          </a:ln>
        </p:spPr>
        <p:txBody>
          <a:bodyPr vert="horz" wrap="square" lIns="77409" tIns="38704" rIns="77409" bIns="38704" anchor="t"/>
          <a:lstStyle/>
          <a:p>
            <a:pPr eaLnBrk="1" hangingPunct="1">
              <a:lnSpc>
                <a:spcPct val="90000"/>
              </a:lnSpc>
              <a:spcBef>
                <a:spcPct val="50000"/>
              </a:spcBef>
              <a:buNone/>
            </a:pPr>
            <a:r>
              <a:rPr lang="zh-CN" altLang="en-US" sz="3725" b="1">
                <a:solidFill>
                  <a:srgbClr val="FF0000"/>
                </a:solidFill>
                <a:latin typeface="楷体" pitchFamily="49" charset="-122"/>
                <a:ea typeface="楷体" pitchFamily="49" charset="-122"/>
              </a:rPr>
              <a:t>一诗一文一烟斗，</a:t>
            </a:r>
            <a:endParaRPr lang="zh-CN" altLang="en-US" sz="3725" b="1">
              <a:solidFill>
                <a:srgbClr val="FF0000"/>
              </a:solidFill>
              <a:latin typeface="楷体" pitchFamily="49" charset="-122"/>
              <a:ea typeface="楷体" pitchFamily="49" charset="-122"/>
            </a:endParaRPr>
          </a:p>
          <a:p>
            <a:pPr eaLnBrk="1" hangingPunct="1">
              <a:lnSpc>
                <a:spcPct val="90000"/>
              </a:lnSpc>
              <a:spcBef>
                <a:spcPct val="50000"/>
              </a:spcBef>
              <a:buNone/>
            </a:pPr>
            <a:r>
              <a:rPr lang="zh-CN" altLang="en-US" sz="3725" b="1">
                <a:solidFill>
                  <a:srgbClr val="FF0000"/>
                </a:solidFill>
                <a:latin typeface="楷体" pitchFamily="49" charset="-122"/>
                <a:ea typeface="楷体" pitchFamily="49" charset="-122"/>
              </a:rPr>
              <a:t>一个脊梁一声吼；</a:t>
            </a:r>
            <a:endParaRPr lang="zh-CN" altLang="en-US" sz="3725" b="1">
              <a:solidFill>
                <a:srgbClr val="FF0000"/>
              </a:solidFill>
              <a:latin typeface="楷体" pitchFamily="49" charset="-122"/>
              <a:ea typeface="楷体" pitchFamily="49" charset="-122"/>
            </a:endParaRPr>
          </a:p>
          <a:p>
            <a:pPr eaLnBrk="1" hangingPunct="1">
              <a:lnSpc>
                <a:spcPct val="90000"/>
              </a:lnSpc>
              <a:spcBef>
                <a:spcPct val="50000"/>
              </a:spcBef>
              <a:buNone/>
            </a:pPr>
            <a:r>
              <a:rPr lang="zh-CN" altLang="en-US" sz="3725" b="1">
                <a:solidFill>
                  <a:srgbClr val="FF0000"/>
                </a:solidFill>
                <a:latin typeface="楷体" pitchFamily="49" charset="-122"/>
                <a:ea typeface="楷体" pitchFamily="49" charset="-122"/>
              </a:rPr>
              <a:t>一画一印一全集，</a:t>
            </a:r>
            <a:endParaRPr lang="zh-CN" altLang="en-US" sz="3725" b="1">
              <a:solidFill>
                <a:srgbClr val="FF0000"/>
              </a:solidFill>
              <a:latin typeface="楷体" pitchFamily="49" charset="-122"/>
              <a:ea typeface="楷体" pitchFamily="49" charset="-122"/>
            </a:endParaRPr>
          </a:p>
          <a:p>
            <a:pPr eaLnBrk="1" hangingPunct="1">
              <a:lnSpc>
                <a:spcPct val="90000"/>
              </a:lnSpc>
              <a:spcBef>
                <a:spcPct val="50000"/>
              </a:spcBef>
              <a:buNone/>
            </a:pPr>
            <a:r>
              <a:rPr lang="zh-CN" altLang="en-US" sz="3725" b="1">
                <a:solidFill>
                  <a:srgbClr val="FF0000"/>
                </a:solidFill>
                <a:latin typeface="楷体" pitchFamily="49" charset="-122"/>
                <a:ea typeface="楷体" pitchFamily="49" charset="-122"/>
              </a:rPr>
              <a:t>一代英豪一红烛。</a:t>
            </a:r>
            <a:endParaRPr lang="zh-CN" altLang="en-US" sz="3725" b="1">
              <a:solidFill>
                <a:srgbClr val="FF0000"/>
              </a:solidFill>
              <a:latin typeface="楷体" pitchFamily="49" charset="-122"/>
              <a:ea typeface="楷体" pitchFamily="49" charset="-122"/>
            </a:endParaRPr>
          </a:p>
        </p:txBody>
      </p:sp>
      <p:graphicFrame>
        <p:nvGraphicFramePr>
          <p:cNvPr id="57351" name="对象 57350">
            <a:hlinkClick r:id="rId3" action="ppaction://hlinkfile"/>
          </p:cNvPr>
          <p:cNvGraphicFramePr>
            <a:graphicFrameLocks noChangeAspect="1"/>
          </p:cNvGraphicFramePr>
          <p:nvPr/>
        </p:nvGraphicFramePr>
        <p:xfrm>
          <a:off x="5805714" y="1687286"/>
          <a:ext cx="2957958" cy="2992900"/>
        </p:xfrm>
        <a:graphic>
          <a:graphicData uri="http://schemas.openxmlformats.org/presentationml/2006/ole">
            <mc:AlternateContent>
              <mc:Choice xmlns:v="urn:schemas-microsoft-com:vml" Requires="v">
                <p:oleObj spid="_x0000_s1038" r:id="rId4" imgW="3409950" imgH="3228975" progId="Paint.Picture">
                  <p:embed/>
                </p:oleObj>
              </mc:Choice>
              <mc:Fallback>
                <p:oleObj r:id="rId4" imgW="3409950" imgH="3228975" progId="Paint.Picture">
                  <p:embed/>
                  <p:pic>
                    <p:nvPicPr>
                      <p:cNvPr id="0" name="OLE substitute image"/>
                      <p:cNvPicPr/>
                      <p:nvPr/>
                    </p:nvPicPr>
                    <p:blipFill>
                      <a:blip r:embed="rId5">
                        <a:clrChange>
                          <a:clrFrom>
                            <a:srgbClr val="FFFFFF"/>
                          </a:clrFrom>
                          <a:clrTo>
                            <a:srgbClr val="FFFFFF">
                              <a:alpha val="0"/>
                            </a:srgbClr>
                          </a:clrTo>
                        </a:clrChange>
                      </a:blip>
                      <a:stretch>
                        <a:fillRect/>
                      </a:stretch>
                    </p:blipFill>
                    <p:spPr>
                      <a:xfrm>
                        <a:off x="5805714" y="1687286"/>
                        <a:ext cx="2957958" cy="2992900"/>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57351"/>
                                        </p:tgtEl>
                                        <p:attrNameLst>
                                          <p:attrName>style.visibility</p:attrName>
                                        </p:attrNameLst>
                                      </p:cBhvr>
                                      <p:to>
                                        <p:strVal val="visible"/>
                                      </p:to>
                                    </p:set>
                                    <p:animEffect transition="in" filter="fade">
                                      <p:cBhvr>
                                        <p:cTn id="7" dur="1000"/>
                                        <p:tgtEl>
                                          <p:spTgt spid="57351"/>
                                        </p:tgtEl>
                                      </p:cBhvr>
                                    </p:animEffect>
                                    <p:anim calcmode="lin" valueType="num">
                                      <p:cBhvr>
                                        <p:cTn id="8" dur="1000" fill="hold"/>
                                        <p:tgtEl>
                                          <p:spTgt spid="57351"/>
                                        </p:tgtEl>
                                        <p:attrNameLst>
                                          <p:attrName>ppt_x</p:attrName>
                                        </p:attrNameLst>
                                      </p:cBhvr>
                                      <p:tavLst>
                                        <p:tav tm="0">
                                          <p:val>
                                            <p:strVal val="#ppt_x"/>
                                          </p:val>
                                        </p:tav>
                                        <p:tav tm="100000">
                                          <p:val>
                                            <p:strVal val="#ppt_x"/>
                                          </p:val>
                                        </p:tav>
                                      </p:tavLst>
                                    </p:anim>
                                    <p:anim calcmode="lin" valueType="num">
                                      <p:cBhvr>
                                        <p:cTn id="9" dur="1000" fill="hold"/>
                                        <p:tgtEl>
                                          <p:spTgt spid="573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4" name="Text Box 2"/>
          <p:cNvSpPr txBox="1"/>
          <p:nvPr/>
        </p:nvSpPr>
        <p:spPr>
          <a:xfrm>
            <a:off x="756920" y="1983423"/>
            <a:ext cx="7853363" cy="2011680"/>
          </a:xfrm>
          <a:prstGeom prst="rect">
            <a:avLst/>
          </a:prstGeom>
          <a:noFill/>
          <a:ln w="9525">
            <a:noFill/>
          </a:ln>
        </p:spPr>
        <p:txBody>
          <a:bodyPr anchor="t">
            <a:spAutoFit/>
          </a:bodyPr>
          <a:lstStyle/>
          <a:p>
            <a:pPr>
              <a:lnSpc>
                <a:spcPct val="130000"/>
              </a:lnSpc>
              <a:spcBef>
                <a:spcPts val="1200"/>
              </a:spcBef>
            </a:pPr>
            <a:r>
              <a:rPr lang="zh-CN" altLang="en-US" sz="9600" b="1">
                <a:solidFill>
                  <a:srgbClr val="1212F6"/>
                </a:solidFill>
                <a:latin typeface="楷体" pitchFamily="49" charset="-122"/>
                <a:ea typeface="楷体" pitchFamily="49" charset="-122"/>
              </a:rPr>
              <a:t>大家辛苦啦！</a:t>
            </a:r>
            <a:endParaRPr lang="zh-CN" altLang="en-US" sz="9600" b="1">
              <a:solidFill>
                <a:srgbClr val="1212F6"/>
              </a:solidFill>
              <a:latin typeface="楷体" pitchFamily="49" charset="-122"/>
              <a:ea typeface="楷体" pitchFamily="49" charset="-122"/>
            </a:endParaRPr>
          </a:p>
        </p:txBody>
      </p:sp>
      <p:pic>
        <p:nvPicPr>
          <p:cNvPr id="59395" name="New picture"/>
          <p:cNvPicPr/>
          <p:nvPr/>
        </p:nvPicPr>
        <p:blipFill>
          <a:blip r:embed="rId2"/>
          <a:stretch>
            <a:fillRect/>
          </a:stretch>
        </p:blipFill>
        <p:spPr>
          <a:xfrm>
            <a:off x="12001500" y="13258800"/>
            <a:ext cx="304800" cy="215900"/>
          </a:xfrm>
          <a:prstGeom prst="cube">
            <a:avLst/>
          </a:prstGeom>
        </p:spPr>
      </p:pic>
      <p:pic>
        <p:nvPicPr>
          <p:cNvPr id="59396" name="New picture"/>
          <p:cNvPicPr/>
          <p:nvPr/>
        </p:nvPicPr>
        <p:blipFill>
          <a:blip r:embed="rId3"/>
          <a:stretch>
            <a:fillRect/>
          </a:stretch>
        </p:blipFill>
        <p:spPr>
          <a:xfrm>
            <a:off x="11607800" y="12407900"/>
            <a:ext cx="317500" cy="2413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图片1"/>
          <p:cNvPicPr>
            <a:picLocks noChangeAspect="1"/>
          </p:cNvPicPr>
          <p:nvPr/>
        </p:nvPicPr>
        <p:blipFill>
          <a:blip r:embed="rId2"/>
          <a:stretch>
            <a:fillRect/>
          </a:stretch>
        </p:blipFill>
        <p:spPr>
          <a:xfrm>
            <a:off x="0" y="571500"/>
            <a:ext cx="9144000" cy="5715000"/>
          </a:xfrm>
          <a:prstGeom prst="rect">
            <a:avLst/>
          </a:prstGeom>
        </p:spPr>
      </p:pic>
      <p:sp>
        <p:nvSpPr>
          <p:cNvPr id="8194" name="标题 1"/>
          <p:cNvSpPr txBox="1"/>
          <p:nvPr/>
        </p:nvSpPr>
        <p:spPr>
          <a:xfrm>
            <a:off x="1439863" y="1897063"/>
            <a:ext cx="7537450" cy="1912937"/>
          </a:xfrm>
          <a:prstGeom prst="rect">
            <a:avLst/>
          </a:prstGeom>
          <a:noFill/>
          <a:ln w="12700">
            <a:noFill/>
          </a:ln>
        </p:spPr>
        <p:txBody>
          <a:bodyPr anchor="t"/>
          <a:lstStyle/>
          <a:p>
            <a:pPr>
              <a:lnSpc>
                <a:spcPct val="130000"/>
              </a:lnSpc>
              <a:buFont typeface="Arial" panose="02080604020202020204" pitchFamily="34" charset="0"/>
            </a:pPr>
            <a:r>
              <a:rPr lang="en-US" altLang="zh-CN" sz="4400" b="1">
                <a:solidFill>
                  <a:srgbClr val="1212F6"/>
                </a:solidFill>
                <a:latin typeface="楷体" pitchFamily="49" charset="-122"/>
                <a:ea typeface="楷体" pitchFamily="49" charset="-122"/>
              </a:rPr>
              <a:t>     </a:t>
            </a:r>
            <a:r>
              <a:rPr lang="zh-CN" altLang="en-US" sz="4400" b="1">
                <a:solidFill>
                  <a:srgbClr val="1212F6"/>
                </a:solidFill>
                <a:latin typeface="楷体" pitchFamily="49" charset="-122"/>
                <a:ea typeface="楷体" pitchFamily="49" charset="-122"/>
              </a:rPr>
              <a:t>说和做</a:t>
            </a:r>
            <a:endParaRPr lang="en-US" altLang="zh-CN" sz="4400" b="1">
              <a:solidFill>
                <a:srgbClr val="1212F6"/>
              </a:solidFill>
              <a:latin typeface="楷体" pitchFamily="49" charset="-122"/>
              <a:ea typeface="楷体" pitchFamily="49" charset="-122"/>
            </a:endParaRPr>
          </a:p>
          <a:p>
            <a:pPr algn="ctr">
              <a:lnSpc>
                <a:spcPct val="130000"/>
              </a:lnSpc>
              <a:buFont typeface="Arial" panose="02080604020202020204" pitchFamily="34" charset="0"/>
            </a:pPr>
            <a:r>
              <a:rPr lang="en-US" altLang="zh-CN" sz="4400" b="1">
                <a:solidFill>
                  <a:srgbClr val="1212F6"/>
                </a:solidFill>
                <a:latin typeface="楷体" pitchFamily="49" charset="-122"/>
                <a:ea typeface="楷体" pitchFamily="49" charset="-122"/>
              </a:rPr>
              <a:t>  </a:t>
            </a:r>
            <a:r>
              <a:rPr lang="en-US" altLang="zh-CN" sz="2800" b="1">
                <a:solidFill>
                  <a:srgbClr val="1212F6"/>
                </a:solidFill>
                <a:latin typeface="楷体" pitchFamily="49" charset="-122"/>
                <a:ea typeface="楷体" pitchFamily="49" charset="-122"/>
              </a:rPr>
              <a:t>——</a:t>
            </a:r>
            <a:r>
              <a:rPr lang="zh-CN" altLang="en-US" sz="2800" b="1">
                <a:solidFill>
                  <a:srgbClr val="1212F6"/>
                </a:solidFill>
                <a:latin typeface="楷体" pitchFamily="49" charset="-122"/>
                <a:ea typeface="楷体" pitchFamily="49" charset="-122"/>
              </a:rPr>
              <a:t>记闻一多先生言行片段</a:t>
            </a:r>
            <a:endParaRPr lang="zh-CN" altLang="en-US" sz="2800" b="1">
              <a:solidFill>
                <a:srgbClr val="1212F6"/>
              </a:solidFill>
              <a:latin typeface="楷体" pitchFamily="49" charset="-122"/>
              <a:ea typeface="楷体" pitchFamily="49" charset="-122"/>
            </a:endParaRPr>
          </a:p>
        </p:txBody>
      </p:sp>
      <p:sp>
        <p:nvSpPr>
          <p:cNvPr id="2" name="文本框 1"/>
          <p:cNvSpPr txBox="1"/>
          <p:nvPr/>
        </p:nvSpPr>
        <p:spPr>
          <a:xfrm>
            <a:off x="1024890" y="819785"/>
            <a:ext cx="3056890" cy="368300"/>
          </a:xfrm>
          <a:prstGeom prst="rect">
            <a:avLst/>
          </a:prstGeom>
          <a:noFill/>
        </p:spPr>
        <p:txBody>
          <a:bodyPr wrap="none" rtlCol="0" anchor="t">
            <a:spAutoFit/>
          </a:bodyPr>
          <a:lstStyle/>
          <a:p>
            <a:r>
              <a:rPr lang="zh-CN" altLang="en-US" b="1">
                <a:solidFill>
                  <a:srgbClr val="FF0000"/>
                </a:solidFill>
                <a:latin typeface="楷体" pitchFamily="49" charset="-122"/>
                <a:ea typeface="楷体" pitchFamily="49" charset="-122"/>
                <a:cs typeface="楷体" pitchFamily="49" charset="-122"/>
                <a:sym typeface="+mn-ea"/>
              </a:rPr>
              <a:t>人教版</a:t>
            </a:r>
            <a:r>
              <a:rPr lang="en-US" altLang="zh-CN" b="1">
                <a:solidFill>
                  <a:srgbClr val="FF0000"/>
                </a:solidFill>
                <a:latin typeface="楷体" pitchFamily="49" charset="-122"/>
                <a:ea typeface="楷体" pitchFamily="49" charset="-122"/>
                <a:cs typeface="楷体" pitchFamily="49" charset="-122"/>
                <a:sym typeface="+mn-ea"/>
              </a:rPr>
              <a:t>·</a:t>
            </a:r>
            <a:r>
              <a:rPr lang="zh-CN" altLang="en-US" b="1">
                <a:solidFill>
                  <a:srgbClr val="FF0000"/>
                </a:solidFill>
                <a:latin typeface="楷体" pitchFamily="49" charset="-122"/>
                <a:ea typeface="楷体" pitchFamily="49" charset="-122"/>
                <a:cs typeface="楷体" pitchFamily="49" charset="-122"/>
                <a:sym typeface="+mn-ea"/>
              </a:rPr>
              <a:t>七年级下册</a:t>
            </a:r>
            <a:r>
              <a:rPr lang="en-US" altLang="zh-CN" b="1">
                <a:solidFill>
                  <a:srgbClr val="FF0000"/>
                </a:solidFill>
                <a:latin typeface="楷体" pitchFamily="49" charset="-122"/>
                <a:ea typeface="楷体" pitchFamily="49" charset="-122"/>
                <a:cs typeface="楷体" pitchFamily="49" charset="-122"/>
                <a:sym typeface="+mn-ea"/>
              </a:rPr>
              <a:t>·</a:t>
            </a:r>
            <a:r>
              <a:rPr lang="zh-CN" altLang="en-US" b="1">
                <a:solidFill>
                  <a:srgbClr val="FF0000"/>
                </a:solidFill>
                <a:latin typeface="楷体" pitchFamily="49" charset="-122"/>
                <a:ea typeface="楷体" pitchFamily="49" charset="-122"/>
                <a:cs typeface="楷体" pitchFamily="49" charset="-122"/>
                <a:sym typeface="+mn-ea"/>
              </a:rPr>
              <a:t>第</a:t>
            </a:r>
            <a:r>
              <a:rPr lang="en-US" altLang="zh-CN" b="1">
                <a:solidFill>
                  <a:srgbClr val="FF0000"/>
                </a:solidFill>
                <a:latin typeface="楷体" pitchFamily="49" charset="-122"/>
                <a:ea typeface="楷体" pitchFamily="49" charset="-122"/>
                <a:cs typeface="楷体" pitchFamily="49" charset="-122"/>
                <a:sym typeface="+mn-ea"/>
              </a:rPr>
              <a:t>2</a:t>
            </a:r>
            <a:r>
              <a:rPr lang="zh-CN" altLang="en-US" b="1">
                <a:solidFill>
                  <a:srgbClr val="FF0000"/>
                </a:solidFill>
                <a:latin typeface="楷体" pitchFamily="49" charset="-122"/>
                <a:ea typeface="楷体" pitchFamily="49" charset="-122"/>
                <a:cs typeface="楷体" pitchFamily="49" charset="-122"/>
                <a:sym typeface="+mn-ea"/>
              </a:rPr>
              <a:t>课</a:t>
            </a:r>
            <a:endParaRPr lang="zh-CN" altLang="en-US" b="1">
              <a:solidFill>
                <a:srgbClr val="FF0000"/>
              </a:solidFill>
              <a:latin typeface="楷体" pitchFamily="49" charset="-122"/>
              <a:ea typeface="楷体" pitchFamily="49" charset="-122"/>
              <a:cs typeface="楷体" pitchFamily="49" charset="-122"/>
              <a:sym typeface="+mn-ea"/>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标题 44033"/>
          <p:cNvSpPr>
            <a:spLocks noGrp="1"/>
          </p:cNvSpPr>
          <p:nvPr>
            <p:ph type="title"/>
          </p:nvPr>
        </p:nvSpPr>
        <p:spPr>
          <a:xfrm>
            <a:off x="685397" y="1042206"/>
            <a:ext cx="7773206" cy="1483683"/>
          </a:xfrm>
        </p:spPr>
        <p:txBody>
          <a:bodyPr vert="horz" wrap="square" lIns="77409" tIns="38704" rIns="77409" bIns="38704" anchor="ctr"/>
          <a:lstStyle/>
          <a:p>
            <a:pPr algn="l" eaLnBrk="1" hangingPunct="1"/>
            <a:r>
              <a:rPr lang="en-US" altLang="zh-CN" sz="3385" b="1">
                <a:solidFill>
                  <a:srgbClr val="1212F6"/>
                </a:solidFill>
                <a:latin typeface="Lucida Sans Unicode" pitchFamily="34" charset="0"/>
                <a:ea typeface="隶书" pitchFamily="49" charset="-122"/>
              </a:rPr>
              <a:t>1.</a:t>
            </a:r>
            <a:r>
              <a:rPr lang="zh-CN" altLang="en-US" sz="3385" b="1">
                <a:solidFill>
                  <a:srgbClr val="1212F6"/>
                </a:solidFill>
                <a:latin typeface="Lucida Sans Unicode" pitchFamily="34" charset="0"/>
                <a:ea typeface="隶书" pitchFamily="49" charset="-122"/>
              </a:rPr>
              <a:t>“</a:t>
            </a:r>
            <a:r>
              <a:rPr lang="zh-CN" altLang="en-US" sz="3385" b="1">
                <a:solidFill>
                  <a:srgbClr val="1212F6"/>
                </a:solidFill>
                <a:ea typeface="隶书" pitchFamily="49" charset="-122"/>
              </a:rPr>
              <a:t>望闻问切</a:t>
            </a:r>
            <a:r>
              <a:rPr lang="zh-CN" altLang="en-US" sz="3385" b="1">
                <a:solidFill>
                  <a:srgbClr val="1212F6"/>
                </a:solidFill>
                <a:latin typeface="Lucida Sans Unicode" pitchFamily="34" charset="0"/>
                <a:ea typeface="隶书" pitchFamily="49" charset="-122"/>
              </a:rPr>
              <a:t>”</a:t>
            </a:r>
            <a:r>
              <a:rPr lang="zh-CN" altLang="en-US" sz="3385" b="1">
                <a:solidFill>
                  <a:srgbClr val="1212F6"/>
                </a:solidFill>
                <a:ea typeface="隶书" pitchFamily="49" charset="-122"/>
              </a:rPr>
              <a:t>也还只是在</a:t>
            </a:r>
            <a:r>
              <a:rPr lang="zh-CN" altLang="en-US" sz="3385" b="1">
                <a:solidFill>
                  <a:srgbClr val="1212F6"/>
                </a:solidFill>
                <a:latin typeface="Lucida Sans Unicode" pitchFamily="34" charset="0"/>
                <a:ea typeface="隶书" pitchFamily="49" charset="-122"/>
              </a:rPr>
              <a:t>“</a:t>
            </a:r>
            <a:r>
              <a:rPr lang="zh-CN" altLang="en-US" sz="3385" b="1">
                <a:solidFill>
                  <a:srgbClr val="1212F6"/>
                </a:solidFill>
                <a:ea typeface="隶书" pitchFamily="49" charset="-122"/>
              </a:rPr>
              <a:t>望</a:t>
            </a:r>
            <a:r>
              <a:rPr lang="zh-CN" altLang="en-US" sz="3385" b="1">
                <a:solidFill>
                  <a:srgbClr val="1212F6"/>
                </a:solidFill>
                <a:latin typeface="Lucida Sans Unicode" pitchFamily="34" charset="0"/>
                <a:ea typeface="隶书" pitchFamily="49" charset="-122"/>
              </a:rPr>
              <a:t>”</a:t>
            </a:r>
            <a:r>
              <a:rPr lang="zh-CN" altLang="en-US" sz="3385" b="1">
                <a:solidFill>
                  <a:srgbClr val="1212F6"/>
                </a:solidFill>
                <a:ea typeface="隶书" pitchFamily="49" charset="-122"/>
              </a:rPr>
              <a:t>的初级阶段。</a:t>
            </a:r>
            <a:r>
              <a:rPr lang="zh-CN" altLang="en-US" b="1">
                <a:solidFill>
                  <a:srgbClr val="1212F6"/>
                </a:solidFill>
                <a:ea typeface="隶书" pitchFamily="49" charset="-122"/>
              </a:rPr>
              <a:t>这一句该怎样理解？</a:t>
            </a:r>
            <a:endParaRPr lang="zh-CN" altLang="en-US" b="1">
              <a:solidFill>
                <a:srgbClr val="1212F6"/>
              </a:solidFill>
              <a:ea typeface="隶书" pitchFamily="49" charset="-122"/>
            </a:endParaRPr>
          </a:p>
        </p:txBody>
      </p:sp>
      <p:sp>
        <p:nvSpPr>
          <p:cNvPr id="44035" name="内容占位符 44034"/>
          <p:cNvSpPr>
            <a:spLocks noGrp="1"/>
          </p:cNvSpPr>
          <p:nvPr>
            <p:ph idx="1"/>
          </p:nvPr>
        </p:nvSpPr>
        <p:spPr>
          <a:xfrm>
            <a:off x="0" y="2575614"/>
            <a:ext cx="9144000" cy="3052031"/>
          </a:xfrm>
        </p:spPr>
        <p:txBody>
          <a:bodyPr vert="horz" wrap="square" lIns="77409" tIns="38704" rIns="77409" bIns="38704" anchor="t"/>
          <a:lstStyle/>
          <a:p>
            <a:pPr eaLnBrk="1" hangingPunct="1"/>
            <a:r>
              <a:rPr lang="zh-CN" altLang="en-US" sz="3725" b="1">
                <a:solidFill>
                  <a:srgbClr val="FF0000"/>
                </a:solidFill>
                <a:latin typeface="Lucida Sans Unicode" pitchFamily="34" charset="0"/>
                <a:ea typeface="隶书" pitchFamily="49" charset="-122"/>
              </a:rPr>
              <a:t>“</a:t>
            </a:r>
            <a:r>
              <a:rPr lang="zh-CN" altLang="en-US" sz="3725" b="1">
                <a:solidFill>
                  <a:srgbClr val="FF0000"/>
                </a:solidFill>
                <a:latin typeface="隶书" pitchFamily="49" charset="-122"/>
                <a:ea typeface="隶书" pitchFamily="49" charset="-122"/>
              </a:rPr>
              <a:t>望闻问切</a:t>
            </a:r>
            <a:r>
              <a:rPr lang="zh-CN" altLang="en-US" sz="3725" b="1">
                <a:solidFill>
                  <a:srgbClr val="FF0000"/>
                </a:solidFill>
                <a:latin typeface="Lucida Sans Unicode" pitchFamily="34" charset="0"/>
                <a:ea typeface="隶书" pitchFamily="49" charset="-122"/>
              </a:rPr>
              <a:t>”</a:t>
            </a:r>
            <a:r>
              <a:rPr lang="zh-CN" altLang="en-US" sz="3725" b="1">
                <a:solidFill>
                  <a:srgbClr val="FF0000"/>
                </a:solidFill>
                <a:latin typeface="隶书" pitchFamily="49" charset="-122"/>
                <a:ea typeface="隶书" pitchFamily="49" charset="-122"/>
              </a:rPr>
              <a:t>是拟人，把我们的民族当成一个病人。</a:t>
            </a:r>
            <a:endParaRPr lang="zh-CN" altLang="en-US" sz="3725" b="1">
              <a:solidFill>
                <a:srgbClr val="FF0000"/>
              </a:solidFill>
              <a:latin typeface="隶书" pitchFamily="49" charset="-122"/>
              <a:ea typeface="隶书" pitchFamily="49" charset="-122"/>
            </a:endParaRPr>
          </a:p>
          <a:p>
            <a:pPr eaLnBrk="1" hangingPunct="1"/>
            <a:r>
              <a:rPr lang="zh-CN" altLang="en-US" sz="3725" b="1">
                <a:solidFill>
                  <a:srgbClr val="FF0000"/>
                </a:solidFill>
                <a:latin typeface="隶书" pitchFamily="49" charset="-122"/>
                <a:ea typeface="隶书" pitchFamily="49" charset="-122"/>
              </a:rPr>
              <a:t>意思是闻一多从文化研究上来探求救国的方法，也还仅仅是走出了第一步。 </a:t>
            </a:r>
            <a:endParaRPr lang="zh-CN" altLang="en-US" sz="3725" b="1">
              <a:solidFill>
                <a:srgbClr val="FF0000"/>
              </a:solidFill>
              <a:latin typeface="隶书" pitchFamily="49" charset="-122"/>
              <a:ea typeface="隶书" pitchFamily="49" charset="-122"/>
            </a:endParaRPr>
          </a:p>
        </p:txBody>
      </p:sp>
      <p:sp>
        <p:nvSpPr>
          <p:cNvPr id="2" name="文本框 1"/>
          <p:cNvSpPr txBox="1"/>
          <p:nvPr/>
        </p:nvSpPr>
        <p:spPr>
          <a:xfrm>
            <a:off x="828040" y="208280"/>
            <a:ext cx="5729605" cy="706755"/>
          </a:xfrm>
          <a:prstGeom prst="rect">
            <a:avLst/>
          </a:prstGeom>
          <a:noFill/>
        </p:spPr>
        <p:txBody>
          <a:bodyPr wrap="square" rtlCol="0">
            <a:spAutoFit/>
          </a:bodyPr>
          <a:lstStyle/>
          <a:p>
            <a:r>
              <a:rPr lang="zh-CN" altLang="en-US" sz="4000" b="1">
                <a:solidFill>
                  <a:srgbClr val="FF0000"/>
                </a:solidFill>
              </a:rPr>
              <a:t>重要补充资料</a:t>
            </a:r>
            <a:endParaRPr lang="zh-CN" altLang="en-US" sz="4000" b="1">
              <a:solidFill>
                <a:srgbClr val="FF0000"/>
              </a:solidFill>
            </a:endParaRPr>
          </a:p>
        </p:txBody>
      </p:sp>
    </p:spTree>
  </p:cSld>
  <p:clrMapOvr>
    <a:masterClrMapping/>
  </p:clrMapOvr>
  <p:transition spd="med">
    <p:strips dir="rd"/>
    <p:sndAc>
      <p:stSnd>
        <p:snd r:embed="rId3" name="projctor.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box(out)">
                                      <p:cBhvr>
                                        <p:cTn id="7" dur="500"/>
                                        <p:tgtEl>
                                          <p:spTgt spid="440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4035">
                                            <p:txEl>
                                              <p:pRg st="1" end="1"/>
                                            </p:txEl>
                                          </p:spTgt>
                                        </p:tgtEl>
                                        <p:attrNameLst>
                                          <p:attrName>style.visibility</p:attrName>
                                        </p:attrNameLst>
                                      </p:cBhvr>
                                      <p:to>
                                        <p:strVal val="visible"/>
                                      </p:to>
                                    </p:set>
                                    <p:animEffect transition="in" filter="box(out)">
                                      <p:cBhvr>
                                        <p:cTn id="12" dur="500"/>
                                        <p:tgtEl>
                                          <p:spTgt spid="4403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uiExpand="1"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Rectangle 2"/>
          <p:cNvSpPr>
            <a:spLocks noGrp="1"/>
          </p:cNvSpPr>
          <p:nvPr/>
        </p:nvSpPr>
        <p:spPr>
          <a:xfrm>
            <a:off x="398463" y="1189038"/>
            <a:ext cx="8229600" cy="1143000"/>
          </a:xfrm>
          <a:prstGeom prst="rect">
            <a:avLst/>
          </a:prstGeom>
          <a:noFill/>
          <a:ln w="9525">
            <a:noFill/>
          </a:ln>
        </p:spPr>
        <p:txBody>
          <a:bodyPr anchor="ctr"/>
          <a:lstStyle/>
          <a:p>
            <a:r>
              <a:rPr lang="en-US" altLang="zh-CN" sz="4000" baseline="0">
                <a:solidFill>
                  <a:srgbClr val="1212F6"/>
                </a:solidFill>
                <a:latin typeface="Times New Roman"/>
                <a:ea typeface="华文中宋"/>
              </a:rPr>
              <a:t> </a:t>
            </a:r>
            <a:r>
              <a:rPr lang="zh-CN" altLang="en-US" sz="3200" b="1" baseline="0">
                <a:solidFill>
                  <a:srgbClr val="1212F6"/>
                </a:solidFill>
                <a:latin typeface="宋体" panose="02010600030101010101" pitchFamily="2" charset="-122"/>
                <a:ea typeface="宋体" panose="02010600030101010101" pitchFamily="2" charset="-122"/>
              </a:rPr>
              <a:t>   </a:t>
            </a:r>
            <a:r>
              <a:rPr lang="en-US" altLang="zh-CN" sz="3200" b="1" baseline="0">
                <a:solidFill>
                  <a:srgbClr val="1212F6"/>
                </a:solidFill>
                <a:latin typeface="宋体" panose="02010600030101010101" pitchFamily="2" charset="-122"/>
                <a:ea typeface="宋体" panose="02010600030101010101" pitchFamily="2" charset="-122"/>
              </a:rPr>
              <a:t>2</a:t>
            </a:r>
            <a:r>
              <a:rPr lang="zh-CN" altLang="en-US" sz="3200" b="1" baseline="0">
                <a:solidFill>
                  <a:srgbClr val="1212F6"/>
                </a:solidFill>
                <a:latin typeface="宋体" panose="02010600030101010101" pitchFamily="2" charset="-122"/>
                <a:ea typeface="宋体" panose="02010600030101010101" pitchFamily="2" charset="-122"/>
              </a:rPr>
              <a:t>.这篇文章在叙述中穿插了哪些形象的描写?说说这些描写的作用。</a:t>
            </a:r>
            <a:r>
              <a:rPr lang="zh-CN" altLang="en-US" sz="4000" baseline="0">
                <a:solidFill>
                  <a:srgbClr val="1212F6"/>
                </a:solidFill>
                <a:latin typeface="Times New Roman"/>
                <a:ea typeface="华文中宋"/>
              </a:rPr>
              <a:t> </a:t>
            </a:r>
            <a:endParaRPr lang="zh-CN" altLang="en-US" sz="4000" baseline="0">
              <a:solidFill>
                <a:srgbClr val="1212F6"/>
              </a:solidFill>
              <a:latin typeface="Times New Roman"/>
              <a:ea typeface="华文中宋"/>
            </a:endParaRPr>
          </a:p>
        </p:txBody>
      </p:sp>
      <p:sp>
        <p:nvSpPr>
          <p:cNvPr id="30723" name="Rectangle 3"/>
          <p:cNvSpPr>
            <a:spLocks noGrp="1"/>
          </p:cNvSpPr>
          <p:nvPr/>
        </p:nvSpPr>
        <p:spPr>
          <a:xfrm>
            <a:off x="513080" y="2649855"/>
            <a:ext cx="8134350" cy="2178685"/>
          </a:xfrm>
          <a:prstGeom prst="rect">
            <a:avLst/>
          </a:prstGeom>
          <a:noFill/>
          <a:ln w="9525">
            <a:noFill/>
          </a:ln>
        </p:spPr>
        <p:txBody>
          <a:bodyPr anchor="t"/>
          <a:lstStyle/>
          <a:p>
            <a:pPr marL="342900" indent="-342900">
              <a:spcBef>
                <a:spcPct val="20000"/>
              </a:spcBef>
              <a:buChar char="•"/>
            </a:pPr>
            <a:r>
              <a:rPr lang="zh-CN" altLang="en-US" sz="3500" b="1" baseline="0">
                <a:solidFill>
                  <a:srgbClr val="1212F6"/>
                </a:solidFill>
                <a:latin typeface="宋体" panose="02010600030101010101" pitchFamily="2" charset="-122"/>
                <a:ea typeface="宋体" panose="02010600030101010101" pitchFamily="2" charset="-122"/>
              </a:rPr>
              <a:t>头发零乱、昂首挺胸、长须飘飘</a:t>
            </a:r>
            <a:r>
              <a:rPr lang="en-US" altLang="zh-CN" sz="3500" b="1" baseline="0">
                <a:solidFill>
                  <a:srgbClr val="1212F6"/>
                </a:solidFill>
                <a:latin typeface="宋体" panose="02010600030101010101" pitchFamily="2" charset="-122"/>
                <a:ea typeface="宋体" panose="02010600030101010101" pitchFamily="2" charset="-122"/>
              </a:rPr>
              <a:t>……</a:t>
            </a:r>
            <a:endParaRPr lang="en-US" altLang="zh-CN" sz="3500" b="1" baseline="0">
              <a:solidFill>
                <a:srgbClr val="1212F6"/>
              </a:solidFill>
              <a:latin typeface="宋体" panose="02010600030101010101" pitchFamily="2" charset="-122"/>
              <a:ea typeface="宋体" panose="02010600030101010101" pitchFamily="2" charset="-122"/>
            </a:endParaRPr>
          </a:p>
          <a:p>
            <a:pPr marL="342900" indent="-342900">
              <a:spcBef>
                <a:spcPct val="20000"/>
              </a:spcBef>
              <a:buChar char="•"/>
            </a:pPr>
            <a:r>
              <a:rPr lang="zh-CN" altLang="en-US" sz="3500" b="1" baseline="0">
                <a:solidFill>
                  <a:srgbClr val="1212F6"/>
                </a:solidFill>
                <a:latin typeface="宋体" panose="02010600030101010101" pitchFamily="2" charset="-122"/>
                <a:ea typeface="宋体" panose="02010600030101010101" pitchFamily="2" charset="-122"/>
              </a:rPr>
              <a:t>一个又一个大的四方竹纸本子，写满了密密麻麻的小楷，如群蚁排衙。</a:t>
            </a:r>
            <a:endParaRPr lang="zh-CN" altLang="en-US" sz="3200" b="1" baseline="0">
              <a:solidFill>
                <a:srgbClr val="1212F6"/>
              </a:solidFill>
              <a:latin typeface="宋体" panose="02010600030101010101" pitchFamily="2" charset="-122"/>
              <a:ea typeface="宋体" panose="02010600030101010101" pitchFamily="2" charset="-122"/>
            </a:endParaRPr>
          </a:p>
          <a:p>
            <a:pPr marL="342900" indent="-342900">
              <a:spcBef>
                <a:spcPct val="20000"/>
              </a:spcBef>
              <a:buChar char="•"/>
            </a:pPr>
            <a:r>
              <a:rPr lang="zh-CN" altLang="en-US" sz="3500" b="1" baseline="0">
                <a:solidFill>
                  <a:srgbClr val="1212F6"/>
                </a:solidFill>
                <a:latin typeface="宋体" panose="02010600030101010101" pitchFamily="2" charset="-122"/>
                <a:ea typeface="宋体" panose="02010600030101010101" pitchFamily="2" charset="-122"/>
              </a:rPr>
              <a:t>作用：</a:t>
            </a:r>
            <a:endParaRPr lang="zh-CN" altLang="en-US" sz="3500" b="1" baseline="0">
              <a:solidFill>
                <a:srgbClr val="1212F6"/>
              </a:solidFill>
              <a:latin typeface="宋体" panose="02010600030101010101" pitchFamily="2" charset="-122"/>
              <a:ea typeface="宋体" panose="02010600030101010101" pitchFamily="2" charset="-122"/>
            </a:endParaRPr>
          </a:p>
        </p:txBody>
      </p:sp>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00B0F0"/>
                </a:solidFill>
                <a:latin typeface="微软雅黑" pitchFamily="34" charset="-122"/>
                <a:ea typeface="微软雅黑" pitchFamily="34" charset="-122"/>
              </a:rPr>
              <a:t>新课·讲解</a:t>
            </a:r>
            <a:endParaRPr lang="zh-CN" altLang="en-US" sz="2800" b="1" strike="noStrike" noProof="1">
              <a:solidFill>
                <a:srgbClr val="00B0F0"/>
              </a:solidFill>
              <a:latin typeface="微软雅黑" pitchFamily="34" charset="-122"/>
              <a:ea typeface="微软雅黑" pitchFamily="34" charset="-122"/>
            </a:endParaRPr>
          </a:p>
        </p:txBody>
      </p:sp>
      <p:sp>
        <p:nvSpPr>
          <p:cNvPr id="6153" name="文本框 6152"/>
          <p:cNvSpPr txBox="1"/>
          <p:nvPr/>
        </p:nvSpPr>
        <p:spPr>
          <a:xfrm>
            <a:off x="676275" y="5037455"/>
            <a:ext cx="8077200" cy="1554163"/>
          </a:xfrm>
          <a:prstGeom prst="rect">
            <a:avLst/>
          </a:prstGeom>
          <a:noFill/>
          <a:ln w="9525">
            <a:noFill/>
          </a:ln>
        </p:spPr>
        <p:txBody>
          <a:bodyPr>
            <a:spAutoFit/>
          </a:bodyPr>
          <a:lstStyle/>
          <a:p>
            <a:pPr>
              <a:spcBef>
                <a:spcPct val="50000"/>
              </a:spcBef>
            </a:pPr>
            <a:r>
              <a:rPr lang="zh-CN" altLang="en-US" sz="3200" b="1">
                <a:solidFill>
                  <a:srgbClr val="FF0000"/>
                </a:solidFill>
                <a:latin typeface="宋体" panose="02010600030101010101" pitchFamily="2" charset="-122"/>
              </a:rPr>
              <a:t>    都能起到具体再现闻一多先生那令人尊敬的高大形象的作用，使他的精神、品格、作风仿佛都成了可以具体感知的东西。</a:t>
            </a:r>
            <a:r>
              <a:rPr lang="zh-CN" altLang="en-US" sz="3200" b="1">
                <a:solidFill>
                  <a:srgbClr val="FF0000"/>
                </a:solidFill>
                <a:latin typeface="Times New Roman"/>
              </a:rPr>
              <a:t> </a:t>
            </a:r>
            <a:endParaRPr lang="zh-CN" altLang="en-US" sz="3200" b="1">
              <a:solidFill>
                <a:srgbClr val="FF0000"/>
              </a:solidFill>
              <a:latin typeface="Times New Roman"/>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Effect transition="in" filter="box(out)">
                                      <p:cBhvr>
                                        <p:cTn id="7" dur="500"/>
                                        <p:tgtEl>
                                          <p:spTgt spid="307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0723">
                                            <p:txEl>
                                              <p:pRg st="1" end="1"/>
                                            </p:txEl>
                                          </p:spTgt>
                                        </p:tgtEl>
                                        <p:attrNameLst>
                                          <p:attrName>style.visibility</p:attrName>
                                        </p:attrNameLst>
                                      </p:cBhvr>
                                      <p:to>
                                        <p:strVal val="visible"/>
                                      </p:to>
                                    </p:set>
                                    <p:animEffect transition="in" filter="box(out)">
                                      <p:cBhvr>
                                        <p:cTn id="12" dur="500"/>
                                        <p:tgtEl>
                                          <p:spTgt spid="307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3"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0723">
                                            <p:txEl>
                                              <p:charRg st="50" end="76"/>
                                            </p:txEl>
                                          </p:spTgt>
                                        </p:tgtEl>
                                        <p:attrNameLst>
                                          <p:attrName>style.visibility</p:attrName>
                                        </p:attrNameLst>
                                      </p:cBhvr>
                                      <p:to>
                                        <p:strVal val="visible"/>
                                      </p:to>
                                    </p:set>
                                    <p:animEffect transition="in" filter="box(out)">
                                      <p:cBhvr>
                                        <p:cTn id="17" dur="500"/>
                                        <p:tgtEl>
                                          <p:spTgt spid="30723">
                                            <p:txEl>
                                              <p:charRg st="50" end="76"/>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6153"/>
                                        </p:tgtEl>
                                        <p:attrNameLst>
                                          <p:attrName>style.visibility</p:attrName>
                                        </p:attrNameLst>
                                      </p:cBhvr>
                                      <p:to>
                                        <p:strVal val="visible"/>
                                      </p:to>
                                    </p:set>
                                    <p:anim calcmode="lin" valueType="num">
                                      <p:cBhvr additive="base">
                                        <p:cTn id="22" dur="500" fill="hold"/>
                                        <p:tgtEl>
                                          <p:spTgt spid="6153"/>
                                        </p:tgtEl>
                                        <p:attrNameLst>
                                          <p:attrName>ppt_x</p:attrName>
                                        </p:attrNameLst>
                                      </p:cBhvr>
                                      <p:tavLst>
                                        <p:tav tm="0">
                                          <p:val>
                                            <p:strVal val="0-#ppt_w/2"/>
                                          </p:val>
                                        </p:tav>
                                        <p:tav tm="100000">
                                          <p:val>
                                            <p:strVal val="#ppt_x"/>
                                          </p:val>
                                        </p:tav>
                                      </p:tavLst>
                                    </p:anim>
                                    <p:anim calcmode="lin" valueType="num">
                                      <p:cBhvr additive="base">
                                        <p:cTn id="23" dur="500" fill="hold"/>
                                        <p:tgtEl>
                                          <p:spTgt spid="61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uiExpand="1" build="p"/>
      <p:bldP spid="615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Rectangle 2"/>
          <p:cNvSpPr>
            <a:spLocks noGrp="1"/>
          </p:cNvSpPr>
          <p:nvPr/>
        </p:nvSpPr>
        <p:spPr>
          <a:xfrm>
            <a:off x="468313" y="1296988"/>
            <a:ext cx="8229600" cy="1439862"/>
          </a:xfrm>
          <a:prstGeom prst="rect">
            <a:avLst/>
          </a:prstGeom>
          <a:noFill/>
          <a:ln w="9525">
            <a:noFill/>
          </a:ln>
        </p:spPr>
        <p:txBody>
          <a:bodyPr anchor="ctr"/>
          <a:lstStyle/>
          <a:p>
            <a:r>
              <a:rPr lang="en-US" altLang="zh-CN" sz="4400" b="1" baseline="0">
                <a:solidFill>
                  <a:srgbClr val="FF0000"/>
                </a:solidFill>
                <a:latin typeface="宋体" panose="02010600030101010101" pitchFamily="2" charset="-122"/>
                <a:ea typeface="宋体" panose="02010600030101010101" pitchFamily="2" charset="-122"/>
              </a:rPr>
              <a:t>3</a:t>
            </a:r>
            <a:r>
              <a:rPr lang="zh-CN" altLang="en-US" sz="4400" b="1" baseline="0">
                <a:solidFill>
                  <a:srgbClr val="FF0000"/>
                </a:solidFill>
                <a:latin typeface="宋体" panose="02010600030101010101" pitchFamily="2" charset="-122"/>
                <a:ea typeface="宋体" panose="02010600030101010101" pitchFamily="2" charset="-122"/>
              </a:rPr>
              <a:t>、那时候，他已经</a:t>
            </a:r>
            <a:r>
              <a:rPr lang="zh-CN" altLang="en-US" sz="4400" b="1" u="sng" baseline="0">
                <a:solidFill>
                  <a:srgbClr val="FF0000"/>
                </a:solidFill>
                <a:latin typeface="宋体" panose="02010600030101010101" pitchFamily="2" charset="-122"/>
                <a:ea typeface="宋体" panose="02010600030101010101" pitchFamily="2" charset="-122"/>
              </a:rPr>
              <a:t>诗兴不作</a:t>
            </a:r>
            <a:r>
              <a:rPr lang="zh-CN" altLang="en-US" sz="4400" b="1" baseline="0">
                <a:solidFill>
                  <a:srgbClr val="FF0000"/>
                </a:solidFill>
                <a:latin typeface="宋体" panose="02010600030101010101" pitchFamily="2" charset="-122"/>
                <a:ea typeface="宋体" panose="02010600030101010101" pitchFamily="2" charset="-122"/>
              </a:rPr>
              <a:t>而研究志趣正浓。</a:t>
            </a:r>
            <a:endParaRPr lang="zh-CN" altLang="en-US" sz="4400" b="1" baseline="0">
              <a:solidFill>
                <a:srgbClr val="FF0000"/>
              </a:solidFill>
              <a:latin typeface="宋体" panose="02010600030101010101" pitchFamily="2" charset="-122"/>
              <a:ea typeface="宋体" panose="02010600030101010101" pitchFamily="2" charset="-122"/>
            </a:endParaRPr>
          </a:p>
        </p:txBody>
      </p:sp>
      <p:sp>
        <p:nvSpPr>
          <p:cNvPr id="20483" name="Rectangle 3"/>
          <p:cNvSpPr>
            <a:spLocks noGrp="1"/>
          </p:cNvSpPr>
          <p:nvPr/>
        </p:nvSpPr>
        <p:spPr>
          <a:xfrm>
            <a:off x="457200" y="2954338"/>
            <a:ext cx="8229600" cy="3124200"/>
          </a:xfrm>
          <a:prstGeom prst="rect">
            <a:avLst/>
          </a:prstGeom>
          <a:noFill/>
          <a:ln w="9525">
            <a:noFill/>
          </a:ln>
        </p:spPr>
        <p:txBody>
          <a:bodyPr anchor="t"/>
          <a:lstStyle/>
          <a:p>
            <a:pPr marL="342900" indent="-342900">
              <a:spcBef>
                <a:spcPct val="20000"/>
              </a:spcBef>
            </a:pPr>
            <a:r>
              <a:rPr lang="en-US" altLang="zh-CN" sz="3600" b="1" baseline="0">
                <a:solidFill>
                  <a:srgbClr val="0000CC"/>
                </a:solidFill>
                <a:latin typeface="隶书" pitchFamily="49" charset="-122"/>
                <a:ea typeface="隶书" pitchFamily="49" charset="-122"/>
              </a:rPr>
              <a:t>   </a:t>
            </a:r>
            <a:r>
              <a:rPr lang="en-US" altLang="zh-CN" sz="3600" b="1" baseline="0">
                <a:solidFill>
                  <a:srgbClr val="0000CC"/>
                </a:solidFill>
                <a:latin typeface="宋体" panose="02010600030101010101" pitchFamily="2" charset="-122"/>
                <a:ea typeface="宋体" panose="02010600030101010101" pitchFamily="2" charset="-122"/>
              </a:rPr>
              <a:t> </a:t>
            </a:r>
            <a:r>
              <a:rPr lang="en-US" altLang="zh-CN" sz="3600" b="1" baseline="0">
                <a:solidFill>
                  <a:srgbClr val="002060"/>
                </a:solidFill>
                <a:latin typeface="宋体" panose="02010600030101010101" pitchFamily="2" charset="-122"/>
                <a:ea typeface="宋体" panose="02010600030101010101" pitchFamily="2" charset="-122"/>
              </a:rPr>
              <a:t> “</a:t>
            </a:r>
            <a:r>
              <a:rPr lang="zh-CN" altLang="en-US" sz="3600" b="1" baseline="0">
                <a:solidFill>
                  <a:srgbClr val="002060"/>
                </a:solidFill>
                <a:latin typeface="宋体" panose="02010600030101010101" pitchFamily="2" charset="-122"/>
                <a:ea typeface="宋体" panose="02010600030101010101" pitchFamily="2" charset="-122"/>
              </a:rPr>
              <a:t>诗兴不作”是</a:t>
            </a:r>
            <a:r>
              <a:rPr lang="zh-CN" altLang="en-US" sz="3600" b="1" baseline="0">
                <a:solidFill>
                  <a:srgbClr val="FF0000"/>
                </a:solidFill>
                <a:latin typeface="宋体" panose="02010600030101010101" pitchFamily="2" charset="-122"/>
                <a:ea typeface="宋体" panose="02010600030101010101" pitchFamily="2" charset="-122"/>
              </a:rPr>
              <a:t>文言说法</a:t>
            </a:r>
            <a:r>
              <a:rPr lang="zh-CN" altLang="en-US" sz="3600" b="1" baseline="0">
                <a:solidFill>
                  <a:srgbClr val="002060"/>
                </a:solidFill>
                <a:latin typeface="宋体" panose="02010600030101010101" pitchFamily="2" charset="-122"/>
                <a:ea typeface="宋体" panose="02010600030101010101" pitchFamily="2" charset="-122"/>
              </a:rPr>
              <a:t>。“作”，起。“诗兴不作”就是写诗的兴致减少了。</a:t>
            </a:r>
            <a:r>
              <a:rPr lang="en-US" altLang="zh-CN" sz="3600" b="1" baseline="0">
                <a:solidFill>
                  <a:srgbClr val="002060"/>
                </a:solidFill>
                <a:latin typeface="宋体" panose="02010600030101010101" pitchFamily="2" charset="-122"/>
                <a:ea typeface="宋体" panose="02010600030101010101" pitchFamily="2" charset="-122"/>
              </a:rPr>
              <a:t>20</a:t>
            </a:r>
            <a:r>
              <a:rPr lang="zh-CN" altLang="en-US" sz="3600" b="1" baseline="0">
                <a:solidFill>
                  <a:srgbClr val="002060"/>
                </a:solidFill>
                <a:latin typeface="宋体" panose="02010600030101010101" pitchFamily="2" charset="-122"/>
                <a:ea typeface="宋体" panose="02010600030101010101" pitchFamily="2" charset="-122"/>
              </a:rPr>
              <a:t>年代，闻一多写了许多爱国诗篇。从</a:t>
            </a:r>
            <a:r>
              <a:rPr lang="en-US" altLang="zh-CN" sz="3600" b="1" baseline="0">
                <a:solidFill>
                  <a:srgbClr val="002060"/>
                </a:solidFill>
                <a:latin typeface="宋体" panose="02010600030101010101" pitchFamily="2" charset="-122"/>
                <a:ea typeface="宋体" panose="02010600030101010101" pitchFamily="2" charset="-122"/>
              </a:rPr>
              <a:t>20</a:t>
            </a:r>
            <a:r>
              <a:rPr lang="zh-CN" altLang="en-US" sz="3600" b="1" baseline="0">
                <a:solidFill>
                  <a:srgbClr val="002060"/>
                </a:solidFill>
                <a:latin typeface="宋体" panose="02010600030101010101" pitchFamily="2" charset="-122"/>
                <a:ea typeface="宋体" panose="02010600030101010101" pitchFamily="2" charset="-122"/>
              </a:rPr>
              <a:t>年代末起，转入对我国古典文化的深入研究。</a:t>
            </a:r>
            <a:r>
              <a:rPr lang="zh-CN" altLang="en-US" sz="3600" b="1" baseline="0">
                <a:solidFill>
                  <a:srgbClr val="002060"/>
                </a:solidFill>
                <a:latin typeface="隶书" pitchFamily="49" charset="-122"/>
                <a:ea typeface="隶书" pitchFamily="49" charset="-122"/>
              </a:rPr>
              <a:t> </a:t>
            </a:r>
            <a:endParaRPr lang="zh-CN" altLang="en-US" sz="3600" b="1" baseline="0">
              <a:solidFill>
                <a:srgbClr val="002060"/>
              </a:solidFill>
              <a:latin typeface="隶书" pitchFamily="49" charset="-122"/>
              <a:ea typeface="隶书" pitchFamily="49" charset="-122"/>
            </a:endParaRPr>
          </a:p>
        </p:txBody>
      </p:sp>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00B0F0"/>
                </a:solidFill>
                <a:latin typeface="微软雅黑" pitchFamily="34" charset="-122"/>
                <a:ea typeface="微软雅黑" pitchFamily="34" charset="-122"/>
              </a:rPr>
              <a:t>品析·语言</a:t>
            </a:r>
            <a:endParaRPr lang="zh-CN" altLang="en-US" sz="2800" b="1" strike="noStrike" noProof="1">
              <a:solidFill>
                <a:srgbClr val="00B0F0"/>
              </a:solidFill>
              <a:latin typeface="微软雅黑" pitchFamily="34" charset="-122"/>
              <a:ea typeface="微软雅黑" pitchFamily="3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blinds(horizontal)">
                                      <p:cBhvr>
                                        <p:cTn id="7" dur="500"/>
                                        <p:tgtEl>
                                          <p:spTgt spid="204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1" presetClass="entr" presetSubtype="0" fill="hold" grpId="0" nodeType="clickEffect">
                                  <p:stCondLst>
                                    <p:cond delay="0"/>
                                  </p:stCondLst>
                                  <p:iterate type="lt">
                                    <p:tmPct val="5000"/>
                                  </p:iterate>
                                  <p:childTnLst>
                                    <p:set>
                                      <p:cBhvr>
                                        <p:cTn id="11" dur="1" fill="hold">
                                          <p:stCondLst>
                                            <p:cond delay="0"/>
                                          </p:stCondLst>
                                        </p:cTn>
                                        <p:tgtEl>
                                          <p:spTgt spid="20483">
                                            <p:txEl>
                                              <p:pRg st="0" end="0"/>
                                            </p:txEl>
                                          </p:spTgt>
                                        </p:tgtEl>
                                        <p:attrNameLst>
                                          <p:attrName>style.visibility</p:attrName>
                                        </p:attrNameLst>
                                      </p:cBhvr>
                                      <p:to>
                                        <p:strVal val="visible"/>
                                      </p:to>
                                    </p:set>
                                    <p:anim calcmode="lin" valueType="num">
                                      <p:cBhvr>
                                        <p:cTn id="12" dur="1000" fill="hold"/>
                                        <p:tgtEl>
                                          <p:spTgt spid="20483">
                                            <p:txEl>
                                              <p:pRg st="0" end="0"/>
                                            </p:txEl>
                                          </p:spTgt>
                                        </p:tgtEl>
                                        <p:attrNameLst>
                                          <p:attrName>ppt_w</p:attrName>
                                        </p:attrNameLst>
                                      </p:cBhvr>
                                      <p:tavLst>
                                        <p:tav tm="0">
                                          <p:val>
                                            <p:fltVal val="0"/>
                                          </p:val>
                                        </p:tav>
                                        <p:tav tm="100000">
                                          <p:val>
                                            <p:strVal val="#ppt_w"/>
                                          </p:val>
                                        </p:tav>
                                      </p:tavLst>
                                    </p:anim>
                                    <p:anim calcmode="lin" valueType="num">
                                      <p:cBhvr>
                                        <p:cTn id="13" dur="1000" fill="hold"/>
                                        <p:tgtEl>
                                          <p:spTgt spid="20483">
                                            <p:txEl>
                                              <p:pRg st="0" end="0"/>
                                            </p:txEl>
                                          </p:spTgt>
                                        </p:tgtEl>
                                        <p:attrNameLst>
                                          <p:attrName>ppt_h</p:attrName>
                                        </p:attrNameLst>
                                      </p:cBhvr>
                                      <p:tavLst>
                                        <p:tav tm="0">
                                          <p:val>
                                            <p:fltVal val="0"/>
                                          </p:val>
                                        </p:tav>
                                        <p:tav tm="100000">
                                          <p:val>
                                            <p:strVal val="#ppt_h"/>
                                          </p:val>
                                        </p:tav>
                                      </p:tavLst>
                                    </p:anim>
                                    <p:anim calcmode="lin" valueType="num">
                                      <p:cBhvr>
                                        <p:cTn id="14" dur="1000" fill="hold"/>
                                        <p:tgtEl>
                                          <p:spTgt spid="20483">
                                            <p:txEl>
                                              <p:pRg st="0" end="0"/>
                                            </p:txEl>
                                          </p:spTgt>
                                        </p:tgtEl>
                                        <p:attrNameLst>
                                          <p:attrName>style.rotation</p:attrName>
                                        </p:attrNameLst>
                                      </p:cBhvr>
                                      <p:tavLst>
                                        <p:tav tm="0">
                                          <p:val>
                                            <p:fltVal val="90"/>
                                          </p:val>
                                        </p:tav>
                                        <p:tav tm="100000">
                                          <p:val>
                                            <p:fltVal val="0"/>
                                          </p:val>
                                        </p:tav>
                                      </p:tavLst>
                                    </p:anim>
                                    <p:animEffect transition="in" filter="fade">
                                      <p:cBhvr>
                                        <p:cTn id="15" dur="1000"/>
                                        <p:tgtEl>
                                          <p:spTgt spid="204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3" grpId="0"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4" name="文本框 95233"/>
          <p:cNvSpPr txBox="1"/>
          <p:nvPr/>
        </p:nvSpPr>
        <p:spPr>
          <a:xfrm>
            <a:off x="76200" y="1073150"/>
            <a:ext cx="8991600" cy="5262245"/>
          </a:xfrm>
          <a:prstGeom prst="rect">
            <a:avLst/>
          </a:prstGeom>
          <a:noFill/>
          <a:ln w="9525">
            <a:noFill/>
          </a:ln>
        </p:spPr>
        <p:txBody>
          <a:bodyPr anchor="t">
            <a:spAutoFit/>
          </a:bodyPr>
          <a:lstStyle/>
          <a:p>
            <a:pPr>
              <a:spcBef>
                <a:spcPct val="50000"/>
              </a:spcBef>
            </a:pPr>
            <a:r>
              <a:rPr lang="en-US" altLang="zh-CN" sz="3200" b="1">
                <a:solidFill>
                  <a:srgbClr val="008000"/>
                </a:solidFill>
                <a:latin typeface="黑体" panose="02010600030101010101" charset="-122"/>
                <a:ea typeface="黑体"/>
              </a:rPr>
              <a:t>   4</a:t>
            </a:r>
            <a:r>
              <a:rPr lang="zh-CN" altLang="en-US" sz="3200" b="1">
                <a:solidFill>
                  <a:srgbClr val="008000"/>
                </a:solidFill>
                <a:latin typeface="黑体" panose="02010600030101010101" charset="-122"/>
                <a:ea typeface="黑体"/>
              </a:rPr>
              <a:t>、“他想吃尽、消化尽我们中华民族几千年的文化史”，“他要给我们衰微的民族开一剂救济的文化药方”</a:t>
            </a:r>
            <a:br>
              <a:rPr lang="zh-CN" altLang="en-US" sz="3200" b="1">
                <a:solidFill>
                  <a:srgbClr val="008000"/>
                </a:solidFill>
                <a:latin typeface="黑体" panose="02010600030101010101" charset="-122"/>
                <a:ea typeface="黑体"/>
              </a:rPr>
            </a:br>
            <a:endParaRPr lang="zh-CN" altLang="en-US" sz="3200" b="1">
              <a:solidFill>
                <a:srgbClr val="008000"/>
              </a:solidFill>
              <a:latin typeface="黑体" panose="02010600030101010101" charset="-122"/>
              <a:ea typeface="黑体"/>
            </a:endParaRPr>
          </a:p>
          <a:p>
            <a:pPr>
              <a:spcBef>
                <a:spcPct val="50000"/>
              </a:spcBef>
            </a:pPr>
            <a:r>
              <a:rPr lang="zh-CN" altLang="en-US" sz="3200" b="1">
                <a:solidFill>
                  <a:srgbClr val="008000"/>
                </a:solidFill>
                <a:latin typeface="黑体" panose="02010600030101010101" charset="-122"/>
                <a:ea typeface="黑体"/>
              </a:rPr>
              <a:t>    </a:t>
            </a:r>
            <a:r>
              <a:rPr lang="en-US" altLang="zh-CN" sz="3200" b="1">
                <a:solidFill>
                  <a:srgbClr val="008000"/>
                </a:solidFill>
                <a:latin typeface="黑体" panose="02010600030101010101" charset="-122"/>
                <a:ea typeface="黑体"/>
              </a:rPr>
              <a:t>5</a:t>
            </a:r>
            <a:r>
              <a:rPr lang="zh-CN" altLang="en-US" sz="3200" b="1">
                <a:solidFill>
                  <a:srgbClr val="008000"/>
                </a:solidFill>
                <a:latin typeface="黑体" panose="02010600030101010101" charset="-122"/>
                <a:ea typeface="黑体"/>
              </a:rPr>
              <a:t>、“目不窥园，足不下楼”，“头发零乱”“睡得很少”</a:t>
            </a:r>
            <a:endParaRPr lang="zh-CN" altLang="en-US" sz="3200" b="1">
              <a:solidFill>
                <a:srgbClr val="008000"/>
              </a:solidFill>
              <a:latin typeface="黑体" panose="02010600030101010101" charset="-122"/>
              <a:ea typeface="黑体"/>
            </a:endParaRPr>
          </a:p>
          <a:p>
            <a:pPr>
              <a:spcBef>
                <a:spcPct val="50000"/>
              </a:spcBef>
            </a:pPr>
            <a:r>
              <a:rPr lang="zh-CN" altLang="en-US" sz="3200" b="1">
                <a:solidFill>
                  <a:srgbClr val="008000"/>
                </a:solidFill>
                <a:latin typeface="黑体" panose="02010600030101010101" charset="-122"/>
                <a:ea typeface="黑体"/>
              </a:rPr>
              <a:t>   </a:t>
            </a:r>
            <a:endParaRPr lang="zh-CN" altLang="en-US" sz="3200" b="1">
              <a:solidFill>
                <a:srgbClr val="008000"/>
              </a:solidFill>
              <a:latin typeface="黑体" panose="02010600030101010101" charset="-122"/>
              <a:ea typeface="黑体"/>
            </a:endParaRPr>
          </a:p>
          <a:p>
            <a:pPr>
              <a:spcBef>
                <a:spcPct val="50000"/>
              </a:spcBef>
            </a:pPr>
            <a:r>
              <a:rPr lang="zh-CN" altLang="en-US" sz="3200" b="1">
                <a:solidFill>
                  <a:srgbClr val="008000"/>
                </a:solidFill>
                <a:latin typeface="黑体" panose="02010600030101010101" charset="-122"/>
                <a:ea typeface="黑体"/>
              </a:rPr>
              <a:t>   </a:t>
            </a:r>
            <a:r>
              <a:rPr lang="en-US" altLang="zh-CN" sz="3200" b="1">
                <a:solidFill>
                  <a:srgbClr val="008000"/>
                </a:solidFill>
                <a:latin typeface="黑体" panose="02010600030101010101" charset="-122"/>
                <a:ea typeface="黑体"/>
              </a:rPr>
              <a:t>6</a:t>
            </a:r>
            <a:r>
              <a:rPr lang="zh-CN" altLang="en-US" sz="3200" b="1">
                <a:solidFill>
                  <a:srgbClr val="008000"/>
                </a:solidFill>
                <a:latin typeface="黑体" panose="02010600030101010101" charset="-122"/>
                <a:ea typeface="黑体"/>
              </a:rPr>
              <a:t>、“一个又一个大的四方竹纸本子，写满了密密麻麻的小楷，如群蚁排衙”</a:t>
            </a:r>
            <a:r>
              <a:rPr lang="zh-CN" altLang="en-US" sz="2800" b="1">
                <a:solidFill>
                  <a:srgbClr val="008000"/>
                </a:solidFill>
                <a:latin typeface="黑体" panose="02010600030101010101" charset="-122"/>
                <a:ea typeface="黑体"/>
              </a:rPr>
              <a:t>     </a:t>
            </a:r>
            <a:endParaRPr lang="zh-CN" altLang="en-US" sz="2800" b="1">
              <a:solidFill>
                <a:srgbClr val="008000"/>
              </a:solidFill>
              <a:latin typeface="黑体" panose="02010600030101010101" charset="-122"/>
              <a:ea typeface="黑体"/>
            </a:endParaRPr>
          </a:p>
        </p:txBody>
      </p:sp>
      <p:sp>
        <p:nvSpPr>
          <p:cNvPr id="95235" name="文本框 95234"/>
          <p:cNvSpPr txBox="1"/>
          <p:nvPr/>
        </p:nvSpPr>
        <p:spPr>
          <a:xfrm>
            <a:off x="900113" y="2678113"/>
            <a:ext cx="7451725" cy="519112"/>
          </a:xfrm>
          <a:prstGeom prst="rect">
            <a:avLst/>
          </a:prstGeom>
          <a:noFill/>
          <a:ln w="9525">
            <a:noFill/>
          </a:ln>
        </p:spPr>
        <p:txBody>
          <a:bodyPr anchor="t">
            <a:spAutoFit/>
          </a:bodyPr>
          <a:lstStyle/>
          <a:p>
            <a:pPr>
              <a:spcBef>
                <a:spcPct val="50000"/>
              </a:spcBef>
            </a:pPr>
            <a:r>
              <a:rPr lang="zh-CN" altLang="en-US" sz="2800" b="1">
                <a:solidFill>
                  <a:srgbClr val="002060"/>
                </a:solidFill>
                <a:latin typeface="宋体" panose="02010600030101010101" pitchFamily="2" charset="-122"/>
                <a:ea typeface="黑体"/>
              </a:rPr>
              <a:t>突出了闻先生的研究学问，目的是在于救国</a:t>
            </a:r>
            <a:r>
              <a:rPr lang="zh-CN" altLang="en-US" sz="2800" b="1">
                <a:solidFill>
                  <a:srgbClr val="002060"/>
                </a:solidFill>
                <a:latin typeface="Arial" panose="02080604020202020204" pitchFamily="34" charset="0"/>
                <a:ea typeface="黑体"/>
              </a:rPr>
              <a:t>。</a:t>
            </a:r>
            <a:endParaRPr lang="zh-CN" altLang="en-US" sz="2800" b="1">
              <a:solidFill>
                <a:srgbClr val="002060"/>
              </a:solidFill>
              <a:latin typeface="Arial" panose="02080604020202020204" pitchFamily="34" charset="0"/>
              <a:ea typeface="黑体"/>
            </a:endParaRPr>
          </a:p>
        </p:txBody>
      </p:sp>
      <p:sp>
        <p:nvSpPr>
          <p:cNvPr id="95236" name="文本框 95235"/>
          <p:cNvSpPr txBox="1"/>
          <p:nvPr/>
        </p:nvSpPr>
        <p:spPr>
          <a:xfrm>
            <a:off x="725488" y="4468813"/>
            <a:ext cx="7804150" cy="641350"/>
          </a:xfrm>
          <a:prstGeom prst="rect">
            <a:avLst/>
          </a:prstGeom>
          <a:noFill/>
          <a:ln w="9525">
            <a:noFill/>
          </a:ln>
        </p:spPr>
        <p:txBody>
          <a:bodyPr anchor="t">
            <a:spAutoFit/>
          </a:bodyPr>
          <a:lstStyle/>
          <a:p>
            <a:pPr>
              <a:spcBef>
                <a:spcPct val="50000"/>
              </a:spcBef>
            </a:pPr>
            <a:r>
              <a:rPr lang="zh-CN" altLang="en-US" sz="3600" b="1">
                <a:solidFill>
                  <a:srgbClr val="002060"/>
                </a:solidFill>
                <a:latin typeface="宋体" panose="02010600030101010101" pitchFamily="2" charset="-122"/>
                <a:ea typeface="宋体" panose="02010600030101010101" pitchFamily="2" charset="-122"/>
              </a:rPr>
              <a:t>这些细节，表现了闻先生的刻苦精神</a:t>
            </a:r>
            <a:r>
              <a:rPr lang="zh-CN" altLang="en-US" b="1">
                <a:solidFill>
                  <a:srgbClr val="002060"/>
                </a:solidFill>
                <a:latin typeface="Arial" panose="02080604020202020204" pitchFamily="34" charset="0"/>
                <a:ea typeface="宋体" panose="02010600030101010101" pitchFamily="2" charset="-122"/>
              </a:rPr>
              <a:t>。</a:t>
            </a:r>
            <a:endParaRPr lang="zh-CN" altLang="en-US" b="1">
              <a:solidFill>
                <a:srgbClr val="002060"/>
              </a:solidFill>
              <a:latin typeface="Arial" panose="02080604020202020204" pitchFamily="34" charset="0"/>
              <a:ea typeface="宋体" panose="02010600030101010101" pitchFamily="2" charset="-122"/>
            </a:endParaRPr>
          </a:p>
        </p:txBody>
      </p:sp>
      <p:sp>
        <p:nvSpPr>
          <p:cNvPr id="95237" name="文本框 95236"/>
          <p:cNvSpPr txBox="1"/>
          <p:nvPr/>
        </p:nvSpPr>
        <p:spPr>
          <a:xfrm>
            <a:off x="900113" y="6284913"/>
            <a:ext cx="6588125" cy="519112"/>
          </a:xfrm>
          <a:prstGeom prst="rect">
            <a:avLst/>
          </a:prstGeom>
          <a:noFill/>
          <a:ln w="9525">
            <a:noFill/>
          </a:ln>
        </p:spPr>
        <p:txBody>
          <a:bodyPr anchor="t">
            <a:spAutoFit/>
          </a:bodyPr>
          <a:lstStyle/>
          <a:p>
            <a:pPr>
              <a:spcBef>
                <a:spcPct val="50000"/>
              </a:spcBef>
            </a:pPr>
            <a:r>
              <a:rPr lang="zh-CN" altLang="en-US" sz="2800" b="1">
                <a:solidFill>
                  <a:srgbClr val="002060"/>
                </a:solidFill>
                <a:latin typeface="黑体" panose="02010600030101010101" charset="-122"/>
                <a:ea typeface="黑体"/>
              </a:rPr>
              <a:t>表现出闻一多先生一丝不苟的严谨态度。</a:t>
            </a:r>
            <a:endParaRPr lang="zh-CN" altLang="en-US" sz="2800" b="1">
              <a:solidFill>
                <a:srgbClr val="002060"/>
              </a:solidFill>
              <a:latin typeface="黑体" panose="02010600030101010101" charset="-122"/>
              <a:ea typeface="黑体"/>
            </a:endParaRPr>
          </a:p>
        </p:txBody>
      </p:sp>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00B0F0"/>
                </a:solidFill>
                <a:latin typeface="微软雅黑" pitchFamily="34" charset="-122"/>
                <a:ea typeface="微软雅黑" pitchFamily="34" charset="-122"/>
              </a:rPr>
              <a:t>品析·语言</a:t>
            </a:r>
            <a:endParaRPr lang="zh-CN" altLang="en-US" sz="2800" b="1" strike="noStrike" noProof="1">
              <a:solidFill>
                <a:srgbClr val="00B0F0"/>
              </a:solidFill>
              <a:latin typeface="微软雅黑" pitchFamily="34" charset="-122"/>
              <a:ea typeface="微软雅黑" pitchFamily="3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withEffect">
                                  <p:stCondLst>
                                    <p:cond delay="0"/>
                                  </p:stCondLst>
                                  <p:childTnLst>
                                    <p:set>
                                      <p:cBhvr>
                                        <p:cTn id="6" dur="1" fill="hold">
                                          <p:stCondLst>
                                            <p:cond delay="0"/>
                                          </p:stCondLst>
                                        </p:cTn>
                                        <p:tgtEl>
                                          <p:spTgt spid="95234"/>
                                        </p:tgtEl>
                                        <p:attrNameLst>
                                          <p:attrName>style.visibility</p:attrName>
                                        </p:attrNameLst>
                                      </p:cBhvr>
                                      <p:to>
                                        <p:strVal val="visible"/>
                                      </p:to>
                                    </p:set>
                                    <p:animEffect transition="in" filter="checkerboard(across)">
                                      <p:cBhvr>
                                        <p:cTn id="7" dur="500"/>
                                        <p:tgtEl>
                                          <p:spTgt spid="9523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5235"/>
                                        </p:tgtEl>
                                        <p:attrNameLst>
                                          <p:attrName>style.visibility</p:attrName>
                                        </p:attrNameLst>
                                      </p:cBhvr>
                                      <p:to>
                                        <p:strVal val="visible"/>
                                      </p:to>
                                    </p:set>
                                    <p:animEffect transition="in" filter="blinds(horizontal)">
                                      <p:cBhvr>
                                        <p:cTn id="12" dur="500"/>
                                        <p:tgtEl>
                                          <p:spTgt spid="95235"/>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5236"/>
                                        </p:tgtEl>
                                        <p:attrNameLst>
                                          <p:attrName>style.visibility</p:attrName>
                                        </p:attrNameLst>
                                      </p:cBhvr>
                                      <p:to>
                                        <p:strVal val="visible"/>
                                      </p:to>
                                    </p:set>
                                    <p:animEffect transition="in" filter="box(in)">
                                      <p:cBhvr>
                                        <p:cTn id="17" dur="500"/>
                                        <p:tgtEl>
                                          <p:spTgt spid="95236"/>
                                        </p:tgtEl>
                                      </p:cBhvr>
                                    </p:animEffect>
                                  </p:childTnLst>
                                </p:cTn>
                              </p:par>
                            </p:childTnLst>
                          </p:cTn>
                        </p:par>
                      </p:childTnLst>
                    </p:cTn>
                  </p:par>
                  <p:par>
                    <p:cTn id="18" fill="hold" nodeType="clickPar">
                      <p:stCondLst>
                        <p:cond delay="indefinite"/>
                        <p:cond evt="onBegin" delay="0">
                          <p:tn val="17"/>
                        </p:cond>
                      </p:stCondLst>
                      <p:childTnLst>
                        <p:par>
                          <p:cTn id="19" fill="hold" nodeType="after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5237"/>
                                        </p:tgtEl>
                                        <p:attrNameLst>
                                          <p:attrName>style.visibility</p:attrName>
                                        </p:attrNameLst>
                                      </p:cBhvr>
                                      <p:to>
                                        <p:strVal val="visible"/>
                                      </p:to>
                                    </p:set>
                                    <p:animEffect transition="in" filter="dissolve">
                                      <p:cBhvr>
                                        <p:cTn id="22" dur="500"/>
                                        <p:tgtEl>
                                          <p:spTgt spid="95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P spid="95235" grpId="0"/>
      <p:bldP spid="95236" grpId="0"/>
      <p:bldP spid="9523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文本框 8193"/>
          <p:cNvSpPr txBox="1"/>
          <p:nvPr/>
        </p:nvSpPr>
        <p:spPr>
          <a:xfrm>
            <a:off x="609600" y="304800"/>
            <a:ext cx="3886200" cy="701675"/>
          </a:xfrm>
          <a:prstGeom prst="rect">
            <a:avLst/>
          </a:prstGeom>
          <a:noFill/>
          <a:ln w="9525">
            <a:noFill/>
          </a:ln>
        </p:spPr>
        <p:txBody>
          <a:bodyPr>
            <a:spAutoFit/>
          </a:bodyPr>
          <a:lstStyle/>
          <a:p>
            <a:pPr>
              <a:spcBef>
                <a:spcPct val="50000"/>
              </a:spcBef>
            </a:pPr>
            <a:r>
              <a:rPr lang="zh-CN" altLang="en-US" sz="4000" b="1">
                <a:solidFill>
                  <a:srgbClr val="3366FF"/>
                </a:solidFill>
                <a:latin typeface="Times New Roman"/>
              </a:rPr>
              <a:t>品读赏析</a:t>
            </a:r>
            <a:r>
              <a:rPr lang="zh-CN" altLang="en-US" sz="4000">
                <a:latin typeface="Times New Roman"/>
              </a:rPr>
              <a:t> </a:t>
            </a:r>
            <a:endParaRPr lang="zh-CN" altLang="en-US" sz="4000">
              <a:latin typeface="Times New Roman"/>
            </a:endParaRPr>
          </a:p>
        </p:txBody>
      </p:sp>
      <p:sp>
        <p:nvSpPr>
          <p:cNvPr id="8195" name="文本框 8194"/>
          <p:cNvSpPr txBox="1"/>
          <p:nvPr/>
        </p:nvSpPr>
        <p:spPr>
          <a:xfrm>
            <a:off x="762000" y="1143000"/>
            <a:ext cx="6324600" cy="645160"/>
          </a:xfrm>
          <a:prstGeom prst="rect">
            <a:avLst/>
          </a:prstGeom>
          <a:noFill/>
          <a:ln w="9525">
            <a:noFill/>
          </a:ln>
        </p:spPr>
        <p:txBody>
          <a:bodyPr>
            <a:spAutoFit/>
          </a:bodyPr>
          <a:lstStyle/>
          <a:p>
            <a:pPr>
              <a:spcBef>
                <a:spcPct val="50000"/>
              </a:spcBef>
            </a:pPr>
            <a:r>
              <a:rPr lang="en-US" altLang="zh-CN" sz="3600" b="1">
                <a:solidFill>
                  <a:srgbClr val="1212F6"/>
                </a:solidFill>
                <a:latin typeface="宋体" panose="02010600030101010101" pitchFamily="2" charset="-122"/>
              </a:rPr>
              <a:t>7.</a:t>
            </a:r>
            <a:r>
              <a:rPr lang="zh-CN" altLang="en-US" sz="3600" b="1">
                <a:solidFill>
                  <a:srgbClr val="1212F6"/>
                </a:solidFill>
                <a:latin typeface="宋体" panose="02010600030101010101" pitchFamily="2" charset="-122"/>
              </a:rPr>
              <a:t>“他正向古代典籍钻探”</a:t>
            </a:r>
            <a:r>
              <a:rPr lang="zh-CN" altLang="en-US" sz="3600" b="1">
                <a:solidFill>
                  <a:srgbClr val="1212F6"/>
                </a:solidFill>
                <a:latin typeface="Times New Roman"/>
              </a:rPr>
              <a:t> </a:t>
            </a:r>
            <a:endParaRPr lang="zh-CN" altLang="en-US" sz="3600" b="1">
              <a:solidFill>
                <a:srgbClr val="1212F6"/>
              </a:solidFill>
              <a:latin typeface="Times New Roman"/>
            </a:endParaRPr>
          </a:p>
        </p:txBody>
      </p:sp>
      <p:sp>
        <p:nvSpPr>
          <p:cNvPr id="8196" name="文本框 8195"/>
          <p:cNvSpPr txBox="1"/>
          <p:nvPr/>
        </p:nvSpPr>
        <p:spPr>
          <a:xfrm>
            <a:off x="381000" y="1905000"/>
            <a:ext cx="8153400" cy="3016250"/>
          </a:xfrm>
          <a:prstGeom prst="rect">
            <a:avLst/>
          </a:prstGeom>
          <a:noFill/>
          <a:ln w="9525">
            <a:noFill/>
          </a:ln>
        </p:spPr>
        <p:txBody>
          <a:bodyPr>
            <a:spAutoFit/>
          </a:bodyPr>
          <a:lstStyle/>
          <a:p>
            <a:pPr>
              <a:spcBef>
                <a:spcPct val="50000"/>
              </a:spcBef>
            </a:pPr>
            <a:r>
              <a:rPr lang="zh-CN" altLang="en-US">
                <a:latin typeface="宋体" panose="02010600030101010101" pitchFamily="2" charset="-122"/>
              </a:rPr>
              <a:t>    </a:t>
            </a:r>
            <a:r>
              <a:rPr lang="zh-CN" altLang="en-US" sz="3200">
                <a:solidFill>
                  <a:srgbClr val="1212F6"/>
                </a:solidFill>
                <a:latin typeface="宋体" panose="02010600030101010101" pitchFamily="2" charset="-122"/>
              </a:rPr>
              <a:t>本来是叙述语言，无非是讲闻一多正在研究古代典籍，但作者不用“研究”一词，而精心地选用了“钻探”，这个</a:t>
            </a:r>
            <a:r>
              <a:rPr lang="zh-CN" altLang="en-US" sz="3200" b="1" i="1">
                <a:solidFill>
                  <a:srgbClr val="FF0000"/>
                </a:solidFill>
                <a:latin typeface="宋体" panose="02010600030101010101" pitchFamily="2" charset="-122"/>
              </a:rPr>
              <a:t>比喻</a:t>
            </a:r>
            <a:r>
              <a:rPr lang="zh-CN" altLang="en-US" sz="3200">
                <a:solidFill>
                  <a:srgbClr val="1212F6"/>
                </a:solidFill>
                <a:latin typeface="宋体" panose="02010600030101010101" pitchFamily="2" charset="-122"/>
              </a:rPr>
              <a:t>，既形象，又深刻。并且句式也变成“向</a:t>
            </a:r>
            <a:r>
              <a:rPr lang="zh-CN" altLang="en-US" sz="3200">
                <a:solidFill>
                  <a:srgbClr val="1212F6"/>
                </a:solidFill>
                <a:latin typeface="Times New Roman"/>
              </a:rPr>
              <a:t>……</a:t>
            </a:r>
            <a:r>
              <a:rPr lang="zh-CN" altLang="en-US" sz="3200">
                <a:solidFill>
                  <a:srgbClr val="1212F6"/>
                </a:solidFill>
                <a:latin typeface="宋体" panose="02010600030101010101" pitchFamily="2" charset="-122"/>
              </a:rPr>
              <a:t>钻探”，叙述</a:t>
            </a:r>
            <a:r>
              <a:rPr lang="zh-CN" altLang="en-US" sz="3200" b="1" i="1">
                <a:solidFill>
                  <a:srgbClr val="FF0000"/>
                </a:solidFill>
                <a:latin typeface="宋体" panose="02010600030101010101" pitchFamily="2" charset="-122"/>
              </a:rPr>
              <a:t>由静态变成动态</a:t>
            </a:r>
            <a:r>
              <a:rPr lang="zh-CN" altLang="en-US" sz="3200">
                <a:solidFill>
                  <a:srgbClr val="1212F6"/>
                </a:solidFill>
                <a:latin typeface="宋体" panose="02010600030101010101" pitchFamily="2" charset="-122"/>
              </a:rPr>
              <a:t>，给人的印象不再是客观的介绍，而且</a:t>
            </a:r>
            <a:r>
              <a:rPr lang="zh-CN" altLang="en-US" sz="3200" b="1" i="1">
                <a:solidFill>
                  <a:srgbClr val="FF0000"/>
                </a:solidFill>
                <a:latin typeface="宋体" panose="02010600030101010101" pitchFamily="2" charset="-122"/>
              </a:rPr>
              <a:t>是热情的称赞</a:t>
            </a:r>
            <a:r>
              <a:rPr lang="zh-CN" altLang="en-US" sz="3200">
                <a:solidFill>
                  <a:srgbClr val="1212F6"/>
                </a:solidFill>
                <a:latin typeface="宋体" panose="02010600030101010101" pitchFamily="2" charset="-122"/>
              </a:rPr>
              <a:t>了</a:t>
            </a:r>
            <a:r>
              <a:rPr lang="zh-CN" altLang="en-US" sz="3200">
                <a:latin typeface="Times New Roman"/>
              </a:rPr>
              <a:t> </a:t>
            </a:r>
            <a:endParaRPr lang="zh-CN" altLang="en-US" sz="3200">
              <a:latin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0-#ppt_w/2"/>
                                          </p:val>
                                        </p:tav>
                                        <p:tav tm="100000">
                                          <p:val>
                                            <p:strVal val="#ppt_x"/>
                                          </p:val>
                                        </p:tav>
                                      </p:tavLst>
                                    </p:anim>
                                    <p:anim calcmode="lin" valueType="num">
                                      <p:cBhvr additive="base">
                                        <p:cTn id="8" dur="500" fill="hold"/>
                                        <p:tgtEl>
                                          <p:spTgt spid="819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195"/>
                                        </p:tgtEl>
                                        <p:attrNameLst>
                                          <p:attrName>style.visibility</p:attrName>
                                        </p:attrNameLst>
                                      </p:cBhvr>
                                      <p:to>
                                        <p:strVal val="visible"/>
                                      </p:to>
                                    </p:set>
                                    <p:anim calcmode="lin" valueType="num">
                                      <p:cBhvr additive="base">
                                        <p:cTn id="13" dur="500" fill="hold"/>
                                        <p:tgtEl>
                                          <p:spTgt spid="8195"/>
                                        </p:tgtEl>
                                        <p:attrNameLst>
                                          <p:attrName>ppt_x</p:attrName>
                                        </p:attrNameLst>
                                      </p:cBhvr>
                                      <p:tavLst>
                                        <p:tav tm="0">
                                          <p:val>
                                            <p:strVal val="0-#ppt_w/2"/>
                                          </p:val>
                                        </p:tav>
                                        <p:tav tm="100000">
                                          <p:val>
                                            <p:strVal val="#ppt_x"/>
                                          </p:val>
                                        </p:tav>
                                      </p:tavLst>
                                    </p:anim>
                                    <p:anim calcmode="lin" valueType="num">
                                      <p:cBhvr additive="base">
                                        <p:cTn id="14" dur="500" fill="hold"/>
                                        <p:tgtEl>
                                          <p:spTgt spid="8195"/>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additive="base">
                                        <p:cTn id="19" dur="500" fill="hold"/>
                                        <p:tgtEl>
                                          <p:spTgt spid="8196"/>
                                        </p:tgtEl>
                                        <p:attrNameLst>
                                          <p:attrName>ppt_x</p:attrName>
                                        </p:attrNameLst>
                                      </p:cBhvr>
                                      <p:tavLst>
                                        <p:tav tm="0">
                                          <p:val>
                                            <p:strVal val="0-#ppt_w/2"/>
                                          </p:val>
                                        </p:tav>
                                        <p:tav tm="100000">
                                          <p:val>
                                            <p:strVal val="#ppt_x"/>
                                          </p:val>
                                        </p:tav>
                                      </p:tavLst>
                                    </p:anim>
                                    <p:anim calcmode="lin" valueType="num">
                                      <p:cBhvr additive="base">
                                        <p:cTn id="20"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p:bldP spid="819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文本框 9217"/>
          <p:cNvSpPr txBox="1"/>
          <p:nvPr/>
        </p:nvSpPr>
        <p:spPr>
          <a:xfrm>
            <a:off x="533400" y="304800"/>
            <a:ext cx="8229600" cy="1568450"/>
          </a:xfrm>
          <a:prstGeom prst="rect">
            <a:avLst/>
          </a:prstGeom>
          <a:noFill/>
          <a:ln w="9525">
            <a:noFill/>
          </a:ln>
        </p:spPr>
        <p:txBody>
          <a:bodyPr>
            <a:spAutoFit/>
          </a:bodyPr>
          <a:lstStyle/>
          <a:p>
            <a:pPr>
              <a:spcBef>
                <a:spcPct val="50000"/>
              </a:spcBef>
            </a:pPr>
            <a:r>
              <a:rPr lang="zh-CN" altLang="en-US" sz="3200" b="1">
                <a:solidFill>
                  <a:srgbClr val="660033"/>
                </a:solidFill>
                <a:latin typeface="宋体" panose="02010600030101010101" pitchFamily="2" charset="-122"/>
              </a:rPr>
              <a:t>   </a:t>
            </a:r>
            <a:r>
              <a:rPr lang="en-US" altLang="zh-CN" sz="3200" b="1">
                <a:solidFill>
                  <a:srgbClr val="660033"/>
                </a:solidFill>
                <a:latin typeface="宋体" panose="02010600030101010101" pitchFamily="2" charset="-122"/>
              </a:rPr>
              <a:t>8.</a:t>
            </a:r>
            <a:r>
              <a:rPr lang="zh-CN" altLang="en-US" sz="3200" b="1">
                <a:solidFill>
                  <a:srgbClr val="660033"/>
                </a:solidFill>
                <a:latin typeface="宋体" panose="02010600030101010101" pitchFamily="2" charset="-122"/>
              </a:rPr>
              <a:t>“目不窥园，足不下楼，兀兀穷年，沥尽心血” “几年辛苦，凝结而成《唐诗杂论》的硕果”等。</a:t>
            </a:r>
            <a:r>
              <a:rPr lang="zh-CN" altLang="en-US">
                <a:latin typeface="Times New Roman"/>
              </a:rPr>
              <a:t> </a:t>
            </a:r>
            <a:endParaRPr lang="zh-CN" altLang="en-US">
              <a:latin typeface="Times New Roman"/>
            </a:endParaRPr>
          </a:p>
        </p:txBody>
      </p:sp>
      <p:sp>
        <p:nvSpPr>
          <p:cNvPr id="9219" name="文本框 9218"/>
          <p:cNvSpPr txBox="1"/>
          <p:nvPr/>
        </p:nvSpPr>
        <p:spPr>
          <a:xfrm>
            <a:off x="381000" y="1828800"/>
            <a:ext cx="8458200" cy="1066800"/>
          </a:xfrm>
          <a:prstGeom prst="rect">
            <a:avLst/>
          </a:prstGeom>
          <a:noFill/>
          <a:ln w="9525">
            <a:noFill/>
          </a:ln>
        </p:spPr>
        <p:txBody>
          <a:bodyPr>
            <a:spAutoFit/>
          </a:bodyPr>
          <a:lstStyle/>
          <a:p>
            <a:pPr>
              <a:spcBef>
                <a:spcPct val="50000"/>
              </a:spcBef>
            </a:pPr>
            <a:r>
              <a:rPr lang="zh-CN" altLang="en-US" sz="3200" b="1" i="1">
                <a:solidFill>
                  <a:schemeClr val="accent2"/>
                </a:solidFill>
                <a:latin typeface="宋体" panose="02010600030101010101" pitchFamily="2" charset="-122"/>
              </a:rPr>
              <a:t>    以整齐的句式，饱含深情地赞美闻一多治学之勤之钻；“凝结”表现治学成果来之不易。</a:t>
            </a:r>
            <a:r>
              <a:rPr lang="zh-CN" altLang="en-US">
                <a:latin typeface="Times New Roman"/>
              </a:rPr>
              <a:t> </a:t>
            </a:r>
            <a:endParaRPr lang="zh-CN" altLang="en-US">
              <a:latin typeface="Times New Roman"/>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219"/>
                                        </p:tgtEl>
                                        <p:attrNameLst>
                                          <p:attrName>style.visibility</p:attrName>
                                        </p:attrNameLst>
                                      </p:cBhvr>
                                      <p:to>
                                        <p:strVal val="visible"/>
                                      </p:to>
                                    </p:set>
                                    <p:anim calcmode="lin" valueType="num">
                                      <p:cBhvr additive="base">
                                        <p:cTn id="13" dur="500" fill="hold"/>
                                        <p:tgtEl>
                                          <p:spTgt spid="9219"/>
                                        </p:tgtEl>
                                        <p:attrNameLst>
                                          <p:attrName>ppt_x</p:attrName>
                                        </p:attrNameLst>
                                      </p:cBhvr>
                                      <p:tavLst>
                                        <p:tav tm="0">
                                          <p:val>
                                            <p:strVal val="0-#ppt_w/2"/>
                                          </p:val>
                                        </p:tav>
                                        <p:tav tm="100000">
                                          <p:val>
                                            <p:strVal val="#ppt_x"/>
                                          </p:val>
                                        </p:tav>
                                      </p:tavLst>
                                    </p:anim>
                                    <p:anim calcmode="lin" valueType="num">
                                      <p:cBhvr additive="base">
                                        <p:cTn id="14" dur="500" fill="hold"/>
                                        <p:tgtEl>
                                          <p:spTgt spid="92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3" name="Text Box 5"/>
          <p:cNvSpPr txBox="1"/>
          <p:nvPr/>
        </p:nvSpPr>
        <p:spPr>
          <a:xfrm>
            <a:off x="269875" y="1162050"/>
            <a:ext cx="8342313" cy="1554163"/>
          </a:xfrm>
          <a:prstGeom prst="rect">
            <a:avLst/>
          </a:prstGeom>
          <a:noFill/>
          <a:ln w="9525">
            <a:noFill/>
          </a:ln>
        </p:spPr>
        <p:txBody>
          <a:bodyPr wrap="square" anchor="t">
            <a:spAutoFit/>
          </a:bodyPr>
          <a:lstStyle/>
          <a:p>
            <a:pPr>
              <a:spcBef>
                <a:spcPct val="50000"/>
              </a:spcBef>
            </a:pPr>
            <a:r>
              <a:rPr lang="en-US" altLang="zh-CN" sz="3200" b="1">
                <a:solidFill>
                  <a:srgbClr val="660066"/>
                </a:solidFill>
                <a:latin typeface="华文新魏" pitchFamily="2" charset="-122"/>
                <a:ea typeface="华文新魏" pitchFamily="2" charset="-122"/>
              </a:rPr>
              <a:t> </a:t>
            </a:r>
            <a:r>
              <a:rPr lang="en-US" altLang="zh-CN" sz="3200" b="1">
                <a:solidFill>
                  <a:srgbClr val="660066"/>
                </a:solidFill>
                <a:latin typeface="宋体" panose="02010600030101010101" pitchFamily="2" charset="-122"/>
                <a:ea typeface="宋体" panose="02010600030101010101" pitchFamily="2" charset="-122"/>
              </a:rPr>
              <a:t> </a:t>
            </a:r>
            <a:r>
              <a:rPr lang="en-US" altLang="zh-CN" sz="3200" b="1">
                <a:solidFill>
                  <a:srgbClr val="006600"/>
                </a:solidFill>
                <a:latin typeface="宋体" panose="02010600030101010101" pitchFamily="2" charset="-122"/>
                <a:ea typeface="宋体" panose="02010600030101010101" pitchFamily="2" charset="-122"/>
              </a:rPr>
              <a:t>1.</a:t>
            </a:r>
            <a:r>
              <a:rPr lang="zh-CN" altLang="en-US" sz="3200" b="1">
                <a:solidFill>
                  <a:srgbClr val="006600"/>
                </a:solidFill>
                <a:latin typeface="宋体" panose="02010600030101010101" pitchFamily="2" charset="-122"/>
                <a:ea typeface="宋体" panose="02010600030101010101" pitchFamily="2" charset="-122"/>
              </a:rPr>
              <a:t>闻一多前期和后期的思想品格上的主要特征，前后期有什么变化，又有什么共同的地方？</a:t>
            </a:r>
            <a:endParaRPr lang="zh-CN" altLang="en-US" sz="3200" b="1">
              <a:solidFill>
                <a:srgbClr val="006600"/>
              </a:solidFill>
              <a:latin typeface="宋体" panose="02010600030101010101" pitchFamily="2" charset="-122"/>
              <a:ea typeface="宋体" panose="02010600030101010101" pitchFamily="2" charset="-122"/>
            </a:endParaRPr>
          </a:p>
        </p:txBody>
      </p:sp>
      <p:sp>
        <p:nvSpPr>
          <p:cNvPr id="25606" name="Text Box 6"/>
          <p:cNvSpPr txBox="1"/>
          <p:nvPr/>
        </p:nvSpPr>
        <p:spPr>
          <a:xfrm>
            <a:off x="320675" y="2592388"/>
            <a:ext cx="8305800" cy="3992562"/>
          </a:xfrm>
          <a:prstGeom prst="rect">
            <a:avLst/>
          </a:prstGeom>
          <a:noFill/>
          <a:ln w="9525">
            <a:noFill/>
          </a:ln>
        </p:spPr>
        <p:txBody>
          <a:bodyPr anchor="t">
            <a:spAutoFit/>
          </a:bodyPr>
          <a:lstStyle/>
          <a:p>
            <a:pPr>
              <a:spcBef>
                <a:spcPct val="50000"/>
              </a:spcBef>
            </a:pPr>
            <a:r>
              <a:rPr lang="en-US" altLang="zh-CN" sz="3200" b="1">
                <a:solidFill>
                  <a:srgbClr val="0000CC"/>
                </a:solidFill>
                <a:latin typeface="Times New Roman"/>
                <a:ea typeface="华文新魏" pitchFamily="2" charset="-122"/>
              </a:rPr>
              <a:t>        </a:t>
            </a:r>
            <a:r>
              <a:rPr lang="en-US" altLang="zh-CN" sz="3200" b="1">
                <a:solidFill>
                  <a:srgbClr val="002060"/>
                </a:solidFill>
                <a:latin typeface="宋体" panose="02010600030101010101" pitchFamily="2" charset="-122"/>
                <a:ea typeface="宋体" panose="02010600030101010101" pitchFamily="2" charset="-122"/>
              </a:rPr>
              <a:t>前期为了探索救国救民的出路而潜心学术，不畏艰辛，废寝忘食，十数年如一日，终于在学术上取得累累硕果。后期则投身于民主运动，敢于为人民讲话，面对凶残的敌人无所畏惧，视死如归，体现出民主战士的大勇，成为中国革命知识分子的楷模。但作为一名卓越的学者，一名伟大的爱国者，一名言行一致的志士仁人，他却是始终如一的。</a:t>
            </a:r>
            <a:endParaRPr lang="en-US" altLang="zh-CN" sz="3200" b="1">
              <a:solidFill>
                <a:srgbClr val="002060"/>
              </a:solidFill>
              <a:latin typeface="宋体" panose="02010600030101010101" pitchFamily="2" charset="-122"/>
              <a:ea typeface="宋体" panose="02010600030101010101" pitchFamily="2" charset="-122"/>
            </a:endParaRPr>
          </a:p>
        </p:txBody>
      </p:sp>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00B0F0"/>
                </a:solidFill>
                <a:latin typeface="微软雅黑" pitchFamily="34" charset="-122"/>
                <a:ea typeface="微软雅黑" pitchFamily="34" charset="-122"/>
              </a:rPr>
              <a:t>新课·讲解</a:t>
            </a:r>
            <a:endParaRPr lang="zh-CN" altLang="en-US" sz="2800" b="1" strike="noStrike" noProof="1">
              <a:solidFill>
                <a:srgbClr val="00B0F0"/>
              </a:solidFill>
              <a:latin typeface="微软雅黑" pitchFamily="34" charset="-122"/>
              <a:ea typeface="微软雅黑" pitchFamily="3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box(out)">
                                      <p:cBhvr>
                                        <p:cTn id="7" dur="5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9" name="Rectangle 3"/>
          <p:cNvSpPr>
            <a:spLocks noGrp="1"/>
          </p:cNvSpPr>
          <p:nvPr/>
        </p:nvSpPr>
        <p:spPr>
          <a:xfrm>
            <a:off x="477838" y="1236663"/>
            <a:ext cx="8228012" cy="4979987"/>
          </a:xfrm>
          <a:prstGeom prst="rect">
            <a:avLst/>
          </a:prstGeom>
          <a:noFill/>
          <a:ln w="9525">
            <a:noFill/>
          </a:ln>
        </p:spPr>
        <p:txBody>
          <a:bodyPr anchor="t"/>
          <a:lstStyle/>
          <a:p>
            <a:pPr>
              <a:spcBef>
                <a:spcPct val="20000"/>
              </a:spcBef>
            </a:pPr>
            <a:r>
              <a:rPr lang="en-US" altLang="zh-CN" sz="3600" b="1" baseline="0">
                <a:solidFill>
                  <a:srgbClr val="3510BC"/>
                </a:solidFill>
                <a:latin typeface="Times New Roman"/>
                <a:ea typeface="幼圆" pitchFamily="49" charset="-122"/>
              </a:rPr>
              <a:t>    </a:t>
            </a:r>
            <a:r>
              <a:rPr lang="zh-CN" altLang="en-US" sz="3200" b="1" baseline="0">
                <a:solidFill>
                  <a:srgbClr val="006600"/>
                </a:solidFill>
                <a:latin typeface="宋体" panose="02010600030101010101" pitchFamily="2" charset="-122"/>
                <a:ea typeface="宋体" panose="02010600030101010101" pitchFamily="2" charset="-122"/>
              </a:rPr>
              <a:t> 2. 闻一多先生的事迹很多，作者为什么只选取这六件事来写啊？</a:t>
            </a:r>
            <a:endParaRPr lang="zh-CN" altLang="en-US" sz="3200" b="1" baseline="0">
              <a:solidFill>
                <a:srgbClr val="006600"/>
              </a:solidFill>
              <a:latin typeface="宋体" panose="02010600030101010101" pitchFamily="2" charset="-122"/>
              <a:ea typeface="宋体" panose="02010600030101010101" pitchFamily="2" charset="-122"/>
            </a:endParaRPr>
          </a:p>
        </p:txBody>
      </p:sp>
      <p:sp>
        <p:nvSpPr>
          <p:cNvPr id="19460" name="Text Box 4"/>
          <p:cNvSpPr txBox="1"/>
          <p:nvPr/>
        </p:nvSpPr>
        <p:spPr>
          <a:xfrm>
            <a:off x="-133350" y="4208463"/>
            <a:ext cx="9144000" cy="579437"/>
          </a:xfrm>
          <a:prstGeom prst="rect">
            <a:avLst/>
          </a:prstGeom>
          <a:noFill/>
          <a:ln w="9525">
            <a:noFill/>
          </a:ln>
        </p:spPr>
        <p:txBody>
          <a:bodyPr anchor="t">
            <a:spAutoFit/>
          </a:bodyPr>
          <a:lstStyle/>
          <a:p>
            <a:pPr>
              <a:spcBef>
                <a:spcPct val="20000"/>
              </a:spcBef>
              <a:buSzPct val="85000"/>
              <a:buBlip>
                <a:blip r:embed="rId2"/>
              </a:buBlip>
            </a:pPr>
            <a:endParaRPr lang="zh-CN" altLang="zh-CN" sz="3200">
              <a:latin typeface="Comic Sans MS" pitchFamily="66" charset="0"/>
              <a:ea typeface="宋体" panose="02010600030101010101" pitchFamily="2" charset="-122"/>
            </a:endParaRPr>
          </a:p>
        </p:txBody>
      </p:sp>
      <p:sp>
        <p:nvSpPr>
          <p:cNvPr id="19461" name="Text Box 5"/>
          <p:cNvSpPr txBox="1"/>
          <p:nvPr/>
        </p:nvSpPr>
        <p:spPr>
          <a:xfrm>
            <a:off x="368300" y="2484438"/>
            <a:ext cx="8545513" cy="4359275"/>
          </a:xfrm>
          <a:prstGeom prst="rect">
            <a:avLst/>
          </a:prstGeom>
          <a:noFill/>
          <a:ln w="9525">
            <a:noFill/>
          </a:ln>
        </p:spPr>
        <p:txBody>
          <a:bodyPr wrap="square" anchor="t">
            <a:spAutoFit/>
          </a:bodyPr>
          <a:lstStyle/>
          <a:p>
            <a:pPr>
              <a:spcBef>
                <a:spcPct val="20000"/>
              </a:spcBef>
            </a:pPr>
            <a:r>
              <a:rPr lang="zh-CN" altLang="en-US" sz="2800">
                <a:latin typeface="Comic Sans MS" pitchFamily="66" charset="0"/>
                <a:ea typeface="宋体" panose="02010600030101010101" pitchFamily="2" charset="-122"/>
              </a:rPr>
              <a:t>　　</a:t>
            </a:r>
            <a:r>
              <a:rPr lang="zh-CN" altLang="en-US" sz="2800" b="1">
                <a:solidFill>
                  <a:srgbClr val="002060"/>
                </a:solidFill>
                <a:latin typeface="宋体" panose="02010600030101010101" pitchFamily="2" charset="-122"/>
                <a:ea typeface="宋体" panose="02010600030101010101" pitchFamily="2" charset="-122"/>
              </a:rPr>
              <a:t>闻先生一生经历复杂，著作等身，可以记述的事很多很多。作者只从大量材料中选取了这六件事，可见</a:t>
            </a:r>
            <a:r>
              <a:rPr lang="zh-CN" altLang="en-US" sz="2800" b="1">
                <a:solidFill>
                  <a:srgbClr val="FF0000"/>
                </a:solidFill>
                <a:latin typeface="宋体" panose="02010600030101010101" pitchFamily="2" charset="-122"/>
                <a:ea typeface="宋体" panose="02010600030101010101" pitchFamily="2" charset="-122"/>
              </a:rPr>
              <a:t>作者所选材料，讲究典型性，以少胜多</a:t>
            </a:r>
            <a:r>
              <a:rPr lang="zh-CN" altLang="en-US" sz="2800" b="1">
                <a:solidFill>
                  <a:srgbClr val="002060"/>
                </a:solidFill>
                <a:latin typeface="宋体" panose="02010600030101010101" pitchFamily="2" charset="-122"/>
                <a:ea typeface="宋体" panose="02010600030101010101" pitchFamily="2" charset="-122"/>
              </a:rPr>
              <a:t>。对于“学者的方面”，则选取了写作《唐诗杂论》《楚辞校补》《古典新义》三本书的情况加以表现；对作为“革命家的方面”，则选取起草政治传单、群众大会演说、参加游行示威这三件事作为例证。</a:t>
            </a:r>
            <a:r>
              <a:rPr lang="zh-CN" altLang="en-US" sz="2800" b="1">
                <a:solidFill>
                  <a:srgbClr val="FF0000"/>
                </a:solidFill>
                <a:latin typeface="宋体" panose="02010600030101010101" pitchFamily="2" charset="-122"/>
                <a:ea typeface="宋体" panose="02010600030101010101" pitchFamily="2" charset="-122"/>
              </a:rPr>
              <a:t>单这六件事就已经把闻一多先生的严谨刻苦的治学态度、无私无畏的斗争精神、澎湃执着的爱国热情、言行一致的高尚人格都表现出来了。</a:t>
            </a:r>
            <a:endParaRPr lang="zh-CN" altLang="en-US" sz="2800" b="1">
              <a:solidFill>
                <a:srgbClr val="FF0000"/>
              </a:solidFill>
              <a:latin typeface="宋体" panose="02010600030101010101" pitchFamily="2" charset="-122"/>
              <a:ea typeface="宋体" panose="02010600030101010101" pitchFamily="2" charset="-122"/>
            </a:endParaRPr>
          </a:p>
        </p:txBody>
      </p:sp>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00B0F0"/>
                </a:solidFill>
                <a:latin typeface="微软雅黑" pitchFamily="34" charset="-122"/>
                <a:ea typeface="微软雅黑" pitchFamily="34" charset="-122"/>
              </a:rPr>
              <a:t>新课·讲解</a:t>
            </a:r>
            <a:endParaRPr lang="zh-CN" altLang="en-US" sz="2800" b="1" strike="noStrike" noProof="1">
              <a:solidFill>
                <a:srgbClr val="00B0F0"/>
              </a:solidFill>
              <a:latin typeface="微软雅黑" pitchFamily="34" charset="-122"/>
              <a:ea typeface="微软雅黑" pitchFamily="34"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anim calcmode="lin" valueType="num">
                                      <p:cBhvr>
                                        <p:cTn id="7" dur="500" fill="hold"/>
                                        <p:tgtEl>
                                          <p:spTgt spid="19459">
                                            <p:txEl>
                                              <p:pRg st="0" end="0"/>
                                            </p:txEl>
                                          </p:spTgt>
                                        </p:tgtEl>
                                        <p:attrNameLst>
                                          <p:attrName>ppt_x</p:attrName>
                                        </p:attrNameLst>
                                      </p:cBhvr>
                                      <p:tavLst>
                                        <p:tav tm="0">
                                          <p:val>
                                            <p:strVal val="0-#ppt_w/2"/>
                                          </p:val>
                                        </p:tav>
                                        <p:tav tm="100000">
                                          <p:val>
                                            <p:strVal val="#ppt_x"/>
                                          </p:val>
                                        </p:tav>
                                      </p:tavLst>
                                    </p:anim>
                                    <p:anim calcmode="lin" valueType="num">
                                      <p:cBhvr>
                                        <p:cTn id="8" dur="500" fill="hold"/>
                                        <p:tgtEl>
                                          <p:spTgt spid="1945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9460"/>
                                        </p:tgtEl>
                                        <p:attrNameLst>
                                          <p:attrName>style.visibility</p:attrName>
                                        </p:attrNameLst>
                                      </p:cBhvr>
                                      <p:to>
                                        <p:strVal val="visible"/>
                                      </p:to>
                                    </p:set>
                                    <p:animEffect transition="in" filter="blinds(horizontal)">
                                      <p:cBhvr>
                                        <p:cTn id="13" dur="500"/>
                                        <p:tgtEl>
                                          <p:spTgt spid="19460"/>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19461"/>
                                        </p:tgtEl>
                                        <p:attrNameLst>
                                          <p:attrName>style.visibility</p:attrName>
                                        </p:attrNameLst>
                                      </p:cBhvr>
                                      <p:to>
                                        <p:strVal val="visible"/>
                                      </p:to>
                                    </p:set>
                                    <p:animEffect transition="in" filter="checkerboard(across)">
                                      <p:cBhvr>
                                        <p:cTn id="18"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P spid="19460" grpId="0"/>
      <p:bldP spid="19461"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29" name="Text Box 6"/>
          <p:cNvSpPr txBox="1"/>
          <p:nvPr/>
        </p:nvSpPr>
        <p:spPr>
          <a:xfrm>
            <a:off x="2195513" y="0"/>
            <a:ext cx="4271962" cy="5584825"/>
          </a:xfrm>
          <a:prstGeom prst="rect">
            <a:avLst/>
          </a:prstGeom>
          <a:noFill/>
          <a:ln w="9525">
            <a:noFill/>
          </a:ln>
        </p:spPr>
        <p:txBody>
          <a:bodyPr anchor="t">
            <a:spAutoFit/>
          </a:bodyPr>
          <a:lstStyle/>
          <a:p>
            <a:pPr>
              <a:spcBef>
                <a:spcPct val="50000"/>
              </a:spcBef>
            </a:pPr>
            <a:endParaRPr lang="en-US" altLang="zh-CN" sz="3600" b="1">
              <a:solidFill>
                <a:srgbClr val="000000"/>
              </a:solidFill>
              <a:latin typeface="Comic Sans MS" pitchFamily="66" charset="0"/>
              <a:ea typeface="隶书" pitchFamily="49" charset="-122"/>
            </a:endParaRPr>
          </a:p>
          <a:p>
            <a:pPr>
              <a:spcBef>
                <a:spcPct val="50000"/>
              </a:spcBef>
            </a:pPr>
            <a:endParaRPr lang="en-US" altLang="zh-CN" sz="3600" b="1">
              <a:solidFill>
                <a:srgbClr val="000000"/>
              </a:solidFill>
              <a:latin typeface="Comic Sans MS" pitchFamily="66" charset="0"/>
              <a:ea typeface="隶书" pitchFamily="49" charset="-122"/>
            </a:endParaRPr>
          </a:p>
          <a:p>
            <a:pPr>
              <a:spcBef>
                <a:spcPct val="50000"/>
              </a:spcBef>
            </a:pPr>
            <a:endParaRPr lang="en-US" altLang="zh-CN" sz="3600" b="1">
              <a:solidFill>
                <a:srgbClr val="000000"/>
              </a:solidFill>
              <a:latin typeface="Comic Sans MS" pitchFamily="66" charset="0"/>
              <a:ea typeface="隶书" pitchFamily="49" charset="-122"/>
            </a:endParaRPr>
          </a:p>
          <a:p>
            <a:pPr>
              <a:spcBef>
                <a:spcPct val="50000"/>
              </a:spcBef>
            </a:pPr>
            <a:endParaRPr lang="en-US" altLang="zh-CN" sz="3600" b="1">
              <a:solidFill>
                <a:srgbClr val="000000"/>
              </a:solidFill>
              <a:latin typeface="Comic Sans MS" pitchFamily="66" charset="0"/>
              <a:ea typeface="隶书" pitchFamily="49" charset="-122"/>
            </a:endParaRPr>
          </a:p>
          <a:p>
            <a:pPr>
              <a:spcBef>
                <a:spcPct val="50000"/>
              </a:spcBef>
            </a:pPr>
            <a:endParaRPr lang="en-US" altLang="zh-CN" sz="3600" b="1">
              <a:solidFill>
                <a:srgbClr val="000000"/>
              </a:solidFill>
              <a:latin typeface="Comic Sans MS" pitchFamily="66" charset="0"/>
              <a:ea typeface="隶书" pitchFamily="49" charset="-122"/>
            </a:endParaRPr>
          </a:p>
          <a:p>
            <a:pPr>
              <a:spcBef>
                <a:spcPct val="50000"/>
              </a:spcBef>
            </a:pPr>
            <a:endParaRPr lang="en-US" altLang="zh-CN" sz="3600" b="1">
              <a:solidFill>
                <a:srgbClr val="000000"/>
              </a:solidFill>
              <a:latin typeface="Comic Sans MS" pitchFamily="66" charset="0"/>
              <a:ea typeface="隶书" pitchFamily="49" charset="-122"/>
            </a:endParaRPr>
          </a:p>
          <a:p>
            <a:pPr>
              <a:spcBef>
                <a:spcPct val="50000"/>
              </a:spcBef>
            </a:pPr>
            <a:endParaRPr lang="en-US" altLang="zh-CN" sz="3600" b="1">
              <a:solidFill>
                <a:srgbClr val="000000"/>
              </a:solidFill>
              <a:latin typeface="Comic Sans MS" pitchFamily="66" charset="0"/>
              <a:ea typeface="隶书" pitchFamily="49" charset="-122"/>
            </a:endParaRPr>
          </a:p>
        </p:txBody>
      </p:sp>
      <p:sp>
        <p:nvSpPr>
          <p:cNvPr id="17417" name="Text Box 9"/>
          <p:cNvSpPr txBox="1">
            <a:spLocks noChangeArrowheads="1"/>
          </p:cNvSpPr>
          <p:nvPr/>
        </p:nvSpPr>
        <p:spPr bwMode="auto">
          <a:xfrm>
            <a:off x="1044575" y="5175250"/>
            <a:ext cx="7104063" cy="1533525"/>
          </a:xfrm>
          <a:prstGeom prst="rect">
            <a:avLst/>
          </a:prstGeom>
          <a:solidFill>
            <a:srgbClr val="FFFF66"/>
          </a:solidFill>
          <a:ln w="38100">
            <a:solidFill>
              <a:srgbClr val="FF0000"/>
            </a:solidFill>
            <a:miter lim="800000"/>
          </a:ln>
          <a:effectLst/>
        </p:spPr>
        <p:txBody>
          <a:bodyPr>
            <a:spAutoFit/>
          </a:bodyPr>
          <a:lstStyle/>
          <a:p>
            <a:pPr marR="0" defTabSz="914400">
              <a:spcBef>
                <a:spcPct val="50000"/>
              </a:spcBef>
              <a:buClrTx/>
              <a:buSzTx/>
              <a:defRPr/>
            </a:pPr>
            <a:r>
              <a:rPr kumimoji="1" lang="en-US" altLang="zh-CN" sz="3600" b="1" i="0" kern="1200" cap="none" spc="0" normalizeH="0" baseline="0" noProof="0">
                <a:latin typeface="Times New Roman"/>
                <a:ea typeface="宋体" panose="02010600030101010101" pitchFamily="2" charset="-122"/>
                <a:cs typeface="+mn-cs"/>
              </a:rPr>
              <a:t>        </a:t>
            </a:r>
            <a:r>
              <a:rPr kumimoji="1" lang="zh-CN" altLang="en-US" sz="2800" b="1" i="0" kern="1200" cap="none" spc="0" normalizeH="0" baseline="0" noProof="0">
                <a:solidFill>
                  <a:srgbClr val="3399FF"/>
                </a:solidFill>
                <a:effectLst>
                  <a:outerShdw blurRad="38100" dist="38100" dir="2700000" algn="tl">
                    <a:srgbClr val="000000"/>
                  </a:outerShdw>
                </a:effectLst>
                <a:latin typeface="Times New Roman"/>
                <a:ea typeface="宋体" panose="02010600030101010101" pitchFamily="2" charset="-122"/>
                <a:cs typeface="+mn-cs"/>
              </a:rPr>
              <a:t>课文叙述了闻一多先生作为诗人和革命家在“说”和“做”方面的表现，热情赞扬他为了救国救民而说和做的爱国精神。</a:t>
            </a:r>
            <a:endParaRPr kumimoji="1" lang="zh-CN" altLang="en-US" sz="2800" b="1" i="0" kern="1200" cap="none" spc="0" normalizeH="0" baseline="0" noProof="0">
              <a:solidFill>
                <a:srgbClr val="3399FF"/>
              </a:solidFill>
              <a:effectLst>
                <a:outerShdw blurRad="38100" dist="38100" dir="2700000" algn="tl">
                  <a:srgbClr val="000000"/>
                </a:outerShdw>
              </a:effectLst>
              <a:latin typeface="Times New Roman"/>
              <a:ea typeface="宋体" panose="02010600030101010101" pitchFamily="2" charset="-122"/>
              <a:cs typeface="+mn-cs"/>
            </a:endParaRPr>
          </a:p>
        </p:txBody>
      </p:sp>
      <p:sp>
        <p:nvSpPr>
          <p:cNvPr id="22531" name="AutoShape 10"/>
          <p:cNvSpPr/>
          <p:nvPr/>
        </p:nvSpPr>
        <p:spPr>
          <a:xfrm>
            <a:off x="1187450" y="1874838"/>
            <a:ext cx="288925" cy="2879725"/>
          </a:xfrm>
          <a:prstGeom prst="leftBrace">
            <a:avLst>
              <a:gd name="adj1" fmla="val 82966"/>
              <a:gd name="adj2" fmla="val 50000"/>
            </a:avLst>
          </a:prstGeom>
          <a:noFill/>
          <a:ln w="9525" cap="flat" cmpd="sng">
            <a:solidFill>
              <a:srgbClr val="FF0000"/>
            </a:solidFill>
            <a:prstDash val="solid"/>
            <a:round/>
            <a:headEnd type="none" w="med" len="med"/>
            <a:tailEnd type="none" w="med" len="med"/>
          </a:ln>
        </p:spPr>
        <p:txBody>
          <a:bodyPr wrap="none" anchor="ctr"/>
          <a:lstStyle/>
          <a:p>
            <a:endParaRPr lang="zh-CN" altLang="en-US">
              <a:latin typeface="Comic Sans MS" pitchFamily="66" charset="0"/>
              <a:ea typeface="宋体" panose="02010600030101010101" pitchFamily="2" charset="-122"/>
            </a:endParaRPr>
          </a:p>
        </p:txBody>
      </p:sp>
      <p:grpSp>
        <p:nvGrpSpPr>
          <p:cNvPr id="2" name="Group 11"/>
          <p:cNvGrpSpPr/>
          <p:nvPr/>
        </p:nvGrpSpPr>
        <p:grpSpPr>
          <a:xfrm>
            <a:off x="1403350" y="1874838"/>
            <a:ext cx="1366838" cy="2678112"/>
            <a:chOff x="839" y="482"/>
            <a:chExt cx="861" cy="1687"/>
          </a:xfrm>
        </p:grpSpPr>
        <p:sp>
          <p:nvSpPr>
            <p:cNvPr id="22533" name="Text Box 12"/>
            <p:cNvSpPr txBox="1"/>
            <p:nvPr/>
          </p:nvSpPr>
          <p:spPr>
            <a:xfrm>
              <a:off x="975" y="482"/>
              <a:ext cx="680" cy="327"/>
            </a:xfrm>
            <a:prstGeom prst="rect">
              <a:avLst/>
            </a:prstGeom>
            <a:noFill/>
            <a:ln w="9525">
              <a:noFill/>
            </a:ln>
          </p:spPr>
          <p:txBody>
            <a:bodyPr anchor="t">
              <a:spAutoFit/>
            </a:bodyPr>
            <a:lstStyle/>
            <a:p>
              <a:pPr>
                <a:spcBef>
                  <a:spcPct val="50000"/>
                </a:spcBef>
              </a:pPr>
              <a:r>
                <a:rPr lang="zh-CN" altLang="en-US" sz="2800" b="1">
                  <a:solidFill>
                    <a:schemeClr val="tx2"/>
                  </a:solidFill>
                  <a:latin typeface="Times New Roman"/>
                  <a:ea typeface="宋体" panose="02010600030101010101" pitchFamily="2" charset="-122"/>
                </a:rPr>
                <a:t>学者</a:t>
              </a:r>
              <a:endParaRPr lang="zh-CN" altLang="en-US" sz="2800" b="1">
                <a:solidFill>
                  <a:schemeClr val="tx2"/>
                </a:solidFill>
                <a:latin typeface="Times New Roman"/>
                <a:ea typeface="宋体" panose="02010600030101010101" pitchFamily="2" charset="-122"/>
              </a:endParaRPr>
            </a:p>
          </p:txBody>
        </p:sp>
        <p:sp>
          <p:nvSpPr>
            <p:cNvPr id="22534" name="Text Box 13"/>
            <p:cNvSpPr txBox="1"/>
            <p:nvPr/>
          </p:nvSpPr>
          <p:spPr>
            <a:xfrm>
              <a:off x="839" y="1842"/>
              <a:ext cx="861" cy="327"/>
            </a:xfrm>
            <a:prstGeom prst="rect">
              <a:avLst/>
            </a:prstGeom>
            <a:noFill/>
            <a:ln w="9525">
              <a:noFill/>
            </a:ln>
          </p:spPr>
          <p:txBody>
            <a:bodyPr anchor="t">
              <a:spAutoFit/>
            </a:bodyPr>
            <a:lstStyle/>
            <a:p>
              <a:pPr>
                <a:spcBef>
                  <a:spcPct val="50000"/>
                </a:spcBef>
              </a:pPr>
              <a:r>
                <a:rPr lang="zh-CN" altLang="en-US" sz="2800" b="1">
                  <a:solidFill>
                    <a:schemeClr val="tx2"/>
                  </a:solidFill>
                  <a:latin typeface="Times New Roman"/>
                  <a:ea typeface="宋体" panose="02010600030101010101" pitchFamily="2" charset="-122"/>
                </a:rPr>
                <a:t>革命家</a:t>
              </a:r>
              <a:endParaRPr lang="zh-CN" altLang="en-US" sz="2800" b="1">
                <a:solidFill>
                  <a:schemeClr val="tx2"/>
                </a:solidFill>
                <a:latin typeface="Times New Roman"/>
                <a:ea typeface="宋体" panose="02010600030101010101" pitchFamily="2" charset="-122"/>
              </a:endParaRPr>
            </a:p>
          </p:txBody>
        </p:sp>
      </p:grpSp>
      <p:sp>
        <p:nvSpPr>
          <p:cNvPr id="22535" name="Text Box 14"/>
          <p:cNvSpPr txBox="1"/>
          <p:nvPr/>
        </p:nvSpPr>
        <p:spPr>
          <a:xfrm>
            <a:off x="323850" y="2306638"/>
            <a:ext cx="720725" cy="2052637"/>
          </a:xfrm>
          <a:prstGeom prst="rect">
            <a:avLst/>
          </a:prstGeom>
          <a:noFill/>
          <a:ln w="9525" cap="flat" cmpd="sng">
            <a:solidFill>
              <a:srgbClr val="FF0000"/>
            </a:solidFill>
            <a:prstDash val="solid"/>
            <a:miter/>
            <a:headEnd type="none" w="med" len="med"/>
            <a:tailEnd type="none" w="med" len="med"/>
          </a:ln>
        </p:spPr>
        <p:txBody>
          <a:bodyPr anchor="t">
            <a:spAutoFit/>
          </a:bodyPr>
          <a:lstStyle/>
          <a:p>
            <a:pPr algn="ctr">
              <a:spcBef>
                <a:spcPct val="50000"/>
              </a:spcBef>
            </a:pPr>
            <a:r>
              <a:rPr lang="zh-CN" altLang="en-US" sz="3200" b="1">
                <a:solidFill>
                  <a:schemeClr val="accent2"/>
                </a:solidFill>
                <a:latin typeface="Times New Roman"/>
                <a:ea typeface="华文琥珀" pitchFamily="2" charset="-122"/>
              </a:rPr>
              <a:t>闻</a:t>
            </a:r>
            <a:endParaRPr lang="zh-CN" altLang="en-US" sz="3200" b="1">
              <a:solidFill>
                <a:schemeClr val="accent2"/>
              </a:solidFill>
              <a:latin typeface="Times New Roman"/>
              <a:ea typeface="华文琥珀" pitchFamily="2" charset="-122"/>
            </a:endParaRPr>
          </a:p>
          <a:p>
            <a:pPr algn="ctr">
              <a:spcBef>
                <a:spcPct val="50000"/>
              </a:spcBef>
            </a:pPr>
            <a:r>
              <a:rPr lang="zh-CN" altLang="en-US" sz="3200" b="1">
                <a:solidFill>
                  <a:schemeClr val="accent2"/>
                </a:solidFill>
                <a:latin typeface="Times New Roman"/>
                <a:ea typeface="华文琥珀" pitchFamily="2" charset="-122"/>
              </a:rPr>
              <a:t>一</a:t>
            </a:r>
            <a:endParaRPr lang="zh-CN" altLang="en-US" sz="3200" b="1">
              <a:solidFill>
                <a:schemeClr val="accent2"/>
              </a:solidFill>
              <a:latin typeface="Times New Roman"/>
              <a:ea typeface="华文琥珀" pitchFamily="2" charset="-122"/>
            </a:endParaRPr>
          </a:p>
          <a:p>
            <a:pPr algn="ctr">
              <a:spcBef>
                <a:spcPct val="50000"/>
              </a:spcBef>
            </a:pPr>
            <a:r>
              <a:rPr lang="zh-CN" altLang="en-US" sz="3200" b="1">
                <a:solidFill>
                  <a:schemeClr val="accent2"/>
                </a:solidFill>
                <a:latin typeface="Times New Roman"/>
                <a:ea typeface="华文琥珀" pitchFamily="2" charset="-122"/>
              </a:rPr>
              <a:t>多</a:t>
            </a:r>
            <a:endParaRPr lang="zh-CN" altLang="en-US" sz="3200" b="1">
              <a:solidFill>
                <a:schemeClr val="accent2"/>
              </a:solidFill>
              <a:latin typeface="Times New Roman"/>
              <a:ea typeface="华文琥珀" pitchFamily="2" charset="-122"/>
            </a:endParaRPr>
          </a:p>
        </p:txBody>
      </p:sp>
      <p:grpSp>
        <p:nvGrpSpPr>
          <p:cNvPr id="3" name="Group 15"/>
          <p:cNvGrpSpPr/>
          <p:nvPr/>
        </p:nvGrpSpPr>
        <p:grpSpPr>
          <a:xfrm>
            <a:off x="2771775" y="1370013"/>
            <a:ext cx="3744913" cy="1552575"/>
            <a:chOff x="1746" y="164"/>
            <a:chExt cx="2359" cy="978"/>
          </a:xfrm>
        </p:grpSpPr>
        <p:sp>
          <p:nvSpPr>
            <p:cNvPr id="22537" name="AutoShape 16"/>
            <p:cNvSpPr/>
            <p:nvPr/>
          </p:nvSpPr>
          <p:spPr>
            <a:xfrm>
              <a:off x="1746" y="164"/>
              <a:ext cx="144" cy="864"/>
            </a:xfrm>
            <a:prstGeom prst="leftBrace">
              <a:avLst>
                <a:gd name="adj1" fmla="val 50000"/>
                <a:gd name="adj2" fmla="val 50000"/>
              </a:avLst>
            </a:prstGeom>
            <a:noFill/>
            <a:ln w="9525" cap="flat" cmpd="sng">
              <a:solidFill>
                <a:srgbClr val="FF0000"/>
              </a:solidFill>
              <a:prstDash val="solid"/>
              <a:round/>
              <a:headEnd type="none" w="med" len="med"/>
              <a:tailEnd type="none" w="med" len="med"/>
            </a:ln>
          </p:spPr>
          <p:txBody>
            <a:bodyPr wrap="none" anchor="ctr"/>
            <a:lstStyle/>
            <a:p>
              <a:endParaRPr lang="zh-CN" altLang="en-US">
                <a:latin typeface="Comic Sans MS" pitchFamily="66" charset="0"/>
                <a:ea typeface="宋体" panose="02010600030101010101" pitchFamily="2" charset="-122"/>
              </a:endParaRPr>
            </a:p>
          </p:txBody>
        </p:sp>
        <p:sp>
          <p:nvSpPr>
            <p:cNvPr id="22538" name="AutoShape 17"/>
            <p:cNvSpPr/>
            <p:nvPr/>
          </p:nvSpPr>
          <p:spPr>
            <a:xfrm>
              <a:off x="3198" y="210"/>
              <a:ext cx="144" cy="864"/>
            </a:xfrm>
            <a:prstGeom prst="rightBrace">
              <a:avLst>
                <a:gd name="adj1" fmla="val 50000"/>
                <a:gd name="adj2" fmla="val 50000"/>
              </a:avLst>
            </a:prstGeom>
            <a:noFill/>
            <a:ln w="9525" cap="flat" cmpd="sng">
              <a:solidFill>
                <a:srgbClr val="FF0000"/>
              </a:solidFill>
              <a:prstDash val="solid"/>
              <a:round/>
              <a:headEnd type="none" w="med" len="med"/>
              <a:tailEnd type="none" w="med" len="med"/>
            </a:ln>
          </p:spPr>
          <p:txBody>
            <a:bodyPr wrap="none" anchor="ctr"/>
            <a:lstStyle/>
            <a:p>
              <a:endParaRPr lang="zh-CN" altLang="en-US">
                <a:latin typeface="Comic Sans MS" pitchFamily="66" charset="0"/>
                <a:ea typeface="宋体" panose="02010600030101010101" pitchFamily="2" charset="-122"/>
              </a:endParaRPr>
            </a:p>
          </p:txBody>
        </p:sp>
        <p:sp>
          <p:nvSpPr>
            <p:cNvPr id="22539" name="Text Box 18"/>
            <p:cNvSpPr txBox="1"/>
            <p:nvPr/>
          </p:nvSpPr>
          <p:spPr>
            <a:xfrm>
              <a:off x="1927" y="164"/>
              <a:ext cx="1316" cy="978"/>
            </a:xfrm>
            <a:prstGeom prst="rect">
              <a:avLst/>
            </a:prstGeom>
            <a:noFill/>
            <a:ln w="9525">
              <a:noFill/>
            </a:ln>
          </p:spPr>
          <p:txBody>
            <a:bodyPr anchor="t">
              <a:spAutoFit/>
            </a:bodyPr>
            <a:lstStyle/>
            <a:p>
              <a:pPr>
                <a:spcBef>
                  <a:spcPct val="50000"/>
                </a:spcBef>
              </a:pPr>
              <a:r>
                <a:rPr lang="en-US" altLang="zh-CN" sz="2400" b="1">
                  <a:solidFill>
                    <a:schemeClr val="accent2"/>
                  </a:solidFill>
                  <a:latin typeface="Times New Roman"/>
                  <a:ea typeface="宋体" panose="02010600030101010101" pitchFamily="2" charset="-122"/>
                </a:rPr>
                <a:t>《</a:t>
              </a:r>
              <a:r>
                <a:rPr lang="zh-CN" altLang="en-US" sz="2400" b="1">
                  <a:solidFill>
                    <a:schemeClr val="accent2"/>
                  </a:solidFill>
                  <a:latin typeface="Times New Roman"/>
                  <a:ea typeface="宋体" panose="02010600030101010101" pitchFamily="2" charset="-122"/>
                </a:rPr>
                <a:t>唐诗杂论</a:t>
              </a:r>
              <a:r>
                <a:rPr lang="en-US" altLang="zh-CN" sz="2400" b="1">
                  <a:solidFill>
                    <a:schemeClr val="accent2"/>
                  </a:solidFill>
                  <a:latin typeface="Times New Roman"/>
                  <a:ea typeface="宋体" panose="02010600030101010101" pitchFamily="2" charset="-122"/>
                </a:rPr>
                <a:t>》</a:t>
              </a:r>
              <a:endParaRPr lang="en-US" altLang="zh-CN" sz="2400" b="1">
                <a:solidFill>
                  <a:schemeClr val="accent2"/>
                </a:solidFill>
                <a:latin typeface="Times New Roman"/>
                <a:ea typeface="宋体" panose="02010600030101010101" pitchFamily="2" charset="-122"/>
              </a:endParaRPr>
            </a:p>
            <a:p>
              <a:pPr>
                <a:spcBef>
                  <a:spcPct val="50000"/>
                </a:spcBef>
              </a:pPr>
              <a:r>
                <a:rPr lang="en-US" altLang="zh-CN" sz="2400" b="1">
                  <a:solidFill>
                    <a:schemeClr val="accent2"/>
                  </a:solidFill>
                  <a:latin typeface="Times New Roman"/>
                  <a:ea typeface="宋体" panose="02010600030101010101" pitchFamily="2" charset="-122"/>
                </a:rPr>
                <a:t>《</a:t>
              </a:r>
              <a:r>
                <a:rPr lang="zh-CN" altLang="en-US" sz="2400" b="1">
                  <a:solidFill>
                    <a:schemeClr val="accent2"/>
                  </a:solidFill>
                  <a:latin typeface="Times New Roman"/>
                  <a:ea typeface="宋体" panose="02010600030101010101" pitchFamily="2" charset="-122"/>
                </a:rPr>
                <a:t>楚辞校补</a:t>
              </a:r>
              <a:r>
                <a:rPr lang="en-US" altLang="zh-CN" sz="2400" b="1">
                  <a:solidFill>
                    <a:schemeClr val="accent2"/>
                  </a:solidFill>
                  <a:latin typeface="Times New Roman"/>
                  <a:ea typeface="宋体" panose="02010600030101010101" pitchFamily="2" charset="-122"/>
                </a:rPr>
                <a:t>》</a:t>
              </a:r>
              <a:endParaRPr lang="en-US" altLang="zh-CN" sz="2400" b="1">
                <a:solidFill>
                  <a:schemeClr val="accent2"/>
                </a:solidFill>
                <a:latin typeface="Times New Roman"/>
                <a:ea typeface="宋体" panose="02010600030101010101" pitchFamily="2" charset="-122"/>
              </a:endParaRPr>
            </a:p>
            <a:p>
              <a:pPr>
                <a:spcBef>
                  <a:spcPct val="50000"/>
                </a:spcBef>
              </a:pPr>
              <a:r>
                <a:rPr lang="en-US" altLang="zh-CN" sz="2400" b="1">
                  <a:solidFill>
                    <a:schemeClr val="accent2"/>
                  </a:solidFill>
                  <a:latin typeface="Times New Roman"/>
                  <a:ea typeface="宋体" panose="02010600030101010101" pitchFamily="2" charset="-122"/>
                </a:rPr>
                <a:t>《</a:t>
              </a:r>
              <a:r>
                <a:rPr lang="zh-CN" altLang="en-US" sz="2400" b="1">
                  <a:solidFill>
                    <a:schemeClr val="accent2"/>
                  </a:solidFill>
                  <a:latin typeface="Times New Roman"/>
                  <a:ea typeface="宋体" panose="02010600030101010101" pitchFamily="2" charset="-122"/>
                </a:rPr>
                <a:t>古典新义</a:t>
              </a:r>
              <a:r>
                <a:rPr lang="en-US" altLang="zh-CN" sz="2400" b="1">
                  <a:solidFill>
                    <a:schemeClr val="accent2"/>
                  </a:solidFill>
                  <a:latin typeface="Times New Roman"/>
                  <a:ea typeface="宋体" panose="02010600030101010101" pitchFamily="2" charset="-122"/>
                </a:rPr>
                <a:t>》</a:t>
              </a:r>
              <a:endParaRPr lang="en-US" altLang="zh-CN" sz="2400" b="1">
                <a:solidFill>
                  <a:schemeClr val="accent2"/>
                </a:solidFill>
                <a:latin typeface="Times New Roman"/>
                <a:ea typeface="宋体" panose="02010600030101010101" pitchFamily="2" charset="-122"/>
              </a:endParaRPr>
            </a:p>
          </p:txBody>
        </p:sp>
        <p:sp>
          <p:nvSpPr>
            <p:cNvPr id="22540" name="Text Box 19"/>
            <p:cNvSpPr txBox="1"/>
            <p:nvPr/>
          </p:nvSpPr>
          <p:spPr>
            <a:xfrm>
              <a:off x="3379" y="482"/>
              <a:ext cx="726" cy="288"/>
            </a:xfrm>
            <a:prstGeom prst="rect">
              <a:avLst/>
            </a:prstGeom>
            <a:noFill/>
            <a:ln w="9525">
              <a:noFill/>
            </a:ln>
          </p:spPr>
          <p:txBody>
            <a:bodyPr anchor="t">
              <a:spAutoFit/>
            </a:bodyPr>
            <a:lstStyle/>
            <a:p>
              <a:pPr>
                <a:spcBef>
                  <a:spcPct val="50000"/>
                </a:spcBef>
              </a:pPr>
              <a:r>
                <a:rPr lang="zh-CN" altLang="en-US" sz="2400" b="1">
                  <a:solidFill>
                    <a:schemeClr val="tx2"/>
                  </a:solidFill>
                  <a:latin typeface="Times New Roman"/>
                  <a:ea typeface="宋体" panose="02010600030101010101" pitchFamily="2" charset="-122"/>
                </a:rPr>
                <a:t>三本书</a:t>
              </a:r>
              <a:endParaRPr lang="zh-CN" altLang="en-US" sz="2400" b="1">
                <a:solidFill>
                  <a:schemeClr val="tx2"/>
                </a:solidFill>
                <a:latin typeface="Times New Roman"/>
                <a:ea typeface="宋体" panose="02010600030101010101" pitchFamily="2" charset="-122"/>
              </a:endParaRPr>
            </a:p>
          </p:txBody>
        </p:sp>
      </p:grpSp>
      <p:grpSp>
        <p:nvGrpSpPr>
          <p:cNvPr id="5" name="Group 20"/>
          <p:cNvGrpSpPr/>
          <p:nvPr/>
        </p:nvGrpSpPr>
        <p:grpSpPr>
          <a:xfrm>
            <a:off x="2627313" y="3530600"/>
            <a:ext cx="4189412" cy="1552575"/>
            <a:chOff x="1655" y="1525"/>
            <a:chExt cx="2639" cy="978"/>
          </a:xfrm>
        </p:grpSpPr>
        <p:sp>
          <p:nvSpPr>
            <p:cNvPr id="22542" name="AutoShape 21"/>
            <p:cNvSpPr/>
            <p:nvPr/>
          </p:nvSpPr>
          <p:spPr>
            <a:xfrm>
              <a:off x="1655" y="1616"/>
              <a:ext cx="144" cy="864"/>
            </a:xfrm>
            <a:prstGeom prst="leftBrace">
              <a:avLst>
                <a:gd name="adj1" fmla="val 50000"/>
                <a:gd name="adj2" fmla="val 50000"/>
              </a:avLst>
            </a:prstGeom>
            <a:noFill/>
            <a:ln w="9525" cap="flat" cmpd="sng">
              <a:solidFill>
                <a:srgbClr val="FF0000"/>
              </a:solidFill>
              <a:prstDash val="solid"/>
              <a:round/>
              <a:headEnd type="none" w="med" len="med"/>
              <a:tailEnd type="none" w="med" len="med"/>
            </a:ln>
          </p:spPr>
          <p:txBody>
            <a:bodyPr wrap="none" anchor="ctr"/>
            <a:lstStyle/>
            <a:p>
              <a:endParaRPr lang="zh-CN" altLang="en-US">
                <a:latin typeface="Comic Sans MS" pitchFamily="66" charset="0"/>
                <a:ea typeface="宋体" panose="02010600030101010101" pitchFamily="2" charset="-122"/>
              </a:endParaRPr>
            </a:p>
          </p:txBody>
        </p:sp>
        <p:sp>
          <p:nvSpPr>
            <p:cNvPr id="22543" name="AutoShape 22"/>
            <p:cNvSpPr/>
            <p:nvPr/>
          </p:nvSpPr>
          <p:spPr>
            <a:xfrm>
              <a:off x="3152" y="1570"/>
              <a:ext cx="144" cy="864"/>
            </a:xfrm>
            <a:prstGeom prst="rightBrace">
              <a:avLst>
                <a:gd name="adj1" fmla="val 50000"/>
                <a:gd name="adj2" fmla="val 50000"/>
              </a:avLst>
            </a:prstGeom>
            <a:noFill/>
            <a:ln w="9525" cap="flat" cmpd="sng">
              <a:solidFill>
                <a:srgbClr val="FF0000"/>
              </a:solidFill>
              <a:prstDash val="solid"/>
              <a:round/>
              <a:headEnd type="none" w="med" len="med"/>
              <a:tailEnd type="none" w="med" len="med"/>
            </a:ln>
          </p:spPr>
          <p:txBody>
            <a:bodyPr wrap="none" anchor="ctr"/>
            <a:lstStyle/>
            <a:p>
              <a:endParaRPr lang="zh-CN" altLang="en-US">
                <a:latin typeface="Comic Sans MS" pitchFamily="66" charset="0"/>
                <a:ea typeface="宋体" panose="02010600030101010101" pitchFamily="2" charset="-122"/>
              </a:endParaRPr>
            </a:p>
          </p:txBody>
        </p:sp>
        <p:sp>
          <p:nvSpPr>
            <p:cNvPr id="22544" name="Text Box 23"/>
            <p:cNvSpPr txBox="1"/>
            <p:nvPr/>
          </p:nvSpPr>
          <p:spPr>
            <a:xfrm>
              <a:off x="1791" y="1525"/>
              <a:ext cx="1316" cy="978"/>
            </a:xfrm>
            <a:prstGeom prst="rect">
              <a:avLst/>
            </a:prstGeom>
            <a:noFill/>
            <a:ln w="9525">
              <a:noFill/>
            </a:ln>
          </p:spPr>
          <p:txBody>
            <a:bodyPr anchor="t">
              <a:spAutoFit/>
            </a:bodyPr>
            <a:lstStyle/>
            <a:p>
              <a:pPr>
                <a:spcBef>
                  <a:spcPct val="50000"/>
                </a:spcBef>
              </a:pPr>
              <a:r>
                <a:rPr lang="zh-CN" altLang="en-US" sz="2400" b="1">
                  <a:solidFill>
                    <a:schemeClr val="accent2"/>
                  </a:solidFill>
                  <a:latin typeface="Times New Roman"/>
                  <a:ea typeface="宋体" panose="02010600030101010101" pitchFamily="2" charset="-122"/>
                </a:rPr>
                <a:t>起稿政治传单</a:t>
              </a:r>
              <a:endParaRPr lang="zh-CN" altLang="en-US" sz="2400" b="1">
                <a:solidFill>
                  <a:schemeClr val="accent2"/>
                </a:solidFill>
                <a:latin typeface="Times New Roman"/>
                <a:ea typeface="宋体" panose="02010600030101010101" pitchFamily="2" charset="-122"/>
              </a:endParaRPr>
            </a:p>
            <a:p>
              <a:pPr>
                <a:spcBef>
                  <a:spcPct val="50000"/>
                </a:spcBef>
              </a:pPr>
              <a:r>
                <a:rPr lang="zh-CN" altLang="en-US" sz="2400" b="1">
                  <a:solidFill>
                    <a:schemeClr val="accent2"/>
                  </a:solidFill>
                  <a:latin typeface="Times New Roman"/>
                  <a:ea typeface="宋体" panose="02010600030101010101" pitchFamily="2" charset="-122"/>
                </a:rPr>
                <a:t>群众大会演说</a:t>
              </a:r>
              <a:endParaRPr lang="zh-CN" altLang="en-US" sz="2400" b="1">
                <a:solidFill>
                  <a:schemeClr val="accent2"/>
                </a:solidFill>
                <a:latin typeface="Times New Roman"/>
                <a:ea typeface="宋体" panose="02010600030101010101" pitchFamily="2" charset="-122"/>
              </a:endParaRPr>
            </a:p>
            <a:p>
              <a:pPr>
                <a:spcBef>
                  <a:spcPct val="50000"/>
                </a:spcBef>
              </a:pPr>
              <a:r>
                <a:rPr lang="zh-CN" altLang="en-US" sz="2400" b="1">
                  <a:solidFill>
                    <a:schemeClr val="accent2"/>
                  </a:solidFill>
                  <a:latin typeface="Times New Roman"/>
                  <a:ea typeface="宋体" panose="02010600030101010101" pitchFamily="2" charset="-122"/>
                </a:rPr>
                <a:t>参加游行示威</a:t>
              </a:r>
              <a:endParaRPr lang="zh-CN" altLang="en-US" sz="2400" b="1">
                <a:solidFill>
                  <a:schemeClr val="accent2"/>
                </a:solidFill>
                <a:latin typeface="Times New Roman"/>
                <a:ea typeface="宋体" panose="02010600030101010101" pitchFamily="2" charset="-122"/>
              </a:endParaRPr>
            </a:p>
          </p:txBody>
        </p:sp>
        <p:sp>
          <p:nvSpPr>
            <p:cNvPr id="22545" name="Text Box 24"/>
            <p:cNvSpPr txBox="1"/>
            <p:nvPr/>
          </p:nvSpPr>
          <p:spPr>
            <a:xfrm>
              <a:off x="3334" y="1842"/>
              <a:ext cx="960" cy="327"/>
            </a:xfrm>
            <a:prstGeom prst="rect">
              <a:avLst/>
            </a:prstGeom>
            <a:noFill/>
            <a:ln w="9525">
              <a:noFill/>
            </a:ln>
          </p:spPr>
          <p:txBody>
            <a:bodyPr anchor="t">
              <a:spAutoFit/>
            </a:bodyPr>
            <a:lstStyle/>
            <a:p>
              <a:pPr>
                <a:spcBef>
                  <a:spcPct val="50000"/>
                </a:spcBef>
              </a:pPr>
              <a:r>
                <a:rPr lang="zh-CN" altLang="en-US" sz="2800" b="1">
                  <a:solidFill>
                    <a:schemeClr val="tx2"/>
                  </a:solidFill>
                  <a:latin typeface="Times New Roman"/>
                  <a:ea typeface="宋体" panose="02010600030101010101" pitchFamily="2" charset="-122"/>
                </a:rPr>
                <a:t>三件事</a:t>
              </a:r>
              <a:endParaRPr lang="zh-CN" altLang="en-US" sz="2800" b="1">
                <a:solidFill>
                  <a:schemeClr val="tx2"/>
                </a:solidFill>
                <a:latin typeface="Times New Roman"/>
                <a:ea typeface="宋体" panose="02010600030101010101" pitchFamily="2" charset="-122"/>
              </a:endParaRPr>
            </a:p>
          </p:txBody>
        </p:sp>
      </p:grpSp>
      <p:grpSp>
        <p:nvGrpSpPr>
          <p:cNvPr id="6" name="Group 25"/>
          <p:cNvGrpSpPr/>
          <p:nvPr/>
        </p:nvGrpSpPr>
        <p:grpSpPr>
          <a:xfrm>
            <a:off x="6516688" y="3675063"/>
            <a:ext cx="2303462" cy="1169987"/>
            <a:chOff x="4105" y="1616"/>
            <a:chExt cx="1451" cy="737"/>
          </a:xfrm>
        </p:grpSpPr>
        <p:sp>
          <p:nvSpPr>
            <p:cNvPr id="17434" name="Rectangle 26"/>
            <p:cNvSpPr>
              <a:spLocks noChangeArrowheads="1"/>
            </p:cNvSpPr>
            <p:nvPr/>
          </p:nvSpPr>
          <p:spPr bwMode="auto">
            <a:xfrm>
              <a:off x="4422" y="1616"/>
              <a:ext cx="1134" cy="737"/>
            </a:xfrm>
            <a:prstGeom prst="rect">
              <a:avLst/>
            </a:prstGeom>
            <a:noFill/>
            <a:ln w="9525">
              <a:solidFill>
                <a:schemeClr val="accent2"/>
              </a:solid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rPr>
                <a:t>说了做了</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rPr>
                <a:t>言行一致</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endParaRPr>
            </a:p>
          </p:txBody>
        </p:sp>
        <p:sp>
          <p:nvSpPr>
            <p:cNvPr id="22548" name="Line 27"/>
            <p:cNvSpPr/>
            <p:nvPr/>
          </p:nvSpPr>
          <p:spPr>
            <a:xfrm>
              <a:off x="4105" y="1979"/>
              <a:ext cx="272" cy="0"/>
            </a:xfrm>
            <a:prstGeom prst="line">
              <a:avLst/>
            </a:prstGeom>
            <a:ln w="38100" cap="flat" cmpd="sng">
              <a:solidFill>
                <a:srgbClr val="FF0000"/>
              </a:solidFill>
              <a:prstDash val="solid"/>
              <a:round/>
              <a:headEnd type="none" w="med" len="med"/>
              <a:tailEnd type="triangle" w="med" len="med"/>
            </a:ln>
          </p:spPr>
          <p:txBody>
            <a:bodyPr/>
            <a:lstStyle/>
            <a:p/>
          </p:txBody>
        </p:sp>
      </p:grpSp>
      <p:grpSp>
        <p:nvGrpSpPr>
          <p:cNvPr id="7" name="Group 28"/>
          <p:cNvGrpSpPr/>
          <p:nvPr/>
        </p:nvGrpSpPr>
        <p:grpSpPr>
          <a:xfrm>
            <a:off x="5292725" y="2306638"/>
            <a:ext cx="2592388" cy="1871662"/>
            <a:chOff x="3334" y="754"/>
            <a:chExt cx="1633" cy="1179"/>
          </a:xfrm>
        </p:grpSpPr>
        <p:sp>
          <p:nvSpPr>
            <p:cNvPr id="22550" name="Text Box 29"/>
            <p:cNvSpPr txBox="1"/>
            <p:nvPr/>
          </p:nvSpPr>
          <p:spPr>
            <a:xfrm>
              <a:off x="3424" y="1117"/>
              <a:ext cx="816" cy="448"/>
            </a:xfrm>
            <a:prstGeom prst="rect">
              <a:avLst/>
            </a:prstGeom>
            <a:noFill/>
            <a:ln w="9525" cap="flat" cmpd="sng">
              <a:solidFill>
                <a:schemeClr val="tx1"/>
              </a:solidFill>
              <a:prstDash val="solid"/>
              <a:miter/>
              <a:headEnd type="none" w="med" len="med"/>
              <a:tailEnd type="none" w="med" len="med"/>
            </a:ln>
          </p:spPr>
          <p:txBody>
            <a:bodyPr anchor="t">
              <a:spAutoFit/>
            </a:bodyPr>
            <a:lstStyle/>
            <a:p>
              <a:pPr>
                <a:spcBef>
                  <a:spcPct val="50000"/>
                </a:spcBef>
              </a:pPr>
              <a:r>
                <a:rPr lang="zh-CN" altLang="en-US" sz="4000" b="1">
                  <a:solidFill>
                    <a:srgbClr val="FF0000"/>
                  </a:solidFill>
                  <a:latin typeface="Times New Roman"/>
                  <a:ea typeface="隶书" pitchFamily="49" charset="-122"/>
                </a:rPr>
                <a:t>对比</a:t>
              </a:r>
              <a:endParaRPr lang="zh-CN" altLang="en-US" sz="4000" b="1">
                <a:solidFill>
                  <a:srgbClr val="FF0000"/>
                </a:solidFill>
                <a:latin typeface="Times New Roman"/>
                <a:ea typeface="隶书" pitchFamily="49" charset="-122"/>
              </a:endParaRPr>
            </a:p>
          </p:txBody>
        </p:sp>
        <p:sp>
          <p:nvSpPr>
            <p:cNvPr id="22551" name="Line 30"/>
            <p:cNvSpPr/>
            <p:nvPr/>
          </p:nvSpPr>
          <p:spPr>
            <a:xfrm>
              <a:off x="3379" y="754"/>
              <a:ext cx="317" cy="272"/>
            </a:xfrm>
            <a:prstGeom prst="line">
              <a:avLst/>
            </a:prstGeom>
            <a:ln w="50800" cap="flat" cmpd="sng">
              <a:solidFill>
                <a:srgbClr val="FF0000"/>
              </a:solidFill>
              <a:prstDash val="solid"/>
              <a:round/>
              <a:headEnd type="none" w="med" len="med"/>
              <a:tailEnd type="triangle" w="med" len="med"/>
            </a:ln>
          </p:spPr>
          <p:txBody>
            <a:bodyPr/>
            <a:lstStyle/>
            <a:p/>
          </p:txBody>
        </p:sp>
        <p:sp>
          <p:nvSpPr>
            <p:cNvPr id="22552" name="Line 31"/>
            <p:cNvSpPr/>
            <p:nvPr/>
          </p:nvSpPr>
          <p:spPr>
            <a:xfrm flipV="1">
              <a:off x="3334" y="1616"/>
              <a:ext cx="317" cy="317"/>
            </a:xfrm>
            <a:prstGeom prst="line">
              <a:avLst/>
            </a:prstGeom>
            <a:ln w="50800" cap="flat" cmpd="sng">
              <a:solidFill>
                <a:srgbClr val="FF0000"/>
              </a:solidFill>
              <a:prstDash val="solid"/>
              <a:round/>
              <a:headEnd type="none" w="med" len="med"/>
              <a:tailEnd type="triangle" w="med" len="med"/>
            </a:ln>
          </p:spPr>
          <p:txBody>
            <a:bodyPr/>
            <a:lstStyle/>
            <a:p/>
          </p:txBody>
        </p:sp>
        <p:sp>
          <p:nvSpPr>
            <p:cNvPr id="22553" name="Line 32"/>
            <p:cNvSpPr/>
            <p:nvPr/>
          </p:nvSpPr>
          <p:spPr>
            <a:xfrm flipH="1">
              <a:off x="4286" y="1026"/>
              <a:ext cx="635" cy="227"/>
            </a:xfrm>
            <a:prstGeom prst="line">
              <a:avLst/>
            </a:prstGeom>
            <a:ln w="50800" cap="flat" cmpd="sng">
              <a:solidFill>
                <a:srgbClr val="FF0000"/>
              </a:solidFill>
              <a:prstDash val="solid"/>
              <a:round/>
              <a:headEnd type="none" w="med" len="med"/>
              <a:tailEnd type="triangle" w="med" len="med"/>
            </a:ln>
          </p:spPr>
          <p:txBody>
            <a:bodyPr/>
            <a:lstStyle/>
            <a:p/>
          </p:txBody>
        </p:sp>
        <p:sp>
          <p:nvSpPr>
            <p:cNvPr id="22554" name="Line 33"/>
            <p:cNvSpPr/>
            <p:nvPr/>
          </p:nvSpPr>
          <p:spPr>
            <a:xfrm flipH="1" flipV="1">
              <a:off x="4286" y="1389"/>
              <a:ext cx="681" cy="181"/>
            </a:xfrm>
            <a:prstGeom prst="line">
              <a:avLst/>
            </a:prstGeom>
            <a:ln w="50800" cap="flat" cmpd="sng">
              <a:solidFill>
                <a:srgbClr val="FF0000"/>
              </a:solidFill>
              <a:prstDash val="solid"/>
              <a:round/>
              <a:headEnd type="none" w="med" len="med"/>
              <a:tailEnd type="triangle" w="med" len="med"/>
            </a:ln>
          </p:spPr>
          <p:txBody>
            <a:bodyPr/>
            <a:lstStyle/>
            <a:p/>
          </p:txBody>
        </p:sp>
      </p:grpSp>
      <p:grpSp>
        <p:nvGrpSpPr>
          <p:cNvPr id="9" name="Group 34"/>
          <p:cNvGrpSpPr/>
          <p:nvPr/>
        </p:nvGrpSpPr>
        <p:grpSpPr>
          <a:xfrm>
            <a:off x="6516688" y="1514475"/>
            <a:ext cx="2232025" cy="1169988"/>
            <a:chOff x="4105" y="255"/>
            <a:chExt cx="1406" cy="737"/>
          </a:xfrm>
        </p:grpSpPr>
        <p:sp>
          <p:nvSpPr>
            <p:cNvPr id="17443" name="Rectangle 35"/>
            <p:cNvSpPr>
              <a:spLocks noChangeArrowheads="1"/>
            </p:cNvSpPr>
            <p:nvPr/>
          </p:nvSpPr>
          <p:spPr bwMode="auto">
            <a:xfrm>
              <a:off x="4377" y="255"/>
              <a:ext cx="1134" cy="737"/>
            </a:xfrm>
            <a:prstGeom prst="rect">
              <a:avLst/>
            </a:prstGeom>
            <a:noFill/>
            <a:ln w="9525">
              <a:solidFill>
                <a:schemeClr val="accent2"/>
              </a:solidFill>
              <a:miter lim="800000"/>
            </a:ln>
            <a:effectLst/>
          </p:spPr>
          <p:txBody>
            <a:bodyP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rPr>
                <a:t>做了再说</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endParaRPr>
            </a:p>
            <a:p>
              <a:pPr marL="0" marR="0" lvl="0" indent="0" algn="ctr" defTabSz="914400" rtl="0" eaLnBrk="1" fontAlgn="base" latinLnBrk="0" hangingPunct="1">
                <a:lnSpc>
                  <a:spcPct val="100000"/>
                </a:lnSpc>
                <a:spcBef>
                  <a:spcPct val="50000"/>
                </a:spcBef>
                <a:spcAft>
                  <a:spcPct val="0"/>
                </a:spcAft>
                <a:buClrTx/>
                <a:buSzTx/>
                <a:buFontTx/>
                <a:buNone/>
                <a:defRPr/>
              </a:pPr>
              <a:r>
                <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rPr>
                <a:t>做了不说</a:t>
              </a:r>
              <a:endParaRPr kumimoji="0" lang="zh-CN" altLang="en-US" sz="2800" b="1" i="0" u="none" strike="noStrike" kern="1200" cap="none" spc="0" normalizeH="0" baseline="0" noProof="0">
                <a:ln>
                  <a:noFill/>
                </a:ln>
                <a:solidFill>
                  <a:srgbClr val="FF0000"/>
                </a:solidFill>
                <a:effectLst>
                  <a:outerShdw blurRad="38100" dist="38100" dir="2700000" algn="tl">
                    <a:srgbClr val="C0C0C0"/>
                  </a:outerShdw>
                </a:effectLst>
                <a:uLnTx/>
                <a:uFillTx/>
                <a:latin typeface="Arial" panose="02080604020202020204" pitchFamily="34" charset="0"/>
                <a:ea typeface="宋体" panose="02010600030101010101" pitchFamily="2" charset="-122"/>
                <a:cs typeface="+mn-cs"/>
              </a:endParaRPr>
            </a:p>
          </p:txBody>
        </p:sp>
        <p:sp>
          <p:nvSpPr>
            <p:cNvPr id="22557" name="Line 36"/>
            <p:cNvSpPr/>
            <p:nvPr/>
          </p:nvSpPr>
          <p:spPr>
            <a:xfrm>
              <a:off x="4105" y="618"/>
              <a:ext cx="272" cy="0"/>
            </a:xfrm>
            <a:prstGeom prst="line">
              <a:avLst/>
            </a:prstGeom>
            <a:ln w="38100" cap="flat" cmpd="sng">
              <a:solidFill>
                <a:srgbClr val="FF0000"/>
              </a:solidFill>
              <a:prstDash val="solid"/>
              <a:round/>
              <a:headEnd type="none" w="med" len="med"/>
              <a:tailEnd type="triangle" w="med" len="med"/>
            </a:ln>
          </p:spPr>
          <p:txBody>
            <a:bodyPr/>
            <a:lstStyle/>
            <a:p/>
          </p:txBody>
        </p:sp>
      </p:grpSp>
      <p:sp>
        <p:nvSpPr>
          <p:cNvPr id="10" name="矩形 7"/>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00B0F0"/>
                </a:solidFill>
                <a:latin typeface="微软雅黑" pitchFamily="34" charset="-122"/>
                <a:ea typeface="微软雅黑" pitchFamily="34" charset="-122"/>
              </a:rPr>
              <a:t>整体·感知</a:t>
            </a:r>
            <a:endParaRPr lang="zh-CN" altLang="en-US" sz="2800" b="1" strike="noStrike" noProof="1">
              <a:solidFill>
                <a:srgbClr val="00B0F0"/>
              </a:solidFill>
              <a:latin typeface="微软雅黑" pitchFamily="34" charset="-122"/>
              <a:ea typeface="微软雅黑" pitchFamily="34"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499"/>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nodeType="clickEffect">
                                  <p:stCondLst>
                                    <p:cond delay="0"/>
                                  </p:stCondLst>
                                  <p:childTnLst>
                                    <p:set>
                                      <p:cBhvr>
                                        <p:cTn id="14" dur="1" fill="hold">
                                          <p:stCondLst>
                                            <p:cond delay="499"/>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ppt_x</p:attrName>
                                        </p:attrNameLst>
                                      </p:cBhvr>
                                      <p:tavLst>
                                        <p:tav tm="0">
                                          <p:val>
                                            <p:strVal val="0-#ppt_w/2"/>
                                          </p:val>
                                        </p:tav>
                                        <p:tav tm="100000">
                                          <p:val>
                                            <p:strVal val="#ppt_x"/>
                                          </p:val>
                                        </p:tav>
                                      </p:tavLst>
                                    </p:anim>
                                    <p:anim calcmode="lin" valueType="num">
                                      <p:cBhvr>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0-#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nodeType="clickEffect">
                                  <p:stCondLst>
                                    <p:cond delay="0"/>
                                  </p:stCondLst>
                                  <p:childTnLst>
                                    <p:set>
                                      <p:cBhvr>
                                        <p:cTn id="30" dur="1" fill="hold">
                                          <p:stCondLst>
                                            <p:cond delay="499"/>
                                          </p:stCondLst>
                                        </p:cTn>
                                        <p:tgtEl>
                                          <p:spTgt spid="7"/>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iterate type="lt">
                                    <p:tmAbs val="75"/>
                                  </p:iterate>
                                  <p:childTnLst>
                                    <p:set>
                                      <p:cBhvr>
                                        <p:cTn id="34" dur="1" fill="hold">
                                          <p:stCondLst>
                                            <p:cond delay="74"/>
                                          </p:stCondLst>
                                        </p:cTn>
                                        <p:tgtEl>
                                          <p:spTgt spid="17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7"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标题 66561"/>
          <p:cNvSpPr>
            <a:spLocks noGrp="1"/>
          </p:cNvSpPr>
          <p:nvPr>
            <p:ph type="title"/>
          </p:nvPr>
        </p:nvSpPr>
        <p:spPr/>
        <p:txBody>
          <a:bodyPr vert="horz" wrap="square" lIns="77409" tIns="38704" rIns="77409" bIns="38704" anchor="ctr"/>
          <a:lstStyle/>
          <a:p>
            <a:pPr eaLnBrk="1" hangingPunct="1"/>
            <a:r>
              <a:rPr lang="zh-CN" altLang="en-US" sz="4570" i="1">
                <a:solidFill>
                  <a:srgbClr val="FF33CC"/>
                </a:solidFill>
                <a:ea typeface="华文新魏" pitchFamily="2" charset="-122"/>
              </a:rPr>
              <a:t>议一议</a:t>
            </a:r>
            <a:endParaRPr lang="zh-CN" altLang="en-US" sz="4570" i="1">
              <a:solidFill>
                <a:srgbClr val="FF33CC"/>
              </a:solidFill>
              <a:ea typeface="华文新魏" pitchFamily="2" charset="-122"/>
            </a:endParaRPr>
          </a:p>
        </p:txBody>
      </p:sp>
      <p:sp>
        <p:nvSpPr>
          <p:cNvPr id="66563" name="内容占位符 66562"/>
          <p:cNvSpPr>
            <a:spLocks noGrp="1"/>
          </p:cNvSpPr>
          <p:nvPr>
            <p:ph idx="1"/>
          </p:nvPr>
        </p:nvSpPr>
        <p:spPr>
          <a:xfrm>
            <a:off x="628650" y="1075055"/>
            <a:ext cx="7223760" cy="4678680"/>
          </a:xfrm>
        </p:spPr>
        <p:txBody>
          <a:bodyPr vert="horz" wrap="square" lIns="77409" tIns="38704" rIns="77409" bIns="38704" anchor="t"/>
          <a:lstStyle/>
          <a:p>
            <a:pPr eaLnBrk="1" hangingPunct="1"/>
            <a:r>
              <a:rPr lang="zh-CN" altLang="en-US" sz="3725">
                <a:solidFill>
                  <a:srgbClr val="1212F6"/>
                </a:solidFill>
                <a:ea typeface="隶书" pitchFamily="49" charset="-122"/>
              </a:rPr>
              <a:t>我们应学习闻一多先生怎样的精神？</a:t>
            </a:r>
            <a:endParaRPr lang="zh-CN" altLang="en-US" sz="3725">
              <a:solidFill>
                <a:schemeClr val="hlink"/>
              </a:solidFill>
              <a:ea typeface="隶书" pitchFamily="49" charset="-122"/>
            </a:endParaRPr>
          </a:p>
          <a:p>
            <a:pPr eaLnBrk="1" hangingPunct="1"/>
            <a:r>
              <a:rPr lang="zh-CN" altLang="en-US" sz="3050">
                <a:solidFill>
                  <a:srgbClr val="FF0000"/>
                </a:solidFill>
                <a:ea typeface="隶书" pitchFamily="49" charset="-122"/>
              </a:rPr>
              <a:t>闻一多先生既是卓越的学者，又是大勇的民主战士，他是口的巨人，行的高标，我们要学习他为探索救国救民之道路而潜心学术不畏艰辛废寝忘食的精神，学习他为民主革命事业无所畏惧，视死如归的精神，健全自己的人格，做一个品德高尚的人</a:t>
            </a:r>
            <a:endParaRPr lang="zh-CN" altLang="en-US" sz="3050">
              <a:solidFill>
                <a:srgbClr val="FF0000"/>
              </a:solidFill>
              <a:ea typeface="隶书" pitchFamily="49" charset="-122"/>
            </a:endParaRPr>
          </a:p>
        </p:txBody>
      </p:sp>
      <p:sp>
        <p:nvSpPr>
          <p:cNvPr id="29700" name="文本框 66563"/>
          <p:cNvSpPr txBox="1"/>
          <p:nvPr/>
        </p:nvSpPr>
        <p:spPr>
          <a:xfrm>
            <a:off x="6766614" y="1356683"/>
            <a:ext cx="1401703" cy="106680"/>
          </a:xfrm>
          <a:prstGeom prst="rect">
            <a:avLst/>
          </a:prstGeom>
          <a:noFill/>
          <a:ln w="9525">
            <a:noFill/>
          </a:ln>
        </p:spPr>
        <p:txBody>
          <a:bodyPr>
            <a:spAutoFit/>
          </a:bodyPr>
          <a:lstStyle/>
          <a:p>
            <a:pPr eaLnBrk="1" hangingPunct="1">
              <a:spcBef>
                <a:spcPct val="50000"/>
              </a:spcBef>
            </a:pPr>
            <a:endParaRPr lang="zh-CN" altLang="en-US" sz="100">
              <a:latin typeface="Arial" panose="02080604020202020204" pitchFamily="34" charset="0"/>
            </a:endParaRPr>
          </a:p>
        </p:txBody>
      </p:sp>
      <p:pic>
        <p:nvPicPr>
          <p:cNvPr id="66565" name="图片 66564" descr="smile12"/>
          <p:cNvPicPr>
            <a:picLocks noChangeAspect="1"/>
          </p:cNvPicPr>
          <p:nvPr/>
        </p:nvPicPr>
        <p:blipFill>
          <a:blip r:embed="rId2"/>
          <a:stretch>
            <a:fillRect/>
          </a:stretch>
        </p:blipFill>
        <p:spPr>
          <a:xfrm>
            <a:off x="7425744" y="44178"/>
            <a:ext cx="1419175" cy="1419175"/>
          </a:xfrm>
          <a:prstGeom prst="rect">
            <a:avLst/>
          </a:prstGeom>
          <a:noFill/>
          <a:ln w="9525">
            <a:noFill/>
          </a:ln>
        </p:spPr>
      </p:pic>
    </p:spTree>
  </p:cSld>
  <p:clrMapOvr>
    <a:masterClrMapping/>
  </p:clrMapOvr>
  <p:transition>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wipe(down)">
                                      <p:cBhvr>
                                        <p:cTn id="7" dur="580">
                                          <p:stCondLst>
                                            <p:cond delay="0"/>
                                          </p:stCondLst>
                                        </p:cTn>
                                        <p:tgtEl>
                                          <p:spTgt spid="66562"/>
                                        </p:tgtEl>
                                      </p:cBhvr>
                                    </p:animEffect>
                                    <p:anim calcmode="lin" valueType="num">
                                      <p:cBhvr>
                                        <p:cTn id="8" dur="1822" tmFilter="0,0; 0.14,0.36; 0.43,0.73; 0.71,0.91; 1.0,1.0">
                                          <p:stCondLst>
                                            <p:cond delay="0"/>
                                          </p:stCondLst>
                                        </p:cTn>
                                        <p:tgtEl>
                                          <p:spTgt spid="6656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656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656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656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6562"/>
                                        </p:tgtEl>
                                        <p:attrNameLst>
                                          <p:attrName>ppt_y</p:attrName>
                                        </p:attrNameLst>
                                      </p:cBhvr>
                                      <p:tavLst>
                                        <p:tav tm="0" fmla="#ppt_y-sin(pi*$)/81">
                                          <p:val>
                                            <p:fltVal val="0"/>
                                          </p:val>
                                        </p:tav>
                                        <p:tav tm="100000">
                                          <p:val>
                                            <p:fltVal val="1"/>
                                          </p:val>
                                        </p:tav>
                                      </p:tavLst>
                                    </p:anim>
                                    <p:animScale>
                                      <p:cBhvr>
                                        <p:cTn id="13" dur="26">
                                          <p:stCondLst>
                                            <p:cond delay="650"/>
                                          </p:stCondLst>
                                        </p:cTn>
                                        <p:tgtEl>
                                          <p:spTgt spid="66562"/>
                                        </p:tgtEl>
                                      </p:cBhvr>
                                      <p:to x="100000" y="60000"/>
                                    </p:animScale>
                                    <p:animScale>
                                      <p:cBhvr>
                                        <p:cTn id="14" dur="166" decel="50000">
                                          <p:stCondLst>
                                            <p:cond delay="676"/>
                                          </p:stCondLst>
                                        </p:cTn>
                                        <p:tgtEl>
                                          <p:spTgt spid="66562"/>
                                        </p:tgtEl>
                                      </p:cBhvr>
                                      <p:to x="100000" y="100000"/>
                                    </p:animScale>
                                    <p:animScale>
                                      <p:cBhvr>
                                        <p:cTn id="15" dur="26">
                                          <p:stCondLst>
                                            <p:cond delay="1312"/>
                                          </p:stCondLst>
                                        </p:cTn>
                                        <p:tgtEl>
                                          <p:spTgt spid="66562"/>
                                        </p:tgtEl>
                                      </p:cBhvr>
                                      <p:to x="100000" y="80000"/>
                                    </p:animScale>
                                    <p:animScale>
                                      <p:cBhvr>
                                        <p:cTn id="16" dur="166" decel="50000">
                                          <p:stCondLst>
                                            <p:cond delay="1338"/>
                                          </p:stCondLst>
                                        </p:cTn>
                                        <p:tgtEl>
                                          <p:spTgt spid="66562"/>
                                        </p:tgtEl>
                                      </p:cBhvr>
                                      <p:to x="100000" y="100000"/>
                                    </p:animScale>
                                    <p:animScale>
                                      <p:cBhvr>
                                        <p:cTn id="17" dur="26">
                                          <p:stCondLst>
                                            <p:cond delay="1642"/>
                                          </p:stCondLst>
                                        </p:cTn>
                                        <p:tgtEl>
                                          <p:spTgt spid="66562"/>
                                        </p:tgtEl>
                                      </p:cBhvr>
                                      <p:to x="100000" y="90000"/>
                                    </p:animScale>
                                    <p:animScale>
                                      <p:cBhvr>
                                        <p:cTn id="18" dur="166" decel="50000">
                                          <p:stCondLst>
                                            <p:cond delay="1668"/>
                                          </p:stCondLst>
                                        </p:cTn>
                                        <p:tgtEl>
                                          <p:spTgt spid="66562"/>
                                        </p:tgtEl>
                                      </p:cBhvr>
                                      <p:to x="100000" y="100000"/>
                                    </p:animScale>
                                    <p:animScale>
                                      <p:cBhvr>
                                        <p:cTn id="19" dur="26">
                                          <p:stCondLst>
                                            <p:cond delay="1808"/>
                                          </p:stCondLst>
                                        </p:cTn>
                                        <p:tgtEl>
                                          <p:spTgt spid="66562"/>
                                        </p:tgtEl>
                                      </p:cBhvr>
                                      <p:to x="100000" y="95000"/>
                                    </p:animScale>
                                    <p:animScale>
                                      <p:cBhvr>
                                        <p:cTn id="20" dur="166" decel="50000">
                                          <p:stCondLst>
                                            <p:cond delay="1834"/>
                                          </p:stCondLst>
                                        </p:cTn>
                                        <p:tgtEl>
                                          <p:spTgt spid="66562"/>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15" presetClass="entr" presetSubtype="0" fill="hold" nodeType="clickEffect">
                                  <p:stCondLst>
                                    <p:cond delay="0"/>
                                  </p:stCondLst>
                                  <p:childTnLst>
                                    <p:set>
                                      <p:cBhvr>
                                        <p:cTn id="24" dur="1" fill="hold">
                                          <p:stCondLst>
                                            <p:cond delay="0"/>
                                          </p:stCondLst>
                                        </p:cTn>
                                        <p:tgtEl>
                                          <p:spTgt spid="66563">
                                            <p:txEl>
                                              <p:pRg st="0" end="0"/>
                                            </p:txEl>
                                          </p:spTgt>
                                        </p:tgtEl>
                                        <p:attrNameLst>
                                          <p:attrName>style.visibility</p:attrName>
                                        </p:attrNameLst>
                                      </p:cBhvr>
                                      <p:to>
                                        <p:strVal val="visible"/>
                                      </p:to>
                                    </p:set>
                                    <p:anim calcmode="lin" valueType="num">
                                      <p:cBhvr>
                                        <p:cTn id="25" dur="1000" fill="hold"/>
                                        <p:tgtEl>
                                          <p:spTgt spid="66563">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66563">
                                            <p:txEl>
                                              <p:pRg st="0" end="0"/>
                                            </p:txEl>
                                          </p:spTgt>
                                        </p:tgtEl>
                                        <p:attrNameLst>
                                          <p:attrName>ppt_h</p:attrName>
                                        </p:attrNameLst>
                                      </p:cBhvr>
                                      <p:tavLst>
                                        <p:tav tm="0">
                                          <p:val>
                                            <p:fltVal val="0"/>
                                          </p:val>
                                        </p:tav>
                                        <p:tav tm="100000">
                                          <p:val>
                                            <p:strVal val="#ppt_h"/>
                                          </p:val>
                                        </p:tav>
                                      </p:tavLst>
                                    </p:anim>
                                    <p:anim calcmode="lin" valueType="num">
                                      <p:cBhvr>
                                        <p:cTn id="27" dur="1000" fill="hold"/>
                                        <p:tgtEl>
                                          <p:spTgt spid="6656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6656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37" presetClass="entr" presetSubtype="0" fill="hold" nodeType="clickEffect">
                                  <p:stCondLst>
                                    <p:cond delay="0"/>
                                  </p:stCondLst>
                                  <p:childTnLst>
                                    <p:set>
                                      <p:cBhvr>
                                        <p:cTn id="32" dur="1" fill="hold">
                                          <p:stCondLst>
                                            <p:cond delay="0"/>
                                          </p:stCondLst>
                                        </p:cTn>
                                        <p:tgtEl>
                                          <p:spTgt spid="66563">
                                            <p:txEl>
                                              <p:pRg st="1" end="1"/>
                                            </p:txEl>
                                          </p:spTgt>
                                        </p:tgtEl>
                                        <p:attrNameLst>
                                          <p:attrName>style.visibility</p:attrName>
                                        </p:attrNameLst>
                                      </p:cBhvr>
                                      <p:to>
                                        <p:strVal val="visible"/>
                                      </p:to>
                                    </p:set>
                                    <p:animEffect transition="in" filter="fade">
                                      <p:cBhvr>
                                        <p:cTn id="33" dur="1000"/>
                                        <p:tgtEl>
                                          <p:spTgt spid="66563">
                                            <p:txEl>
                                              <p:pRg st="1" end="1"/>
                                            </p:txEl>
                                          </p:spTgt>
                                        </p:tgtEl>
                                      </p:cBhvr>
                                    </p:animEffect>
                                    <p:anim calcmode="lin" valueType="num">
                                      <p:cBhvr>
                                        <p:cTn id="34" dur="1000" fill="hold"/>
                                        <p:tgtEl>
                                          <p:spTgt spid="66563">
                                            <p:txEl>
                                              <p:pRg st="1" end="1"/>
                                            </p:txEl>
                                          </p:spTgt>
                                        </p:tgtEl>
                                        <p:attrNameLst>
                                          <p:attrName>ppt_x</p:attrName>
                                        </p:attrNameLst>
                                      </p:cBhvr>
                                      <p:tavLst>
                                        <p:tav tm="0">
                                          <p:val>
                                            <p:strVal val="#ppt_x"/>
                                          </p:val>
                                        </p:tav>
                                        <p:tav tm="100000">
                                          <p:val>
                                            <p:strVal val="#ppt_x"/>
                                          </p:val>
                                        </p:tav>
                                      </p:tavLst>
                                    </p:anim>
                                    <p:anim calcmode="lin" valueType="num">
                                      <p:cBhvr>
                                        <p:cTn id="35" dur="900" decel="100000" fill="hold"/>
                                        <p:tgtEl>
                                          <p:spTgt spid="66563">
                                            <p:txEl>
                                              <p:pRg st="1" end="1"/>
                                            </p:txEl>
                                          </p:spTgt>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6656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9" presetClass="entr" presetSubtype="0" fill="hold" nodeType="clickEffect">
                                  <p:stCondLst>
                                    <p:cond delay="0"/>
                                  </p:stCondLst>
                                  <p:childTnLst>
                                    <p:set>
                                      <p:cBhvr>
                                        <p:cTn id="40" dur="1" fill="hold">
                                          <p:stCondLst>
                                            <p:cond delay="0"/>
                                          </p:stCondLst>
                                        </p:cTn>
                                        <p:tgtEl>
                                          <p:spTgt spid="66565"/>
                                        </p:tgtEl>
                                        <p:attrNameLst>
                                          <p:attrName>style.visibility</p:attrName>
                                        </p:attrNameLst>
                                      </p:cBhvr>
                                      <p:to>
                                        <p:strVal val="visible"/>
                                      </p:to>
                                    </p:set>
                                    <p:animEffect transition="in" filter="dissolve">
                                      <p:cBhvr>
                                        <p:cTn id="41" dur="500"/>
                                        <p:tgtEl>
                                          <p:spTgt spid="665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矩形 10241"/>
          <p:cNvSpPr/>
          <p:nvPr/>
        </p:nvSpPr>
        <p:spPr>
          <a:xfrm>
            <a:off x="4479925" y="3048000"/>
            <a:ext cx="184150" cy="762000"/>
          </a:xfrm>
          <a:prstGeom prst="rect">
            <a:avLst/>
          </a:prstGeom>
          <a:noFill/>
          <a:ln w="9525">
            <a:noFill/>
          </a:ln>
        </p:spPr>
        <p:txBody>
          <a:bodyPr wrap="none" anchor="t">
            <a:spAutoFit/>
          </a:bodyPr>
          <a:lstStyle/>
          <a:p>
            <a:endParaRPr lang="zh-CN" altLang="en-US" sz="4400">
              <a:solidFill>
                <a:schemeClr val="tx2"/>
              </a:solidFill>
              <a:latin typeface="Times New Roman"/>
            </a:endParaRPr>
          </a:p>
        </p:txBody>
      </p:sp>
      <p:pic>
        <p:nvPicPr>
          <p:cNvPr id="10243" name="图片 10242" descr="闻一多照片"/>
          <p:cNvPicPr>
            <a:picLocks noChangeAspect="1"/>
          </p:cNvPicPr>
          <p:nvPr/>
        </p:nvPicPr>
        <p:blipFill>
          <a:blip r:embed="rId2"/>
          <a:stretch>
            <a:fillRect/>
          </a:stretch>
        </p:blipFill>
        <p:spPr>
          <a:xfrm>
            <a:off x="0" y="0"/>
            <a:ext cx="2971800" cy="3429000"/>
          </a:xfrm>
          <a:prstGeom prst="rect">
            <a:avLst/>
          </a:prstGeom>
          <a:noFill/>
          <a:ln w="9525">
            <a:noFill/>
          </a:ln>
        </p:spPr>
      </p:pic>
      <p:pic>
        <p:nvPicPr>
          <p:cNvPr id="10244" name="图片 10243" descr="闻2"/>
          <p:cNvPicPr>
            <a:picLocks noChangeAspect="1"/>
          </p:cNvPicPr>
          <p:nvPr/>
        </p:nvPicPr>
        <p:blipFill>
          <a:blip r:embed="rId3"/>
          <a:stretch>
            <a:fillRect/>
          </a:stretch>
        </p:blipFill>
        <p:spPr>
          <a:xfrm>
            <a:off x="0" y="3419475"/>
            <a:ext cx="2971800" cy="3429000"/>
          </a:xfrm>
          <a:prstGeom prst="rect">
            <a:avLst/>
          </a:prstGeom>
          <a:noFill/>
          <a:ln w="9525">
            <a:noFill/>
          </a:ln>
        </p:spPr>
      </p:pic>
      <p:sp>
        <p:nvSpPr>
          <p:cNvPr id="10245" name="矩形 10244"/>
          <p:cNvSpPr/>
          <p:nvPr/>
        </p:nvSpPr>
        <p:spPr>
          <a:xfrm>
            <a:off x="3657600" y="457200"/>
            <a:ext cx="3810000" cy="617538"/>
          </a:xfrm>
          <a:prstGeom prst="rect">
            <a:avLst/>
          </a:prstGeom>
        </p:spPr>
        <p:txBody>
          <a:bodyPr wrap="none" fromWordArt="1">
            <a:prstTxWarp prst="textWave1">
              <a:avLst>
                <a:gd name="adj1" fmla="val 13005"/>
                <a:gd name="adj2" fmla="val 0"/>
              </a:avLst>
            </a:prstTxWarp>
            <a:normAutofit/>
          </a:bodyPr>
          <a:lstStyle/>
          <a:p>
            <a:pPr algn="ctr"/>
            <a:r>
              <a:rPr lang="zh-CN" altLang="en-US" sz="3600" b="1">
                <a:ln w="9525" cap="flat" cmpd="sng">
                  <a:solidFill>
                    <a:srgbClr val="800000"/>
                  </a:solidFill>
                  <a:prstDash val="solid"/>
                  <a:headEnd type="none" w="med" len="med"/>
                  <a:tailEnd type="none" w="med" len="med"/>
                </a:ln>
                <a:solidFill>
                  <a:srgbClr val="993300"/>
                </a:solidFill>
                <a:effectLst>
                  <a:outerShdw dist="53882" dir="2699999" algn="ctr" rotWithShape="0">
                    <a:srgbClr val="C0C0C0"/>
                  </a:outerShdw>
                </a:effectLst>
                <a:latin typeface="宋体" panose="02010600030101010101" pitchFamily="2" charset="-122"/>
                <a:ea typeface="宋体" panose="02010600030101010101" pitchFamily="2" charset="-122"/>
              </a:rPr>
              <a:t>闻一多简介</a:t>
            </a:r>
            <a:endParaRPr lang="zh-CN" altLang="en-US" sz="3600" b="1">
              <a:ln w="9525" cap="flat" cmpd="sng">
                <a:solidFill>
                  <a:srgbClr val="800000"/>
                </a:solidFill>
                <a:prstDash val="solid"/>
                <a:headEnd type="none" w="med" len="med"/>
                <a:tailEnd type="none" w="med" len="med"/>
              </a:ln>
              <a:solidFill>
                <a:srgbClr val="993300"/>
              </a:solidFill>
              <a:effectLst>
                <a:outerShdw dist="53882" dir="2699999" algn="ctr" rotWithShape="0">
                  <a:srgbClr val="C0C0C0"/>
                </a:outerShdw>
              </a:effectLst>
              <a:latin typeface="宋体" panose="02010600030101010101" pitchFamily="2" charset="-122"/>
              <a:ea typeface="宋体" panose="02010600030101010101" pitchFamily="2" charset="-122"/>
            </a:endParaRPr>
          </a:p>
        </p:txBody>
      </p:sp>
      <p:sp>
        <p:nvSpPr>
          <p:cNvPr id="10246" name="文本框 10245"/>
          <p:cNvSpPr txBox="1"/>
          <p:nvPr/>
        </p:nvSpPr>
        <p:spPr>
          <a:xfrm>
            <a:off x="3276600" y="1093788"/>
            <a:ext cx="5562600" cy="5908040"/>
          </a:xfrm>
          <a:prstGeom prst="rect">
            <a:avLst/>
          </a:prstGeom>
          <a:noFill/>
          <a:ln w="9525">
            <a:noFill/>
          </a:ln>
        </p:spPr>
        <p:txBody>
          <a:bodyPr>
            <a:spAutoFit/>
          </a:bodyPr>
          <a:lstStyle/>
          <a:p>
            <a:r>
              <a:rPr lang="en-US" altLang="zh-CN" sz="2800">
                <a:solidFill>
                  <a:srgbClr val="1212F6"/>
                </a:solidFill>
                <a:latin typeface="Times New Roman"/>
              </a:rPr>
              <a:t>    </a:t>
            </a:r>
            <a:r>
              <a:rPr lang="zh-CN" altLang="en-US" sz="2800">
                <a:solidFill>
                  <a:srgbClr val="1212F6"/>
                </a:solidFill>
                <a:latin typeface="Times New Roman"/>
              </a:rPr>
              <a:t>本名家骅, </a:t>
            </a:r>
            <a:r>
              <a:rPr lang="zh-CN" altLang="en-US" sz="2800">
                <a:solidFill>
                  <a:srgbClr val="FF0000"/>
                </a:solidFill>
                <a:latin typeface="Times New Roman"/>
              </a:rPr>
              <a:t>著名诗人、学者、爱国民主战士</a:t>
            </a:r>
            <a:r>
              <a:rPr lang="zh-CN" altLang="en-US" sz="2800">
                <a:solidFill>
                  <a:srgbClr val="1212F6"/>
                </a:solidFill>
                <a:latin typeface="Times New Roman"/>
              </a:rPr>
              <a:t>。青年时代是新月派诗人，出版过诗集</a:t>
            </a:r>
            <a:r>
              <a:rPr lang="zh-CN" altLang="en-US" sz="2800" b="1">
                <a:solidFill>
                  <a:srgbClr val="FF0000"/>
                </a:solidFill>
                <a:latin typeface="Times New Roman"/>
              </a:rPr>
              <a:t>《红烛》、《死水》</a:t>
            </a:r>
            <a:r>
              <a:rPr lang="zh-CN" altLang="en-US" sz="2800">
                <a:solidFill>
                  <a:srgbClr val="1212F6"/>
                </a:solidFill>
                <a:latin typeface="Times New Roman"/>
              </a:rPr>
              <a:t>，表现出深沉的爱国主义激情。中年时代致力于古典文学的研究。抗战期间，他积极参加反对独裁、争取民主的斗争，成为青年所爱戴的，昂头作狮子吼的民主战士。</a:t>
            </a:r>
            <a:r>
              <a:rPr lang="zh-CN" altLang="en-US" sz="2800">
                <a:solidFill>
                  <a:srgbClr val="FF0000"/>
                </a:solidFill>
                <a:latin typeface="Times New Roman"/>
              </a:rPr>
              <a:t>在李公朴追悼大会上，横眉怒对国民党特务的手枪，发表了著名的最后一次讲演，在回家途中，遭反动派暗杀，英勇牺牲！</a:t>
            </a:r>
            <a:endParaRPr lang="zh-CN" altLang="en-US" sz="2800">
              <a:solidFill>
                <a:srgbClr val="FF0000"/>
              </a:solidFill>
              <a:latin typeface="Times New Roman"/>
            </a:endParaRPr>
          </a:p>
          <a:p>
            <a:pPr>
              <a:spcBef>
                <a:spcPct val="50000"/>
              </a:spcBef>
            </a:pPr>
            <a:endParaRPr lang="zh-CN" altLang="en-US" sz="2800">
              <a:solidFill>
                <a:srgbClr val="FF0000"/>
              </a:solidFill>
              <a:latin typeface="Times New Roman"/>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WordArt 3"/>
          <p:cNvSpPr>
            <a:spLocks noTextEdit="1"/>
          </p:cNvSpPr>
          <p:nvPr/>
        </p:nvSpPr>
        <p:spPr>
          <a:xfrm>
            <a:off x="971550" y="692150"/>
            <a:ext cx="3887788" cy="1008063"/>
          </a:xfrm>
          <a:prstGeom prst="rect">
            <a:avLst/>
          </a:prstGeom>
        </p:spPr>
        <p:txBody>
          <a:bodyPr wrap="none" fromWordArt="1">
            <a:prstTxWarp prst="textWave2">
              <a:avLst>
                <a:gd name="adj1" fmla="val 13005"/>
                <a:gd name="adj2" fmla="val 0"/>
              </a:avLst>
            </a:prstTxWarp>
            <a:normAutofit/>
          </a:bodyPr>
          <a:lstStyle/>
          <a:p>
            <a:pPr algn="ctr" eaLnBrk="0" hangingPunct="0"/>
            <a:r>
              <a:rPr lang="zh-CN" altLang="en-US" sz="4000" b="1">
                <a:ln w="12700" cap="flat" cmpd="sng">
                  <a:solidFill>
                    <a:srgbClr val="CC99FF"/>
                  </a:solidFill>
                  <a:prstDash val="solid"/>
                  <a:headEnd type="none" w="med" len="med"/>
                  <a:tailEnd type="none" w="med" len="med"/>
                </a:ln>
                <a:solidFill>
                  <a:schemeClr val="tx1">
                    <a:alpha val="83136"/>
                  </a:schemeClr>
                </a:solidFill>
                <a:effectLst>
                  <a:outerShdw dist="45791" dir="2021404" algn="ctr" rotWithShape="0">
                    <a:srgbClr val="9999FF"/>
                  </a:outerShdw>
                </a:effectLst>
                <a:latin typeface="隶书" charset="0"/>
                <a:ea typeface="隶书" charset="0"/>
              </a:rPr>
              <a:t>布置作业</a:t>
            </a:r>
            <a:endParaRPr lang="zh-CN" altLang="en-US" sz="4000" b="1">
              <a:ln w="12700" cap="flat" cmpd="sng">
                <a:solidFill>
                  <a:srgbClr val="CC99FF"/>
                </a:solidFill>
                <a:prstDash val="solid"/>
                <a:headEnd type="none" w="med" len="med"/>
                <a:tailEnd type="none" w="med" len="med"/>
              </a:ln>
              <a:solidFill>
                <a:schemeClr val="tx1">
                  <a:alpha val="83136"/>
                </a:schemeClr>
              </a:solidFill>
              <a:effectLst>
                <a:outerShdw dist="45791" dir="2021404" algn="ctr" rotWithShape="0">
                  <a:srgbClr val="9999FF"/>
                </a:outerShdw>
              </a:effectLst>
              <a:latin typeface="隶书" charset="0"/>
              <a:ea typeface="隶书" charset="0"/>
            </a:endParaRPr>
          </a:p>
        </p:txBody>
      </p:sp>
      <p:sp>
        <p:nvSpPr>
          <p:cNvPr id="251908" name="Text Box 4"/>
          <p:cNvSpPr txBox="1">
            <a:spLocks noChangeArrowheads="1"/>
          </p:cNvSpPr>
          <p:nvPr/>
        </p:nvSpPr>
        <p:spPr bwMode="auto">
          <a:xfrm>
            <a:off x="900113" y="2708275"/>
            <a:ext cx="7632700" cy="1555750"/>
          </a:xfrm>
          <a:prstGeom prst="rect">
            <a:avLst/>
          </a:prstGeom>
          <a:noFill/>
          <a:ln w="9525">
            <a:noFill/>
            <a:miter lim="800000"/>
          </a:ln>
          <a:effectLst/>
        </p:spPr>
        <p:txBody>
          <a:bodyPr>
            <a:spAutoFit/>
          </a:bodyPr>
          <a:lstStyle/>
          <a:p>
            <a:pPr marR="0" defTabSz="914400">
              <a:buClrTx/>
              <a:buSzTx/>
              <a:buFontTx/>
              <a:defRPr/>
            </a:pPr>
            <a:r>
              <a:rPr kumimoji="0" lang="en-US" altLang="zh-CN" sz="2400" kern="1200" cap="none" spc="0" normalizeH="0" baseline="0" noProof="0" smtClean="0">
                <a:solidFill>
                  <a:schemeClr val="hlink"/>
                </a:solidFill>
                <a:latin typeface="Times New Roman"/>
                <a:ea typeface="宋体" panose="02010600030101010101" pitchFamily="2" charset="-122"/>
                <a:cs typeface="+mn-cs"/>
              </a:rPr>
              <a:t>   </a:t>
            </a:r>
            <a:r>
              <a:rPr kumimoji="0" lang="zh-CN" altLang="en-US" sz="4800" b="1" kern="1200" cap="none" spc="0" normalizeH="0" baseline="0" noProof="0" smtClean="0">
                <a:solidFill>
                  <a:schemeClr val="hlink"/>
                </a:solidFill>
                <a:effectLst>
                  <a:outerShdw blurRad="38100" dist="38100" dir="2700000" algn="tl">
                    <a:srgbClr val="000000"/>
                  </a:outerShdw>
                </a:effectLst>
                <a:latin typeface="华文新魏" pitchFamily="2" charset="-122"/>
                <a:ea typeface="华文新魏" pitchFamily="2" charset="-122"/>
                <a:cs typeface="+mn-cs"/>
              </a:rPr>
              <a:t>摘抄文中你喜欢的语句，说说自己喜欢的理由。</a:t>
            </a:r>
            <a:endParaRPr kumimoji="0" lang="zh-CN" altLang="en-US" sz="4800" b="1" kern="1200" cap="none" spc="0" normalizeH="0" baseline="0" noProof="0" smtClean="0">
              <a:solidFill>
                <a:schemeClr val="hlink"/>
              </a:solidFill>
              <a:effectLst>
                <a:outerShdw blurRad="38100" dist="38100" dir="2700000" algn="tl">
                  <a:srgbClr val="000000"/>
                </a:outerShdw>
              </a:effectLst>
              <a:latin typeface="Arial" panose="02080604020202020204" pitchFamily="34" charset="0"/>
              <a:ea typeface="华文新魏" pitchFamily="2" charset="-122"/>
              <a:cs typeface="+mn-cs"/>
            </a:endParaRPr>
          </a:p>
        </p:txBody>
      </p:sp>
      <p:sp>
        <p:nvSpPr>
          <p:cNvPr id="37892" name="AutoShape 5">
            <a:hlinkClick r:id="rId2" action="ppaction://hlinksldjump"/>
          </p:cNvPr>
          <p:cNvSpPr/>
          <p:nvPr/>
        </p:nvSpPr>
        <p:spPr>
          <a:xfrm>
            <a:off x="6804025" y="6524625"/>
            <a:ext cx="533400" cy="152400"/>
          </a:xfrm>
          <a:prstGeom prst="curvedDownArrow">
            <a:avLst>
              <a:gd name="adj1" fmla="val 70000"/>
              <a:gd name="adj2" fmla="val 140000"/>
              <a:gd name="adj3" fmla="val 33333"/>
            </a:avLst>
          </a:prstGeom>
          <a:solidFill>
            <a:schemeClr val="accent1"/>
          </a:solidFill>
          <a:ln w="9525" cap="flat" cmpd="sng">
            <a:solidFill>
              <a:schemeClr val="tx1"/>
            </a:solidFill>
            <a:prstDash val="solid"/>
            <a:miter/>
            <a:headEnd type="none" w="med" len="med"/>
            <a:tailEnd type="none" w="med" len="med"/>
          </a:ln>
        </p:spPr>
        <p:txBody>
          <a:bodyPr wrap="none" anchor="ctr"/>
          <a:lstStyle/>
          <a:p>
            <a:endParaRPr lang="zh-CN" altLang="en-US">
              <a:latin typeface="Arial" panose="02080604020202020204" pitchFamily="34"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51908"/>
                                        </p:tgtEl>
                                        <p:attrNameLst>
                                          <p:attrName>style.visibility</p:attrName>
                                        </p:attrNameLst>
                                      </p:cBhvr>
                                      <p:to>
                                        <p:strVal val="visible"/>
                                      </p:to>
                                    </p:set>
                                    <p:animEffect transition="in" filter="diamond(in)">
                                      <p:cBhvr>
                                        <p:cTn id="7" dur="2000"/>
                                        <p:tgtEl>
                                          <p:spTgt spid="251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90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4578" name="图片 24577"/>
          <p:cNvPicPr/>
          <p:nvPr/>
        </p:nvPicPr>
        <p:blipFill>
          <a:blip r:embed="rId2">
            <a:clrChange>
              <a:clrFrom>
                <a:srgbClr val="FFFFFF"/>
              </a:clrFrom>
              <a:clrTo>
                <a:srgbClr val="FFFFFF">
                  <a:alpha val="0"/>
                </a:srgbClr>
              </a:clrTo>
            </a:clrChange>
          </a:blip>
          <a:stretch>
            <a:fillRect/>
          </a:stretch>
        </p:blipFill>
        <p:spPr>
          <a:xfrm>
            <a:off x="5029200" y="1371600"/>
            <a:ext cx="3733800" cy="3535363"/>
          </a:xfrm>
          <a:prstGeom prst="rect">
            <a:avLst/>
          </a:prstGeom>
          <a:noFill/>
          <a:ln w="9525">
            <a:noFill/>
          </a:ln>
        </p:spPr>
      </p:pic>
      <p:sp>
        <p:nvSpPr>
          <p:cNvPr id="24579" name="矩形 24578"/>
          <p:cNvSpPr/>
          <p:nvPr/>
        </p:nvSpPr>
        <p:spPr>
          <a:xfrm>
            <a:off x="457200" y="1752600"/>
            <a:ext cx="4572000" cy="3444875"/>
          </a:xfrm>
          <a:prstGeom prst="rect">
            <a:avLst/>
          </a:prstGeom>
          <a:noFill/>
          <a:ln w="9525">
            <a:noFill/>
          </a:ln>
        </p:spPr>
        <p:txBody>
          <a:bodyPr>
            <a:spAutoFit/>
          </a:bodyPr>
          <a:lstStyle/>
          <a:p>
            <a:pPr>
              <a:spcBef>
                <a:spcPct val="50000"/>
              </a:spcBef>
            </a:pPr>
            <a:r>
              <a:rPr lang="zh-CN" altLang="en-US" sz="4000" b="1">
                <a:solidFill>
                  <a:srgbClr val="FF0000"/>
                </a:solidFill>
                <a:latin typeface="Times New Roman"/>
                <a:ea typeface="楷体_GB2312" panose="02010609030101010101" pitchFamily="49" charset="-122"/>
              </a:rPr>
              <a:t>闻一多拍案而起，横眉怒对国民党的手枪，宁可倒下去，不愿屈服。</a:t>
            </a:r>
            <a:endParaRPr lang="zh-CN" altLang="en-US" sz="4000" b="1">
              <a:solidFill>
                <a:srgbClr val="FF0000"/>
              </a:solidFill>
              <a:latin typeface="Times New Roman"/>
              <a:ea typeface="楷体_GB2312" panose="02010609030101010101" pitchFamily="49" charset="-122"/>
            </a:endParaRPr>
          </a:p>
          <a:p>
            <a:pPr>
              <a:spcBef>
                <a:spcPct val="50000"/>
              </a:spcBef>
            </a:pPr>
            <a:r>
              <a:rPr lang="zh-CN" altLang="en-US" sz="4000" b="1">
                <a:solidFill>
                  <a:srgbClr val="FF0000"/>
                </a:solidFill>
                <a:latin typeface="Times New Roman"/>
                <a:ea typeface="楷体_GB2312" panose="02010609030101010101" pitchFamily="49" charset="-122"/>
              </a:rPr>
              <a:t> </a:t>
            </a:r>
            <a:r>
              <a:rPr lang="zh-CN" altLang="en-US" sz="3200" b="1">
                <a:solidFill>
                  <a:srgbClr val="FF0000"/>
                </a:solidFill>
                <a:latin typeface="Times New Roman"/>
                <a:ea typeface="楷体_GB2312" panose="02010609030101010101" pitchFamily="49" charset="-122"/>
              </a:rPr>
              <a:t>——《别了，司徒雷登》</a:t>
            </a:r>
            <a:endParaRPr lang="zh-CN" altLang="en-US" sz="3200" b="1">
              <a:solidFill>
                <a:srgbClr val="FF0000"/>
              </a:solidFill>
              <a:latin typeface="Times New Roman"/>
              <a:ea typeface="楷体_GB2312" panose="02010609030101010101" pitchFamily="49" charset="-122"/>
            </a:endParaRPr>
          </a:p>
        </p:txBody>
      </p:sp>
      <p:sp>
        <p:nvSpPr>
          <p:cNvPr id="24580" name="矩形 24579"/>
          <p:cNvSpPr/>
          <p:nvPr/>
        </p:nvSpPr>
        <p:spPr>
          <a:xfrm>
            <a:off x="304800" y="762000"/>
            <a:ext cx="5213350" cy="762000"/>
          </a:xfrm>
          <a:prstGeom prst="rect">
            <a:avLst/>
          </a:prstGeom>
          <a:noFill/>
          <a:ln w="9525">
            <a:noFill/>
          </a:ln>
        </p:spPr>
        <p:txBody>
          <a:bodyPr wrap="none" anchor="t">
            <a:spAutoFit/>
          </a:bodyPr>
          <a:lstStyle/>
          <a:p>
            <a:r>
              <a:rPr lang="zh-CN" altLang="en-US" sz="4400" b="1">
                <a:solidFill>
                  <a:srgbClr val="1212F6"/>
                </a:solidFill>
                <a:latin typeface="Times New Roman"/>
              </a:rPr>
              <a:t>毛泽东赞扬闻一多</a:t>
            </a:r>
            <a:r>
              <a:rPr lang="zh-CN" altLang="en-US" sz="4400">
                <a:solidFill>
                  <a:srgbClr val="1212F6"/>
                </a:solidFill>
                <a:latin typeface="Times New Roman"/>
              </a:rPr>
              <a:t>：</a:t>
            </a:r>
            <a:endParaRPr lang="zh-CN" altLang="en-US" sz="4400">
              <a:solidFill>
                <a:srgbClr val="1212F6"/>
              </a:solidFill>
              <a:latin typeface="Times New Roman"/>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266" name="图片 11265" descr="臧2"/>
          <p:cNvPicPr>
            <a:picLocks noChangeAspect="1"/>
          </p:cNvPicPr>
          <p:nvPr/>
        </p:nvPicPr>
        <p:blipFill>
          <a:blip r:embed="rId2"/>
          <a:stretch>
            <a:fillRect/>
          </a:stretch>
        </p:blipFill>
        <p:spPr>
          <a:xfrm>
            <a:off x="0" y="0"/>
            <a:ext cx="2971800" cy="2971800"/>
          </a:xfrm>
          <a:prstGeom prst="rect">
            <a:avLst/>
          </a:prstGeom>
          <a:noFill/>
          <a:ln w="9525">
            <a:noFill/>
          </a:ln>
        </p:spPr>
      </p:pic>
      <p:pic>
        <p:nvPicPr>
          <p:cNvPr id="11267" name="图片 11266" descr="臧照片"/>
          <p:cNvPicPr>
            <a:picLocks noChangeAspect="1"/>
          </p:cNvPicPr>
          <p:nvPr/>
        </p:nvPicPr>
        <p:blipFill>
          <a:blip r:embed="rId3"/>
          <a:stretch>
            <a:fillRect/>
          </a:stretch>
        </p:blipFill>
        <p:spPr>
          <a:xfrm>
            <a:off x="0" y="2962275"/>
            <a:ext cx="2971800" cy="3886200"/>
          </a:xfrm>
          <a:prstGeom prst="rect">
            <a:avLst/>
          </a:prstGeom>
          <a:noFill/>
          <a:ln w="9525">
            <a:noFill/>
          </a:ln>
        </p:spPr>
      </p:pic>
      <p:sp>
        <p:nvSpPr>
          <p:cNvPr id="11268" name="文本框 11267"/>
          <p:cNvSpPr txBox="1"/>
          <p:nvPr/>
        </p:nvSpPr>
        <p:spPr>
          <a:xfrm>
            <a:off x="3200400" y="609600"/>
            <a:ext cx="5715000" cy="5754370"/>
          </a:xfrm>
          <a:prstGeom prst="rect">
            <a:avLst/>
          </a:prstGeom>
          <a:noFill/>
          <a:ln w="9525">
            <a:noFill/>
          </a:ln>
        </p:spPr>
        <p:txBody>
          <a:bodyPr>
            <a:spAutoFit/>
          </a:bodyPr>
          <a:lstStyle/>
          <a:p>
            <a:r>
              <a:rPr lang="zh-CN" altLang="en-US" sz="3200" b="1">
                <a:solidFill>
                  <a:srgbClr val="CC0000"/>
                </a:solidFill>
                <a:latin typeface="Times New Roman"/>
              </a:rPr>
              <a:t>臧克家--------</a:t>
            </a:r>
            <a:r>
              <a:rPr lang="zh-CN" altLang="en-US" sz="3200">
                <a:latin typeface="Times New Roman"/>
              </a:rPr>
              <a:t>  </a:t>
            </a:r>
            <a:r>
              <a:rPr lang="zh-CN" altLang="en-US" sz="3200" b="1">
                <a:solidFill>
                  <a:srgbClr val="1212F6"/>
                </a:solidFill>
                <a:latin typeface="Times New Roman"/>
              </a:rPr>
              <a:t>是</a:t>
            </a:r>
            <a:r>
              <a:rPr lang="zh-CN" altLang="en-US" sz="3200" b="1">
                <a:solidFill>
                  <a:srgbClr val="FF0000"/>
                </a:solidFill>
                <a:latin typeface="Times New Roman"/>
              </a:rPr>
              <a:t>闻一多的学生和知己</a:t>
            </a:r>
            <a:r>
              <a:rPr lang="zh-CN" altLang="en-US" sz="3200" b="1">
                <a:solidFill>
                  <a:srgbClr val="1212F6"/>
                </a:solidFill>
                <a:latin typeface="Times New Roman"/>
              </a:rPr>
              <a:t>，两人友情深厚。</a:t>
            </a:r>
            <a:r>
              <a:rPr lang="zh-CN" altLang="en-US" sz="3200" b="1">
                <a:solidFill>
                  <a:srgbClr val="FF0000"/>
                </a:solidFill>
                <a:latin typeface="Times New Roman"/>
              </a:rPr>
              <a:t>著名诗人</a:t>
            </a:r>
            <a:r>
              <a:rPr lang="zh-CN" altLang="en-US" sz="3200" b="1">
                <a:solidFill>
                  <a:srgbClr val="1212F6"/>
                </a:solidFill>
                <a:latin typeface="Times New Roman"/>
              </a:rPr>
              <a:t>，代表作《老马》，诗集《烙印》，被誉为“农民诗人”。</a:t>
            </a:r>
            <a:endParaRPr lang="zh-CN" altLang="en-US" sz="3200" b="1">
              <a:solidFill>
                <a:srgbClr val="1212F6"/>
              </a:solidFill>
              <a:latin typeface="Times New Roman"/>
            </a:endParaRPr>
          </a:p>
          <a:p>
            <a:r>
              <a:rPr lang="zh-CN" altLang="en-US" sz="3200" b="1">
                <a:solidFill>
                  <a:srgbClr val="1212F6"/>
                </a:solidFill>
                <a:latin typeface="Times New Roman"/>
              </a:rPr>
              <a:t>      2000年获首届“中国诗人奖——终生成就奖”。2003年获由国际诗人笔会颁发的“中国当代诗魂金奖”。2004年2月5日去世，</a:t>
            </a:r>
            <a:r>
              <a:rPr lang="zh-CN" altLang="en-US" sz="3200" b="1">
                <a:solidFill>
                  <a:srgbClr val="FF0000"/>
                </a:solidFill>
                <a:latin typeface="Times New Roman"/>
              </a:rPr>
              <a:t>享年99岁</a:t>
            </a:r>
            <a:r>
              <a:rPr lang="zh-CN" altLang="en-US" sz="3200" b="1">
                <a:solidFill>
                  <a:srgbClr val="1212F6"/>
                </a:solidFill>
                <a:latin typeface="Times New Roman"/>
              </a:rPr>
              <a:t>。</a:t>
            </a:r>
            <a:endParaRPr lang="zh-CN" altLang="en-US" sz="3200" b="1">
              <a:solidFill>
                <a:srgbClr val="1212F6"/>
              </a:solidFill>
              <a:latin typeface="Times New Roman"/>
            </a:endParaRPr>
          </a:p>
          <a:p>
            <a:pPr>
              <a:spcBef>
                <a:spcPct val="50000"/>
              </a:spcBef>
            </a:pPr>
            <a:endParaRPr lang="zh-CN" altLang="en-US" sz="3200" b="1">
              <a:solidFill>
                <a:srgbClr val="1212F6"/>
              </a:solidFill>
              <a:latin typeface="Times New Roman"/>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2"/>
          <p:cNvSpPr/>
          <p:nvPr/>
        </p:nvSpPr>
        <p:spPr>
          <a:xfrm>
            <a:off x="363538" y="990600"/>
            <a:ext cx="8385175" cy="5438775"/>
          </a:xfrm>
          <a:prstGeom prst="rect">
            <a:avLst/>
          </a:prstGeom>
          <a:noFill/>
          <a:ln w="9525">
            <a:noFill/>
          </a:ln>
        </p:spPr>
        <p:txBody>
          <a:bodyPr anchor="ctr">
            <a:spAutoFit/>
          </a:bodyPr>
          <a:lstStyle/>
          <a:p>
            <a:pPr algn="ctr"/>
            <a:r>
              <a:rPr lang="en-US" altLang="zh-CN" sz="3600" b="1">
                <a:solidFill>
                  <a:srgbClr val="CC0000"/>
                </a:solidFill>
                <a:latin typeface="Comic Sans MS" pitchFamily="66" charset="0"/>
                <a:ea typeface="宋体" panose="02010600030101010101" pitchFamily="2" charset="-122"/>
              </a:rPr>
              <a:t>    </a:t>
            </a:r>
            <a:r>
              <a:rPr lang="zh-CN" altLang="en-US" sz="3600" b="1">
                <a:solidFill>
                  <a:srgbClr val="CC0000"/>
                </a:solidFill>
                <a:latin typeface="宋体" panose="02010600030101010101" pitchFamily="2" charset="-122"/>
                <a:ea typeface="宋体" panose="02010600030101010101" pitchFamily="2" charset="-122"/>
              </a:rPr>
              <a:t>臧克家和闻一多</a:t>
            </a:r>
            <a:r>
              <a:rPr lang="zh-CN" altLang="en-US" sz="2400" b="1">
                <a:latin typeface="Comic Sans MS" pitchFamily="66" charset="0"/>
                <a:ea typeface="宋体" panose="02010600030101010101" pitchFamily="2" charset="-122"/>
              </a:rPr>
              <a:t> </a:t>
            </a:r>
            <a:endParaRPr lang="zh-CN" altLang="en-US" sz="2400" b="1">
              <a:latin typeface="Comic Sans MS" pitchFamily="66" charset="0"/>
              <a:ea typeface="宋体" panose="02010600030101010101" pitchFamily="2" charset="-122"/>
            </a:endParaRPr>
          </a:p>
          <a:p>
            <a:r>
              <a:rPr lang="zh-CN" altLang="en-US" sz="2400" b="1">
                <a:latin typeface="Comic Sans MS" pitchFamily="66" charset="0"/>
                <a:ea typeface="宋体" panose="02010600030101010101" pitchFamily="2" charset="-122"/>
              </a:rPr>
              <a:t>    </a:t>
            </a:r>
            <a:r>
              <a:rPr lang="zh-CN" altLang="en-US" sz="2400" b="1">
                <a:solidFill>
                  <a:srgbClr val="FF0000"/>
                </a:solidFill>
                <a:latin typeface="宋体" panose="02010600030101010101" pitchFamily="2" charset="-122"/>
                <a:ea typeface="宋体" panose="02010600030101010101" pitchFamily="2" charset="-122"/>
              </a:rPr>
              <a:t>臧克家于</a:t>
            </a:r>
            <a:r>
              <a:rPr lang="en-US" altLang="zh-CN" sz="2400" b="1">
                <a:solidFill>
                  <a:srgbClr val="FF0000"/>
                </a:solidFill>
                <a:latin typeface="宋体" panose="02010600030101010101" pitchFamily="2" charset="-122"/>
                <a:ea typeface="宋体" panose="02010600030101010101" pitchFamily="2" charset="-122"/>
              </a:rPr>
              <a:t>1930</a:t>
            </a:r>
            <a:r>
              <a:rPr lang="zh-CN" altLang="en-US" sz="2400" b="1">
                <a:solidFill>
                  <a:srgbClr val="FF0000"/>
                </a:solidFill>
                <a:latin typeface="宋体" panose="02010600030101010101" pitchFamily="2" charset="-122"/>
                <a:ea typeface="宋体" panose="02010600030101010101" pitchFamily="2" charset="-122"/>
              </a:rPr>
              <a:t>年至</a:t>
            </a:r>
            <a:r>
              <a:rPr lang="en-US" altLang="zh-CN" sz="2400" b="1">
                <a:solidFill>
                  <a:srgbClr val="FF0000"/>
                </a:solidFill>
                <a:latin typeface="宋体" panose="02010600030101010101" pitchFamily="2" charset="-122"/>
                <a:ea typeface="宋体" panose="02010600030101010101" pitchFamily="2" charset="-122"/>
              </a:rPr>
              <a:t>1934</a:t>
            </a:r>
            <a:r>
              <a:rPr lang="zh-CN" altLang="en-US" sz="2400" b="1">
                <a:solidFill>
                  <a:srgbClr val="FF0000"/>
                </a:solidFill>
                <a:latin typeface="宋体" panose="02010600030101010101" pitchFamily="2" charset="-122"/>
                <a:ea typeface="宋体" panose="02010600030101010101" pitchFamily="2" charset="-122"/>
              </a:rPr>
              <a:t>年在青岛大学学习期间，是闻一多先生的高足，经常出入于闻一多的办公室和家中，向老师请教；闻一多也很赏识臧克家</a:t>
            </a:r>
            <a:r>
              <a:rPr lang="zh-CN" altLang="en-US" sz="2400" b="1">
                <a:solidFill>
                  <a:srgbClr val="1212F6"/>
                </a:solidFill>
                <a:latin typeface="宋体" panose="02010600030101010101" pitchFamily="2" charset="-122"/>
                <a:ea typeface="宋体" panose="02010600030101010101" pitchFamily="2" charset="-122"/>
              </a:rPr>
              <a:t>，</a:t>
            </a:r>
            <a:r>
              <a:rPr lang="en-US" altLang="zh-CN" sz="2400" b="1">
                <a:solidFill>
                  <a:srgbClr val="1212F6"/>
                </a:solidFill>
                <a:latin typeface="宋体" panose="02010600030101010101" pitchFamily="2" charset="-122"/>
                <a:ea typeface="宋体" panose="02010600030101010101" pitchFamily="2" charset="-122"/>
              </a:rPr>
              <a:t>1932</a:t>
            </a:r>
            <a:r>
              <a:rPr lang="zh-CN" altLang="en-US" sz="2400" b="1">
                <a:solidFill>
                  <a:srgbClr val="1212F6"/>
                </a:solidFill>
                <a:latin typeface="宋体" panose="02010600030101010101" pitchFamily="2" charset="-122"/>
                <a:ea typeface="宋体" panose="02010600030101010101" pitchFamily="2" charset="-122"/>
              </a:rPr>
              <a:t>年回清华任教后写信给臧克家说：“得一知己，可以无憾，在青岛得到你一个人已经够了。”可见相知之深。</a:t>
            </a:r>
            <a:r>
              <a:rPr lang="en-US" altLang="zh-CN" sz="2400" b="1">
                <a:solidFill>
                  <a:srgbClr val="1212F6"/>
                </a:solidFill>
                <a:latin typeface="宋体" panose="02010600030101010101" pitchFamily="2" charset="-122"/>
                <a:ea typeface="宋体" panose="02010600030101010101" pitchFamily="2" charset="-122"/>
              </a:rPr>
              <a:t>1933</a:t>
            </a:r>
            <a:r>
              <a:rPr lang="zh-CN" altLang="en-US" sz="2400" b="1">
                <a:solidFill>
                  <a:srgbClr val="1212F6"/>
                </a:solidFill>
                <a:latin typeface="宋体" panose="02010600030101010101" pitchFamily="2" charset="-122"/>
                <a:ea typeface="宋体" panose="02010600030101010101" pitchFamily="2" charset="-122"/>
              </a:rPr>
              <a:t>年臧克家准备出版诗集</a:t>
            </a:r>
            <a:r>
              <a:rPr lang="en-US" altLang="zh-CN" sz="2400" b="1">
                <a:solidFill>
                  <a:srgbClr val="1212F6"/>
                </a:solidFill>
                <a:latin typeface="宋体" panose="02010600030101010101" pitchFamily="2" charset="-122"/>
                <a:ea typeface="宋体" panose="02010600030101010101" pitchFamily="2" charset="-122"/>
              </a:rPr>
              <a:t>《</a:t>
            </a:r>
            <a:r>
              <a:rPr lang="zh-CN" altLang="en-US" sz="2400" b="1">
                <a:solidFill>
                  <a:srgbClr val="1212F6"/>
                </a:solidFill>
                <a:latin typeface="宋体" panose="02010600030101010101" pitchFamily="2" charset="-122"/>
                <a:ea typeface="宋体" panose="02010600030101010101" pitchFamily="2" charset="-122"/>
              </a:rPr>
              <a:t>烙印</a:t>
            </a:r>
            <a:r>
              <a:rPr lang="en-US" altLang="zh-CN" sz="2400" b="1">
                <a:solidFill>
                  <a:srgbClr val="1212F6"/>
                </a:solidFill>
                <a:latin typeface="宋体" panose="02010600030101010101" pitchFamily="2" charset="-122"/>
                <a:ea typeface="宋体" panose="02010600030101010101" pitchFamily="2" charset="-122"/>
              </a:rPr>
              <a:t>》</a:t>
            </a:r>
            <a:r>
              <a:rPr lang="zh-CN" altLang="en-US" sz="2400" b="1">
                <a:solidFill>
                  <a:srgbClr val="1212F6"/>
                </a:solidFill>
                <a:latin typeface="宋体" panose="02010600030101010101" pitchFamily="2" charset="-122"/>
                <a:ea typeface="宋体" panose="02010600030101010101" pitchFamily="2" charset="-122"/>
              </a:rPr>
              <a:t>，因当时名不见经传，书店不愿出版他的诗集。</a:t>
            </a:r>
            <a:r>
              <a:rPr lang="zh-CN" altLang="en-US" sz="2400" b="1">
                <a:solidFill>
                  <a:srgbClr val="FF0000"/>
                </a:solidFill>
                <a:latin typeface="宋体" panose="02010600030101010101" pitchFamily="2" charset="-122"/>
                <a:ea typeface="宋体" panose="02010600030101010101" pitchFamily="2" charset="-122"/>
              </a:rPr>
              <a:t>闻一多联络王统照等人，替他出资印行</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FF0000"/>
                </a:solidFill>
                <a:latin typeface="宋体" panose="02010600030101010101" pitchFamily="2" charset="-122"/>
                <a:ea typeface="宋体" panose="02010600030101010101" pitchFamily="2" charset="-122"/>
              </a:rPr>
              <a:t>烙印</a:t>
            </a:r>
            <a:r>
              <a:rPr lang="en-US" altLang="zh-CN" sz="2400" b="1">
                <a:solidFill>
                  <a:srgbClr val="FF0000"/>
                </a:solidFill>
                <a:latin typeface="宋体" panose="02010600030101010101" pitchFamily="2" charset="-122"/>
                <a:ea typeface="宋体" panose="02010600030101010101" pitchFamily="2" charset="-122"/>
              </a:rPr>
              <a:t>》</a:t>
            </a:r>
            <a:r>
              <a:rPr lang="zh-CN" altLang="en-US" sz="2400" b="1">
                <a:solidFill>
                  <a:srgbClr val="1212F6"/>
                </a:solidFill>
                <a:latin typeface="宋体" panose="02010600030101010101" pitchFamily="2" charset="-122"/>
                <a:ea typeface="宋体" panose="02010600030101010101" pitchFamily="2" charset="-122"/>
              </a:rPr>
              <a:t>，又在大型杂志上撰文介绍。</a:t>
            </a:r>
            <a:r>
              <a:rPr lang="en-US" altLang="zh-CN" sz="2400" b="1">
                <a:solidFill>
                  <a:srgbClr val="1212F6"/>
                </a:solidFill>
                <a:latin typeface="宋体" panose="02010600030101010101" pitchFamily="2" charset="-122"/>
                <a:ea typeface="宋体" panose="02010600030101010101" pitchFamily="2" charset="-122"/>
              </a:rPr>
              <a:t>40</a:t>
            </a:r>
            <a:r>
              <a:rPr lang="zh-CN" altLang="en-US" sz="2400" b="1">
                <a:solidFill>
                  <a:srgbClr val="1212F6"/>
                </a:solidFill>
                <a:latin typeface="宋体" panose="02010600030101010101" pitchFamily="2" charset="-122"/>
                <a:ea typeface="宋体" panose="02010600030101010101" pitchFamily="2" charset="-122"/>
              </a:rPr>
              <a:t>年代，两人多有书信往来，如课文中提到的“他在给我的信上说</a:t>
            </a:r>
            <a:r>
              <a:rPr lang="en-US" altLang="zh-CN" sz="2400" b="1">
                <a:solidFill>
                  <a:srgbClr val="1212F6"/>
                </a:solidFill>
                <a:latin typeface="宋体" panose="02010600030101010101" pitchFamily="2" charset="-122"/>
                <a:ea typeface="宋体" panose="02010600030101010101" pitchFamily="2" charset="-122"/>
              </a:rPr>
              <a:t>……”</a:t>
            </a:r>
            <a:r>
              <a:rPr lang="zh-CN" altLang="en-US" sz="2400" b="1">
                <a:solidFill>
                  <a:srgbClr val="1212F6"/>
                </a:solidFill>
                <a:latin typeface="宋体" panose="02010600030101010101" pitchFamily="2" charset="-122"/>
                <a:ea typeface="宋体" panose="02010600030101010101" pitchFamily="2" charset="-122"/>
              </a:rPr>
              <a:t>，这是闻一多在接到臧克家赞扬他的信后，于</a:t>
            </a:r>
            <a:r>
              <a:rPr lang="en-US" altLang="zh-CN" sz="2400" b="1">
                <a:solidFill>
                  <a:srgbClr val="1212F6"/>
                </a:solidFill>
                <a:latin typeface="宋体" panose="02010600030101010101" pitchFamily="2" charset="-122"/>
                <a:ea typeface="宋体" panose="02010600030101010101" pitchFamily="2" charset="-122"/>
              </a:rPr>
              <a:t>1944</a:t>
            </a:r>
            <a:r>
              <a:rPr lang="zh-CN" altLang="en-US" sz="2400" b="1">
                <a:solidFill>
                  <a:srgbClr val="1212F6"/>
                </a:solidFill>
                <a:latin typeface="宋体" panose="02010600030101010101" pitchFamily="2" charset="-122"/>
                <a:ea typeface="宋体" panose="02010600030101010101" pitchFamily="2" charset="-122"/>
              </a:rPr>
              <a:t>年</a:t>
            </a:r>
            <a:r>
              <a:rPr lang="en-US" altLang="zh-CN" sz="2400" b="1">
                <a:solidFill>
                  <a:srgbClr val="1212F6"/>
                </a:solidFill>
                <a:latin typeface="宋体" panose="02010600030101010101" pitchFamily="2" charset="-122"/>
                <a:ea typeface="宋体" panose="02010600030101010101" pitchFamily="2" charset="-122"/>
              </a:rPr>
              <a:t>9</a:t>
            </a:r>
            <a:r>
              <a:rPr lang="zh-CN" altLang="en-US" sz="2400" b="1">
                <a:solidFill>
                  <a:srgbClr val="1212F6"/>
                </a:solidFill>
                <a:latin typeface="宋体" panose="02010600030101010101" pitchFamily="2" charset="-122"/>
                <a:ea typeface="宋体" panose="02010600030101010101" pitchFamily="2" charset="-122"/>
              </a:rPr>
              <a:t>月</a:t>
            </a:r>
            <a:r>
              <a:rPr lang="en-US" altLang="zh-CN" sz="2400" b="1">
                <a:solidFill>
                  <a:srgbClr val="1212F6"/>
                </a:solidFill>
                <a:latin typeface="宋体" panose="02010600030101010101" pitchFamily="2" charset="-122"/>
                <a:ea typeface="宋体" panose="02010600030101010101" pitchFamily="2" charset="-122"/>
              </a:rPr>
              <a:t>11</a:t>
            </a:r>
            <a:r>
              <a:rPr lang="zh-CN" altLang="en-US" sz="2400" b="1">
                <a:solidFill>
                  <a:srgbClr val="1212F6"/>
                </a:solidFill>
                <a:latin typeface="宋体" panose="02010600030101010101" pitchFamily="2" charset="-122"/>
                <a:ea typeface="宋体" panose="02010600030101010101" pitchFamily="2" charset="-122"/>
              </a:rPr>
              <a:t>日写的回信；课文中提到的“</a:t>
            </a:r>
            <a:r>
              <a:rPr lang="en-US" altLang="zh-CN" sz="2400" b="1">
                <a:solidFill>
                  <a:srgbClr val="1212F6"/>
                </a:solidFill>
                <a:latin typeface="宋体" panose="02010600030101010101" pitchFamily="2" charset="-122"/>
                <a:ea typeface="宋体" panose="02010600030101010101" pitchFamily="2" charset="-122"/>
              </a:rPr>
              <a:t>1944</a:t>
            </a:r>
            <a:r>
              <a:rPr lang="zh-CN" altLang="en-US" sz="2400" b="1">
                <a:solidFill>
                  <a:srgbClr val="1212F6"/>
                </a:solidFill>
                <a:latin typeface="宋体" panose="02010600030101010101" pitchFamily="2" charset="-122"/>
                <a:ea typeface="宋体" panose="02010600030101010101" pitchFamily="2" charset="-122"/>
              </a:rPr>
              <a:t>年</a:t>
            </a:r>
            <a:r>
              <a:rPr lang="en-US" altLang="zh-CN" sz="2400" b="1">
                <a:solidFill>
                  <a:srgbClr val="1212F6"/>
                </a:solidFill>
                <a:latin typeface="宋体" panose="02010600030101010101" pitchFamily="2" charset="-122"/>
                <a:ea typeface="宋体" panose="02010600030101010101" pitchFamily="2" charset="-122"/>
              </a:rPr>
              <a:t>10</a:t>
            </a:r>
            <a:r>
              <a:rPr lang="zh-CN" altLang="en-US" sz="2400" b="1">
                <a:solidFill>
                  <a:srgbClr val="1212F6"/>
                </a:solidFill>
                <a:latin typeface="宋体" panose="02010600030101010101" pitchFamily="2" charset="-122"/>
                <a:ea typeface="宋体" panose="02010600030101010101" pitchFamily="2" charset="-122"/>
              </a:rPr>
              <a:t>月</a:t>
            </a:r>
            <a:r>
              <a:rPr lang="en-US" altLang="zh-CN" sz="2400" b="1">
                <a:solidFill>
                  <a:srgbClr val="1212F6"/>
                </a:solidFill>
                <a:latin typeface="宋体" panose="02010600030101010101" pitchFamily="2" charset="-122"/>
                <a:ea typeface="宋体" panose="02010600030101010101" pitchFamily="2" charset="-122"/>
              </a:rPr>
              <a:t>12</a:t>
            </a:r>
            <a:r>
              <a:rPr lang="zh-CN" altLang="en-US" sz="2400" b="1">
                <a:solidFill>
                  <a:srgbClr val="1212F6"/>
                </a:solidFill>
                <a:latin typeface="宋体" panose="02010600030101010101" pitchFamily="2" charset="-122"/>
                <a:ea typeface="宋体" panose="02010600030101010101" pitchFamily="2" charset="-122"/>
              </a:rPr>
              <a:t>日”那封信，是答复臧克家欲至联大教书的问询的。闻一多先生遇难后，臧克家于</a:t>
            </a:r>
            <a:r>
              <a:rPr lang="en-US" altLang="zh-CN" sz="2400" b="1">
                <a:solidFill>
                  <a:srgbClr val="1212F6"/>
                </a:solidFill>
                <a:latin typeface="宋体" panose="02010600030101010101" pitchFamily="2" charset="-122"/>
                <a:ea typeface="宋体" panose="02010600030101010101" pitchFamily="2" charset="-122"/>
              </a:rPr>
              <a:t>1946</a:t>
            </a:r>
            <a:r>
              <a:rPr lang="zh-CN" altLang="en-US" sz="2400" b="1">
                <a:solidFill>
                  <a:srgbClr val="1212F6"/>
                </a:solidFill>
                <a:latin typeface="宋体" panose="02010600030101010101" pitchFamily="2" charset="-122"/>
                <a:ea typeface="宋体" panose="02010600030101010101" pitchFamily="2" charset="-122"/>
              </a:rPr>
              <a:t>年</a:t>
            </a:r>
            <a:r>
              <a:rPr lang="en-US" altLang="zh-CN" sz="2400" b="1">
                <a:solidFill>
                  <a:srgbClr val="1212F6"/>
                </a:solidFill>
                <a:latin typeface="宋体" panose="02010600030101010101" pitchFamily="2" charset="-122"/>
                <a:ea typeface="宋体" panose="02010600030101010101" pitchFamily="2" charset="-122"/>
              </a:rPr>
              <a:t>8</a:t>
            </a:r>
            <a:r>
              <a:rPr lang="zh-CN" altLang="en-US" sz="2400" b="1">
                <a:solidFill>
                  <a:srgbClr val="1212F6"/>
                </a:solidFill>
                <a:latin typeface="宋体" panose="02010600030101010101" pitchFamily="2" charset="-122"/>
                <a:ea typeface="宋体" panose="02010600030101010101" pitchFamily="2" charset="-122"/>
              </a:rPr>
              <a:t>月撰写</a:t>
            </a:r>
            <a:r>
              <a:rPr lang="en-US" altLang="zh-CN" sz="2400" b="1">
                <a:solidFill>
                  <a:srgbClr val="1212F6"/>
                </a:solidFill>
                <a:latin typeface="宋体" panose="02010600030101010101" pitchFamily="2" charset="-122"/>
                <a:ea typeface="宋体" panose="02010600030101010101" pitchFamily="2" charset="-122"/>
              </a:rPr>
              <a:t>《</a:t>
            </a:r>
            <a:r>
              <a:rPr lang="zh-CN" altLang="en-US" sz="2400" b="1">
                <a:solidFill>
                  <a:srgbClr val="1212F6"/>
                </a:solidFill>
                <a:latin typeface="宋体" panose="02010600030101010101" pitchFamily="2" charset="-122"/>
                <a:ea typeface="宋体" panose="02010600030101010101" pitchFamily="2" charset="-122"/>
              </a:rPr>
              <a:t>我的先生闻一多</a:t>
            </a:r>
            <a:r>
              <a:rPr lang="en-US" altLang="zh-CN" sz="2400" b="1">
                <a:solidFill>
                  <a:srgbClr val="1212F6"/>
                </a:solidFill>
                <a:latin typeface="宋体" panose="02010600030101010101" pitchFamily="2" charset="-122"/>
                <a:ea typeface="宋体" panose="02010600030101010101" pitchFamily="2" charset="-122"/>
              </a:rPr>
              <a:t>》</a:t>
            </a:r>
            <a:r>
              <a:rPr lang="zh-CN" altLang="en-US" sz="2400" b="1">
                <a:solidFill>
                  <a:srgbClr val="1212F6"/>
                </a:solidFill>
                <a:latin typeface="宋体" panose="02010600030101010101" pitchFamily="2" charset="-122"/>
                <a:ea typeface="宋体" panose="02010600030101010101" pitchFamily="2" charset="-122"/>
              </a:rPr>
              <a:t>以示悼念。 </a:t>
            </a:r>
            <a:endParaRPr lang="zh-CN" altLang="en-US" sz="2400" b="1">
              <a:solidFill>
                <a:srgbClr val="1212F6"/>
              </a:solidFill>
              <a:latin typeface="宋体" panose="02010600030101010101" pitchFamily="2" charset="-122"/>
              <a:ea typeface="宋体" panose="02010600030101010101" pitchFamily="2" charset="-122"/>
            </a:endParaRPr>
          </a:p>
        </p:txBody>
      </p:sp>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1212F6"/>
                </a:solidFill>
                <a:latin typeface="微软雅黑" pitchFamily="34" charset="-122"/>
                <a:ea typeface="微软雅黑" pitchFamily="34" charset="-122"/>
              </a:rPr>
              <a:t>人物·简介</a:t>
            </a:r>
            <a:endParaRPr lang="zh-CN" altLang="en-US" sz="2800" b="1" strike="noStrike" noProof="1">
              <a:solidFill>
                <a:srgbClr val="1212F6"/>
              </a:solidFill>
              <a:latin typeface="微软雅黑" pitchFamily="34" charset="-122"/>
              <a:ea typeface="微软雅黑" pitchFamily="34" charset="-122"/>
            </a:endParaRPr>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文本占位符 24578"/>
          <p:cNvSpPr>
            <a:spLocks noGrp="1" noRot="1"/>
          </p:cNvSpPr>
          <p:nvPr/>
        </p:nvSpPr>
        <p:spPr>
          <a:xfrm>
            <a:off x="327025" y="803275"/>
            <a:ext cx="8489950" cy="4114800"/>
          </a:xfrm>
          <a:prstGeom prst="rect">
            <a:avLst/>
          </a:prstGeom>
          <a:noFill/>
          <a:ln w="9525">
            <a:noFill/>
          </a:ln>
        </p:spPr>
        <p:txBody>
          <a:bodyPr anchor="t"/>
          <a:lstStyle/>
          <a:p>
            <a:pPr marL="342900" indent="-342900">
              <a:spcBef>
                <a:spcPct val="20000"/>
              </a:spcBef>
              <a:buClr>
                <a:schemeClr val="hlink"/>
              </a:buClr>
              <a:buSzPct val="70000"/>
              <a:buFont typeface="Wingdings" panose="05000000000000000000" pitchFamily="2" charset="2"/>
            </a:pPr>
            <a:r>
              <a:rPr lang="zh-CN" altLang="en-US" sz="4000" b="1" baseline="0">
                <a:solidFill>
                  <a:srgbClr val="008000"/>
                </a:solidFill>
                <a:latin typeface="Times New Roman"/>
                <a:ea typeface="幼圆" pitchFamily="49" charset="-122"/>
              </a:rPr>
              <a:t>一、给下列字词注音：</a:t>
            </a:r>
            <a:endParaRPr lang="zh-CN" altLang="en-US" sz="4000" b="1" baseline="0">
              <a:solidFill>
                <a:srgbClr val="008000"/>
              </a:solidFill>
              <a:latin typeface="Times New Roman"/>
              <a:ea typeface="幼圆" pitchFamily="49" charset="-122"/>
            </a:endParaRPr>
          </a:p>
          <a:p>
            <a:pPr marL="342900" indent="-342900">
              <a:spcBef>
                <a:spcPct val="20000"/>
              </a:spcBef>
              <a:buClr>
                <a:schemeClr val="hlink"/>
              </a:buClr>
              <a:buSzPct val="70000"/>
              <a:buFont typeface="Wingdings" panose="05000000000000000000" pitchFamily="2" charset="2"/>
            </a:pPr>
            <a:r>
              <a:rPr lang="zh-CN" altLang="en-US" sz="2800" b="1" baseline="0">
                <a:solidFill>
                  <a:srgbClr val="008000"/>
                </a:solidFill>
                <a:latin typeface="Times New Roman"/>
                <a:ea typeface="幼圆" pitchFamily="49" charset="-122"/>
              </a:rPr>
              <a:t>  </a:t>
            </a:r>
            <a:r>
              <a:rPr lang="zh-CN" altLang="en-US" sz="3600" b="1" baseline="0">
                <a:solidFill>
                  <a:srgbClr val="008000"/>
                </a:solidFill>
                <a:latin typeface="黑体" panose="02010600030101010101" charset="-122"/>
                <a:ea typeface="黑体"/>
              </a:rPr>
              <a:t>地</a:t>
            </a:r>
            <a:r>
              <a:rPr lang="zh-CN" altLang="en-US" sz="3600" b="1" baseline="0">
                <a:latin typeface="黑体" panose="02010600030101010101" charset="-122"/>
                <a:ea typeface="黑体"/>
              </a:rPr>
              <a:t>壳</a:t>
            </a:r>
            <a:r>
              <a:rPr lang="zh-CN" altLang="en-US" sz="3600" b="1" baseline="0">
                <a:solidFill>
                  <a:srgbClr val="008000"/>
                </a:solidFill>
                <a:latin typeface="黑体" panose="02010600030101010101" charset="-122"/>
                <a:ea typeface="黑体"/>
              </a:rPr>
              <a:t>      仰之</a:t>
            </a:r>
            <a:r>
              <a:rPr lang="zh-CN" altLang="en-US" sz="3600" b="1" baseline="0">
                <a:latin typeface="黑体" panose="02010600030101010101" charset="-122"/>
                <a:ea typeface="黑体"/>
              </a:rPr>
              <a:t>弥</a:t>
            </a:r>
            <a:r>
              <a:rPr lang="zh-CN" altLang="en-US" sz="3600" b="1" baseline="0">
                <a:solidFill>
                  <a:srgbClr val="008000"/>
                </a:solidFill>
                <a:latin typeface="黑体" panose="02010600030101010101" charset="-122"/>
                <a:ea typeface="黑体"/>
              </a:rPr>
              <a:t>高      </a:t>
            </a:r>
            <a:r>
              <a:rPr lang="zh-CN" altLang="en-US" sz="3600" b="1" baseline="0">
                <a:latin typeface="黑体" panose="02010600030101010101" charset="-122"/>
                <a:ea typeface="黑体"/>
              </a:rPr>
              <a:t>兀兀</a:t>
            </a:r>
            <a:r>
              <a:rPr lang="zh-CN" altLang="en-US" sz="3600" b="1" baseline="0">
                <a:solidFill>
                  <a:srgbClr val="008000"/>
                </a:solidFill>
                <a:latin typeface="黑体" panose="02010600030101010101" charset="-122"/>
                <a:ea typeface="黑体"/>
              </a:rPr>
              <a:t>穷年</a:t>
            </a:r>
            <a:endParaRPr lang="zh-CN" altLang="en-US" sz="3600" b="1" baseline="0">
              <a:solidFill>
                <a:srgbClr val="008000"/>
              </a:solidFill>
              <a:latin typeface="黑体" panose="02010600030101010101" charset="-122"/>
              <a:ea typeface="黑体"/>
            </a:endParaRPr>
          </a:p>
          <a:p>
            <a:pPr marL="342900" indent="-342900">
              <a:spcBef>
                <a:spcPct val="20000"/>
              </a:spcBef>
              <a:buClr>
                <a:schemeClr val="hlink"/>
              </a:buClr>
              <a:buSzPct val="70000"/>
              <a:buFont typeface="Wingdings" panose="05000000000000000000" pitchFamily="2" charset="2"/>
            </a:pPr>
            <a:r>
              <a:rPr lang="zh-CN" altLang="en-US" sz="3600" b="1" baseline="0">
                <a:solidFill>
                  <a:srgbClr val="008000"/>
                </a:solidFill>
                <a:latin typeface="黑体" panose="02010600030101010101" charset="-122"/>
                <a:ea typeface="黑体"/>
              </a:rPr>
              <a:t> </a:t>
            </a:r>
            <a:r>
              <a:rPr lang="zh-CN" altLang="en-US" sz="3600" b="1" baseline="0">
                <a:latin typeface="黑体" panose="02010600030101010101" charset="-122"/>
                <a:ea typeface="黑体"/>
              </a:rPr>
              <a:t>校</a:t>
            </a:r>
            <a:r>
              <a:rPr lang="zh-CN" altLang="en-US" sz="3600" b="1" baseline="0">
                <a:solidFill>
                  <a:srgbClr val="008000"/>
                </a:solidFill>
                <a:latin typeface="黑体" panose="02010600030101010101" charset="-122"/>
                <a:ea typeface="黑体"/>
              </a:rPr>
              <a:t>补      </a:t>
            </a:r>
            <a:r>
              <a:rPr lang="zh-CN" altLang="en-US" sz="3600" b="1" baseline="0">
                <a:latin typeface="黑体" panose="02010600030101010101" charset="-122"/>
                <a:ea typeface="黑体"/>
              </a:rPr>
              <a:t>锲</a:t>
            </a:r>
            <a:r>
              <a:rPr lang="zh-CN" altLang="en-US" sz="3600" b="1" baseline="0">
                <a:solidFill>
                  <a:srgbClr val="008000"/>
                </a:solidFill>
                <a:latin typeface="黑体" panose="02010600030101010101" charset="-122"/>
                <a:ea typeface="黑体"/>
              </a:rPr>
              <a:t>而不舍      </a:t>
            </a:r>
            <a:r>
              <a:rPr lang="zh-CN" altLang="en-US" sz="3600" b="1" baseline="0">
                <a:latin typeface="黑体" panose="02010600030101010101" charset="-122"/>
                <a:ea typeface="黑体"/>
              </a:rPr>
              <a:t>沥</a:t>
            </a:r>
            <a:r>
              <a:rPr lang="zh-CN" altLang="en-US" sz="3600" b="1" baseline="0">
                <a:solidFill>
                  <a:srgbClr val="008000"/>
                </a:solidFill>
                <a:latin typeface="黑体" panose="02010600030101010101" charset="-122"/>
                <a:ea typeface="黑体"/>
              </a:rPr>
              <a:t>尽心血</a:t>
            </a:r>
            <a:endParaRPr lang="zh-CN" altLang="en-US" sz="3600" b="1" baseline="0">
              <a:solidFill>
                <a:srgbClr val="008000"/>
              </a:solidFill>
              <a:latin typeface="黑体" panose="02010600030101010101" charset="-122"/>
              <a:ea typeface="黑体"/>
            </a:endParaRPr>
          </a:p>
          <a:p>
            <a:pPr marL="342900" indent="-342900">
              <a:spcBef>
                <a:spcPct val="20000"/>
              </a:spcBef>
              <a:buClr>
                <a:schemeClr val="hlink"/>
              </a:buClr>
              <a:buSzPct val="70000"/>
              <a:buFont typeface="Wingdings" panose="05000000000000000000" pitchFamily="2" charset="2"/>
            </a:pPr>
            <a:r>
              <a:rPr lang="zh-CN" altLang="en-US" sz="3600" b="1" baseline="0">
                <a:solidFill>
                  <a:srgbClr val="008000"/>
                </a:solidFill>
                <a:latin typeface="黑体" panose="02010600030101010101" charset="-122"/>
                <a:ea typeface="黑体"/>
              </a:rPr>
              <a:t> </a:t>
            </a:r>
            <a:r>
              <a:rPr lang="zh-CN" altLang="en-US" sz="3600" b="1" baseline="0">
                <a:latin typeface="黑体" panose="02010600030101010101" charset="-122"/>
                <a:ea typeface="黑体"/>
              </a:rPr>
              <a:t>赫</a:t>
            </a:r>
            <a:r>
              <a:rPr lang="zh-CN" altLang="en-US" sz="3600" b="1" baseline="0">
                <a:solidFill>
                  <a:srgbClr val="008000"/>
                </a:solidFill>
                <a:latin typeface="黑体" panose="02010600030101010101" charset="-122"/>
                <a:ea typeface="黑体"/>
              </a:rPr>
              <a:t>然      </a:t>
            </a:r>
            <a:r>
              <a:rPr lang="zh-CN" altLang="en-US" sz="3600" b="1" baseline="0">
                <a:latin typeface="黑体" panose="02010600030101010101" charset="-122"/>
                <a:ea typeface="黑体"/>
              </a:rPr>
              <a:t>炯炯</a:t>
            </a:r>
            <a:r>
              <a:rPr lang="zh-CN" altLang="en-US" sz="3600" b="1" baseline="0">
                <a:solidFill>
                  <a:srgbClr val="008000"/>
                </a:solidFill>
                <a:latin typeface="黑体" panose="02010600030101010101" charset="-122"/>
                <a:ea typeface="黑体"/>
              </a:rPr>
              <a:t>目光      群蚁排</a:t>
            </a:r>
            <a:r>
              <a:rPr lang="zh-CN" altLang="en-US" sz="3600" b="1" baseline="0">
                <a:latin typeface="黑体" panose="02010600030101010101" charset="-122"/>
                <a:ea typeface="黑体"/>
              </a:rPr>
              <a:t>衙</a:t>
            </a:r>
            <a:endParaRPr lang="zh-CN" altLang="en-US" sz="3600" b="1" baseline="0">
              <a:latin typeface="黑体" panose="02010600030101010101" charset="-122"/>
              <a:ea typeface="黑体"/>
            </a:endParaRPr>
          </a:p>
          <a:p>
            <a:pPr marL="342900" indent="-342900">
              <a:spcBef>
                <a:spcPct val="20000"/>
              </a:spcBef>
              <a:buClr>
                <a:schemeClr val="hlink"/>
              </a:buClr>
              <a:buSzPct val="70000"/>
              <a:buFont typeface="Wingdings" panose="05000000000000000000" pitchFamily="2" charset="2"/>
            </a:pPr>
            <a:r>
              <a:rPr lang="zh-CN" altLang="en-US" sz="3600" b="1" baseline="0">
                <a:solidFill>
                  <a:srgbClr val="008000"/>
                </a:solidFill>
                <a:latin typeface="黑体" panose="02010600030101010101" charset="-122"/>
                <a:ea typeface="黑体"/>
              </a:rPr>
              <a:t> </a:t>
            </a:r>
            <a:r>
              <a:rPr lang="zh-CN" altLang="en-US" sz="3600" b="1" baseline="0">
                <a:latin typeface="黑体" panose="02010600030101010101" charset="-122"/>
                <a:ea typeface="黑体"/>
              </a:rPr>
              <a:t>函</a:t>
            </a:r>
            <a:r>
              <a:rPr lang="zh-CN" altLang="en-US" sz="3600" b="1" baseline="0">
                <a:solidFill>
                  <a:srgbClr val="008000"/>
                </a:solidFill>
                <a:latin typeface="黑体" panose="02010600030101010101" charset="-122"/>
                <a:ea typeface="黑体"/>
              </a:rPr>
              <a:t>寄      目不</a:t>
            </a:r>
            <a:r>
              <a:rPr lang="zh-CN" altLang="en-US" sz="3600" b="1" baseline="0">
                <a:latin typeface="黑体" panose="02010600030101010101" charset="-122"/>
                <a:ea typeface="黑体"/>
              </a:rPr>
              <a:t>窥</a:t>
            </a:r>
            <a:r>
              <a:rPr lang="zh-CN" altLang="en-US" sz="3600" b="1" baseline="0">
                <a:solidFill>
                  <a:srgbClr val="008000"/>
                </a:solidFill>
                <a:latin typeface="黑体" panose="02010600030101010101" charset="-122"/>
                <a:ea typeface="黑体"/>
              </a:rPr>
              <a:t>园      </a:t>
            </a:r>
            <a:r>
              <a:rPr lang="zh-CN" altLang="en-US" sz="3600" b="1" baseline="0">
                <a:latin typeface="黑体" panose="02010600030101010101" charset="-122"/>
                <a:ea typeface="黑体"/>
              </a:rPr>
              <a:t>迥</a:t>
            </a:r>
            <a:r>
              <a:rPr lang="zh-CN" altLang="en-US" sz="3600" b="1" baseline="0">
                <a:solidFill>
                  <a:srgbClr val="008000"/>
                </a:solidFill>
                <a:latin typeface="黑体" panose="02010600030101010101" charset="-122"/>
                <a:ea typeface="黑体"/>
              </a:rPr>
              <a:t>乎不同</a:t>
            </a:r>
            <a:endParaRPr lang="zh-CN" altLang="en-US" sz="3600" b="1" baseline="0">
              <a:solidFill>
                <a:srgbClr val="008000"/>
              </a:solidFill>
              <a:latin typeface="黑体" panose="02010600030101010101" charset="-122"/>
              <a:ea typeface="黑体"/>
            </a:endParaRPr>
          </a:p>
          <a:p>
            <a:pPr marL="342900" indent="-342900">
              <a:spcBef>
                <a:spcPct val="20000"/>
              </a:spcBef>
              <a:buClr>
                <a:schemeClr val="hlink"/>
              </a:buClr>
              <a:buSzPct val="70000"/>
              <a:buFont typeface="Wingdings" panose="05000000000000000000" pitchFamily="2" charset="2"/>
            </a:pPr>
            <a:r>
              <a:rPr lang="zh-CN" altLang="en-US" sz="3600" b="1" baseline="0">
                <a:solidFill>
                  <a:srgbClr val="008000"/>
                </a:solidFill>
                <a:latin typeface="黑体" panose="02010600030101010101" charset="-122"/>
                <a:ea typeface="黑体"/>
              </a:rPr>
              <a:t> </a:t>
            </a:r>
            <a:r>
              <a:rPr lang="zh-CN" altLang="en-US" sz="3600" b="1" baseline="0">
                <a:latin typeface="黑体" panose="02010600030101010101" charset="-122"/>
                <a:ea typeface="黑体"/>
              </a:rPr>
              <a:t>漂</a:t>
            </a:r>
            <a:r>
              <a:rPr lang="zh-CN" altLang="en-US" sz="3600" b="1" baseline="0">
                <a:solidFill>
                  <a:srgbClr val="008000"/>
                </a:solidFill>
                <a:latin typeface="黑体" panose="02010600030101010101" charset="-122"/>
                <a:ea typeface="黑体"/>
              </a:rPr>
              <a:t>白      警报</a:t>
            </a:r>
            <a:r>
              <a:rPr lang="zh-CN" altLang="en-US" sz="3600" b="1" baseline="0">
                <a:latin typeface="黑体" panose="02010600030101010101" charset="-122"/>
                <a:ea typeface="黑体"/>
              </a:rPr>
              <a:t>迭</a:t>
            </a:r>
            <a:r>
              <a:rPr lang="zh-CN" altLang="en-US" sz="3600" b="1" baseline="0">
                <a:solidFill>
                  <a:srgbClr val="008000"/>
                </a:solidFill>
                <a:latin typeface="黑体" panose="02010600030101010101" charset="-122"/>
                <a:ea typeface="黑体"/>
              </a:rPr>
              <a:t>起      气冲</a:t>
            </a:r>
            <a:r>
              <a:rPr lang="zh-CN" altLang="en-US" sz="3600" b="1" baseline="0">
                <a:latin typeface="黑体" panose="02010600030101010101" charset="-122"/>
                <a:ea typeface="黑体"/>
              </a:rPr>
              <a:t>斗</a:t>
            </a:r>
            <a:r>
              <a:rPr lang="zh-CN" altLang="en-US" sz="3600" b="1" baseline="0">
                <a:solidFill>
                  <a:srgbClr val="008000"/>
                </a:solidFill>
                <a:latin typeface="黑体" panose="02010600030101010101" charset="-122"/>
                <a:ea typeface="黑体"/>
              </a:rPr>
              <a:t>牛</a:t>
            </a:r>
            <a:endParaRPr lang="zh-CN" altLang="en-US" sz="3600" b="1" baseline="0">
              <a:solidFill>
                <a:srgbClr val="008000"/>
              </a:solidFill>
              <a:latin typeface="黑体" panose="02010600030101010101" charset="-122"/>
              <a:ea typeface="黑体"/>
            </a:endParaRPr>
          </a:p>
        </p:txBody>
      </p:sp>
      <p:sp>
        <p:nvSpPr>
          <p:cNvPr id="15362" name="文本框 24579"/>
          <p:cNvSpPr txBox="1"/>
          <p:nvPr/>
        </p:nvSpPr>
        <p:spPr>
          <a:xfrm>
            <a:off x="4994275" y="2193925"/>
            <a:ext cx="838200" cy="457200"/>
          </a:xfrm>
          <a:prstGeom prst="rect">
            <a:avLst/>
          </a:prstGeom>
          <a:noFill/>
          <a:ln w="9525">
            <a:noFill/>
          </a:ln>
        </p:spPr>
        <p:txBody>
          <a:bodyPr anchor="t">
            <a:spAutoFit/>
          </a:bodyPr>
          <a:lstStyle/>
          <a:p>
            <a:pPr>
              <a:spcBef>
                <a:spcPct val="50000"/>
              </a:spcBef>
            </a:pPr>
            <a:endParaRPr lang="zh-CN" altLang="zh-CN" sz="2400">
              <a:latin typeface="Times New Roman"/>
              <a:ea typeface="宋体" panose="02010600030101010101" pitchFamily="2" charset="-122"/>
            </a:endParaRPr>
          </a:p>
        </p:txBody>
      </p:sp>
      <p:sp>
        <p:nvSpPr>
          <p:cNvPr id="15363" name="文本框 24580"/>
          <p:cNvSpPr txBox="1"/>
          <p:nvPr/>
        </p:nvSpPr>
        <p:spPr>
          <a:xfrm>
            <a:off x="7813675" y="2117725"/>
            <a:ext cx="838200" cy="457200"/>
          </a:xfrm>
          <a:prstGeom prst="rect">
            <a:avLst/>
          </a:prstGeom>
          <a:noFill/>
          <a:ln w="9525">
            <a:noFill/>
          </a:ln>
        </p:spPr>
        <p:txBody>
          <a:bodyPr anchor="t">
            <a:spAutoFit/>
          </a:bodyPr>
          <a:lstStyle/>
          <a:p>
            <a:pPr>
              <a:spcBef>
                <a:spcPct val="50000"/>
              </a:spcBef>
            </a:pPr>
            <a:endParaRPr lang="zh-CN" altLang="zh-CN" sz="2400">
              <a:latin typeface="Times New Roman"/>
              <a:ea typeface="宋体" panose="02010600030101010101" pitchFamily="2" charset="-122"/>
            </a:endParaRPr>
          </a:p>
        </p:txBody>
      </p:sp>
      <p:sp>
        <p:nvSpPr>
          <p:cNvPr id="24582" name="文本框 24581"/>
          <p:cNvSpPr txBox="1"/>
          <p:nvPr/>
        </p:nvSpPr>
        <p:spPr>
          <a:xfrm>
            <a:off x="1851025" y="1472565"/>
            <a:ext cx="1659890" cy="645160"/>
          </a:xfrm>
          <a:prstGeom prst="rect">
            <a:avLst/>
          </a:prstGeom>
          <a:noFill/>
          <a:ln w="9525">
            <a:noFill/>
          </a:ln>
        </p:spPr>
        <p:txBody>
          <a:bodyPr wrap="square" anchor="t">
            <a:spAutoFit/>
          </a:bodyPr>
          <a:lstStyle/>
          <a:p>
            <a:pPr>
              <a:spcBef>
                <a:spcPct val="50000"/>
              </a:spcBef>
            </a:pPr>
            <a:r>
              <a:rPr lang="en-US" altLang="zh-CN" sz="3600" b="1">
                <a:solidFill>
                  <a:srgbClr val="FF0000"/>
                </a:solidFill>
                <a:latin typeface="Times New Roman"/>
                <a:ea typeface="宋体" panose="02010600030101010101" pitchFamily="2" charset="-122"/>
              </a:rPr>
              <a:t>qiào</a:t>
            </a:r>
            <a:endParaRPr lang="en-US" altLang="zh-CN" sz="3600" b="1">
              <a:solidFill>
                <a:srgbClr val="FF0000"/>
              </a:solidFill>
              <a:latin typeface="Times New Roman"/>
              <a:ea typeface="宋体" panose="02010600030101010101" pitchFamily="2" charset="-122"/>
            </a:endParaRPr>
          </a:p>
        </p:txBody>
      </p:sp>
      <p:sp>
        <p:nvSpPr>
          <p:cNvPr id="24583" name="文本框 24582"/>
          <p:cNvSpPr txBox="1"/>
          <p:nvPr/>
        </p:nvSpPr>
        <p:spPr>
          <a:xfrm>
            <a:off x="4993958" y="1480185"/>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mí</a:t>
            </a:r>
            <a:endParaRPr lang="en-US" altLang="zh-CN" sz="3600" b="1">
              <a:solidFill>
                <a:srgbClr val="FF0000"/>
              </a:solidFill>
              <a:latin typeface="Times New Roman"/>
              <a:ea typeface="宋体" panose="02010600030101010101" pitchFamily="2" charset="-122"/>
            </a:endParaRPr>
          </a:p>
        </p:txBody>
      </p:sp>
      <p:sp>
        <p:nvSpPr>
          <p:cNvPr id="24584" name="文本框 24583"/>
          <p:cNvSpPr txBox="1"/>
          <p:nvPr/>
        </p:nvSpPr>
        <p:spPr>
          <a:xfrm>
            <a:off x="8347075" y="1480185"/>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wù</a:t>
            </a:r>
            <a:endParaRPr lang="en-US" altLang="zh-CN" sz="3600" b="1">
              <a:solidFill>
                <a:srgbClr val="FF0000"/>
              </a:solidFill>
              <a:latin typeface="Times New Roman"/>
              <a:ea typeface="宋体" panose="02010600030101010101" pitchFamily="2" charset="-122"/>
            </a:endParaRPr>
          </a:p>
        </p:txBody>
      </p:sp>
      <p:sp>
        <p:nvSpPr>
          <p:cNvPr id="24585" name="文本框 24584"/>
          <p:cNvSpPr txBox="1"/>
          <p:nvPr/>
        </p:nvSpPr>
        <p:spPr>
          <a:xfrm>
            <a:off x="1670050" y="2117725"/>
            <a:ext cx="1649095" cy="645160"/>
          </a:xfrm>
          <a:prstGeom prst="rect">
            <a:avLst/>
          </a:prstGeom>
          <a:noFill/>
          <a:ln w="9525">
            <a:noFill/>
          </a:ln>
        </p:spPr>
        <p:txBody>
          <a:bodyPr wrap="square" anchor="t">
            <a:spAutoFit/>
          </a:bodyPr>
          <a:lstStyle/>
          <a:p>
            <a:pPr>
              <a:spcBef>
                <a:spcPct val="50000"/>
              </a:spcBef>
            </a:pPr>
            <a:r>
              <a:rPr lang="en-US" altLang="zh-CN" sz="3600" b="1">
                <a:solidFill>
                  <a:srgbClr val="FF0000"/>
                </a:solidFill>
                <a:latin typeface="Times New Roman"/>
                <a:ea typeface="宋体" panose="02010600030101010101" pitchFamily="2" charset="-122"/>
              </a:rPr>
              <a:t>jiào</a:t>
            </a:r>
            <a:endParaRPr lang="en-US" altLang="zh-CN" sz="3600" b="1">
              <a:solidFill>
                <a:srgbClr val="FF0000"/>
              </a:solidFill>
              <a:latin typeface="Times New Roman"/>
              <a:ea typeface="宋体" panose="02010600030101010101" pitchFamily="2" charset="-122"/>
            </a:endParaRPr>
          </a:p>
        </p:txBody>
      </p:sp>
      <p:sp>
        <p:nvSpPr>
          <p:cNvPr id="24586" name="文本框 24585"/>
          <p:cNvSpPr txBox="1"/>
          <p:nvPr/>
        </p:nvSpPr>
        <p:spPr>
          <a:xfrm>
            <a:off x="4956175" y="2121218"/>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qiè</a:t>
            </a:r>
            <a:endParaRPr lang="en-US" altLang="zh-CN" sz="3600" b="1">
              <a:solidFill>
                <a:srgbClr val="FF0000"/>
              </a:solidFill>
              <a:latin typeface="Times New Roman"/>
              <a:ea typeface="宋体" panose="02010600030101010101" pitchFamily="2" charset="-122"/>
            </a:endParaRPr>
          </a:p>
        </p:txBody>
      </p:sp>
      <p:sp>
        <p:nvSpPr>
          <p:cNvPr id="24587" name="文本框 24586"/>
          <p:cNvSpPr txBox="1"/>
          <p:nvPr/>
        </p:nvSpPr>
        <p:spPr>
          <a:xfrm>
            <a:off x="8041958" y="2101850"/>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lì</a:t>
            </a:r>
            <a:endParaRPr lang="en-US" altLang="zh-CN" sz="3600" b="1">
              <a:solidFill>
                <a:srgbClr val="FF0000"/>
              </a:solidFill>
              <a:latin typeface="Times New Roman"/>
              <a:ea typeface="宋体" panose="02010600030101010101" pitchFamily="2" charset="-122"/>
            </a:endParaRPr>
          </a:p>
        </p:txBody>
      </p:sp>
      <p:sp>
        <p:nvSpPr>
          <p:cNvPr id="24588" name="文本框 24587"/>
          <p:cNvSpPr txBox="1"/>
          <p:nvPr/>
        </p:nvSpPr>
        <p:spPr>
          <a:xfrm>
            <a:off x="1670050" y="2888615"/>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hè</a:t>
            </a:r>
            <a:endParaRPr lang="en-US" altLang="zh-CN" sz="3600" b="1">
              <a:solidFill>
                <a:srgbClr val="FF0000"/>
              </a:solidFill>
              <a:latin typeface="Times New Roman"/>
              <a:ea typeface="宋体" panose="02010600030101010101" pitchFamily="2" charset="-122"/>
            </a:endParaRPr>
          </a:p>
        </p:txBody>
      </p:sp>
      <p:sp>
        <p:nvSpPr>
          <p:cNvPr id="24589" name="文本框 24588"/>
          <p:cNvSpPr txBox="1"/>
          <p:nvPr/>
        </p:nvSpPr>
        <p:spPr>
          <a:xfrm>
            <a:off x="4765675" y="2762568"/>
            <a:ext cx="1371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jiǒng</a:t>
            </a:r>
            <a:endParaRPr lang="en-US" altLang="zh-CN" sz="3600" b="1">
              <a:solidFill>
                <a:srgbClr val="FF0000"/>
              </a:solidFill>
              <a:latin typeface="Times New Roman"/>
              <a:ea typeface="宋体" panose="02010600030101010101" pitchFamily="2" charset="-122"/>
            </a:endParaRPr>
          </a:p>
        </p:txBody>
      </p:sp>
      <p:sp>
        <p:nvSpPr>
          <p:cNvPr id="24590" name="文本框 24589"/>
          <p:cNvSpPr txBox="1"/>
          <p:nvPr/>
        </p:nvSpPr>
        <p:spPr>
          <a:xfrm>
            <a:off x="8041958" y="2762568"/>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yá</a:t>
            </a:r>
            <a:endParaRPr lang="en-US" altLang="zh-CN" sz="3600" b="1">
              <a:solidFill>
                <a:srgbClr val="FF0000"/>
              </a:solidFill>
              <a:latin typeface="Times New Roman"/>
              <a:ea typeface="宋体" panose="02010600030101010101" pitchFamily="2" charset="-122"/>
            </a:endParaRPr>
          </a:p>
        </p:txBody>
      </p:sp>
      <p:sp>
        <p:nvSpPr>
          <p:cNvPr id="24591" name="文本框 24590"/>
          <p:cNvSpPr txBox="1"/>
          <p:nvPr/>
        </p:nvSpPr>
        <p:spPr>
          <a:xfrm>
            <a:off x="1643380" y="3529648"/>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hán</a:t>
            </a:r>
            <a:endParaRPr lang="en-US" altLang="zh-CN" sz="3600" b="1">
              <a:solidFill>
                <a:srgbClr val="FF0000"/>
              </a:solidFill>
              <a:latin typeface="Times New Roman"/>
              <a:ea typeface="宋体" panose="02010600030101010101" pitchFamily="2" charset="-122"/>
            </a:endParaRPr>
          </a:p>
        </p:txBody>
      </p:sp>
      <p:sp>
        <p:nvSpPr>
          <p:cNvPr id="24592" name="文本框 24591"/>
          <p:cNvSpPr txBox="1"/>
          <p:nvPr/>
        </p:nvSpPr>
        <p:spPr>
          <a:xfrm>
            <a:off x="4837430" y="3529648"/>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kuī</a:t>
            </a:r>
            <a:endParaRPr lang="en-US" altLang="zh-CN" sz="3600" b="1">
              <a:solidFill>
                <a:srgbClr val="FF0000"/>
              </a:solidFill>
              <a:latin typeface="Times New Roman"/>
              <a:ea typeface="宋体" panose="02010600030101010101" pitchFamily="2" charset="-122"/>
            </a:endParaRPr>
          </a:p>
        </p:txBody>
      </p:sp>
      <p:sp>
        <p:nvSpPr>
          <p:cNvPr id="24593" name="文本框 24592"/>
          <p:cNvSpPr txBox="1"/>
          <p:nvPr/>
        </p:nvSpPr>
        <p:spPr>
          <a:xfrm>
            <a:off x="7851775" y="3529965"/>
            <a:ext cx="1371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jiǒng</a:t>
            </a:r>
            <a:endParaRPr lang="en-US" altLang="zh-CN" sz="3600" b="1">
              <a:solidFill>
                <a:srgbClr val="FF0000"/>
              </a:solidFill>
              <a:latin typeface="Times New Roman"/>
              <a:ea typeface="宋体" panose="02010600030101010101" pitchFamily="2" charset="-122"/>
            </a:endParaRPr>
          </a:p>
        </p:txBody>
      </p:sp>
      <p:sp>
        <p:nvSpPr>
          <p:cNvPr id="24594" name="文本框 24593"/>
          <p:cNvSpPr txBox="1"/>
          <p:nvPr/>
        </p:nvSpPr>
        <p:spPr>
          <a:xfrm>
            <a:off x="1643063" y="4171315"/>
            <a:ext cx="1371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piǎo</a:t>
            </a:r>
            <a:endParaRPr lang="en-US" altLang="zh-CN" sz="3600" b="1">
              <a:solidFill>
                <a:srgbClr val="FF0000"/>
              </a:solidFill>
              <a:latin typeface="Times New Roman"/>
              <a:ea typeface="宋体" panose="02010600030101010101" pitchFamily="2" charset="-122"/>
            </a:endParaRPr>
          </a:p>
        </p:txBody>
      </p:sp>
      <p:sp>
        <p:nvSpPr>
          <p:cNvPr id="24595" name="文本框 24594"/>
          <p:cNvSpPr txBox="1"/>
          <p:nvPr/>
        </p:nvSpPr>
        <p:spPr>
          <a:xfrm>
            <a:off x="4917758" y="4171315"/>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dié</a:t>
            </a:r>
            <a:endParaRPr lang="en-US" altLang="zh-CN" sz="3600" b="1">
              <a:solidFill>
                <a:srgbClr val="FF0000"/>
              </a:solidFill>
              <a:latin typeface="Times New Roman"/>
              <a:ea typeface="宋体" panose="02010600030101010101" pitchFamily="2" charset="-122"/>
            </a:endParaRPr>
          </a:p>
        </p:txBody>
      </p:sp>
      <p:sp>
        <p:nvSpPr>
          <p:cNvPr id="24596" name="文本框 24595"/>
          <p:cNvSpPr txBox="1"/>
          <p:nvPr/>
        </p:nvSpPr>
        <p:spPr>
          <a:xfrm>
            <a:off x="8042275" y="4171315"/>
            <a:ext cx="990600" cy="641350"/>
          </a:xfrm>
          <a:prstGeom prst="rect">
            <a:avLst/>
          </a:prstGeom>
          <a:noFill/>
          <a:ln w="9525">
            <a:noFill/>
          </a:ln>
        </p:spPr>
        <p:txBody>
          <a:bodyPr anchor="t">
            <a:spAutoFit/>
          </a:bodyPr>
          <a:lstStyle/>
          <a:p>
            <a:pPr>
              <a:spcBef>
                <a:spcPct val="50000"/>
              </a:spcBef>
            </a:pPr>
            <a:r>
              <a:rPr lang="en-US" altLang="zh-CN" sz="3600" b="1">
                <a:solidFill>
                  <a:srgbClr val="FF0000"/>
                </a:solidFill>
                <a:latin typeface="Times New Roman"/>
                <a:ea typeface="宋体" panose="02010600030101010101" pitchFamily="2" charset="-122"/>
              </a:rPr>
              <a:t>dǒu</a:t>
            </a:r>
            <a:endParaRPr lang="en-US" altLang="zh-CN" sz="3600" b="1">
              <a:solidFill>
                <a:srgbClr val="FF0000"/>
              </a:solidFill>
              <a:latin typeface="Times New Roman"/>
              <a:ea typeface="宋体" panose="02010600030101010101" pitchFamily="2" charset="-122"/>
            </a:endParaRPr>
          </a:p>
        </p:txBody>
      </p:sp>
      <p:pic>
        <p:nvPicPr>
          <p:cNvPr id="15379" name="图片 24596" descr="54"/>
          <p:cNvPicPr>
            <a:picLocks noChangeAspect="1"/>
          </p:cNvPicPr>
          <p:nvPr/>
        </p:nvPicPr>
        <p:blipFill>
          <a:blip r:embed="rId2"/>
          <a:stretch>
            <a:fillRect/>
          </a:stretch>
        </p:blipFill>
        <p:spPr>
          <a:xfrm>
            <a:off x="2462213" y="5205413"/>
            <a:ext cx="4495800" cy="1338262"/>
          </a:xfrm>
          <a:prstGeom prst="rect">
            <a:avLst/>
          </a:prstGeom>
          <a:noFill/>
          <a:ln w="9525">
            <a:noFill/>
          </a:ln>
        </p:spPr>
      </p:pic>
      <p:sp>
        <p:nvSpPr>
          <p:cNvPr id="4" name="矩形 3"/>
          <p:cNvSpPr/>
          <p:nvPr/>
        </p:nvSpPr>
        <p:spPr>
          <a:xfrm>
            <a:off x="506413" y="111125"/>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2800" b="1" strike="noStrike" noProof="1">
                <a:solidFill>
                  <a:srgbClr val="1212F6"/>
                </a:solidFill>
                <a:latin typeface="微软雅黑" pitchFamily="34" charset="-122"/>
                <a:ea typeface="微软雅黑" pitchFamily="34" charset="-122"/>
              </a:rPr>
              <a:t>字·词</a:t>
            </a:r>
            <a:r>
              <a:rPr lang="zh-CN" altLang="en-US" sz="2800" b="1" strike="noStrike" noProof="1">
                <a:solidFill>
                  <a:srgbClr val="1212F6"/>
                </a:solidFill>
                <a:latin typeface="微软雅黑" pitchFamily="34" charset="-122"/>
                <a:ea typeface="微软雅黑" pitchFamily="34" charset="-122"/>
                <a:sym typeface="+mn-ea"/>
              </a:rPr>
              <a:t>·音</a:t>
            </a:r>
            <a:endParaRPr lang="zh-CN" altLang="en-US" sz="2800" b="1" strike="noStrike" noProof="1">
              <a:solidFill>
                <a:srgbClr val="1212F6"/>
              </a:solidFill>
              <a:latin typeface="微软雅黑" pitchFamily="34" charset="-122"/>
              <a:ea typeface="微软雅黑" pitchFamily="34" charset="-122"/>
              <a:sym typeface="+mn-ea"/>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6385" name="组合 103425"/>
          <p:cNvGrpSpPr/>
          <p:nvPr/>
        </p:nvGrpSpPr>
        <p:grpSpPr>
          <a:xfrm>
            <a:off x="-33020" y="1262380"/>
            <a:ext cx="2667047" cy="4386263"/>
            <a:chOff x="144" y="741"/>
            <a:chExt cx="1536" cy="2763"/>
          </a:xfrm>
        </p:grpSpPr>
        <p:sp>
          <p:nvSpPr>
            <p:cNvPr id="16386" name="文本框 103426"/>
            <p:cNvSpPr txBox="1"/>
            <p:nvPr/>
          </p:nvSpPr>
          <p:spPr>
            <a:xfrm>
              <a:off x="144" y="741"/>
              <a:ext cx="1536" cy="404"/>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目不窥园：</a:t>
              </a:r>
              <a:endParaRPr lang="zh-CN" altLang="en-US" sz="3600" b="1">
                <a:solidFill>
                  <a:srgbClr val="FF0000"/>
                </a:solidFill>
                <a:latin typeface="Times New Roman"/>
                <a:ea typeface="华文新魏" pitchFamily="2" charset="-122"/>
              </a:endParaRPr>
            </a:p>
          </p:txBody>
        </p:sp>
        <p:sp>
          <p:nvSpPr>
            <p:cNvPr id="16387" name="文本框 103427"/>
            <p:cNvSpPr txBox="1"/>
            <p:nvPr/>
          </p:nvSpPr>
          <p:spPr>
            <a:xfrm>
              <a:off x="144" y="1939"/>
              <a:ext cx="1248" cy="404"/>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诗兴不作：</a:t>
              </a:r>
              <a:endParaRPr lang="zh-CN" altLang="en-US" sz="3600" b="1">
                <a:solidFill>
                  <a:srgbClr val="FF0000"/>
                </a:solidFill>
                <a:latin typeface="Times New Roman"/>
                <a:ea typeface="华文新魏" pitchFamily="2" charset="-122"/>
              </a:endParaRPr>
            </a:p>
          </p:txBody>
        </p:sp>
        <p:sp>
          <p:nvSpPr>
            <p:cNvPr id="16388" name="文本框 103428"/>
            <p:cNvSpPr txBox="1"/>
            <p:nvPr/>
          </p:nvSpPr>
          <p:spPr>
            <a:xfrm>
              <a:off x="144" y="3100"/>
              <a:ext cx="1248" cy="404"/>
            </a:xfrm>
            <a:prstGeom prst="rect">
              <a:avLst/>
            </a:prstGeom>
            <a:noFill/>
            <a:ln w="9525">
              <a:noFill/>
            </a:ln>
          </p:spPr>
          <p:txBody>
            <a:bodyPr anchor="t">
              <a:spAutoFit/>
            </a:bodyPr>
            <a:lstStyle/>
            <a:p>
              <a:pPr>
                <a:spcBef>
                  <a:spcPct val="50000"/>
                </a:spcBef>
              </a:pPr>
              <a:r>
                <a:rPr lang="zh-CN" altLang="en-US" sz="3600" b="1">
                  <a:solidFill>
                    <a:srgbClr val="FF0000"/>
                  </a:solidFill>
                  <a:latin typeface="Times New Roman"/>
                  <a:ea typeface="华文新魏" pitchFamily="2" charset="-122"/>
                </a:rPr>
                <a:t>一反既往</a:t>
              </a:r>
              <a:r>
                <a:rPr lang="zh-CN" altLang="en-US" sz="3600" b="1">
                  <a:solidFill>
                    <a:srgbClr val="FFFF00"/>
                  </a:solidFill>
                  <a:latin typeface="Times New Roman"/>
                  <a:ea typeface="华文新魏" pitchFamily="2" charset="-122"/>
                </a:rPr>
                <a:t>：</a:t>
              </a:r>
              <a:endParaRPr lang="zh-CN" altLang="en-US" sz="3600" b="1">
                <a:solidFill>
                  <a:srgbClr val="FFFF00"/>
                </a:solidFill>
                <a:latin typeface="Times New Roman"/>
                <a:ea typeface="华文新魏" pitchFamily="2" charset="-122"/>
              </a:endParaRPr>
            </a:p>
          </p:txBody>
        </p:sp>
      </p:grpSp>
      <p:sp>
        <p:nvSpPr>
          <p:cNvPr id="103430" name="文本框 103429"/>
          <p:cNvSpPr txBox="1"/>
          <p:nvPr/>
        </p:nvSpPr>
        <p:spPr>
          <a:xfrm>
            <a:off x="2041525" y="1262063"/>
            <a:ext cx="6629400" cy="1736725"/>
          </a:xfrm>
          <a:prstGeom prst="rect">
            <a:avLst/>
          </a:prstGeom>
          <a:noFill/>
          <a:ln w="9525" cap="flat" cmpd="sng">
            <a:solidFill>
              <a:schemeClr val="bg1"/>
            </a:solidFill>
            <a:prstDash val="solid"/>
            <a:miter/>
            <a:headEnd type="none" w="med" len="med"/>
            <a:tailEnd type="none" w="med" len="med"/>
          </a:ln>
        </p:spPr>
        <p:txBody>
          <a:bodyPr anchor="t">
            <a:spAutoFit/>
          </a:bodyPr>
          <a:lstStyle/>
          <a:p>
            <a:pPr>
              <a:spcBef>
                <a:spcPct val="50000"/>
              </a:spcBef>
            </a:pPr>
            <a:r>
              <a:rPr lang="zh-CN" altLang="en-US" sz="3600" b="1">
                <a:solidFill>
                  <a:srgbClr val="1212F6"/>
                </a:solidFill>
                <a:latin typeface="宋体" panose="02010600030101010101" pitchFamily="2" charset="-122"/>
                <a:ea typeface="宋体" panose="02010600030101010101" pitchFamily="2" charset="-122"/>
              </a:rPr>
              <a:t>窥，从小孔或缝隙里偷偷地看。</a:t>
            </a:r>
            <a:r>
              <a:rPr lang="zh-CN" altLang="en-US" sz="3600" b="1">
                <a:solidFill>
                  <a:srgbClr val="FF0000"/>
                </a:solidFill>
                <a:latin typeface="宋体" panose="02010600030101010101" pitchFamily="2" charset="-122"/>
                <a:ea typeface="宋体" panose="02010600030101010101" pitchFamily="2" charset="-122"/>
              </a:rPr>
              <a:t>眼睛从不暗中看一看家里的园圃，即专心致志。</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103431" name="文本框 103430"/>
          <p:cNvSpPr txBox="1"/>
          <p:nvPr/>
        </p:nvSpPr>
        <p:spPr>
          <a:xfrm>
            <a:off x="2041525" y="3155950"/>
            <a:ext cx="6780213" cy="1738313"/>
          </a:xfrm>
          <a:prstGeom prst="rect">
            <a:avLst/>
          </a:prstGeom>
          <a:noFill/>
          <a:ln w="9525" cap="flat" cmpd="sng">
            <a:solidFill>
              <a:schemeClr val="bg1"/>
            </a:solidFill>
            <a:prstDash val="solid"/>
            <a:miter/>
            <a:headEnd type="none" w="med" len="med"/>
            <a:tailEnd type="none" w="med" len="med"/>
          </a:ln>
        </p:spPr>
        <p:txBody>
          <a:bodyPr wrap="square" anchor="t">
            <a:spAutoFit/>
          </a:bodyPr>
          <a:lstStyle/>
          <a:p>
            <a:pPr>
              <a:spcBef>
                <a:spcPct val="50000"/>
              </a:spcBef>
            </a:pPr>
            <a:r>
              <a:rPr lang="zh-CN" altLang="en-US" sz="3600" b="1">
                <a:solidFill>
                  <a:srgbClr val="1212F6"/>
                </a:solidFill>
                <a:latin typeface="宋体" panose="02010600030101010101" pitchFamily="2" charset="-122"/>
                <a:ea typeface="宋体" panose="02010600030101010101" pitchFamily="2" charset="-122"/>
              </a:rPr>
              <a:t>“作”，起的意思。诗兴不作，</a:t>
            </a:r>
            <a:r>
              <a:rPr lang="zh-CN" altLang="en-US" sz="3600" b="1">
                <a:solidFill>
                  <a:srgbClr val="FF0000"/>
                </a:solidFill>
                <a:latin typeface="宋体" panose="02010600030101010101" pitchFamily="2" charset="-122"/>
                <a:ea typeface="宋体" panose="02010600030101010101" pitchFamily="2" charset="-122"/>
              </a:rPr>
              <a:t>不是不做诗，而是写诗的兴致不起、不发。</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103432" name="文本框 103431"/>
          <p:cNvSpPr txBox="1"/>
          <p:nvPr/>
        </p:nvSpPr>
        <p:spPr>
          <a:xfrm>
            <a:off x="2049463" y="5006975"/>
            <a:ext cx="6781800" cy="1187450"/>
          </a:xfrm>
          <a:prstGeom prst="rect">
            <a:avLst/>
          </a:prstGeom>
          <a:noFill/>
          <a:ln w="9525">
            <a:noFill/>
          </a:ln>
        </p:spPr>
        <p:txBody>
          <a:bodyPr anchor="t">
            <a:spAutoFit/>
          </a:bodyPr>
          <a:lstStyle/>
          <a:p>
            <a:pPr>
              <a:spcBef>
                <a:spcPct val="50000"/>
              </a:spcBef>
            </a:pPr>
            <a:r>
              <a:rPr lang="zh-CN" altLang="en-US" sz="3600" b="1">
                <a:solidFill>
                  <a:srgbClr val="1212F6"/>
                </a:solidFill>
                <a:latin typeface="宋体" panose="02010600030101010101" pitchFamily="2" charset="-122"/>
                <a:ea typeface="宋体" panose="02010600030101010101" pitchFamily="2" charset="-122"/>
              </a:rPr>
              <a:t>既，已经。既往，过去。</a:t>
            </a:r>
            <a:r>
              <a:rPr lang="zh-CN" altLang="en-US" sz="3600" b="1">
                <a:solidFill>
                  <a:srgbClr val="FF0000"/>
                </a:solidFill>
                <a:latin typeface="宋体" panose="02010600030101010101" pitchFamily="2" charset="-122"/>
                <a:ea typeface="宋体" panose="02010600030101010101" pitchFamily="2" charset="-122"/>
              </a:rPr>
              <a:t>与过去完全不一样。</a:t>
            </a:r>
            <a:endParaRPr lang="zh-CN" altLang="en-US" sz="3600" b="1">
              <a:solidFill>
                <a:srgbClr val="FF0000"/>
              </a:solidFill>
              <a:latin typeface="宋体" panose="02010600030101010101" pitchFamily="2" charset="-122"/>
              <a:ea typeface="宋体" panose="02010600030101010101" pitchFamily="2" charset="-122"/>
            </a:endParaRPr>
          </a:p>
        </p:txBody>
      </p:sp>
      <p:sp>
        <p:nvSpPr>
          <p:cNvPr id="4" name="矩形 3"/>
          <p:cNvSpPr/>
          <p:nvPr/>
        </p:nvSpPr>
        <p:spPr>
          <a:xfrm>
            <a:off x="151448" y="41529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r>
              <a:rPr lang="zh-CN" altLang="en-US" sz="4400" b="1" strike="noStrike" noProof="1">
                <a:solidFill>
                  <a:srgbClr val="00B0F0"/>
                </a:solidFill>
                <a:latin typeface="微软雅黑" pitchFamily="34" charset="-122"/>
                <a:ea typeface="微软雅黑" pitchFamily="34" charset="-122"/>
                <a:sym typeface="+mn-ea"/>
              </a:rPr>
              <a:t>二、释义</a:t>
            </a:r>
            <a:endParaRPr lang="zh-CN" altLang="en-US" sz="4400" b="1" strike="noStrike" noProof="1">
              <a:solidFill>
                <a:srgbClr val="00B0F0"/>
              </a:solidFill>
              <a:latin typeface="微软雅黑" pitchFamily="34" charset="-122"/>
              <a:ea typeface="微软雅黑" pitchFamily="34" charset="-122"/>
              <a:sym typeface="+mn-ea"/>
            </a:endParaRPr>
          </a:p>
        </p:txBody>
      </p:sp>
      <p:pic>
        <p:nvPicPr>
          <p:cNvPr id="103433" name="New picture"/>
          <p:cNvPicPr/>
          <p:nvPr/>
        </p:nvPicPr>
        <p:blipFill>
          <a:blip r:embed="rId2"/>
          <a:stretch>
            <a:fillRect/>
          </a:stretch>
        </p:blipFill>
        <p:spPr>
          <a:xfrm>
            <a:off x="11836400" y="10807700"/>
            <a:ext cx="342900" cy="254000"/>
          </a:xfrm>
          <a:prstGeom prst="cube">
            <a:avLst/>
          </a:prstGeom>
        </p:spPr>
      </p:pic>
    </p:spTree>
    <p:custDataLst>
      <p:tags r:id="rId3"/>
    </p:custDataLst>
  </p:cSld>
  <p:clrMapOvr>
    <a:masterClrMapping/>
  </p:clrMapOvr>
  <p:transition/>
  <p:timing/>
</p:sld>
</file>

<file path=ppt/tags/tag1.xml><?xml version="1.0" encoding="utf-8"?>
<p:tagLst xmlns:p="http://schemas.openxmlformats.org/presentationml/2006/main">
  <p:tag name="MH" val="20151210172630"/>
  <p:tag name="MH_LIBRARY" val="GRAPHIC"/>
  <p:tag name="MH_ORDER" val="Chevron 47"/>
</p:tagLst>
</file>

<file path=ppt/tags/tag10.xml><?xml version="1.0" encoding="utf-8"?>
<p:tagLst xmlns:p="http://schemas.openxmlformats.org/presentationml/2006/main">
  <p:tag name="MH" val="20151210172630"/>
  <p:tag name="MH_LIBRARY" val="GRAPHIC"/>
  <p:tag name="MH_ORDER" val="Chevron 47"/>
</p:tagLst>
</file>

<file path=ppt/tags/tag11.xml><?xml version="1.0" encoding="utf-8"?>
<p:tagLst xmlns:p="http://schemas.openxmlformats.org/presentationml/2006/main">
  <p:tag name="MH" val="20151210174046"/>
  <p:tag name="MH_LIBRARY" val="GRAPHIC"/>
  <p:tag name="MH_ORDER" val="Oval 2"/>
</p:tagLst>
</file>

<file path=ppt/tags/tag12.xml><?xml version="1.0" encoding="utf-8"?>
<p:tagLst xmlns:p="http://schemas.openxmlformats.org/presentationml/2006/main">
  <p:tag name="MH" val="20151210174046"/>
  <p:tag name="MH_LIBRARY" val="GRAPHIC"/>
  <p:tag name="MH_ORDER" val="Oval 4"/>
</p:tagLst>
</file>

<file path=ppt/tags/tag13.xml><?xml version="1.0" encoding="utf-8"?>
<p:tagLst xmlns:p="http://schemas.openxmlformats.org/presentationml/2006/main">
  <p:tag name="MH" val="20151210174046"/>
  <p:tag name="MH_LIBRARY" val="GRAPHIC"/>
  <p:tag name="MH_ORDER" val="Oval 5"/>
</p:tagLst>
</file>

<file path=ppt/tags/tag14.xml><?xml version="1.0" encoding="utf-8"?>
<p:tagLst xmlns:p="http://schemas.openxmlformats.org/presentationml/2006/main">
  <p:tag name="MH" val="20151210174046"/>
  <p:tag name="MH_LIBRARY" val="GRAPHIC"/>
  <p:tag name="MH_ORDER" val="Oval 6"/>
</p:tagLst>
</file>

<file path=ppt/tags/tag15.xml><?xml version="1.0" encoding="utf-8"?>
<p:tagLst xmlns:p="http://schemas.openxmlformats.org/presentationml/2006/main">
  <p:tag name="MH" val="20151210174046"/>
  <p:tag name="MH_LIBRARY" val="GRAPHIC"/>
  <p:tag name="MH_ORDER" val="Oval 7"/>
</p:tagLst>
</file>

<file path=ppt/tags/tag16.xml><?xml version="1.0" encoding="utf-8"?>
<p:tagLst xmlns:p="http://schemas.openxmlformats.org/presentationml/2006/main">
  <p:tag name="MH" val="20151210174046"/>
  <p:tag name="MH_LIBRARY" val="GRAPHIC"/>
  <p:tag name="MH_ORDER" val="Oval 3"/>
</p:tagLst>
</file>

<file path=ppt/tags/tag17.xml><?xml version="1.0" encoding="utf-8"?>
<p:tagLst xmlns:p="http://schemas.openxmlformats.org/presentationml/2006/main">
  <p:tag name="KSO_WM_TAG_VERSION" val="1.0"/>
  <p:tag name="KSO_WM_TEMPLATE_CATEGORY" val="custom"/>
  <p:tag name="KSO_WM_TEMPLATE_INDEX" val="260"/>
</p:tagLst>
</file>

<file path=ppt/tags/tag18.xml><?xml version="1.0" encoding="utf-8"?>
<p:tagLst xmlns:p="http://schemas.openxmlformats.org/presentationml/2006/main">
  <p:tag name="KSO_WM_TAG_VERSION" val="1.0"/>
  <p:tag name="KSO_WM_TEMPLATE_CATEGORY" val="custom"/>
  <p:tag name="KSO_WM_TEMPLATE_INDEX" val="260"/>
</p:tagLst>
</file>

<file path=ppt/tags/tag19.xml><?xml version="1.0" encoding="utf-8"?>
<p:tagLst xmlns:p="http://schemas.openxmlformats.org/presentationml/2006/main">
  <p:tag name="KSO_WM_TEMPLATE_CATEGORY" val="custom"/>
  <p:tag name="KSO_WM_TEMPLATE_INDEX" val="260"/>
</p:tagLst>
</file>

<file path=ppt/tags/tag2.xml><?xml version="1.0" encoding="utf-8"?>
<p:tagLst xmlns:p="http://schemas.openxmlformats.org/presentationml/2006/main">
  <p:tag name="MH" val="20151210174046"/>
  <p:tag name="MH_LIBRARY" val="GRAPHIC"/>
  <p:tag name="MH_ORDER" val="Oval 2"/>
</p:tagLst>
</file>

<file path=ppt/tags/tag20.xml><?xml version="1.0" encoding="utf-8"?>
<p:tagLst xmlns:p="http://schemas.openxmlformats.org/presentationml/2006/main">
  <p:tag name="KSO_WM_TEMPLATE_CATEGORY" val="custom"/>
  <p:tag name="KSO_WM_TEMPLATE_INDEX" val="260"/>
</p:tagLst>
</file>

<file path=ppt/tags/tag21.xml><?xml version="1.0" encoding="utf-8"?>
<p:tagLst xmlns:p="http://schemas.openxmlformats.org/presentationml/2006/main">
  <p:tag name="KSO_WM_TEMPLATE_CATEGORY" val="custom"/>
  <p:tag name="KSO_WM_TEMPLATE_INDEX" val="260"/>
</p:tagLst>
</file>

<file path=ppt/tags/tag22.xml><?xml version="1.0" encoding="utf-8"?>
<p:tagLst xmlns:p="http://schemas.openxmlformats.org/presentationml/2006/main">
  <p:tag name="KSO_WM_TEMPLATE_CATEGORY" val="custom"/>
  <p:tag name="KSO_WM_TEMPLATE_INDEX" val="260"/>
</p:tagLst>
</file>

<file path=ppt/tags/tag23.xml><?xml version="1.0" encoding="utf-8"?>
<p:tagLst xmlns:p="http://schemas.openxmlformats.org/presentationml/2006/main">
  <p:tag name="KSO_WM_TEMPLATE_CATEGORY" val="custom"/>
  <p:tag name="KSO_WM_TEMPLATE_INDEX" val="260"/>
</p:tagLst>
</file>

<file path=ppt/tags/tag24.xml><?xml version="1.0" encoding="utf-8"?>
<p:tagLst xmlns:p="http://schemas.openxmlformats.org/presentationml/2006/main">
  <p:tag name="KSO_WM_TEMPLATE_CATEGORY" val="custom"/>
  <p:tag name="KSO_WM_TEMPLATE_INDEX" val="260"/>
</p:tagLst>
</file>

<file path=ppt/tags/tag25.xml><?xml version="1.0" encoding="utf-8"?>
<p:tagLst xmlns:p="http://schemas.openxmlformats.org/presentationml/2006/main">
  <p:tag name="KSO_WM_TEMPLATE_CATEGORY" val="custom"/>
  <p:tag name="KSO_WM_TEMPLATE_INDEX" val="260"/>
</p:tagLst>
</file>

<file path=ppt/tags/tag26.xml><?xml version="1.0" encoding="utf-8"?>
<p:tagLst xmlns:p="http://schemas.openxmlformats.org/presentationml/2006/main">
  <p:tag name="KSO_WM_TEMPLATE_CATEGORY" val="custom"/>
  <p:tag name="KSO_WM_TEMPLATE_INDEX" val="260"/>
</p:tagLst>
</file>

<file path=ppt/tags/tag27.xml><?xml version="1.0" encoding="utf-8"?>
<p:tagLst xmlns:p="http://schemas.openxmlformats.org/presentationml/2006/main">
  <p:tag name="KSO_WM_TEMPLATE_CATEGORY" val="custom"/>
  <p:tag name="KSO_WM_TEMPLATE_INDEX" val="260"/>
</p:tagLst>
</file>

<file path=ppt/tags/tag28.xml><?xml version="1.0" encoding="utf-8"?>
<p:tagLst xmlns:p="http://schemas.openxmlformats.org/presentationml/2006/main">
  <p:tag name="KSO_WM_TEMPLATE_CATEGORY" val="custom"/>
  <p:tag name="KSO_WM_TEMPLATE_INDEX" val="260"/>
</p:tagLst>
</file>

<file path=ppt/tags/tag29.xml><?xml version="1.0" encoding="utf-8"?>
<p:tagLst xmlns:p="http://schemas.openxmlformats.org/presentationml/2006/main">
  <p:tag name="AS_OS" val="Unix 3.10 unknown"/>
  <p:tag name="AS_RELEASE_DATE" val="2020.11.30"/>
  <p:tag name="AS_TITLE" val="Aspose.Slides for Java"/>
  <p:tag name="AS_VERSION" val="20.11"/>
</p:tagLst>
</file>

<file path=ppt/tags/tag3.xml><?xml version="1.0" encoding="utf-8"?>
<p:tagLst xmlns:p="http://schemas.openxmlformats.org/presentationml/2006/main">
  <p:tag name="MH" val="20151210174046"/>
  <p:tag name="MH_LIBRARY" val="GRAPHIC"/>
  <p:tag name="MH_ORDER" val="Oval 4"/>
</p:tagLst>
</file>

<file path=ppt/tags/tag4.xml><?xml version="1.0" encoding="utf-8"?>
<p:tagLst xmlns:p="http://schemas.openxmlformats.org/presentationml/2006/main">
  <p:tag name="MH" val="20151210174046"/>
  <p:tag name="MH_LIBRARY" val="GRAPHIC"/>
  <p:tag name="MH_ORDER" val="Oval 5"/>
</p:tagLst>
</file>

<file path=ppt/tags/tag5.xml><?xml version="1.0" encoding="utf-8"?>
<p:tagLst xmlns:p="http://schemas.openxmlformats.org/presentationml/2006/main">
  <p:tag name="MH" val="20151210174046"/>
  <p:tag name="MH_LIBRARY" val="GRAPHIC"/>
  <p:tag name="MH_ORDER" val="Oval 6"/>
</p:tagLst>
</file>

<file path=ppt/tags/tag6.xml><?xml version="1.0" encoding="utf-8"?>
<p:tagLst xmlns:p="http://schemas.openxmlformats.org/presentationml/2006/main">
  <p:tag name="MH" val="20151210174046"/>
  <p:tag name="MH_LIBRARY" val="GRAPHIC"/>
  <p:tag name="MH_ORDER" val="Oval 7"/>
</p:tagLst>
</file>

<file path=ppt/tags/tag7.xml><?xml version="1.0" encoding="utf-8"?>
<p:tagLst xmlns:p="http://schemas.openxmlformats.org/presentationml/2006/main">
  <p:tag name="MH" val="20151210174046"/>
  <p:tag name="MH_LIBRARY" val="GRAPHIC"/>
  <p:tag name="MH_ORDER" val="Oval 3"/>
</p:tagLst>
</file>

<file path=ppt/tags/tag8.xml><?xml version="1.0" encoding="utf-8"?>
<p:tagLst xmlns:p="http://schemas.openxmlformats.org/presentationml/2006/main">
  <p:tag name="KSO_WM_TAG_VERSION" val="1.0"/>
  <p:tag name="KSO_WM_TEMPLATE_CATEGORY" val="custom"/>
  <p:tag name="KSO_WM_TEMPLATE_INDEX" val="260"/>
</p:tagLst>
</file>

<file path=ppt/tags/tag9.xml><?xml version="1.0" encoding="utf-8"?>
<p:tagLst xmlns:p="http://schemas.openxmlformats.org/presentationml/2006/main">
  <p:tag name="KSO_WM_TAG_VERSION" val="1.0"/>
  <p:tag name="KSO_WM_TEMPLATE_CATEGORY" val="custom"/>
  <p:tag name="KSO_WM_TEMPLATE_INDEX" val="260"/>
</p:tagLst>
</file>

<file path=ppt/theme/theme1.xml><?xml version="1.0" encoding="utf-8"?>
<a:theme xmlns:r="http://schemas.openxmlformats.org/officeDocument/2006/relationships" xmlns:a="http://schemas.openxmlformats.org/drawingml/2006/main" name="A000120140530A99PPBG">
  <a:themeElements>
    <a:clrScheme name="kso_RED8">
      <a:dk1>
        <a:srgbClr val="4B4D4F"/>
      </a:dk1>
      <a:lt1>
        <a:srgbClr val="FFFFFF"/>
      </a:lt1>
      <a:dk2>
        <a:srgbClr val="3D3F41"/>
      </a:dk2>
      <a:lt2>
        <a:srgbClr val="EEECE1"/>
      </a:lt2>
      <a:accent1>
        <a:srgbClr val="DC5C31"/>
      </a:accent1>
      <a:accent2>
        <a:srgbClr val="EA9B26"/>
      </a:accent2>
      <a:accent3>
        <a:srgbClr val="D36D8D"/>
      </a:accent3>
      <a:accent4>
        <a:srgbClr val="D46E5A"/>
      </a:accent4>
      <a:accent5>
        <a:srgbClr val="FCCF86"/>
      </a:accent5>
      <a:accent6>
        <a:srgbClr val="AA5ED4"/>
      </a:accent6>
      <a:hlink>
        <a:srgbClr val="00B0F0"/>
      </a:hlink>
      <a:folHlink>
        <a:srgbClr val="AFB2B4"/>
      </a:folHlink>
    </a:clrScheme>
    <a:fontScheme name="KSO主题7">
      <a:majorFont>
        <a:latin typeface="Times New Roman"/>
        <a:ea typeface="华文中宋"/>
        <a:cs typeface="Arial"/>
      </a:majorFont>
      <a:minorFont>
        <a:latin typeface="Times New Roman"/>
        <a:ea typeface="幼圆"/>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80604020202020204" pitchFamily="34" charset="0"/>
            <a:ea typeface="微软雅黑"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224">
      <a:dk1>
        <a:sysClr val="windowText" lastClr="000000"/>
      </a:dk1>
      <a:lt1>
        <a:sysClr val="window" lastClr="FFFFFF"/>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自定义 224">
      <a:dk1>
        <a:sysClr val="windowText" lastClr="000000"/>
      </a:dk1>
      <a:lt1>
        <a:sysClr val="window" lastClr="FFFFFF"/>
      </a:lt1>
      <a:dk2>
        <a:srgbClr val="44546A"/>
      </a:dk2>
      <a:lt2>
        <a:srgbClr val="E7E6E6"/>
      </a:lt2>
      <a:accent1>
        <a:srgbClr val="9BC032"/>
      </a:accent1>
      <a:accent2>
        <a:srgbClr val="FFC000"/>
      </a:accent2>
      <a:accent3>
        <a:srgbClr val="00B0F0"/>
      </a:accent3>
      <a:accent4>
        <a:srgbClr val="CDA599"/>
      </a:accent4>
      <a:accent5>
        <a:srgbClr val="4472C4"/>
      </a:accent5>
      <a:accent6>
        <a:srgbClr val="70AD47"/>
      </a:accent6>
      <a:hlink>
        <a:srgbClr val="0563C1"/>
      </a:hlink>
      <a:folHlink>
        <a:srgbClr val="954F72"/>
      </a:folHlink>
    </a:clrScheme>
    <a:fontScheme name="自定义 64">
      <a:majorFont>
        <a:latin typeface="Arial"/>
        <a:ea typeface="黑体"/>
        <a:cs typeface="Arial"/>
      </a:majorFont>
      <a:minorFont>
        <a:latin typeface="Arial"/>
        <a:ea typeface="黑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222</Paragraphs>
  <Slides>40</Slides>
  <Notes>6</Notes>
  <TotalTime>0</TotalTime>
  <HiddenSlides>0</HiddenSlides>
  <MMClips>1</MMClips>
  <ScaleCrop>0</ScaleCrop>
  <HeadingPairs>
    <vt:vector baseType="variant" size="6">
      <vt:variant>
        <vt:lpstr>Fonts used</vt:lpstr>
      </vt:variant>
      <vt:variant>
        <vt:i4>20</vt:i4>
      </vt:variant>
      <vt:variant>
        <vt:lpstr>Theme</vt:lpstr>
      </vt:variant>
      <vt:variant>
        <vt:i4>1</vt:i4>
      </vt:variant>
      <vt:variant>
        <vt:lpstr>Slide Titles</vt:lpstr>
      </vt:variant>
      <vt:variant>
        <vt:i4>40</vt:i4>
      </vt:variant>
    </vt:vector>
  </HeadingPairs>
  <TitlesOfParts>
    <vt:vector baseType="lpstr" size="61">
      <vt:lpstr>Arial</vt:lpstr>
      <vt:lpstr>Times New Roman</vt:lpstr>
      <vt:lpstr>华文中宋</vt:lpstr>
      <vt:lpstr>幼圆</vt:lpstr>
      <vt:lpstr>宋体</vt:lpstr>
      <vt:lpstr>Wingdings</vt:lpstr>
      <vt:lpstr>微软雅黑</vt:lpstr>
      <vt:lpstr>黑体</vt:lpstr>
      <vt:lpstr>Calibri Light</vt:lpstr>
      <vt:lpstr>Calibri</vt:lpstr>
      <vt:lpstr>楷体</vt:lpstr>
      <vt:lpstr>楷体_GB2312</vt:lpstr>
      <vt:lpstr>Comic Sans MS</vt:lpstr>
      <vt:lpstr>华文新魏</vt:lpstr>
      <vt:lpstr>华文行楷</vt:lpstr>
      <vt:lpstr>华文隶书</vt:lpstr>
      <vt:lpstr>华文楷体</vt:lpstr>
      <vt:lpstr>隶书</vt:lpstr>
      <vt:lpstr>Lucida Sans Unicode</vt:lpstr>
      <vt:lpstr>华文琥珀</vt:lpstr>
      <vt:lpstr>A000120140530A99PPBG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这篇文章在叙述中穿插了哪些形象的描写?说说这些描写的作用。 </vt:lpstr>
      <vt:lpstr>      ３动作描写：“闻先生大无畏地在群众大会上，大骂特务，慷慨淋漓，并指着这群败类说：“你们站出来！你们站出来！”</vt:lpstr>
      <vt:lpstr>PowerPoint Presentation</vt:lpstr>
      <vt:lpstr>四字词语</vt:lpstr>
      <vt:lpstr>对偶句</vt:lpstr>
      <vt:lpstr>PowerPoint Presentation</vt:lpstr>
      <vt:lpstr>PowerPoint Presentation</vt:lpstr>
      <vt:lpstr>PowerPoint Presentation</vt:lpstr>
      <vt:lpstr>        4.他潜心贯注，心会神凝，成了“何妨一下楼”的主人。这句该怎样理解？</vt:lpstr>
      <vt:lpstr>PowerPoint Presentation</vt:lpstr>
      <vt:lpstr>PowerPoint Presentation</vt:lpstr>
      <vt:lpstr>猜谜语：</vt:lpstr>
      <vt:lpstr>PowerPoint Presentation</vt:lpstr>
      <vt:lpstr>1.“望闻问切”也还只是在“望”的初级阶段。这一句该怎样理解？</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议一议</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2021-03-02T10:44:01.858</cp:lastPrinted>
  <dcterms:created xsi:type="dcterms:W3CDTF">2021-03-02T10:44:01Z</dcterms:created>
  <dcterms:modified xsi:type="dcterms:W3CDTF">2021-03-02T02:44:03Z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