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862" r:id="rId3"/>
    <p:sldId id="853" r:id="rId4"/>
    <p:sldId id="854" r:id="rId6"/>
    <p:sldId id="758" r:id="rId7"/>
    <p:sldId id="586" r:id="rId8"/>
    <p:sldId id="582" r:id="rId9"/>
    <p:sldId id="641" r:id="rId10"/>
    <p:sldId id="764" r:id="rId11"/>
    <p:sldId id="963" r:id="rId12"/>
    <p:sldId id="765" r:id="rId13"/>
    <p:sldId id="726" r:id="rId14"/>
    <p:sldId id="766" r:id="rId15"/>
    <p:sldId id="767" r:id="rId16"/>
    <p:sldId id="768" r:id="rId17"/>
    <p:sldId id="769" r:id="rId18"/>
    <p:sldId id="939" r:id="rId19"/>
    <p:sldId id="940" r:id="rId20"/>
    <p:sldId id="941" r:id="rId21"/>
    <p:sldId id="642" r:id="rId22"/>
    <p:sldId id="802" r:id="rId23"/>
    <p:sldId id="773" r:id="rId24"/>
    <p:sldId id="805" r:id="rId25"/>
    <p:sldId id="774" r:id="rId26"/>
    <p:sldId id="762" r:id="rId27"/>
    <p:sldId id="843" r:id="rId28"/>
    <p:sldId id="852" r:id="rId29"/>
    <p:sldId id="846" r:id="rId30"/>
    <p:sldId id="851" r:id="rId31"/>
    <p:sldId id="845" r:id="rId32"/>
    <p:sldId id="899" r:id="rId33"/>
    <p:sldId id="798" r:id="rId34"/>
    <p:sldId id="789" r:id="rId35"/>
    <p:sldId id="763" r:id="rId36"/>
    <p:sldId id="858" r:id="rId37"/>
    <p:sldId id="795" r:id="rId38"/>
    <p:sldId id="947" r:id="rId39"/>
    <p:sldId id="955" r:id="rId40"/>
    <p:sldId id="950" r:id="rId41"/>
    <p:sldId id="956" r:id="rId42"/>
  </p:sldIdLst>
  <p:sldSz cx="9144000" cy="5144135"/>
  <p:notesSz cx="6858000" cy="9144000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92" userDrawn="1">
          <p15:clr>
            <a:srgbClr val="A4A3A4"/>
          </p15:clr>
        </p15:guide>
        <p15:guide id="2" pos="283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0" clrIdx="0"/>
  <p:cmAuthor id="0" name="user" initials="" lastIdx="0" clrIdx="0"/>
  <p:cmAuthor id="2" name="作者" initials="A" lastIdx="0" clrIdx="1"/>
  <p:cmAuthor id="4" name="Administrator" initials="A" lastIdx="0" clrIdx="3"/>
  <p:cmAuthor id="3" name="liujie" initials="l" lastIdx="0" clrIdx="2"/>
  <p:cmAuthor id="7" name="soille" initials="s" lastIdx="0" clrIdx="6"/>
  <p:cmAuthor id="8" name="姜伟光" initials="姜" lastIdx="0" clrIdx="0"/>
  <p:cmAuthor id="10" name="weijia" initials="w" lastIdx="0" clrIdx="9"/>
  <p:cmAuthor id="6" name="杨 柳" initials="杨" lastIdx="0" clrIdx="5"/>
  <p:cmAuthor id="5" name="邢 艳静" initials="邢" lastIdx="0" clrIdx="2"/>
  <p:cmAuthor id="11" name="未知用户2" initials="未知用户2" lastIdx="0" clrIdx="28"/>
  <p:cmAuthor id="15" name="未知用户5" initials="未知用户5" lastIdx="0" clrIdx="30"/>
  <p:cmAuthor id="16" name="未知用户6" initials="未知用户6" lastIdx="0" clrIdx="31"/>
  <p:cmAuthor id="18" name="未知用户4" initials="未知用户4" lastIdx="0" clrIdx="29"/>
  <p:cmAuthor id="20" name="Microsoft Office 用户" initials="Microsof" lastIdx="0" clrIdx="19"/>
  <p:cmAuthor id="25" name="850322817@qq.com" initials="8" lastIdx="0" clrIdx="24"/>
  <p:cmAuthor id="26" name="飞飞 顾" initials="飞飞" lastIdx="0" clrIdx="25"/>
  <p:cmAuthor id="27" name="Microsoft Office 使用者" initials="Office" lastIdx="0" clrIdx="26"/>
  <p:cmAuthor id="28" name="Office 365" initials="O3" lastIdx="0" clrIdx="27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-1474" y="-86"/>
      </p:cViewPr>
      <p:guideLst>
        <p:guide orient="horz" pos="1692"/>
        <p:guide pos="283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7" Type="http://schemas.openxmlformats.org/officeDocument/2006/relationships/tags" Target="tags/tag329.xml"/><Relationship Id="rId46" Type="http://schemas.openxmlformats.org/officeDocument/2006/relationships/commentAuthors" Target="commentAuthors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328.xml"/><Relationship Id="rId5" Type="http://schemas.openxmlformats.org/officeDocument/2006/relationships/tags" Target="../tags/tag327.xml"/><Relationship Id="rId4" Type="http://schemas.openxmlformats.org/officeDocument/2006/relationships/tags" Target="../tags/tag326.xml"/><Relationship Id="rId3" Type="http://schemas.openxmlformats.org/officeDocument/2006/relationships/tags" Target="../tags/tag325.xml"/><Relationship Id="rId2" Type="http://schemas.openxmlformats.org/officeDocument/2006/relationships/tags" Target="../tags/tag324.xml"/><Relationship Id="rId1" Type="http://schemas.openxmlformats.org/officeDocument/2006/relationships/tags" Target="../tags/tag32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4" Type="http://schemas.openxmlformats.org/officeDocument/2006/relationships/tags" Target="../tags/tag272.xml"/><Relationship Id="rId3" Type="http://schemas.openxmlformats.org/officeDocument/2006/relationships/tags" Target="../tags/tag27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1.xml.rels><?xml version="1.0" encoding="UTF-8" standalone="yes"?>
<Relationships xmlns="http://schemas.openxmlformats.org/package/2006/relationships"><Relationship Id="rId5" Type="http://schemas.openxmlformats.org/officeDocument/2006/relationships/tags" Target="../tags/tag279.xml"/><Relationship Id="rId4" Type="http://schemas.openxmlformats.org/officeDocument/2006/relationships/tags" Target="../tags/tag278.xml"/><Relationship Id="rId3" Type="http://schemas.openxmlformats.org/officeDocument/2006/relationships/tags" Target="../tags/tag27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2.xml.rels><?xml version="1.0" encoding="UTF-8" standalone="yes"?>
<Relationships xmlns="http://schemas.openxmlformats.org/package/2006/relationships"><Relationship Id="rId5" Type="http://schemas.openxmlformats.org/officeDocument/2006/relationships/tags" Target="../tags/tag290.xml"/><Relationship Id="rId4" Type="http://schemas.openxmlformats.org/officeDocument/2006/relationships/tags" Target="../tags/tag289.xml"/><Relationship Id="rId3" Type="http://schemas.openxmlformats.org/officeDocument/2006/relationships/tags" Target="../tags/tag28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3.xml.rels><?xml version="1.0" encoding="UTF-8" standalone="yes"?>
<Relationships xmlns="http://schemas.openxmlformats.org/package/2006/relationships"><Relationship Id="rId4" Type="http://schemas.openxmlformats.org/officeDocument/2006/relationships/tags" Target="../tags/tag322.xml"/><Relationship Id="rId3" Type="http://schemas.openxmlformats.org/officeDocument/2006/relationships/tags" Target="../tags/tag32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5" Type="http://schemas.openxmlformats.org/officeDocument/2006/relationships/tags" Target="../tags/tag177.xml"/><Relationship Id="rId4" Type="http://schemas.openxmlformats.org/officeDocument/2006/relationships/tags" Target="../tags/tag176.xml"/><Relationship Id="rId3" Type="http://schemas.openxmlformats.org/officeDocument/2006/relationships/tags" Target="../tags/tag17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9.xml.rels><?xml version="1.0" encoding="UTF-8" standalone="yes"?>
<Relationships xmlns="http://schemas.openxmlformats.org/package/2006/relationships"><Relationship Id="rId5" Type="http://schemas.openxmlformats.org/officeDocument/2006/relationships/tags" Target="../tags/tag257.xml"/><Relationship Id="rId4" Type="http://schemas.openxmlformats.org/officeDocument/2006/relationships/tags" Target="../tags/tag256.xml"/><Relationship Id="rId3" Type="http://schemas.openxmlformats.org/officeDocument/2006/relationships/tags" Target="../tags/tag25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1024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 wrap="square" lIns="91440" tIns="45720" rIns="91440" bIns="45720" anchor="ctr" anchorCtr="0"/>
          <a:lstStyle/>
          <a:p>
            <a:pPr lvl="0"/>
            <a:endParaRPr lang="zh-CN" altLang="en-US"/>
          </a:p>
        </p:txBody>
      </p:sp>
      <p:sp>
        <p:nvSpPr>
          <p:cNvPr id="10244" name="灯片编号占位符 3"/>
          <p:cNvSpPr txBox="1"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ea typeface="宋体" panose="02010600030101010101" pitchFamily="2" charset="-122"/>
              </a:rPr>
            </a:fld>
            <a:endParaRPr lang="zh-CN" altLang="en-US" sz="120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6867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6868" name="灯片编号占位符 3"/>
          <p:cNvSpPr txBox="1"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ea typeface="宋体" panose="02010600030101010101" pitchFamily="2" charset="-122"/>
              </a:rPr>
            </a:fld>
            <a:endParaRPr lang="zh-CN" altLang="en-US" sz="1200"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4096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 wrap="square" lIns="91440" tIns="45720" rIns="91440" bIns="45720" anchor="ctr" anchorCtr="0"/>
          <a:lstStyle/>
          <a:p>
            <a:pPr lvl="0"/>
            <a:endParaRPr lang="zh-CN" altLang="en-US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ea typeface="宋体" panose="02010600030101010101" pitchFamily="2" charset="-122"/>
              </a:rPr>
            </a:fld>
            <a:endParaRPr lang="zh-CN" altLang="en-US" sz="120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F180E9CD-4E1B-4C4A-BF9D-B0561ACED6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F180E9CD-4E1B-4C4A-BF9D-B0561ACED6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F180E9CD-4E1B-4C4A-BF9D-B0561ACED6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26627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6628" name="灯片编号占位符 3"/>
          <p:cNvSpPr txBox="1"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ea typeface="宋体" panose="02010600030101010101" pitchFamily="2" charset="-122"/>
              </a:rPr>
            </a:fld>
            <a:endParaRPr lang="zh-CN" altLang="en-US" sz="1200"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2771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 wrap="square" lIns="91440" tIns="45720" rIns="91440" bIns="45720" anchor="ctr" anchorCtr="0"/>
          <a:lstStyle/>
          <a:p>
            <a:pPr lvl="0"/>
            <a:endParaRPr lang="zh-CN" altLang="en-US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ea typeface="宋体" panose="02010600030101010101" pitchFamily="2" charset="-122"/>
              </a:rPr>
            </a:fld>
            <a:endParaRPr lang="zh-CN" altLang="en-US" sz="120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2"/>
          <p:cNvSpPr>
            <a:spLocks noGrp="1"/>
          </p:cNvSpPr>
          <p:nvPr>
            <p:ph idx="1" hasCustomPrompt="1"/>
            <p:custDataLst>
              <p:tags r:id="rId2"/>
            </p:custDataLst>
          </p:nvPr>
        </p:nvSpPr>
        <p:spPr bwMode="auto">
          <a:xfrm>
            <a:off x="1292139" y="2602461"/>
            <a:ext cx="6333104" cy="580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575"/>
            </a:lvl1pPr>
          </a:lstStyle>
          <a:p>
            <a:pPr lvl="0"/>
            <a:r>
              <a:rPr lang="zh-CN" altLang="en-US" smtClean="0"/>
              <a:t>小标题</a:t>
            </a:r>
            <a:endParaRPr lang="zh-CN" altLang="en-US" smtClean="0"/>
          </a:p>
        </p:txBody>
      </p:sp>
      <p:sp>
        <p:nvSpPr>
          <p:cNvPr id="23" name="标题 22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85902" y="1288594"/>
            <a:ext cx="7545579" cy="994533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标题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521970" y="4767581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28950" y="4767581"/>
            <a:ext cx="3086100" cy="273844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565487" y="4767581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21970" y="270318"/>
            <a:ext cx="8100000" cy="540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tags" Target="../tags/tag9.xml"/><Relationship Id="rId22" Type="http://schemas.openxmlformats.org/officeDocument/2006/relationships/image" Target="../media/image3.png"/><Relationship Id="rId21" Type="http://schemas.openxmlformats.org/officeDocument/2006/relationships/tags" Target="../tags/tag8.xml"/><Relationship Id="rId20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2.png"/><Relationship Id="rId18" Type="http://schemas.openxmlformats.org/officeDocument/2006/relationships/tags" Target="../tags/tag7.xml"/><Relationship Id="rId17" Type="http://schemas.openxmlformats.org/officeDocument/2006/relationships/image" Target="../media/image1.jpe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 r:link="rId20"/>
          <a:stretch>
            <a:fillRect/>
          </a:stretch>
        </p:blipFill>
        <p:spPr>
          <a:xfrm>
            <a:off x="628650" y="273878"/>
            <a:ext cx="7144" cy="714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" name="图片 1073743875" descr="学科网 zxxk.com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" name="图片 1073743875" descr="学科网 zxxk.com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2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16.xml"/><Relationship Id="rId7" Type="http://schemas.openxmlformats.org/officeDocument/2006/relationships/image" Target="../media/image4.png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0" Type="http://schemas.openxmlformats.org/officeDocument/2006/relationships/slideLayout" Target="../slideLayouts/slideLayout3.xml"/><Relationship Id="rId1" Type="http://schemas.openxmlformats.org/officeDocument/2006/relationships/tags" Target="../tags/tag10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5" Type="http://schemas.openxmlformats.org/officeDocument/2006/relationships/slideLayout" Target="../slideLayouts/slideLayout3.xml"/><Relationship Id="rId14" Type="http://schemas.openxmlformats.org/officeDocument/2006/relationships/tags" Target="../tags/tag72.xml"/><Relationship Id="rId13" Type="http://schemas.openxmlformats.org/officeDocument/2006/relationships/tags" Target="../tags/tag7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tags" Target="../tags/tag59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0" Type="http://schemas.openxmlformats.org/officeDocument/2006/relationships/notesSlide" Target="../notesSlides/notesSlide5.xml"/><Relationship Id="rId1" Type="http://schemas.openxmlformats.org/officeDocument/2006/relationships/tags" Target="../tags/tag73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2" Type="http://schemas.openxmlformats.org/officeDocument/2006/relationships/notesSlide" Target="../notesSlides/notesSlide6.xml"/><Relationship Id="rId11" Type="http://schemas.openxmlformats.org/officeDocument/2006/relationships/slideLayout" Target="../slideLayouts/slideLayout8.xml"/><Relationship Id="rId10" Type="http://schemas.openxmlformats.org/officeDocument/2006/relationships/tags" Target="../tags/tag93.xml"/><Relationship Id="rId1" Type="http://schemas.openxmlformats.org/officeDocument/2006/relationships/tags" Target="../tags/tag8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4" Type="http://schemas.openxmlformats.org/officeDocument/2006/relationships/notesSlide" Target="../notesSlides/notesSlide7.xml"/><Relationship Id="rId13" Type="http://schemas.openxmlformats.org/officeDocument/2006/relationships/slideLayout" Target="../slideLayouts/slideLayout9.xml"/><Relationship Id="rId12" Type="http://schemas.openxmlformats.org/officeDocument/2006/relationships/tags" Target="../tags/tag108.xml"/><Relationship Id="rId11" Type="http://schemas.openxmlformats.org/officeDocument/2006/relationships/tags" Target="../tags/tag107.xml"/><Relationship Id="rId10" Type="http://schemas.openxmlformats.org/officeDocument/2006/relationships/tags" Target="../tags/tag106.xml"/><Relationship Id="rId1" Type="http://schemas.openxmlformats.org/officeDocument/2006/relationships/tags" Target="../tags/tag97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4" Type="http://schemas.openxmlformats.org/officeDocument/2006/relationships/slideLayout" Target="../slideLayouts/slideLayout10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tags" Target="../tags/tag11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33.xml"/><Relationship Id="rId8" Type="http://schemas.openxmlformats.org/officeDocument/2006/relationships/tags" Target="../tags/tag132.xml"/><Relationship Id="rId7" Type="http://schemas.openxmlformats.org/officeDocument/2006/relationships/tags" Target="../tags/tag131.xml"/><Relationship Id="rId6" Type="http://schemas.openxmlformats.org/officeDocument/2006/relationships/tags" Target="../tags/tag130.xml"/><Relationship Id="rId5" Type="http://schemas.openxmlformats.org/officeDocument/2006/relationships/tags" Target="../tags/tag129.xml"/><Relationship Id="rId4" Type="http://schemas.openxmlformats.org/officeDocument/2006/relationships/tags" Target="../tags/tag128.xml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1" Type="http://schemas.openxmlformats.org/officeDocument/2006/relationships/slideLayout" Target="../slideLayouts/slideLayout11.xml"/><Relationship Id="rId10" Type="http://schemas.openxmlformats.org/officeDocument/2006/relationships/tags" Target="../tags/tag134.xml"/><Relationship Id="rId1" Type="http://schemas.openxmlformats.org/officeDocument/2006/relationships/tags" Target="../tags/tag12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tags" Target="../tags/tag141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tags" Target="../tags/tag135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1" Type="http://schemas.openxmlformats.org/officeDocument/2006/relationships/slideLayout" Target="../slideLayouts/slideLayout6.xml"/><Relationship Id="rId10" Type="http://schemas.openxmlformats.org/officeDocument/2006/relationships/tags" Target="../tags/tag151.xml"/><Relationship Id="rId1" Type="http://schemas.openxmlformats.org/officeDocument/2006/relationships/tags" Target="../tags/tag142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tags" Target="../tags/tag159.xml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2" Type="http://schemas.openxmlformats.org/officeDocument/2006/relationships/slideLayout" Target="../slideLayouts/slideLayout6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tags" Target="../tags/tag15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165.xml"/><Relationship Id="rId2" Type="http://schemas.openxmlformats.org/officeDocument/2006/relationships/tags" Target="../tags/tag164.xml"/><Relationship Id="rId1" Type="http://schemas.openxmlformats.org/officeDocument/2006/relationships/tags" Target="../tags/tag16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image" Target="../media/image6.png"/><Relationship Id="rId1" Type="http://schemas.openxmlformats.org/officeDocument/2006/relationships/tags" Target="../tags/tag17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jpeg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tags" Target="../tags/tag166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" Type="http://schemas.openxmlformats.org/officeDocument/2006/relationships/tags" Target="../tags/tag169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5.xml"/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" Type="http://schemas.openxmlformats.org/officeDocument/2006/relationships/tags" Target="../tags/tag17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7" Type="http://schemas.openxmlformats.org/officeDocument/2006/relationships/tags" Target="../tags/tag184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4" Type="http://schemas.openxmlformats.org/officeDocument/2006/relationships/tags" Target="../tags/tag181.xml"/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" Type="http://schemas.openxmlformats.org/officeDocument/2006/relationships/tags" Target="../tags/tag178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187.xml"/><Relationship Id="rId2" Type="http://schemas.openxmlformats.org/officeDocument/2006/relationships/tags" Target="../tags/tag186.xml"/><Relationship Id="rId1" Type="http://schemas.openxmlformats.org/officeDocument/2006/relationships/tags" Target="../tags/tag185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196.xml"/><Relationship Id="rId8" Type="http://schemas.openxmlformats.org/officeDocument/2006/relationships/tags" Target="../tags/tag195.xml"/><Relationship Id="rId7" Type="http://schemas.openxmlformats.org/officeDocument/2006/relationships/tags" Target="../tags/tag194.xml"/><Relationship Id="rId60" Type="http://schemas.openxmlformats.org/officeDocument/2006/relationships/slideLayout" Target="../slideLayouts/slideLayout5.xml"/><Relationship Id="rId6" Type="http://schemas.openxmlformats.org/officeDocument/2006/relationships/tags" Target="../tags/tag193.xml"/><Relationship Id="rId59" Type="http://schemas.openxmlformats.org/officeDocument/2006/relationships/tags" Target="../tags/tag246.xml"/><Relationship Id="rId58" Type="http://schemas.openxmlformats.org/officeDocument/2006/relationships/tags" Target="../tags/tag245.xml"/><Relationship Id="rId57" Type="http://schemas.openxmlformats.org/officeDocument/2006/relationships/tags" Target="../tags/tag244.xml"/><Relationship Id="rId56" Type="http://schemas.openxmlformats.org/officeDocument/2006/relationships/tags" Target="../tags/tag243.xml"/><Relationship Id="rId55" Type="http://schemas.openxmlformats.org/officeDocument/2006/relationships/tags" Target="../tags/tag242.xml"/><Relationship Id="rId54" Type="http://schemas.openxmlformats.org/officeDocument/2006/relationships/tags" Target="../tags/tag241.xml"/><Relationship Id="rId53" Type="http://schemas.openxmlformats.org/officeDocument/2006/relationships/tags" Target="../tags/tag240.xml"/><Relationship Id="rId52" Type="http://schemas.openxmlformats.org/officeDocument/2006/relationships/tags" Target="../tags/tag239.xml"/><Relationship Id="rId51" Type="http://schemas.openxmlformats.org/officeDocument/2006/relationships/tags" Target="../tags/tag238.xml"/><Relationship Id="rId50" Type="http://schemas.openxmlformats.org/officeDocument/2006/relationships/tags" Target="../tags/tag237.xml"/><Relationship Id="rId5" Type="http://schemas.openxmlformats.org/officeDocument/2006/relationships/tags" Target="../tags/tag192.xml"/><Relationship Id="rId49" Type="http://schemas.openxmlformats.org/officeDocument/2006/relationships/tags" Target="../tags/tag236.xml"/><Relationship Id="rId48" Type="http://schemas.openxmlformats.org/officeDocument/2006/relationships/tags" Target="../tags/tag235.xml"/><Relationship Id="rId47" Type="http://schemas.openxmlformats.org/officeDocument/2006/relationships/tags" Target="../tags/tag234.xml"/><Relationship Id="rId46" Type="http://schemas.openxmlformats.org/officeDocument/2006/relationships/tags" Target="../tags/tag233.xml"/><Relationship Id="rId45" Type="http://schemas.openxmlformats.org/officeDocument/2006/relationships/tags" Target="../tags/tag232.xml"/><Relationship Id="rId44" Type="http://schemas.openxmlformats.org/officeDocument/2006/relationships/tags" Target="../tags/tag231.xml"/><Relationship Id="rId43" Type="http://schemas.openxmlformats.org/officeDocument/2006/relationships/tags" Target="../tags/tag230.xml"/><Relationship Id="rId42" Type="http://schemas.openxmlformats.org/officeDocument/2006/relationships/tags" Target="../tags/tag229.xml"/><Relationship Id="rId41" Type="http://schemas.openxmlformats.org/officeDocument/2006/relationships/tags" Target="../tags/tag228.xml"/><Relationship Id="rId40" Type="http://schemas.openxmlformats.org/officeDocument/2006/relationships/tags" Target="../tags/tag227.xml"/><Relationship Id="rId4" Type="http://schemas.openxmlformats.org/officeDocument/2006/relationships/tags" Target="../tags/tag191.xml"/><Relationship Id="rId39" Type="http://schemas.openxmlformats.org/officeDocument/2006/relationships/tags" Target="../tags/tag226.xml"/><Relationship Id="rId38" Type="http://schemas.openxmlformats.org/officeDocument/2006/relationships/tags" Target="../tags/tag225.xml"/><Relationship Id="rId37" Type="http://schemas.openxmlformats.org/officeDocument/2006/relationships/tags" Target="../tags/tag224.xml"/><Relationship Id="rId36" Type="http://schemas.openxmlformats.org/officeDocument/2006/relationships/tags" Target="../tags/tag223.xml"/><Relationship Id="rId35" Type="http://schemas.openxmlformats.org/officeDocument/2006/relationships/tags" Target="../tags/tag222.xml"/><Relationship Id="rId34" Type="http://schemas.openxmlformats.org/officeDocument/2006/relationships/tags" Target="../tags/tag221.xml"/><Relationship Id="rId33" Type="http://schemas.openxmlformats.org/officeDocument/2006/relationships/tags" Target="../tags/tag220.xml"/><Relationship Id="rId32" Type="http://schemas.openxmlformats.org/officeDocument/2006/relationships/tags" Target="../tags/tag219.xml"/><Relationship Id="rId31" Type="http://schemas.openxmlformats.org/officeDocument/2006/relationships/tags" Target="../tags/tag218.xml"/><Relationship Id="rId30" Type="http://schemas.openxmlformats.org/officeDocument/2006/relationships/tags" Target="../tags/tag217.xml"/><Relationship Id="rId3" Type="http://schemas.openxmlformats.org/officeDocument/2006/relationships/tags" Target="../tags/tag190.xml"/><Relationship Id="rId29" Type="http://schemas.openxmlformats.org/officeDocument/2006/relationships/tags" Target="../tags/tag216.xml"/><Relationship Id="rId28" Type="http://schemas.openxmlformats.org/officeDocument/2006/relationships/tags" Target="../tags/tag215.xml"/><Relationship Id="rId27" Type="http://schemas.openxmlformats.org/officeDocument/2006/relationships/tags" Target="../tags/tag214.xml"/><Relationship Id="rId26" Type="http://schemas.openxmlformats.org/officeDocument/2006/relationships/tags" Target="../tags/tag213.xml"/><Relationship Id="rId25" Type="http://schemas.openxmlformats.org/officeDocument/2006/relationships/tags" Target="../tags/tag212.xml"/><Relationship Id="rId24" Type="http://schemas.openxmlformats.org/officeDocument/2006/relationships/tags" Target="../tags/tag211.xml"/><Relationship Id="rId23" Type="http://schemas.openxmlformats.org/officeDocument/2006/relationships/tags" Target="../tags/tag210.xml"/><Relationship Id="rId22" Type="http://schemas.openxmlformats.org/officeDocument/2006/relationships/tags" Target="../tags/tag209.xml"/><Relationship Id="rId21" Type="http://schemas.openxmlformats.org/officeDocument/2006/relationships/tags" Target="../tags/tag208.xml"/><Relationship Id="rId20" Type="http://schemas.openxmlformats.org/officeDocument/2006/relationships/tags" Target="../tags/tag207.xml"/><Relationship Id="rId2" Type="http://schemas.openxmlformats.org/officeDocument/2006/relationships/tags" Target="../tags/tag189.xml"/><Relationship Id="rId19" Type="http://schemas.openxmlformats.org/officeDocument/2006/relationships/tags" Target="../tags/tag206.xml"/><Relationship Id="rId18" Type="http://schemas.openxmlformats.org/officeDocument/2006/relationships/tags" Target="../tags/tag205.xml"/><Relationship Id="rId17" Type="http://schemas.openxmlformats.org/officeDocument/2006/relationships/tags" Target="../tags/tag204.xml"/><Relationship Id="rId16" Type="http://schemas.openxmlformats.org/officeDocument/2006/relationships/tags" Target="../tags/tag203.xml"/><Relationship Id="rId15" Type="http://schemas.openxmlformats.org/officeDocument/2006/relationships/tags" Target="../tags/tag202.xml"/><Relationship Id="rId14" Type="http://schemas.openxmlformats.org/officeDocument/2006/relationships/tags" Target="../tags/tag201.xml"/><Relationship Id="rId13" Type="http://schemas.openxmlformats.org/officeDocument/2006/relationships/tags" Target="../tags/tag200.xml"/><Relationship Id="rId12" Type="http://schemas.openxmlformats.org/officeDocument/2006/relationships/tags" Target="../tags/tag199.xml"/><Relationship Id="rId11" Type="http://schemas.openxmlformats.org/officeDocument/2006/relationships/tags" Target="../tags/tag198.xml"/><Relationship Id="rId10" Type="http://schemas.openxmlformats.org/officeDocument/2006/relationships/tags" Target="../tags/tag197.xml"/><Relationship Id="rId1" Type="http://schemas.openxmlformats.org/officeDocument/2006/relationships/tags" Target="../tags/tag188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tags" Target="../tags/tag250.xml"/><Relationship Id="rId5" Type="http://schemas.openxmlformats.org/officeDocument/2006/relationships/image" Target="../media/image14.png"/><Relationship Id="rId4" Type="http://schemas.openxmlformats.org/officeDocument/2006/relationships/tags" Target="../tags/tag249.xml"/><Relationship Id="rId3" Type="http://schemas.openxmlformats.org/officeDocument/2006/relationships/image" Target="../media/image13.png"/><Relationship Id="rId2" Type="http://schemas.openxmlformats.org/officeDocument/2006/relationships/tags" Target="../tags/tag248.xml"/><Relationship Id="rId1" Type="http://schemas.openxmlformats.org/officeDocument/2006/relationships/tags" Target="../tags/tag247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254.xml"/><Relationship Id="rId4" Type="http://schemas.openxmlformats.org/officeDocument/2006/relationships/image" Target="../media/image15.png"/><Relationship Id="rId3" Type="http://schemas.openxmlformats.org/officeDocument/2006/relationships/tags" Target="../tags/tag253.xml"/><Relationship Id="rId2" Type="http://schemas.openxmlformats.org/officeDocument/2006/relationships/tags" Target="../tags/tag252.xml"/><Relationship Id="rId1" Type="http://schemas.openxmlformats.org/officeDocument/2006/relationships/tags" Target="../tags/tag251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261.xml"/><Relationship Id="rId4" Type="http://schemas.openxmlformats.org/officeDocument/2006/relationships/image" Target="../media/image16.png"/><Relationship Id="rId3" Type="http://schemas.openxmlformats.org/officeDocument/2006/relationships/tags" Target="../tags/tag260.xml"/><Relationship Id="rId2" Type="http://schemas.openxmlformats.org/officeDocument/2006/relationships/tags" Target="../tags/tag259.xml"/><Relationship Id="rId1" Type="http://schemas.openxmlformats.org/officeDocument/2006/relationships/tags" Target="../tags/tag258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7.png"/><Relationship Id="rId3" Type="http://schemas.openxmlformats.org/officeDocument/2006/relationships/tags" Target="../tags/tag264.xml"/><Relationship Id="rId2" Type="http://schemas.openxmlformats.org/officeDocument/2006/relationships/tags" Target="../tags/tag263.xml"/><Relationship Id="rId1" Type="http://schemas.openxmlformats.org/officeDocument/2006/relationships/tags" Target="../tags/tag26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image" Target="../media/image7.png"/><Relationship Id="rId1" Type="http://schemas.openxmlformats.org/officeDocument/2006/relationships/tags" Target="../tags/tag23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tags" Target="../tags/tag267.xml"/><Relationship Id="rId4" Type="http://schemas.openxmlformats.org/officeDocument/2006/relationships/image" Target="../media/image14.png"/><Relationship Id="rId3" Type="http://schemas.openxmlformats.org/officeDocument/2006/relationships/tags" Target="../tags/tag266.xml"/><Relationship Id="rId2" Type="http://schemas.openxmlformats.org/officeDocument/2006/relationships/image" Target="../media/image13.png"/><Relationship Id="rId1" Type="http://schemas.openxmlformats.org/officeDocument/2006/relationships/tags" Target="../tags/tag265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jpeg"/><Relationship Id="rId3" Type="http://schemas.openxmlformats.org/officeDocument/2006/relationships/tags" Target="../tags/tag270.xml"/><Relationship Id="rId2" Type="http://schemas.openxmlformats.org/officeDocument/2006/relationships/tags" Target="../tags/tag269.xml"/><Relationship Id="rId1" Type="http://schemas.openxmlformats.org/officeDocument/2006/relationships/tags" Target="../tags/tag268.xml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9.png"/><Relationship Id="rId4" Type="http://schemas.openxmlformats.org/officeDocument/2006/relationships/tags" Target="../tags/tag276.xml"/><Relationship Id="rId3" Type="http://schemas.openxmlformats.org/officeDocument/2006/relationships/tags" Target="../tags/tag275.xml"/><Relationship Id="rId2" Type="http://schemas.openxmlformats.org/officeDocument/2006/relationships/tags" Target="../tags/tag274.xml"/><Relationship Id="rId1" Type="http://schemas.openxmlformats.org/officeDocument/2006/relationships/tags" Target="../tags/tag273.xml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ags" Target="../tags/tag283.xml"/><Relationship Id="rId4" Type="http://schemas.openxmlformats.org/officeDocument/2006/relationships/image" Target="../media/image20.png"/><Relationship Id="rId3" Type="http://schemas.openxmlformats.org/officeDocument/2006/relationships/tags" Target="../tags/tag282.xml"/><Relationship Id="rId2" Type="http://schemas.openxmlformats.org/officeDocument/2006/relationships/tags" Target="../tags/tag281.xml"/><Relationship Id="rId1" Type="http://schemas.openxmlformats.org/officeDocument/2006/relationships/tags" Target="../tags/tag280.xml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287.xml"/><Relationship Id="rId4" Type="http://schemas.openxmlformats.org/officeDocument/2006/relationships/tags" Target="../tags/tag286.xml"/><Relationship Id="rId3" Type="http://schemas.openxmlformats.org/officeDocument/2006/relationships/tags" Target="../tags/tag285.xml"/><Relationship Id="rId2" Type="http://schemas.openxmlformats.org/officeDocument/2006/relationships/image" Target="../media/image21.jpeg"/><Relationship Id="rId1" Type="http://schemas.openxmlformats.org/officeDocument/2006/relationships/tags" Target="../tags/tag284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tags" Target="../tags/tag295.xml"/><Relationship Id="rId6" Type="http://schemas.openxmlformats.org/officeDocument/2006/relationships/tags" Target="../tags/tag294.xml"/><Relationship Id="rId5" Type="http://schemas.openxmlformats.org/officeDocument/2006/relationships/tags" Target="../tags/tag293.xml"/><Relationship Id="rId4" Type="http://schemas.openxmlformats.org/officeDocument/2006/relationships/image" Target="../media/image23.png"/><Relationship Id="rId3" Type="http://schemas.openxmlformats.org/officeDocument/2006/relationships/tags" Target="../tags/tag292.xml"/><Relationship Id="rId2" Type="http://schemas.openxmlformats.org/officeDocument/2006/relationships/image" Target="../media/image22.png"/><Relationship Id="rId1" Type="http://schemas.openxmlformats.org/officeDocument/2006/relationships/tags" Target="../tags/tag291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304.xml"/><Relationship Id="rId8" Type="http://schemas.openxmlformats.org/officeDocument/2006/relationships/tags" Target="../tags/tag303.xml"/><Relationship Id="rId7" Type="http://schemas.openxmlformats.org/officeDocument/2006/relationships/tags" Target="../tags/tag302.xml"/><Relationship Id="rId6" Type="http://schemas.openxmlformats.org/officeDocument/2006/relationships/tags" Target="../tags/tag301.xml"/><Relationship Id="rId5" Type="http://schemas.openxmlformats.org/officeDocument/2006/relationships/tags" Target="../tags/tag300.xml"/><Relationship Id="rId4" Type="http://schemas.openxmlformats.org/officeDocument/2006/relationships/tags" Target="../tags/tag299.xml"/><Relationship Id="rId3" Type="http://schemas.openxmlformats.org/officeDocument/2006/relationships/tags" Target="../tags/tag298.xml"/><Relationship Id="rId2" Type="http://schemas.openxmlformats.org/officeDocument/2006/relationships/tags" Target="../tags/tag297.xml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309.xml"/><Relationship Id="rId13" Type="http://schemas.openxmlformats.org/officeDocument/2006/relationships/tags" Target="../tags/tag308.xml"/><Relationship Id="rId12" Type="http://schemas.openxmlformats.org/officeDocument/2006/relationships/tags" Target="../tags/tag307.xml"/><Relationship Id="rId11" Type="http://schemas.openxmlformats.org/officeDocument/2006/relationships/tags" Target="../tags/tag306.xml"/><Relationship Id="rId10" Type="http://schemas.openxmlformats.org/officeDocument/2006/relationships/tags" Target="../tags/tag305.xml"/><Relationship Id="rId1" Type="http://schemas.openxmlformats.org/officeDocument/2006/relationships/tags" Target="../tags/tag296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png"/><Relationship Id="rId3" Type="http://schemas.openxmlformats.org/officeDocument/2006/relationships/tags" Target="../tags/tag312.xml"/><Relationship Id="rId2" Type="http://schemas.openxmlformats.org/officeDocument/2006/relationships/tags" Target="../tags/tag311.xml"/><Relationship Id="rId1" Type="http://schemas.openxmlformats.org/officeDocument/2006/relationships/tags" Target="../tags/tag3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3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tags" Target="../tags/tag319.xml"/><Relationship Id="rId7" Type="http://schemas.openxmlformats.org/officeDocument/2006/relationships/tags" Target="../tags/tag318.xml"/><Relationship Id="rId6" Type="http://schemas.openxmlformats.org/officeDocument/2006/relationships/image" Target="../media/image26.jpeg"/><Relationship Id="rId5" Type="http://schemas.openxmlformats.org/officeDocument/2006/relationships/tags" Target="../tags/tag317.xml"/><Relationship Id="rId4" Type="http://schemas.openxmlformats.org/officeDocument/2006/relationships/image" Target="../media/image25.png"/><Relationship Id="rId3" Type="http://schemas.openxmlformats.org/officeDocument/2006/relationships/tags" Target="../tags/tag316.xml"/><Relationship Id="rId2" Type="http://schemas.openxmlformats.org/officeDocument/2006/relationships/tags" Target="../tags/tag315.xml"/><Relationship Id="rId12" Type="http://schemas.openxmlformats.org/officeDocument/2006/relationships/notesSlide" Target="../notesSlides/notesSlide13.xml"/><Relationship Id="rId11" Type="http://schemas.openxmlformats.org/officeDocument/2006/relationships/slideLayout" Target="../slideLayouts/slideLayout3.xml"/><Relationship Id="rId10" Type="http://schemas.openxmlformats.org/officeDocument/2006/relationships/tags" Target="../tags/tag320.xml"/><Relationship Id="rId1" Type="http://schemas.openxmlformats.org/officeDocument/2006/relationships/tags" Target="../tags/tag31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image" Target="../media/image9.png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image" Target="../media/image8.png"/><Relationship Id="rId2" Type="http://schemas.openxmlformats.org/officeDocument/2006/relationships/tags" Target="../tags/tag27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image" Target="../media/image9.png"/><Relationship Id="rId2" Type="http://schemas.openxmlformats.org/officeDocument/2006/relationships/tags" Target="../tags/tag34.xml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6.xml"/><Relationship Id="rId1" Type="http://schemas.openxmlformats.org/officeDocument/2006/relationships/tags" Target="../tags/tag3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6.xml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ctrTitle" idx="4294967295"/>
            <p:custDataLst>
              <p:tags r:id="rId1"/>
            </p:custDataLst>
          </p:nvPr>
        </p:nvSpPr>
        <p:spPr>
          <a:xfrm>
            <a:off x="394970" y="3220085"/>
            <a:ext cx="8093710" cy="918210"/>
          </a:xfrm>
          <a:ln>
            <a:solidFill>
              <a:schemeClr val="accent1"/>
            </a:solidFill>
          </a:ln>
        </p:spPr>
        <p:txBody>
          <a:bodyPr vert="horz" wrap="square" lIns="68588" tIns="34294" rIns="68588" bIns="34294" anchor="ctr" anchorCtr="0"/>
          <a:lstStyle/>
          <a:p>
            <a:pPr algn="l" eaLnBrk="1" hangingPunct="1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他，</a:t>
            </a:r>
            <a:r>
              <a:rPr lang="zh-CN" altLang="en-US" sz="28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被评论为</a:t>
            </a:r>
            <a:r>
              <a:rPr lang="en-US" altLang="zh-CN" sz="28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“</a:t>
            </a:r>
            <a:r>
              <a:rPr sz="28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文星旷世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曜</a:t>
            </a:r>
            <a:r>
              <a:rPr sz="2800">
                <a:solidFill>
                  <a:srgbClr val="FF0000"/>
                </a:solidFill>
                <a:latin typeface="+mj-cs"/>
                <a:ea typeface="方正粗黑宋简体" panose="02000000000000000000" pitchFamily="2" charset="-122"/>
              </a:rPr>
              <a:t>y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à</a:t>
            </a:r>
            <a:r>
              <a:rPr sz="2800">
                <a:solidFill>
                  <a:srgbClr val="FF0000"/>
                </a:solidFill>
                <a:latin typeface="+mn-cs"/>
                <a:ea typeface="方正粗黑宋简体" panose="02000000000000000000" pitchFamily="2" charset="-122"/>
                <a:cs typeface="+mn-cs"/>
              </a:rPr>
              <a:t>o</a:t>
            </a:r>
            <a:r>
              <a:rPr sz="28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耀寰中。</a:t>
            </a:r>
            <a:r>
              <a:rPr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千古奇才，殊不复见！</a:t>
            </a:r>
            <a:r>
              <a:rPr lang="en-US" sz="28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”</a:t>
            </a:r>
            <a:endParaRPr lang="en-US" sz="2800" b="1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123" name="副标题 2"/>
          <p:cNvSpPr>
            <a:spLocks noGrp="1"/>
          </p:cNvSpPr>
          <p:nvPr>
            <p:ph type="subTitle" idx="4294967295"/>
            <p:custDataLst>
              <p:tags r:id="rId2"/>
            </p:custDataLst>
          </p:nvPr>
        </p:nvSpPr>
        <p:spPr>
          <a:xfrm>
            <a:off x="431165" y="988060"/>
            <a:ext cx="7396480" cy="1079500"/>
          </a:xfrm>
          <a:ln>
            <a:solidFill>
              <a:schemeClr val="accent1"/>
            </a:solidFill>
          </a:ln>
        </p:spPr>
        <p:txBody>
          <a:bodyPr vert="horz" wrap="square" lIns="68588" tIns="34294" rIns="68588" bIns="34294" anchor="t" anchorCtr="0">
            <a:noAutofit/>
          </a:bodyPr>
          <a:lstStyle/>
          <a:p>
            <a:pPr algn="l" eaLnBrk="1" hangingPunct="1">
              <a:buClrTx/>
              <a:buSzTx/>
            </a:pPr>
            <a:r>
              <a:rPr sz="2800" b="1" kern="12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他，</a:t>
            </a:r>
            <a:r>
              <a:rPr sz="2800" b="1" kern="120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是</a:t>
            </a:r>
            <a:r>
              <a:rPr lang="zh-CN" sz="2800" b="1" kern="120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中国历史上</a:t>
            </a:r>
            <a:r>
              <a:rPr sz="2800" b="1" kern="120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罕见的</a:t>
            </a:r>
            <a:r>
              <a:rPr sz="2800" b="1" kern="12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全才式的艺术巨匠</a:t>
            </a:r>
            <a:r>
              <a:rPr lang="zh-CN" sz="2800" b="1" kern="120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。</a:t>
            </a:r>
            <a:r>
              <a:rPr sz="2800" b="1" kern="120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诗词歌赋、书法绘画、政治哲学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 kern="120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烹饪、医药、水利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 kern="120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无一不精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 kern="120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无一不卓</a:t>
            </a:r>
            <a:r>
              <a:rPr lang="zh-CN" sz="2800" b="1" kern="120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。</a:t>
            </a:r>
            <a:endParaRPr lang="zh-CN" sz="2800" b="1" kern="1200">
              <a:solidFill>
                <a:schemeClr val="tx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+mn-cs"/>
            </a:endParaRPr>
          </a:p>
        </p:txBody>
      </p:sp>
      <p:sp>
        <p:nvSpPr>
          <p:cNvPr id="5124" name="标题 1"/>
          <p:cNvSpPr txBox="1"/>
          <p:nvPr>
            <p:custDataLst>
              <p:tags r:id="rId3"/>
            </p:custDataLst>
          </p:nvPr>
        </p:nvSpPr>
        <p:spPr>
          <a:xfrm>
            <a:off x="394970" y="2211705"/>
            <a:ext cx="8094345" cy="92900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Font typeface="Arial" panose="020B0604020202020204" pitchFamily="34" charset="0"/>
              <a:buChar char="–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Tx/>
              <a:buFont typeface="Arial" panose="020B0604020202020204" pitchFamily="34" charset="0"/>
              <a:buChar char="»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他，</a:t>
            </a:r>
            <a:r>
              <a:rPr lang="zh-CN" altLang="en-US" sz="28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是唯一一位入选法国《世界报》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“千年人物”的中国人。</a:t>
            </a:r>
            <a:endParaRPr lang="zh-CN" altLang="en-US" sz="2800" b="1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125" name="矩形 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555319" y="195825"/>
            <a:ext cx="323088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猜猜他是谁？</a:t>
            </a:r>
            <a:endParaRPr kumimoji="0" lang="zh-CN" altLang="en-US" sz="4000" b="1" i="0" u="none" strike="noStrike" kern="1200" cap="none" spc="0" normalizeH="0" baseline="0" noProof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0000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31165" y="4217670"/>
            <a:ext cx="8093710" cy="95313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+mj-cs"/>
              </a:rPr>
              <a:t>他，</a:t>
            </a:r>
            <a:r>
              <a:rPr lang="zh-CN" altLang="en-US" sz="2800" b="1">
                <a:latin typeface="方正粗黑宋简体" panose="02000000000000000000" pitchFamily="2" charset="-122"/>
                <a:ea typeface="方正粗黑宋简体" panose="02000000000000000000" pitchFamily="2" charset="-122"/>
                <a:cs typeface="+mj-cs"/>
              </a:rPr>
              <a:t>是“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+mj-cs"/>
              </a:rPr>
              <a:t>一门父子三词客，千古文章四大家</a:t>
            </a:r>
            <a:r>
              <a:rPr lang="zh-CN" altLang="en-US" sz="2800" b="1">
                <a:latin typeface="方正粗黑宋简体" panose="02000000000000000000" pitchFamily="2" charset="-122"/>
                <a:ea typeface="方正粗黑宋简体" panose="02000000000000000000" pitchFamily="2" charset="-122"/>
                <a:cs typeface="+mj-cs"/>
              </a:rPr>
              <a:t>。”中“三词客”之一。</a:t>
            </a:r>
            <a:endParaRPr lang="zh-CN" altLang="en-US" sz="2800" b="1">
              <a:latin typeface="方正粗黑宋简体" panose="02000000000000000000" pitchFamily="2" charset="-122"/>
              <a:ea typeface="方正粗黑宋简体" panose="02000000000000000000" pitchFamily="2" charset="-122"/>
              <a:cs typeface="+mj-cs"/>
            </a:endParaRPr>
          </a:p>
        </p:txBody>
      </p:sp>
      <p:pic>
        <p:nvPicPr>
          <p:cNvPr id="7171" name="Picture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686925" y="-822325"/>
            <a:ext cx="2352675" cy="434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155690" y="52070"/>
            <a:ext cx="2976245" cy="21424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nimBg="1" uiExpand="1" build="p"/>
      <p:bldP spid="5124" grpId="0" animBg="1"/>
      <p:bldP spid="5122" grpId="0" animBg="1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>
            <p:custDataLst>
              <p:tags r:id="rId1"/>
            </p:custDataLst>
          </p:nvPr>
        </p:nvSpPr>
        <p:spPr>
          <a:xfrm>
            <a:off x="0" y="874395"/>
            <a:ext cx="8732520" cy="3470275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 fontAlgn="auto">
              <a:lnSpc>
                <a:spcPct val="120000"/>
              </a:lnSpc>
            </a:pPr>
            <a:r>
              <a:rPr lang="zh-CN" altLang="en-US" sz="2625" b="1" i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625" b="1" i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800" b="1" i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元丰六年十月十二日夜</a:t>
            </a:r>
            <a:r>
              <a:rPr lang="zh-CN" altLang="en-US" sz="2800" b="1" i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endParaRPr lang="zh-CN" altLang="en-US" sz="2800" b="1" i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algn="l" fontAlgn="auto">
              <a:lnSpc>
                <a:spcPct val="120000"/>
              </a:lnSpc>
            </a:pPr>
            <a:r>
              <a:rPr lang="zh-CN" altLang="en-US" sz="2800" b="1" i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解衣欲睡，</a:t>
            </a:r>
            <a:r>
              <a:rPr lang="zh-CN" altLang="en-US" sz="2800" b="1" i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月色入户，欣然起行</a:t>
            </a:r>
            <a:r>
              <a:rPr lang="zh-CN" altLang="en-US" sz="2800" b="1" i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800" b="1" i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algn="l" fontAlgn="auto">
              <a:lnSpc>
                <a:spcPct val="120000"/>
              </a:lnSpc>
            </a:pPr>
            <a:r>
              <a:rPr lang="zh-CN" altLang="en-US" sz="2800" b="1" i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念无与为乐者，遂至</a:t>
            </a:r>
            <a:r>
              <a:rPr lang="zh-CN" altLang="en-US" sz="2800" b="1" i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承天寺</a:t>
            </a:r>
            <a:r>
              <a:rPr lang="zh-CN" altLang="en-US" sz="2800" b="1" i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寻</a:t>
            </a:r>
            <a:r>
              <a:rPr lang="zh-CN" altLang="en-US" sz="2800" b="1" i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张怀民</a:t>
            </a:r>
            <a:r>
              <a:rPr lang="zh-CN" altLang="en-US" sz="2800" b="1" i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800" b="1" i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algn="l" fontAlgn="auto">
              <a:lnSpc>
                <a:spcPct val="120000"/>
              </a:lnSpc>
            </a:pPr>
            <a:r>
              <a:rPr lang="zh-CN" altLang="en-US" sz="2800" b="1" i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怀民亦未寝，</a:t>
            </a:r>
            <a:endParaRPr lang="zh-CN" altLang="en-US" sz="2800" b="1" i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algn="l" fontAlgn="auto">
              <a:lnSpc>
                <a:spcPct val="120000"/>
              </a:lnSpc>
            </a:pPr>
            <a:r>
              <a:rPr lang="zh-CN" altLang="en-US" sz="2800" b="1" i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2800" b="1" i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相与步于中庭。</a:t>
            </a:r>
            <a:endParaRPr lang="zh-CN" altLang="en-US" sz="2800" b="1" i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algn="l" fontAlgn="auto">
              <a:lnSpc>
                <a:spcPct val="100000"/>
              </a:lnSpc>
            </a:pPr>
            <a:r>
              <a:rPr lang="zh-CN" altLang="en-US" sz="2800" b="1" i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庭下如积水空明，水中藻、荇交横，盖竹柏</a:t>
            </a:r>
            <a:r>
              <a:rPr lang="zh-CN" altLang="en-US" sz="2800" b="1" i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影</a:t>
            </a:r>
            <a:r>
              <a:rPr lang="zh-CN" altLang="en-US" sz="2800" b="1" i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也。</a:t>
            </a:r>
            <a:r>
              <a:rPr lang="en-US" altLang="zh-CN" sz="2800" b="1" i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2800" b="1" i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何夜无月？何处无竹柏？但少闲人如吾两人者耳。</a:t>
            </a:r>
            <a:endParaRPr lang="zh-CN" altLang="en-US" sz="2800" b="1" i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292" name="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23215" y="179705"/>
            <a:ext cx="7320280" cy="5905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marL="428625" indent="-4286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活动二：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读清事件要素，概述文章内容。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6875780" y="874395"/>
            <a:ext cx="1402080" cy="4603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（时间）</a:t>
            </a:r>
            <a:endParaRPr lang="zh-CN" altLang="en-US" sz="24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6875780" y="1423035"/>
            <a:ext cx="1402080" cy="4603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（起因）</a:t>
            </a:r>
            <a:endParaRPr lang="zh-CN" altLang="en-US" sz="24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6875780" y="1996440"/>
            <a:ext cx="2117090" cy="4603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（地点、人物）</a:t>
            </a:r>
            <a:endParaRPr lang="zh-CN" altLang="en-US" sz="24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6875780" y="2536190"/>
            <a:ext cx="1605280" cy="4603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（经过）</a:t>
            </a:r>
            <a:endParaRPr lang="zh-CN" altLang="en-US" sz="24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6875780" y="3075940"/>
            <a:ext cx="1605280" cy="4603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（结果）</a:t>
            </a:r>
            <a:endParaRPr lang="zh-CN" altLang="en-US" sz="24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9" name="直接箭头连接符 8"/>
          <p:cNvCxnSpPr/>
          <p:nvPr>
            <p:custDataLst>
              <p:tags r:id="rId8"/>
            </p:custDataLst>
          </p:nvPr>
        </p:nvCxnSpPr>
        <p:spPr>
          <a:xfrm>
            <a:off x="4427855" y="1203960"/>
            <a:ext cx="2304415" cy="0"/>
          </a:xfrm>
          <a:prstGeom prst="straightConnector1">
            <a:avLst/>
          </a:prstGeom>
          <a:ln w="28575" cmpd="sng">
            <a:solidFill>
              <a:srgbClr val="A51BA7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>
            <p:custDataLst>
              <p:tags r:id="rId9"/>
            </p:custDataLst>
          </p:nvPr>
        </p:nvCxnSpPr>
        <p:spPr>
          <a:xfrm>
            <a:off x="4283710" y="2788285"/>
            <a:ext cx="2304415" cy="0"/>
          </a:xfrm>
          <a:prstGeom prst="straightConnector1">
            <a:avLst/>
          </a:prstGeom>
          <a:ln w="28575" cmpd="sng">
            <a:solidFill>
              <a:srgbClr val="A51BA7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>
            <p:custDataLst>
              <p:tags r:id="rId10"/>
            </p:custDataLst>
          </p:nvPr>
        </p:nvCxnSpPr>
        <p:spPr>
          <a:xfrm>
            <a:off x="4283710" y="3364230"/>
            <a:ext cx="2304415" cy="0"/>
          </a:xfrm>
          <a:prstGeom prst="straightConnector1">
            <a:avLst/>
          </a:prstGeom>
          <a:ln w="28575" cmpd="sng">
            <a:solidFill>
              <a:srgbClr val="A51BA7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>
            <p:custDataLst>
              <p:tags r:id="rId11"/>
            </p:custDataLst>
          </p:nvPr>
        </p:nvCxnSpPr>
        <p:spPr>
          <a:xfrm flipV="1">
            <a:off x="5795645" y="1708150"/>
            <a:ext cx="991235" cy="17145"/>
          </a:xfrm>
          <a:prstGeom prst="straightConnector1">
            <a:avLst/>
          </a:prstGeom>
          <a:ln w="28575" cmpd="sng">
            <a:solidFill>
              <a:srgbClr val="A51BA7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>
            <p:custDataLst>
              <p:tags r:id="rId12"/>
            </p:custDataLst>
          </p:nvPr>
        </p:nvCxnSpPr>
        <p:spPr>
          <a:xfrm>
            <a:off x="6515735" y="2284095"/>
            <a:ext cx="360045" cy="0"/>
          </a:xfrm>
          <a:prstGeom prst="straightConnector1">
            <a:avLst/>
          </a:prstGeom>
          <a:ln w="28575" cmpd="sng">
            <a:solidFill>
              <a:srgbClr val="A51BA7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179070" y="4432300"/>
            <a:ext cx="3230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一句话概括文章内容：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14"/>
            </p:custDataLst>
          </p:nvPr>
        </p:nvSpPr>
        <p:spPr>
          <a:xfrm>
            <a:off x="3313430" y="4291330"/>
            <a:ext cx="5830570" cy="95313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元丰六年十月十二日夜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“我”和张怀民一起在承天寺的庭院中赏月。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14" grpId="0"/>
      <p:bldP spid="15" grpId="0" bldLvl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7065010" y="641668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2292" name="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51460" y="51435"/>
            <a:ext cx="7963535" cy="5905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marL="428625" indent="-4286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活动三：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读出不同层次，感知结构之灵活。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4" name="文本1"/>
          <p:cNvSpPr txBox="1"/>
          <p:nvPr>
            <p:custDataLst>
              <p:tags r:id="rId3"/>
            </p:custDataLst>
          </p:nvPr>
        </p:nvSpPr>
        <p:spPr>
          <a:xfrm>
            <a:off x="179070" y="1203325"/>
            <a:ext cx="6911975" cy="37642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/>
          <a:lstStyle/>
          <a:p>
            <a:pPr marL="0" algn="l" fontAlgn="auto">
              <a:lnSpc>
                <a:spcPct val="110000"/>
              </a:lnSpc>
            </a:pPr>
            <a:r>
              <a:rPr lang="zh-CN" altLang="en-US" sz="2625" b="1" i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元丰六年十月十二日夜， 解衣欲睡，月色入户，欣然起行。念无与为乐者，遂至承天寺寻张怀民。怀民亦未寝，相与步于中庭。 庭下如积水空明，水中藻、荇交横，盖竹柏影也。</a:t>
            </a:r>
            <a:r>
              <a:rPr lang="en-US" altLang="zh-CN" sz="2800" b="1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endParaRPr lang="en-US" altLang="zh-CN" sz="2800" b="1" i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fontAlgn="auto">
              <a:lnSpc>
                <a:spcPct val="110000"/>
              </a:lnSpc>
            </a:pPr>
            <a:endParaRPr lang="en-US" altLang="zh-CN" sz="2800" b="1" i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fontAlgn="auto">
              <a:lnSpc>
                <a:spcPct val="1100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800" b="1" i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何夜无月？何处无竹柏？但少闲人如吾两人者耳。</a:t>
            </a:r>
            <a:endParaRPr lang="zh-CN" altLang="en-US" sz="2800" b="1" i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179070" y="661670"/>
            <a:ext cx="1960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102DDC"/>
                </a:solidFill>
                <a:latin typeface="微软雅黑" panose="020B0503020204020204" charset="-122"/>
                <a:ea typeface="微软雅黑" panose="020B0503020204020204" charset="-122"/>
              </a:rPr>
              <a:t>读出两层：</a:t>
            </a:r>
            <a:endParaRPr lang="zh-CN" altLang="en-US" sz="2800" b="1">
              <a:solidFill>
                <a:srgbClr val="102DD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右箭头 9"/>
          <p:cNvSpPr/>
          <p:nvPr>
            <p:custDataLst>
              <p:tags r:id="rId5"/>
            </p:custDataLst>
          </p:nvPr>
        </p:nvSpPr>
        <p:spPr>
          <a:xfrm>
            <a:off x="6948170" y="2090420"/>
            <a:ext cx="979170" cy="485775"/>
          </a:xfrm>
          <a:prstGeom prst="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7955915" y="2067560"/>
            <a:ext cx="897890" cy="52197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叙事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2" name="右箭头 11"/>
          <p:cNvSpPr/>
          <p:nvPr>
            <p:custDataLst>
              <p:tags r:id="rId7"/>
            </p:custDataLst>
          </p:nvPr>
        </p:nvSpPr>
        <p:spPr>
          <a:xfrm>
            <a:off x="6948170" y="4051300"/>
            <a:ext cx="979170" cy="485775"/>
          </a:xfrm>
          <a:prstGeom prst="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7955915" y="4015105"/>
            <a:ext cx="897890" cy="52197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抒情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7065010" y="641668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文本1"/>
          <p:cNvSpPr txBox="1"/>
          <p:nvPr>
            <p:custDataLst>
              <p:tags r:id="rId2"/>
            </p:custDataLst>
          </p:nvPr>
        </p:nvSpPr>
        <p:spPr>
          <a:xfrm>
            <a:off x="179070" y="1203325"/>
            <a:ext cx="6911975" cy="37642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/>
          <a:lstStyle/>
          <a:p>
            <a:pPr marL="0" algn="l" fontAlgn="auto">
              <a:lnSpc>
                <a:spcPct val="110000"/>
              </a:lnSpc>
            </a:pPr>
            <a:r>
              <a:rPr lang="zh-CN" altLang="en-US" sz="2625" b="1" i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625" b="1" i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800" b="1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元丰六年十月十二日夜， 解衣欲睡，月色入户，欣然起行。念无与为乐者，遂至承天寺寻张怀民。怀民亦未寝，相与步于中庭。</a:t>
            </a:r>
            <a:endParaRPr lang="zh-CN" altLang="en-US" sz="2800" b="1" i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fontAlgn="auto">
              <a:lnSpc>
                <a:spcPct val="110000"/>
              </a:lnSpc>
            </a:pPr>
            <a:r>
              <a:rPr lang="zh-CN" altLang="en-US" sz="2800" b="1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800" b="1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800" b="1" i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庭下如积水空明，水中藻、荇交横，盖竹柏影也。</a:t>
            </a:r>
            <a:r>
              <a:rPr lang="en-US" altLang="zh-CN" sz="2800" b="1" i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endParaRPr lang="en-US" altLang="zh-CN" sz="2800" b="1" i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fontAlgn="auto">
              <a:lnSpc>
                <a:spcPct val="1100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800" b="1" i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何夜无月？何处无竹柏？但少闲人如吾两人者耳。</a:t>
            </a:r>
            <a:endParaRPr lang="zh-CN" altLang="en-US" sz="2800" b="1" i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107315" y="734060"/>
            <a:ext cx="1960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102DDC"/>
                </a:solidFill>
                <a:latin typeface="微软雅黑" panose="020B0503020204020204" charset="-122"/>
                <a:ea typeface="微软雅黑" panose="020B0503020204020204" charset="-122"/>
              </a:rPr>
              <a:t>读出三层：</a:t>
            </a:r>
            <a:endParaRPr lang="zh-CN" altLang="en-US" sz="2800" b="1">
              <a:solidFill>
                <a:srgbClr val="102DD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右箭头 9"/>
          <p:cNvSpPr/>
          <p:nvPr>
            <p:custDataLst>
              <p:tags r:id="rId4"/>
            </p:custDataLst>
          </p:nvPr>
        </p:nvSpPr>
        <p:spPr>
          <a:xfrm>
            <a:off x="6976745" y="2067560"/>
            <a:ext cx="979170" cy="485775"/>
          </a:xfrm>
          <a:prstGeom prst="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7955915" y="2067560"/>
            <a:ext cx="897890" cy="52197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记叙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2" name="右箭头 11"/>
          <p:cNvSpPr/>
          <p:nvPr>
            <p:custDataLst>
              <p:tags r:id="rId6"/>
            </p:custDataLst>
          </p:nvPr>
        </p:nvSpPr>
        <p:spPr>
          <a:xfrm>
            <a:off x="6948170" y="4032885"/>
            <a:ext cx="979170" cy="485775"/>
          </a:xfrm>
          <a:prstGeom prst="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7955915" y="4015105"/>
            <a:ext cx="897890" cy="52197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抒情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" name="右箭头 2"/>
          <p:cNvSpPr/>
          <p:nvPr>
            <p:custDataLst>
              <p:tags r:id="rId8"/>
            </p:custDataLst>
          </p:nvPr>
        </p:nvSpPr>
        <p:spPr>
          <a:xfrm>
            <a:off x="6976745" y="3147695"/>
            <a:ext cx="979170" cy="485775"/>
          </a:xfrm>
          <a:prstGeom prst="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7955915" y="3111500"/>
            <a:ext cx="897890" cy="52197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描写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" name="文本框 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07315" y="51435"/>
            <a:ext cx="7611110" cy="5905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marL="428625" indent="-4286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活动三：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读出不同层次，感知结构之灵活。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3" grpId="0" animBg="1"/>
      <p:bldP spid="5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7065010" y="641668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2292" name="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51460" y="51435"/>
            <a:ext cx="7765415" cy="5905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marL="428625" indent="-4286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活动三：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读出不同层次，感知结构之灵活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1"/>
          <p:cNvSpPr txBox="1"/>
          <p:nvPr>
            <p:custDataLst>
              <p:tags r:id="rId3"/>
            </p:custDataLst>
          </p:nvPr>
        </p:nvSpPr>
        <p:spPr>
          <a:xfrm>
            <a:off x="179070" y="1203325"/>
            <a:ext cx="6786880" cy="37642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/>
          <a:lstStyle/>
          <a:p>
            <a:pPr marL="0" algn="l" fontAlgn="auto">
              <a:lnSpc>
                <a:spcPct val="110000"/>
              </a:lnSpc>
            </a:pPr>
            <a:r>
              <a:rPr lang="zh-CN" altLang="en-US" sz="2625" b="1" i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625" b="1" i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800" b="1" i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元丰六年十月十二日夜， 解衣欲睡，月色入户，欣然起行。</a:t>
            </a:r>
            <a:endParaRPr lang="zh-CN" altLang="en-US" sz="2800" b="1" i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algn="l" fontAlgn="auto">
              <a:lnSpc>
                <a:spcPct val="110000"/>
              </a:lnSpc>
            </a:pPr>
            <a:r>
              <a:rPr lang="zh-CN" altLang="en-US" sz="2800" b="1" i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2800" b="1" i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800" b="1" i="0">
                <a:solidFill>
                  <a:srgbClr val="00B050"/>
                </a:solidFill>
                <a:highlight>
                  <a:srgbClr val="C0C0C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念无与为乐者，遂至承天寺寻张怀民。怀民亦未寝，相与步于中庭。</a:t>
            </a:r>
            <a:endParaRPr lang="zh-CN" altLang="en-US" sz="2800" b="1" i="0">
              <a:solidFill>
                <a:srgbClr val="00B050"/>
              </a:solidFill>
              <a:highlight>
                <a:srgbClr val="C0C0C0"/>
              </a:highligh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algn="l" fontAlgn="auto">
              <a:lnSpc>
                <a:spcPct val="110000"/>
              </a:lnSpc>
            </a:pPr>
            <a:r>
              <a:rPr lang="zh-CN" altLang="en-US" sz="2800" b="1" i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2800" b="1" i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sz="2800" b="1" i="0">
                <a:solidFill>
                  <a:srgbClr val="A51BA7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庭下如积水空明，水中藻、荇交横，盖竹柏影也。</a:t>
            </a:r>
            <a:r>
              <a:rPr lang="en-US" altLang="zh-CN" sz="2800" b="1" i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endParaRPr lang="en-US" altLang="zh-CN" sz="2800" b="1" i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algn="l" fontAlgn="auto">
              <a:lnSpc>
                <a:spcPct val="1100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en-US" altLang="zh-CN" sz="2800" b="1" i="0">
                <a:solidFill>
                  <a:srgbClr val="0000FF"/>
                </a:solidFill>
                <a:highlight>
                  <a:srgbClr val="C0C0C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800" b="1" i="0">
                <a:solidFill>
                  <a:srgbClr val="0000FF"/>
                </a:solidFill>
                <a:highlight>
                  <a:srgbClr val="C0C0C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何夜无月？何处无竹柏？但少闲人如吾两人者耳。</a:t>
            </a:r>
            <a:endParaRPr lang="zh-CN" altLang="en-US" sz="2800" b="1" i="0">
              <a:solidFill>
                <a:srgbClr val="0000FF"/>
              </a:solidFill>
              <a:highlight>
                <a:srgbClr val="C0C0C0"/>
              </a:highligh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179070" y="661670"/>
            <a:ext cx="1960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读出四层：</a:t>
            </a:r>
            <a:endParaRPr lang="zh-CN" altLang="en-US" sz="2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右箭头 9"/>
          <p:cNvSpPr/>
          <p:nvPr>
            <p:custDataLst>
              <p:tags r:id="rId5"/>
            </p:custDataLst>
          </p:nvPr>
        </p:nvSpPr>
        <p:spPr>
          <a:xfrm>
            <a:off x="6804025" y="1426845"/>
            <a:ext cx="979170" cy="485775"/>
          </a:xfrm>
          <a:prstGeom prst="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7955915" y="1473835"/>
            <a:ext cx="540385" cy="52197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起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2" name="右箭头 11"/>
          <p:cNvSpPr/>
          <p:nvPr>
            <p:custDataLst>
              <p:tags r:id="rId7"/>
            </p:custDataLst>
          </p:nvPr>
        </p:nvSpPr>
        <p:spPr>
          <a:xfrm>
            <a:off x="6804025" y="3140075"/>
            <a:ext cx="979170" cy="485775"/>
          </a:xfrm>
          <a:prstGeom prst="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7955915" y="3147695"/>
            <a:ext cx="540385" cy="52197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转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" name="右箭头 2"/>
          <p:cNvSpPr/>
          <p:nvPr>
            <p:custDataLst>
              <p:tags r:id="rId9"/>
            </p:custDataLst>
          </p:nvPr>
        </p:nvSpPr>
        <p:spPr>
          <a:xfrm>
            <a:off x="6804025" y="2283460"/>
            <a:ext cx="979170" cy="485775"/>
          </a:xfrm>
          <a:prstGeom prst="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7955915" y="2286000"/>
            <a:ext cx="540385" cy="52197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承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" name="右箭头 5"/>
          <p:cNvSpPr/>
          <p:nvPr>
            <p:custDataLst>
              <p:tags r:id="rId11"/>
            </p:custDataLst>
          </p:nvPr>
        </p:nvSpPr>
        <p:spPr>
          <a:xfrm>
            <a:off x="6804025" y="4083685"/>
            <a:ext cx="979170" cy="485775"/>
          </a:xfrm>
          <a:prstGeom prst="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7955915" y="4011930"/>
            <a:ext cx="540385" cy="52197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合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3" grpId="0" animBg="1"/>
      <p:bldP spid="5" grpId="0" animBg="1"/>
      <p:bldP spid="12" grpId="0" animBg="1"/>
      <p:bldP spid="13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143510" y="699770"/>
            <a:ext cx="8823325" cy="3476625"/>
          </a:xfrm>
          <a:prstGeom prst="rect">
            <a:avLst/>
          </a:prstGeom>
          <a:noFill/>
          <a:ln w="9525">
            <a:noFill/>
            <a:prstDash val="sysDot"/>
          </a:ln>
        </p:spPr>
        <p:txBody>
          <a:bodyPr wrap="square">
            <a:spAutoFit/>
          </a:bodyPr>
          <a:lstStyle/>
          <a:p>
            <a:pPr indent="457200">
              <a:lnSpc>
                <a:spcPct val="131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 u="sng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元丰六年十月十二日夜，解衣</a:t>
            </a:r>
            <a:r>
              <a:rPr 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欲</a:t>
            </a:r>
            <a:r>
              <a:rPr lang="zh-CN" sz="2800" b="1" u="sng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睡，月色入</a:t>
            </a:r>
            <a:r>
              <a:rPr 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户</a:t>
            </a:r>
            <a:r>
              <a:rPr lang="zh-CN" sz="2800" b="1" u="sng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endParaRPr lang="zh-CN" sz="2800" b="1" u="sng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ct val="131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欣然</a:t>
            </a:r>
            <a:r>
              <a:rPr lang="zh-CN" sz="2800" b="1" u="sng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起行。</a:t>
            </a:r>
            <a:endParaRPr lang="zh-CN" sz="2800" b="1" u="sng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ct val="131000"/>
              </a:lnSpc>
              <a:spcBef>
                <a:spcPct val="0"/>
              </a:spcBef>
              <a:spcAft>
                <a:spcPct val="0"/>
              </a:spcAft>
            </a:pPr>
            <a:endParaRPr lang="zh-CN" sz="2800" b="1" u="sng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ct val="131000"/>
              </a:lnSpc>
              <a:spcBef>
                <a:spcPct val="0"/>
              </a:spcBef>
              <a:spcAft>
                <a:spcPct val="0"/>
              </a:spcAft>
            </a:pPr>
            <a:endParaRPr lang="zh-CN" sz="2800" b="1" u="sng" noProof="1">
              <a:solidFill>
                <a:srgbClr val="C00000"/>
              </a:solidFill>
              <a:uFill>
                <a:solidFill>
                  <a:schemeClr val="tx1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ct val="131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念</a:t>
            </a:r>
            <a:r>
              <a:rPr lang="zh-CN" sz="2800" b="1" u="sng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无与</a:t>
            </a:r>
            <a:r>
              <a:rPr lang="zh-CN" sz="2800" b="1" u="sng" noProof="1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为</a:t>
            </a:r>
            <a:r>
              <a:rPr lang="zh-CN" sz="2800" b="1" u="sng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乐者，</a:t>
            </a:r>
            <a:r>
              <a:rPr lang="zh-CN" sz="2800" b="1" u="sng" noProof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遂</a:t>
            </a:r>
            <a:r>
              <a:rPr lang="zh-CN" sz="2800" b="1" u="sng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至承天寺寻张怀民。怀民亦未</a:t>
            </a:r>
            <a:r>
              <a:rPr 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寝</a:t>
            </a:r>
            <a:r>
              <a:rPr lang="zh-CN" sz="2800" b="1" u="sng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r>
              <a:rPr 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相与</a:t>
            </a:r>
            <a:r>
              <a:rPr lang="zh-CN" sz="2800" b="1" u="sng" noProof="1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步</a:t>
            </a:r>
            <a:r>
              <a:rPr 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于</a:t>
            </a:r>
            <a:r>
              <a:rPr lang="zh-CN" sz="2800" b="1" u="sng" noProof="1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中庭</a:t>
            </a:r>
            <a:r>
              <a:rPr lang="zh-CN" sz="2800" b="1" u="sng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endParaRPr lang="zh-CN" sz="2800" b="1" u="sng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395605" y="1852295"/>
            <a:ext cx="8639175" cy="113538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 anchor="t" anchorCtr="0">
            <a:no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zh-CN" sz="2400" b="1">
                <a:solidFill>
                  <a:srgbClr val="102DD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元丰六年十月十二日夜晚</a:t>
            </a:r>
            <a:r>
              <a:rPr lang="zh-CN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102DD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我解开衣服</a:t>
            </a:r>
            <a:r>
              <a:rPr lang="zh-CN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102DD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正打算睡觉</a:t>
            </a:r>
            <a:r>
              <a:rPr lang="zh-CN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102DD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这时月光照进门里</a:t>
            </a:r>
            <a:r>
              <a:rPr lang="zh-CN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102DD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(十分美好，动人游兴)</a:t>
            </a:r>
            <a:r>
              <a:rPr lang="zh-CN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102DD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(于是)我高兴地起来走到户外。</a:t>
            </a:r>
            <a:endParaRPr lang="zh-CN" altLang="zh-CN" sz="2400" b="1">
              <a:solidFill>
                <a:srgbClr val="102DDC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endParaRPr lang="zh-CN" altLang="zh-CN" sz="2400" b="1">
              <a:solidFill>
                <a:srgbClr val="102DDC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endParaRPr lang="zh-CN" altLang="zh-CN" sz="2400" b="1">
              <a:solidFill>
                <a:srgbClr val="102DDC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endParaRPr lang="zh-CN" altLang="zh-CN" sz="1650" b="1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endParaRPr lang="zh-CN" altLang="zh-CN" sz="1650" b="1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endParaRPr lang="zh-CN" altLang="zh-CN" sz="2400" b="1">
              <a:solidFill>
                <a:srgbClr val="102DDC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5075555" y="412115"/>
            <a:ext cx="1598295" cy="510185"/>
          </a:xfrm>
          <a:prstGeom prst="wedgeRoundRectCallout">
            <a:avLst/>
          </a:prstGeom>
          <a:solidFill>
            <a:schemeClr val="bg2"/>
          </a:solidFill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 smtClean="0">
                <a:ln w="3175"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想要</a:t>
            </a:r>
            <a:r>
              <a:rPr lang="zh-CN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 smtClean="0">
                <a:ln w="3175"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打算</a:t>
            </a:r>
            <a:endParaRPr lang="zh-CN" altLang="en-US" sz="2400" b="1" smtClean="0">
              <a:ln w="3175"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7700645" y="483870"/>
            <a:ext cx="554355" cy="510173"/>
          </a:xfrm>
          <a:prstGeom prst="wedgeRoundRectCallout">
            <a:avLst>
              <a:gd name="adj1" fmla="val 9355"/>
              <a:gd name="adj2" fmla="val 82088"/>
              <a:gd name="adj3" fmla="val 16667"/>
            </a:avLst>
          </a:prstGeom>
          <a:solidFill>
            <a:schemeClr val="bg2"/>
          </a:solidFill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 smtClean="0">
                <a:ln w="3175"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门</a:t>
            </a:r>
            <a:endParaRPr lang="zh-CN" altLang="en-US" sz="2400" b="1" smtClean="0">
              <a:ln w="3175"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8028305" y="3507740"/>
            <a:ext cx="862965" cy="509531"/>
          </a:xfrm>
          <a:prstGeom prst="wedgeRoundRectCallout">
            <a:avLst>
              <a:gd name="adj1" fmla="val -3891"/>
              <a:gd name="adj2" fmla="val 59416"/>
              <a:gd name="adj3" fmla="val 16667"/>
            </a:avLst>
          </a:prstGeom>
          <a:solidFill>
            <a:schemeClr val="bg2"/>
          </a:solidFill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 smtClean="0">
                <a:ln w="3175"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睡觉</a:t>
            </a:r>
            <a:endParaRPr lang="zh-CN" altLang="en-US" sz="2400" b="1" smtClean="0">
              <a:ln w="3175"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1043940" y="2644140"/>
            <a:ext cx="1566545" cy="510179"/>
          </a:xfrm>
          <a:prstGeom prst="wedgeRoundRectCallout">
            <a:avLst>
              <a:gd name="adj1" fmla="val -61298"/>
              <a:gd name="adj2" fmla="val 73136"/>
              <a:gd name="adj3" fmla="val 16667"/>
            </a:avLst>
          </a:prstGeom>
          <a:solidFill>
            <a:schemeClr val="bg2"/>
          </a:solidFill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 smtClean="0">
                <a:ln w="3175"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考虑</a:t>
            </a:r>
            <a:r>
              <a:rPr lang="zh-CN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 smtClean="0">
                <a:ln w="3175"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想到</a:t>
            </a:r>
            <a:endParaRPr lang="zh-CN" altLang="en-US" sz="2400" b="1" smtClean="0">
              <a:ln w="3175"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2339340" y="1527810"/>
            <a:ext cx="1862455" cy="510561"/>
          </a:xfrm>
          <a:prstGeom prst="wedgeRoundRectCallout">
            <a:avLst>
              <a:gd name="adj1" fmla="val -135441"/>
              <a:gd name="adj2" fmla="val 6819"/>
              <a:gd name="adj3" fmla="val 16667"/>
            </a:avLst>
          </a:prstGeom>
          <a:solidFill>
            <a:schemeClr val="bg2"/>
          </a:solidFill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 smtClean="0">
                <a:ln w="3175"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高兴的样子</a:t>
            </a:r>
            <a:endParaRPr lang="zh-CN" altLang="en-US" sz="2400" b="1" smtClean="0">
              <a:ln w="3175"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51460" y="51435"/>
            <a:ext cx="6484620" cy="51625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marL="428625" indent="-4286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活动四：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读懂文章大意，积累文言字词。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1278255" y="4176395"/>
            <a:ext cx="7613015" cy="8299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zh-CN" sz="2400" b="1">
                <a:solidFill>
                  <a:srgbClr val="102DD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想到没有与我共同游乐的人</a:t>
            </a:r>
            <a:r>
              <a:rPr lang="zh-CN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102DD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于是来到承天寺找张怀民。</a:t>
            </a:r>
            <a:endParaRPr lang="zh-CN" altLang="zh-CN" sz="2400" b="1">
              <a:solidFill>
                <a:srgbClr val="102DDC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zh-CN" sz="2400" b="1">
                <a:solidFill>
                  <a:srgbClr val="102DD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张怀民也没有睡觉</a:t>
            </a:r>
            <a:r>
              <a:rPr lang="zh-CN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102DD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(于是)我们一起在院子里散步。</a:t>
            </a:r>
            <a:endParaRPr lang="zh-CN" altLang="zh-CN" sz="2400" b="1">
              <a:solidFill>
                <a:srgbClr val="102DDC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3352165" y="2571750"/>
            <a:ext cx="1294765" cy="514051"/>
          </a:xfrm>
          <a:prstGeom prst="wedgeRoundRectCallout">
            <a:avLst>
              <a:gd name="adj1" fmla="val -61298"/>
              <a:gd name="adj2" fmla="val 73136"/>
              <a:gd name="adj3" fmla="val 16667"/>
            </a:avLst>
          </a:prstGeom>
          <a:solidFill>
            <a:schemeClr val="bg2"/>
          </a:solidFill>
          <a:ln>
            <a:noFill/>
          </a:ln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400" b="1" smtClean="0">
                <a:ln w="3175"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于是</a:t>
            </a:r>
            <a:r>
              <a:rPr lang="zh-CN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 smtClean="0">
                <a:ln w="3175"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就</a:t>
            </a:r>
            <a:endParaRPr lang="zh-CN" altLang="en-US" sz="2400" b="1" smtClean="0">
              <a:ln w="3175"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323215" y="4084320"/>
            <a:ext cx="1000125" cy="919741"/>
          </a:xfrm>
          <a:prstGeom prst="wedgeRoundRectCallout">
            <a:avLst>
              <a:gd name="adj1" fmla="val -3891"/>
              <a:gd name="adj2" fmla="val 59416"/>
              <a:gd name="adj3" fmla="val 16667"/>
            </a:avLst>
          </a:prstGeom>
          <a:solidFill>
            <a:schemeClr val="bg2"/>
          </a:solidFill>
          <a:ln>
            <a:noFill/>
          </a:ln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400" b="1" smtClean="0">
                <a:ln w="3175"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共同</a:t>
            </a:r>
            <a:r>
              <a:rPr lang="zh-CN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 smtClean="0">
                <a:ln w="3175"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一起</a:t>
            </a:r>
            <a:endParaRPr lang="zh-CN" altLang="en-US" sz="2400" b="1" smtClean="0">
              <a:ln w="3175"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4" name="肘形连接符 3"/>
          <p:cNvCxnSpPr/>
          <p:nvPr/>
        </p:nvCxnSpPr>
        <p:spPr>
          <a:xfrm>
            <a:off x="899675" y="3652234"/>
            <a:ext cx="1486083" cy="360089"/>
          </a:xfrm>
          <a:prstGeom prst="bentConnector3">
            <a:avLst>
              <a:gd name="adj1" fmla="val 29423"/>
            </a:avLst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>
            <p:custDataLst>
              <p:tags r:id="rId12"/>
            </p:custDataLst>
          </p:nvPr>
        </p:nvSpPr>
        <p:spPr>
          <a:xfrm>
            <a:off x="3275965" y="3655695"/>
            <a:ext cx="1862455" cy="510181"/>
          </a:xfrm>
          <a:prstGeom prst="wedgeRoundRectCallout">
            <a:avLst>
              <a:gd name="adj1" fmla="val -124599"/>
              <a:gd name="adj2" fmla="val -91416"/>
              <a:gd name="adj3" fmla="val 16667"/>
            </a:avLst>
          </a:prstGeom>
          <a:solidFill>
            <a:schemeClr val="bg2"/>
          </a:solidFill>
          <a:ln>
            <a:noFill/>
          </a:ln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400" b="1" smtClean="0">
                <a:ln w="3175"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</a:t>
            </a:r>
            <a:r>
              <a:rPr lang="en-US" altLang="zh-CN" sz="2400" b="1" smtClean="0">
                <a:ln w="3175"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2400" b="1" smtClean="0">
                <a:ln w="3175"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一起</a:t>
            </a:r>
            <a:endParaRPr lang="zh-CN" altLang="en-US" sz="2400" b="1" smtClean="0">
              <a:ln w="3175"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custDataLst>
      <p:tags r:id="rId13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6" grpId="0" bldLvl="0" animBg="1"/>
      <p:bldP spid="2" grpId="0" bldLvl="0" animBg="1"/>
      <p:bldP spid="3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107553" y="772319"/>
            <a:ext cx="8788004" cy="2348230"/>
          </a:xfrm>
          <a:prstGeom prst="rect">
            <a:avLst/>
          </a:prstGeom>
          <a:noFill/>
          <a:ln w="9525">
            <a:noFill/>
            <a:prstDash val="sysDot"/>
          </a:ln>
        </p:spPr>
        <p:txBody>
          <a:bodyPr wrap="square">
            <a:spAutoFit/>
          </a:bodyPr>
          <a:lstStyle/>
          <a:p>
            <a:pPr indent="457200">
              <a:lnSpc>
                <a:spcPct val="131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 u="sng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庭下如积水</a:t>
            </a:r>
            <a:r>
              <a:rPr 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空明</a:t>
            </a:r>
            <a:r>
              <a:rPr lang="zh-CN" sz="2800" b="1" u="sng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，水中</a:t>
            </a:r>
            <a:r>
              <a:rPr lang="zh-CN" sz="2800" b="1" u="sng" noProof="1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藻、荇</a:t>
            </a:r>
            <a:r>
              <a:rPr lang="zh-CN" sz="2800" b="1" u="sng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交横</a:t>
            </a:r>
            <a:r>
              <a:rPr lang="zh-CN" sz="2800" b="1" u="sng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r>
              <a:rPr 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盖</a:t>
            </a:r>
            <a:r>
              <a:rPr lang="zh-CN" sz="2800" b="1" u="sng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竹柏影也。</a:t>
            </a:r>
            <a:endParaRPr lang="zh-CN" sz="2800" b="1" u="sng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ct val="131000"/>
              </a:lnSpc>
              <a:spcBef>
                <a:spcPct val="0"/>
              </a:spcBef>
              <a:spcAft>
                <a:spcPct val="0"/>
              </a:spcAft>
            </a:pPr>
            <a:endParaRPr lang="zh-CN" sz="2800" b="1" u="sng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ct val="131000"/>
              </a:lnSpc>
              <a:spcBef>
                <a:spcPct val="0"/>
              </a:spcBef>
              <a:spcAft>
                <a:spcPct val="0"/>
              </a:spcAft>
            </a:pPr>
            <a:endParaRPr lang="zh-CN" sz="2800" b="1" u="sng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ct val="131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 u="sng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何夜无月？何处无竹柏？</a:t>
            </a:r>
            <a:r>
              <a:rPr 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但</a:t>
            </a:r>
            <a:r>
              <a:rPr lang="zh-CN" sz="2800" b="1" u="sng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少</a:t>
            </a:r>
            <a:r>
              <a:rPr lang="zh-CN" sz="2800" b="1" u="sng" noProof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闲人</a:t>
            </a:r>
            <a:r>
              <a:rPr lang="zh-CN" sz="2800" b="1" u="sng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如吾两人者</a:t>
            </a:r>
            <a:r>
              <a:rPr lang="zh-CN" sz="2800" b="1" u="sng" noProof="1">
                <a:solidFill>
                  <a:srgbClr val="C00000"/>
                </a:solidFill>
                <a:uFill>
                  <a:solidFill>
                    <a:schemeClr val="tx1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耳</a:t>
            </a:r>
            <a:r>
              <a:rPr lang="zh-CN" sz="2800" b="1" u="sng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endParaRPr lang="zh-CN" sz="2800" b="1" u="sng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507206" y="1491774"/>
            <a:ext cx="8416766" cy="105029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b="1">
                <a:solidFill>
                  <a:srgbClr val="102DD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庭院中的月光如积水般清明澄澈</a:t>
            </a:r>
            <a:r>
              <a:rPr lang="zh-CN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102DD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仿佛有藻、荇纵横交错其中</a:t>
            </a:r>
            <a:r>
              <a:rPr lang="zh-CN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102DD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大概是竹子和柏树的影子吧。</a:t>
            </a:r>
            <a:endParaRPr lang="zh-CN" altLang="zh-CN" sz="2400" b="1">
              <a:solidFill>
                <a:srgbClr val="102DDC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489075" y="412115"/>
            <a:ext cx="2202180" cy="514045"/>
          </a:xfrm>
          <a:prstGeom prst="wedgeRoundRectCallout">
            <a:avLst>
              <a:gd name="adj1" fmla="val 5906"/>
              <a:gd name="adj2" fmla="val 82088"/>
              <a:gd name="adj3" fmla="val 16667"/>
            </a:avLst>
          </a:prstGeom>
          <a:solidFill>
            <a:schemeClr val="bg2"/>
          </a:solidFill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 smtClean="0">
                <a:ln w="3175"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形容水的澄澈</a:t>
            </a:r>
            <a:endParaRPr lang="zh-CN" altLang="en-US" sz="2400" b="1" smtClean="0">
              <a:ln w="3175"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4355465" y="3131185"/>
            <a:ext cx="865505" cy="510179"/>
          </a:xfrm>
          <a:prstGeom prst="wedgeRoundRectCallout">
            <a:avLst>
              <a:gd name="adj1" fmla="val -6079"/>
              <a:gd name="adj2" fmla="val -93947"/>
              <a:gd name="adj3" fmla="val 16667"/>
            </a:avLst>
          </a:prstGeom>
          <a:solidFill>
            <a:schemeClr val="bg2"/>
          </a:solidFill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 smtClean="0">
                <a:ln w="3175"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只是</a:t>
            </a:r>
            <a:endParaRPr lang="zh-CN" altLang="en-US" sz="2400" b="1" smtClean="0">
              <a:ln w="3175"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5"/>
            </p:custDataLst>
          </p:nvPr>
        </p:nvSpPr>
        <p:spPr>
          <a:xfrm>
            <a:off x="5927090" y="3218180"/>
            <a:ext cx="3203575" cy="514081"/>
          </a:xfrm>
          <a:prstGeom prst="wedgeRoundRectCallout">
            <a:avLst>
              <a:gd name="adj1" fmla="val 10074"/>
              <a:gd name="adj2" fmla="val -99134"/>
              <a:gd name="adj3" fmla="val 16667"/>
            </a:avLst>
          </a:prstGeom>
          <a:solidFill>
            <a:schemeClr val="bg2"/>
          </a:solidFill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 smtClean="0">
                <a:ln w="3175"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语气词</a:t>
            </a:r>
            <a:r>
              <a:rPr lang="zh-CN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 smtClean="0">
                <a:ln w="3175"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相当于“罢了”</a:t>
            </a:r>
            <a:endParaRPr lang="zh-CN" altLang="en-US" sz="2400" b="1" smtClean="0">
              <a:ln w="3175"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6228080" y="455930"/>
            <a:ext cx="1319530" cy="509561"/>
          </a:xfrm>
          <a:prstGeom prst="wedgeRoundRectCallout">
            <a:avLst>
              <a:gd name="adj1" fmla="val -33265"/>
              <a:gd name="adj2" fmla="val 62449"/>
              <a:gd name="adj3" fmla="val 16667"/>
            </a:avLst>
          </a:prstGeom>
          <a:solidFill>
            <a:schemeClr val="bg2"/>
          </a:solidFill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 smtClean="0">
                <a:ln w="3175"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大概是</a:t>
            </a:r>
            <a:endParaRPr lang="zh-CN" altLang="en-US" sz="2400" b="1" smtClean="0">
              <a:ln w="3175"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539115" y="3724275"/>
            <a:ext cx="8214360" cy="10502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  <a:buClrTx/>
              <a:buSzTx/>
              <a:buNone/>
            </a:pPr>
            <a:r>
              <a:rPr lang="zh-CN" altLang="zh-CN" sz="2400" b="1">
                <a:solidFill>
                  <a:srgbClr val="102DD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哪一夜没有月光？哪个地方没有竹子和柏树？只是缺少像我俩这样清闲的人罢了。</a:t>
            </a:r>
            <a:endParaRPr lang="zh-CN" altLang="zh-CN" sz="2400" b="1">
              <a:solidFill>
                <a:srgbClr val="102DD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4572000" y="2027555"/>
            <a:ext cx="1583690" cy="514081"/>
          </a:xfrm>
          <a:prstGeom prst="wedgeRoundRectCallout">
            <a:avLst>
              <a:gd name="adj1" fmla="val 5906"/>
              <a:gd name="adj2" fmla="val 82088"/>
              <a:gd name="adj3" fmla="val 16667"/>
            </a:avLst>
          </a:prstGeom>
          <a:solidFill>
            <a:schemeClr val="bg2"/>
          </a:solidFill>
          <a:ln>
            <a:noFill/>
          </a:ln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400" b="1" smtClean="0">
                <a:ln w="3175"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清闲的人</a:t>
            </a:r>
            <a:endParaRPr lang="zh-CN" altLang="en-US" sz="2400" b="1" smtClean="0">
              <a:ln w="3175"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4355465" y="300990"/>
            <a:ext cx="1532890" cy="510559"/>
          </a:xfrm>
          <a:prstGeom prst="wedgeRoundRectCallout">
            <a:avLst>
              <a:gd name="adj1" fmla="val 31814"/>
              <a:gd name="adj2" fmla="val 83412"/>
              <a:gd name="adj3" fmla="val 16667"/>
            </a:avLst>
          </a:prstGeom>
          <a:solidFill>
            <a:schemeClr val="bg2"/>
          </a:solidFill>
          <a:ln>
            <a:noFill/>
          </a:ln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400" b="1" smtClean="0">
                <a:ln w="3175"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纵横交错</a:t>
            </a:r>
            <a:endParaRPr lang="zh-CN" altLang="en-US" sz="2400" b="1" smtClean="0">
              <a:ln w="3175"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18" grpId="0" bldLvl="0" animBg="1"/>
      <p:bldP spid="4" grpId="0" bldLvl="0" animBg="1"/>
      <p:bldP spid="7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79070" y="1131570"/>
            <a:ext cx="9655175" cy="3999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sz="3000" b="1" err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altLang="zh-CN" sz="3000" b="1" err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古今异义</a:t>
            </a:r>
            <a:endParaRPr altLang="zh-CN" sz="30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altLang="zh-CN" sz="2800" b="1" err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月色入</a:t>
            </a:r>
            <a:r>
              <a:rPr altLang="zh-CN" sz="2800" b="1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户</a:t>
            </a:r>
            <a:r>
              <a:rPr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(今义：人家，住户)</a:t>
            </a:r>
            <a:endParaRPr altLang="zh-CN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altLang="zh-CN" sz="2800" b="1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念</a:t>
            </a:r>
            <a:r>
              <a:rPr altLang="zh-CN" sz="2800" b="1" err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无与为乐者(今义：想念)</a:t>
            </a:r>
            <a:endParaRPr altLang="zh-CN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altLang="zh-CN" sz="2800" b="1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盖</a:t>
            </a:r>
            <a:r>
              <a:rPr altLang="zh-CN" sz="2800" b="1" err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竹柏影也(今义：器物上部有遮蔽作用的东西)</a:t>
            </a:r>
            <a:endParaRPr altLang="zh-CN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endParaRPr altLang="zh-CN" sz="2800" b="1" err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altLang="zh-CN" sz="2800" b="1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但</a:t>
            </a:r>
            <a:r>
              <a:rPr altLang="zh-CN" sz="2800" b="1" err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少闲人如吾两人者耳(今义：表转折关系的连词，但是)</a:t>
            </a:r>
            <a:endParaRPr altLang="zh-CN" sz="2800" b="1" err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endParaRPr altLang="zh-CN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altLang="zh-CN" sz="2800" b="1" err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但少闲人如吾两人者</a:t>
            </a:r>
            <a:r>
              <a:rPr altLang="zh-CN" sz="2800" b="1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耳</a:t>
            </a:r>
            <a:r>
              <a:rPr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(今义：耳朵。)</a:t>
            </a:r>
            <a:endParaRPr altLang="zh-CN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endParaRPr lang="zh-CN" altLang="zh-CN" sz="2800" b="1" smtClean="0">
              <a:solidFill>
                <a:srgbClr val="1D41D5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219541" y="1491615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altLang="zh-CN" sz="28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微软雅黑" panose="020B0503020204020204" charset="-122"/>
                <a:sym typeface="+mn-ea"/>
              </a:rPr>
              <a:t>古义：门</a:t>
            </a:r>
            <a:endParaRPr lang="zh-CN" altLang="zh-CN" sz="2800" b="1">
              <a:solidFill>
                <a:srgbClr val="FF0000"/>
              </a:solidFill>
              <a:latin typeface="PMingLiU-ExtB" panose="02020500000000000000" charset="-120"/>
              <a:ea typeface="PMingLiU-ExtB" panose="02020500000000000000" charset="-120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72000" y="1995964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altLang="zh-CN" sz="2800" b="1" err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古义：考虑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altLang="zh-CN" sz="2800" b="1" err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想到</a:t>
            </a:r>
            <a:endParaRPr lang="zh-CN" altLang="zh-CN" sz="2800" b="1" err="1">
              <a:solidFill>
                <a:srgbClr val="FF0000"/>
              </a:solidFill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012180" y="2860040"/>
            <a:ext cx="27539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altLang="zh-CN" sz="2800" b="1" err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微软雅黑" panose="020B0503020204020204" charset="-122"/>
                <a:sym typeface="+mn-ea"/>
              </a:rPr>
              <a:t>古义：大概是</a:t>
            </a:r>
            <a:endParaRPr lang="zh-CN" altLang="zh-CN" sz="2800" b="1" err="1">
              <a:solidFill>
                <a:srgbClr val="FF0000"/>
              </a:solidFill>
              <a:latin typeface="PMingLiU-ExtB" panose="02020500000000000000" charset="-120"/>
              <a:ea typeface="PMingLiU-ExtB" panose="02020500000000000000" charset="-120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3852069" y="3714433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altLang="zh-CN" sz="2800" b="1" err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微软雅黑" panose="020B0503020204020204" charset="-122"/>
                <a:sym typeface="+mn-ea"/>
              </a:rPr>
              <a:t>古义：只是</a:t>
            </a:r>
            <a:endParaRPr lang="zh-CN" altLang="zh-CN" sz="2800" b="1" err="1">
              <a:solidFill>
                <a:srgbClr val="FF0000"/>
              </a:solidFill>
              <a:latin typeface="PMingLiU-ExtB" panose="02020500000000000000" charset="-120"/>
              <a:ea typeface="PMingLiU-ExtB" panose="02020500000000000000" charset="-120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3779520" y="4568825"/>
            <a:ext cx="55295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altLang="zh-CN" sz="2800" b="1">
                <a:solidFill>
                  <a:srgbClr val="FF0000"/>
                </a:solidFill>
                <a:effectLst/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古义：语气词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altLang="zh-CN" sz="2800" b="1">
                <a:solidFill>
                  <a:srgbClr val="FF0000"/>
                </a:solidFill>
                <a:effectLst/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相当于“罢了”</a:t>
            </a:r>
            <a:endParaRPr lang="zh-CN" altLang="zh-CN" sz="2800" b="1">
              <a:solidFill>
                <a:srgbClr val="FF0000"/>
              </a:solidFill>
              <a:effectLst/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  <a:sym typeface="+mn-ea"/>
            </a:endParaRPr>
          </a:p>
        </p:txBody>
      </p:sp>
      <p:sp>
        <p:nvSpPr>
          <p:cNvPr id="22" name="标题 3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179070" y="157480"/>
            <a:ext cx="6562725" cy="78041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67500" tIns="35100" rIns="67500" bIns="35100" rtlCol="0" anchor="ctr" anchorCtr="0"/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spc="36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当堂检测：</a:t>
            </a:r>
            <a:r>
              <a:rPr lang="zh-CN" altLang="en-US" sz="3200" b="1" spc="360">
                <a:solidFill>
                  <a:srgbClr val="102DD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文言知识梳理与积累</a:t>
            </a:r>
            <a:endParaRPr lang="zh-CN" altLang="en-US" sz="3200" b="1" spc="360">
              <a:solidFill>
                <a:srgbClr val="102DD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683260" y="123825"/>
            <a:ext cx="6760845" cy="2022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词类活用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err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名词作动词</a:t>
            </a:r>
            <a:endParaRPr sz="3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err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相与</a:t>
            </a:r>
            <a:r>
              <a:rPr lang="zh-CN" altLang="en-US" sz="3000" b="1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步</a:t>
            </a:r>
            <a:r>
              <a:rPr sz="3000" b="1" err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于中庭</a:t>
            </a:r>
            <a:r>
              <a:rPr sz="3200" b="1" err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步：______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147945" y="1492250"/>
            <a:ext cx="167132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散步</a:t>
            </a:r>
            <a:endParaRPr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QB_8_AN.81_1#b1f3b48e5.blank?vbadefaultcenterpage=1&amp;parentnodeid=b987df64a&amp;vbahtmlprocessed=1&amp;hasmatchpositionanswer=1"/>
          <p:cNvSpPr/>
          <p:nvPr>
            <p:custDataLst>
              <p:tags r:id="rId3"/>
            </p:custDataLst>
          </p:nvPr>
        </p:nvSpPr>
        <p:spPr>
          <a:xfrm>
            <a:off x="4146550" y="2860675"/>
            <a:ext cx="2447925" cy="4197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algn="ctr" latinLnBrk="1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动词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欣赏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领悟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</p:txBody>
      </p:sp>
      <p:sp>
        <p:nvSpPr>
          <p:cNvPr id="18" name="QB_8_AN.82_1#b1f3b48e5.blank?vbadefaultcenterpage=1&amp;parentnodeid=b987df64a&amp;vbahtmlprocessed=1&amp;hasmatchpositionanswer=1"/>
          <p:cNvSpPr/>
          <p:nvPr>
            <p:custDataLst>
              <p:tags r:id="rId4"/>
            </p:custDataLst>
          </p:nvPr>
        </p:nvSpPr>
        <p:spPr>
          <a:xfrm>
            <a:off x="4211955" y="3940810"/>
            <a:ext cx="2062480" cy="42481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indent="0" algn="ctr" fontAlgn="auto" latinLnBrk="1">
              <a:lnSpc>
                <a:spcPct val="100000"/>
              </a:lnSpc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动词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一起</a:t>
            </a:r>
            <a:endParaRPr 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</p:txBody>
      </p:sp>
      <p:grpSp>
        <p:nvGrpSpPr>
          <p:cNvPr id="14" name="组合 13"/>
          <p:cNvGrpSpPr/>
          <p:nvPr>
            <p:custDataLst>
              <p:tags r:id="rId5"/>
            </p:custDataLst>
          </p:nvPr>
        </p:nvGrpSpPr>
        <p:grpSpPr>
          <a:xfrm>
            <a:off x="611714" y="2860358"/>
            <a:ext cx="6452235" cy="1995963"/>
            <a:chOff x="-359" y="6669"/>
            <a:chExt cx="13548" cy="4191"/>
          </a:xfrm>
        </p:grpSpPr>
        <p:sp>
          <p:nvSpPr>
            <p:cNvPr id="19" name="QB_8_BD.80_2#b1f3b48e5?braceblockid=3&amp;vbadefaultcenterpage=1&amp;parentnodeid=b987df64a&amp;vbahtmlprocessed=1"/>
            <p:cNvSpPr/>
            <p:nvPr>
              <p:custDataLst>
                <p:tags r:id="rId6"/>
              </p:custDataLst>
            </p:nvPr>
          </p:nvSpPr>
          <p:spPr>
            <a:xfrm>
              <a:off x="-359" y="7727"/>
              <a:ext cx="690" cy="1008"/>
            </a:xfrm>
            <a:prstGeom prst="rect">
              <a:avLst/>
            </a:prstGeom>
            <a:noFill/>
          </p:spPr>
          <p:txBody>
            <a:bodyPr wrap="square" lIns="0" tIns="0" rIns="0" bIns="0" rtlCol="0" anchor="t"/>
            <a:lstStyle/>
            <a:p>
              <a:pPr latinLnBrk="1">
                <a:lnSpc>
                  <a:spcPct val="150000"/>
                </a:lnSpc>
                <a:tabLst>
                  <a:tab pos="4498975" algn="l"/>
                </a:tabLst>
              </a:pPr>
              <a:r>
                <a:rPr lang="en-US" sz="2800" b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34" charset="-120"/>
                </a:rPr>
                <a:t>与</a:t>
              </a:r>
              <a:endParaRPr lang="en-US" sz="21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atinLnBrk="1">
                <a:lnSpc>
                  <a:spcPct val="150000"/>
                </a:lnSpc>
                <a:tabLst>
                  <a:tab pos="4498975" algn="l"/>
                </a:tabLst>
              </a:pPr>
              <a:endParaRPr lang="en-US" sz="21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" name="QB_8_BD.80_2#b1f3b48e5?braceblockid=3&amp;vbadefaultcenterpage=1&amp;parentnodeid=b987df64a&amp;vbahtmlprocessed=1"/>
            <p:cNvSpPr/>
            <p:nvPr>
              <p:custDataLst>
                <p:tags r:id="rId7"/>
              </p:custDataLst>
            </p:nvPr>
          </p:nvSpPr>
          <p:spPr>
            <a:xfrm>
              <a:off x="850" y="6669"/>
              <a:ext cx="12339" cy="4191"/>
            </a:xfrm>
            <a:prstGeom prst="rect">
              <a:avLst/>
            </a:prstGeom>
            <a:noFill/>
          </p:spPr>
          <p:txBody>
            <a:bodyPr wrap="square" lIns="0" tIns="0" rIns="0" bIns="0" rtlCol="0" anchor="t"/>
            <a:lstStyle/>
            <a:p>
              <a:pPr latinLnBrk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tabLst>
                  <a:tab pos="4498975" algn="l"/>
                </a:tabLst>
              </a:pPr>
              <a:r>
                <a:rPr lang="en-US" sz="2800" b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未复有能</a:t>
              </a:r>
              <a:r>
                <a:rPr lang="en-US" sz="28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与</a:t>
              </a:r>
              <a:r>
                <a:rPr lang="en-US" sz="2800" b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其奇者</a:t>
              </a:r>
              <a:r>
                <a:rPr lang="en-US" sz="2800" b="1" err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_______</a:t>
              </a:r>
              <a:r>
                <a:rPr lang="en-US" sz="2800" b="1" err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_</a:t>
              </a:r>
              <a:r>
                <a:rPr lang="en-US" sz="2800" b="1" err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________</a:t>
              </a:r>
              <a:endParaRPr 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  <a:p>
              <a:pPr latinLnBrk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tabLst>
                  <a:tab pos="4498975" algn="l"/>
                </a:tabLst>
              </a:pPr>
              <a:r>
                <a:rPr lang="en-US" sz="2800" b="1" err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念无</a:t>
              </a:r>
              <a:r>
                <a:rPr lang="en-US" sz="2800" b="1" spc="-1020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&lt;zzd&gt;</a:t>
              </a:r>
              <a:r>
                <a:rPr lang="en-US" sz="2800" b="1">
                  <a:solidFill>
                    <a:srgbClr val="1D41D5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与</a:t>
              </a:r>
              <a:r>
                <a:rPr lang="en-US" sz="2800" b="1" spc="-1020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&lt;/zzd&gt;</a:t>
              </a:r>
              <a:r>
                <a:rPr lang="en-US" sz="2800" b="1" err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为乐者   </a:t>
              </a:r>
              <a:r>
                <a:rPr lang="en-US" sz="2800" b="1" err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_______</a:t>
              </a:r>
              <a:r>
                <a:rPr lang="en-US" sz="2800" b="1" err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_</a:t>
              </a:r>
              <a:r>
                <a:rPr lang="en-US" sz="2800" b="1" err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_______</a:t>
              </a:r>
              <a:r>
                <a:rPr lang="en-US" sz="2800" b="1" err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_</a:t>
              </a:r>
              <a:endParaRPr 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  <a:p>
              <a:pPr latinLnBrk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tabLst>
                  <a:tab pos="4498975" algn="l"/>
                </a:tabLst>
              </a:pPr>
              <a:r>
                <a:rPr lang="en-US" sz="2800" b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相</a:t>
              </a:r>
              <a:r>
                <a:rPr lang="zh-CN" altLang="en-US" sz="2800" b="1">
                  <a:solidFill>
                    <a:srgbClr val="1D41D5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与</a:t>
              </a:r>
              <a:r>
                <a:rPr lang="en-US" sz="2800" b="1" err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步于中庭   ________</a:t>
              </a:r>
              <a:r>
                <a:rPr lang="en-US" sz="2800" b="1" err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_______</a:t>
              </a:r>
              <a:r>
                <a:rPr lang="en-US" sz="2800" b="1" err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_</a:t>
              </a:r>
              <a:endParaRPr lang="en-US" sz="2800" b="1" err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22" name="文本框 21"/>
          <p:cNvSpPr txBox="1"/>
          <p:nvPr>
            <p:custDataLst>
              <p:tags r:id="rId8"/>
            </p:custDataLst>
          </p:nvPr>
        </p:nvSpPr>
        <p:spPr>
          <a:xfrm>
            <a:off x="683260" y="2146300"/>
            <a:ext cx="3463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一词多义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左大括号 3"/>
          <p:cNvSpPr/>
          <p:nvPr>
            <p:custDataLst>
              <p:tags r:id="rId9"/>
            </p:custDataLst>
          </p:nvPr>
        </p:nvSpPr>
        <p:spPr>
          <a:xfrm>
            <a:off x="971550" y="3058795"/>
            <a:ext cx="158115" cy="132143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QB_8_AN.81_1#b1f3b48e5.blank?vbadefaultcenterpage=1&amp;parentnodeid=b987df64a&amp;vbahtmlprocessed=1&amp;hasmatchpositionanswer=1"/>
          <p:cNvSpPr/>
          <p:nvPr>
            <p:custDataLst>
              <p:tags r:id="rId10"/>
            </p:custDataLst>
          </p:nvPr>
        </p:nvSpPr>
        <p:spPr>
          <a:xfrm>
            <a:off x="4139565" y="3446145"/>
            <a:ext cx="2143125" cy="32004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marL="0" algn="ctr" latinLnBrk="1"/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连词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和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同</a:t>
            </a:r>
            <a:endParaRPr 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34" charset="-12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build="p"/>
      <p:bldP spid="18" grpId="0" build="p"/>
      <p:bldP spid="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683101" y="152718"/>
            <a:ext cx="457200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特殊句式</a:t>
            </a:r>
            <a:endParaRPr lang="zh-CN" altLang="en-US" sz="28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808514" y="1419940"/>
            <a:ext cx="2206229" cy="52197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省略句：</a:t>
            </a:r>
            <a:endParaRPr lang="zh-CN" altLang="en-US" sz="2800" b="1">
              <a:solidFill>
                <a:srgbClr val="1D41D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51910" y="1492885"/>
            <a:ext cx="5213985" cy="52197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省略主语</a:t>
            </a:r>
            <a:r>
              <a:rPr lang="en-US" altLang="zh-CN" sz="28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余</a:t>
            </a:r>
            <a:r>
              <a:rPr lang="en-US" altLang="zh-CN" sz="28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即</a:t>
            </a:r>
            <a:r>
              <a:rPr lang="en-US" altLang="zh-CN" sz="28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</a:rPr>
              <a:t>“</a:t>
            </a:r>
            <a:r>
              <a:rPr lang="en-US" altLang="zh-CN" sz="28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余</a:t>
            </a:r>
            <a:r>
              <a:rPr lang="en-US" altLang="zh-CN" sz="28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解衣欲睡</a:t>
            </a:r>
            <a:r>
              <a:rPr lang="en-US" altLang="zh-CN" sz="28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</a:rPr>
              <a:t>”</a:t>
            </a:r>
            <a:endParaRPr lang="en-US" altLang="zh-CN" sz="2800" b="1">
              <a:solidFill>
                <a:srgbClr val="FF0000"/>
              </a:solidFill>
              <a:latin typeface="PMingLiU-ExtB" panose="02020500000000000000" charset="-120"/>
              <a:ea typeface="PMingLiU-ExtB" panose="02020500000000000000" charset="-120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267426" y="1441689"/>
            <a:ext cx="2375297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解衣欲睡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827564" y="1923971"/>
            <a:ext cx="2206229" cy="52197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倒装句：</a:t>
            </a:r>
            <a:endParaRPr lang="zh-CN" altLang="en-US" sz="2800" b="1">
              <a:solidFill>
                <a:srgbClr val="1D41D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331595" y="2993390"/>
            <a:ext cx="6552565" cy="650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状语后置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正常语序为</a:t>
            </a:r>
            <a:r>
              <a:rPr lang="en-US" altLang="zh-CN" sz="28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相与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于中庭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步</a:t>
            </a:r>
            <a:r>
              <a:rPr lang="en-US" altLang="zh-CN" sz="28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</a:rPr>
              <a:t>”</a:t>
            </a:r>
            <a:endParaRPr lang="en-US" altLang="zh-CN" sz="2800" b="1">
              <a:solidFill>
                <a:srgbClr val="FF0000"/>
              </a:solidFill>
              <a:latin typeface="PMingLiU-ExtB" panose="02020500000000000000" charset="-120"/>
              <a:ea typeface="PMingLiU-ExtB" panose="02020500000000000000" charset="-120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619250" y="2471420"/>
            <a:ext cx="335534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相与步于中庭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67360" y="4191635"/>
            <a:ext cx="8141970" cy="650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定语后置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正常语序为</a:t>
            </a:r>
            <a:r>
              <a:rPr lang="en-US" altLang="zh-CN" sz="28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但少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如吾两人者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闲人耳</a:t>
            </a:r>
            <a:r>
              <a:rPr lang="en-US" altLang="zh-CN" sz="28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</a:rPr>
              <a:t>”</a:t>
            </a:r>
            <a:endParaRPr lang="en-US" altLang="zh-CN" sz="2800" b="1">
              <a:solidFill>
                <a:srgbClr val="FF0000"/>
              </a:solidFill>
              <a:latin typeface="PMingLiU-ExtB" panose="02020500000000000000" charset="-120"/>
              <a:ea typeface="PMingLiU-ExtB" panose="02020500000000000000" charset="-120"/>
              <a:cs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1689100" y="3652520"/>
            <a:ext cx="507682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但少闲人如吾两人者耳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10"/>
            </p:custDataLst>
          </p:nvPr>
        </p:nvSpPr>
        <p:spPr>
          <a:xfrm>
            <a:off x="808355" y="916305"/>
            <a:ext cx="34696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800" b="1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判断句：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盖竹柏影也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4139449" y="919777"/>
            <a:ext cx="381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28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……也</a:t>
            </a:r>
            <a:r>
              <a:rPr lang="zh-CN" altLang="en-US" sz="28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表判断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2051797" y="1563895"/>
            <a:ext cx="5385187" cy="144526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latin typeface="仿宋" panose="02010609060101010101" charset="-122"/>
                <a:ea typeface="仿宋" panose="02010609060101010101" charset="-122"/>
              </a:rPr>
              <a:t>任务二</a:t>
            </a:r>
            <a:endParaRPr lang="zh-CN" altLang="en-US" sz="5400" b="1"/>
          </a:p>
          <a:p>
            <a:pPr algn="ctr"/>
            <a:r>
              <a:rPr lang="en-US" altLang="zh-CN" sz="4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4800" b="1">
                <a:solidFill>
                  <a:srgbClr val="102DD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赏·“夜游”之景</a:t>
            </a:r>
            <a:r>
              <a:rPr lang="en-US" altLang="zh-CN" sz="4800" b="1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4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lang="en-US" altLang="zh-CN" sz="4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2051498" y="2212256"/>
            <a:ext cx="54006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-1012" t="-1868" r="-1012" b="6782"/>
          <a:stretch>
            <a:fillRect/>
          </a:stretch>
        </p:blipFill>
        <p:spPr>
          <a:xfrm>
            <a:off x="107315" y="1636395"/>
            <a:ext cx="2275840" cy="3119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文本框 1"/>
          <p:cNvSpPr txBox="1"/>
          <p:nvPr>
            <p:custDataLst>
              <p:tags r:id="rId3"/>
            </p:custDataLst>
          </p:nvPr>
        </p:nvSpPr>
        <p:spPr>
          <a:xfrm>
            <a:off x="2627630" y="988060"/>
            <a:ext cx="6451600" cy="405511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4572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苏轼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北宋文学家、书画家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字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子瞻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号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东坡居士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。与其父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苏洵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其弟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苏辙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并称为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三苏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一起列为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唐宋八大家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之中。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lvl="0" indent="0" defTabSz="4572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苏轼是北宋中期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文坛领袖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在诗、词、文、书、画等方面取得很高成就。他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学识渊博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多才多艺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其词开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豪放派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新风。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15595" y="267970"/>
            <a:ext cx="1859280" cy="110680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苏轼</a:t>
            </a:r>
            <a:endParaRPr lang="zh-CN" altLang="en-US" sz="66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2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内容占位符 2"/>
          <p:cNvSpPr>
            <a:spLocks noGrp="1"/>
          </p:cNvSpPr>
          <p:nvPr>
            <p:ph idx="4294967295"/>
            <p:custDataLst>
              <p:tags r:id="rId1"/>
            </p:custDataLst>
          </p:nvPr>
        </p:nvSpPr>
        <p:spPr>
          <a:xfrm>
            <a:off x="243840" y="123190"/>
            <a:ext cx="8656320" cy="2256155"/>
          </a:xfrm>
          <a:prstGeom prst="rect">
            <a:avLst/>
          </a:prstGeom>
        </p:spPr>
        <p:txBody>
          <a:bodyPr lIns="67627" tIns="35242" rIns="67627" bIns="35242" anchor="t">
            <a:normAutofit/>
          </a:bodyPr>
          <a:lstStyle/>
          <a:p>
            <a:pPr marL="0" indent="0" defTabSz="685800">
              <a:lnSpc>
                <a:spcPct val="100000"/>
              </a:lnSpc>
              <a:buNone/>
            </a:pPr>
            <a:r>
              <a:rPr lang="en-US" altLang="zh-CN" sz="3200" b="1" kern="1200" spc="150" normalizeH="0" baseline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</a:rPr>
              <a:t>   </a:t>
            </a:r>
            <a:r>
              <a:rPr lang="zh-CN" altLang="en-US" sz="3200" b="1" kern="1200" spc="150" normalizeH="0" baseline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</a:rPr>
              <a:t>活动一：</a:t>
            </a:r>
            <a:r>
              <a:rPr lang="zh-CN" sz="32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新宋体" panose="02010609030101010101" charset="-122"/>
                <a:sym typeface="+mn-ea"/>
              </a:rPr>
              <a:t>找一找，读一读，</a:t>
            </a:r>
            <a:r>
              <a:rPr lang="zh-CN" altLang="en-US" sz="3200" b="1" kern="1200" spc="150" normalizeH="0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新宋体" panose="02010609030101010101" charset="-122"/>
              </a:rPr>
              <a:t>在这样一个夜晚，</a:t>
            </a:r>
            <a:r>
              <a:rPr lang="zh-CN" sz="3200" b="1" kern="1200" spc="150" normalizeH="0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新宋体" panose="02010609030101010101" charset="-122"/>
              </a:rPr>
              <a:t>作者约上了自己的好友，在庭院中散步时，他们到底看到了怎样的美景呢？</a:t>
            </a:r>
            <a:endParaRPr lang="zh-CN" altLang="en-US" sz="1400" b="1" kern="1200" spc="150" normalizeH="0" baseline="0">
              <a:latin typeface="微软雅黑" panose="020B0503020204020204" charset="-122"/>
              <a:ea typeface="微软雅黑" panose="020B0503020204020204" charset="-122"/>
              <a:cs typeface="+mn-cs"/>
              <a:sym typeface="微软雅黑" panose="020B0503020204020204" charset="-122"/>
            </a:endParaRPr>
          </a:p>
          <a:p>
            <a:pPr defTabSz="685800"/>
            <a:endParaRPr lang="zh-CN" altLang="en-US" b="1" kern="1200" spc="150" normalizeH="0" baseline="0"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微软雅黑" panose="020B0503020204020204" charset="-122"/>
            </a:endParaRPr>
          </a:p>
          <a:p>
            <a:pPr defTabSz="685800"/>
            <a:endParaRPr lang="en-US" altLang="zh-CN" b="1" kern="1200" spc="150" normalizeH="0" baseline="0"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微软雅黑" panose="020B0503020204020204" charset="-122"/>
            </a:endParaRPr>
          </a:p>
          <a:p>
            <a:pPr defTabSz="685800"/>
            <a:endParaRPr lang="en-US" altLang="zh-CN" b="1" kern="1200" spc="150" normalizeH="0" baseline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defTabSz="685800"/>
            <a:endParaRPr lang="zh-CN" altLang="en-US" sz="2100" b="1" kern="1200" spc="150" normalizeH="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4" name="Text Box 5"/>
          <p:cNvSpPr txBox="1"/>
          <p:nvPr>
            <p:custDataLst>
              <p:tags r:id="rId2"/>
            </p:custDataLst>
          </p:nvPr>
        </p:nvSpPr>
        <p:spPr>
          <a:xfrm>
            <a:off x="467360" y="2284095"/>
            <a:ext cx="4969510" cy="175323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effectLst/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庭下如积水空明，水中藻、荇交横，盖竹柏影也。</a:t>
            </a:r>
            <a:r>
              <a:rPr lang="en-US" altLang="zh-CN" sz="3600" b="1">
                <a:solidFill>
                  <a:srgbClr val="FF0000"/>
                </a:solidFill>
                <a:effectLst/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”</a:t>
            </a:r>
            <a:endParaRPr lang="en-US" altLang="zh-CN" sz="3600" b="1">
              <a:solidFill>
                <a:srgbClr val="FF0000"/>
              </a:solidFill>
              <a:effectLst/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</p:txBody>
      </p:sp>
      <p:pic>
        <p:nvPicPr>
          <p:cNvPr id="7" name="图片 6"/>
          <p:cNvPicPr/>
          <p:nvPr>
            <p:custDataLst>
              <p:tags r:id="rId3"/>
            </p:custDataLst>
          </p:nvPr>
        </p:nvPicPr>
        <p:blipFill>
          <a:blip r:embed="rId4"/>
          <a:srcRect l="1642" t="2556" r="29602" b="5901"/>
          <a:stretch>
            <a:fillRect/>
          </a:stretch>
        </p:blipFill>
        <p:spPr>
          <a:xfrm>
            <a:off x="5711190" y="1713230"/>
            <a:ext cx="3117850" cy="30283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文本框 107532"/>
          <p:cNvSpPr txBox="1"/>
          <p:nvPr>
            <p:custDataLst>
              <p:tags r:id="rId1"/>
            </p:custDataLst>
          </p:nvPr>
        </p:nvSpPr>
        <p:spPr>
          <a:xfrm>
            <a:off x="107315" y="52070"/>
            <a:ext cx="882967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新宋体" panose="02010609030101010101" charset="-122"/>
              </a:rPr>
              <a:t>活动二：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品一品，议一议：这句话一共仅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18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字，却成了描写月色的千古名句。全句无一字写“月”，却无处不在写“月”。请同学们小组讨论，这句话写出了景物的哪些特征？并从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修辞手法、表现手法、词语运用等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多角度进行赏析。</a:t>
            </a:r>
            <a:endParaRPr lang="zh-CN" altLang="en-US" sz="2800" b="1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07315" y="2428240"/>
            <a:ext cx="6186170" cy="22453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algn="l" fontAlgn="auto"/>
            <a:r>
              <a:rPr lang="zh-CN" altLang="en-US" sz="2800" b="1">
                <a:solidFill>
                  <a:srgbClr val="102DDC"/>
                </a:solidFill>
                <a:latin typeface="微软雅黑" panose="020B0503020204020204" charset="-122"/>
                <a:ea typeface="微软雅黑" panose="020B0503020204020204" charset="-122"/>
              </a:rPr>
              <a:t>示例一：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运用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的修辞手法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将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月光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比作院中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积水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将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竹柏的影子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比作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水中的藻、荇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生动形象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地写出月色的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澄澈明净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表达了作者对月色的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喜爱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之情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表现了作者心境的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宁静、愉悦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418580" y="2428875"/>
            <a:ext cx="2691765" cy="25952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424180" y="52070"/>
            <a:ext cx="8144510" cy="13938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noAutofit/>
          </a:bodyPr>
          <a:lstStyle/>
          <a:p>
            <a:pPr indent="0" fontAlgn="auto">
              <a:lnSpc>
                <a:spcPct val="100000"/>
              </a:lnSpc>
            </a:pPr>
            <a:r>
              <a:rPr lang="zh-CN" altLang="en-US" sz="27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示例二：</a:t>
            </a:r>
            <a:r>
              <a:rPr lang="en-US" altLang="zh-CN" sz="2700" b="1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空明</a:t>
            </a:r>
            <a:r>
              <a:rPr lang="zh-CN" altLang="en-US" sz="2700" b="1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”“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交横</a:t>
            </a:r>
            <a:r>
              <a:rPr lang="zh-CN" altLang="en-US" sz="2700" b="1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两个词语</a:t>
            </a:r>
            <a:r>
              <a:rPr lang="zh-CN" altLang="zh-CN" sz="27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生动形象地描绘出月光的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皎洁清澈</a:t>
            </a:r>
            <a:r>
              <a:rPr lang="zh-CN" altLang="zh-CN" sz="27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表达了作者对月色的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喜爱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之情</a:t>
            </a:r>
            <a:r>
              <a:rPr lang="zh-CN" altLang="zh-CN" sz="27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表现了作者心境的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宁静、愉悦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7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368300" y="1541780"/>
            <a:ext cx="8256270" cy="133794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4572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7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示例三：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动静结合</a:t>
            </a:r>
            <a:r>
              <a:rPr lang="zh-CN" altLang="zh-CN" sz="27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PMingLiU-ExtB" panose="02020500000000000000" charset="-120"/>
                <a:ea typeface="PMingLiU-ExtB" panose="02020500000000000000" charset="-120"/>
              </a:rPr>
              <a:t>“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积水空明</a:t>
            </a:r>
            <a:r>
              <a:rPr lang="zh-CN" altLang="en-US" sz="2700" b="1">
                <a:latin typeface="PMingLiU-ExtB" panose="02020500000000000000" charset="-120"/>
                <a:ea typeface="PMingLiU-ExtB" panose="02020500000000000000" charset="-120"/>
              </a:rPr>
              <a:t>”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给人一种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静谧之感</a:t>
            </a:r>
            <a:r>
              <a:rPr lang="zh-CN" altLang="zh-CN" sz="27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PMingLiU-ExtB" panose="02020500000000000000" charset="-120"/>
                <a:ea typeface="PMingLiU-ExtB" panose="02020500000000000000" charset="-120"/>
              </a:rPr>
              <a:t>“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藻、荇交横</a:t>
            </a:r>
            <a:r>
              <a:rPr lang="zh-CN" altLang="en-US" sz="2700" b="1">
                <a:latin typeface="PMingLiU-ExtB" panose="02020500000000000000" charset="-120"/>
                <a:ea typeface="PMingLiU-ExtB" panose="02020500000000000000" charset="-120"/>
              </a:rPr>
              <a:t>”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则具有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水草摇曳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动态之美</a:t>
            </a:r>
            <a:r>
              <a:rPr lang="zh-CN" altLang="zh-CN" sz="27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点染出一幅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幽静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又不乏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灵动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27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疏影摇曳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的月下美景图。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394970" y="2975610"/>
            <a:ext cx="8659495" cy="216852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示例四：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正面描写与侧面烘托相结合</a:t>
            </a:r>
            <a:r>
              <a:rPr lang="zh-CN" altLang="zh-CN" sz="27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</a:rPr>
              <a:t>“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积水空明</a:t>
            </a:r>
            <a:r>
              <a:rPr lang="zh-CN" altLang="en-US" sz="2700" b="1"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</a:rPr>
              <a:t>”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正面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描写月光的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澄澈透明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700" b="1"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</a:rPr>
              <a:t>“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藻、荇交横</a:t>
            </a:r>
            <a:r>
              <a:rPr lang="zh-CN" altLang="en-US" sz="2700" b="1"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</a:rPr>
              <a:t>”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既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侧面烘托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月光的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澄澈</a:t>
            </a:r>
            <a:r>
              <a:rPr lang="zh-CN" altLang="zh-CN" sz="27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又写出作者虚幻地以为是水草</a:t>
            </a:r>
            <a:r>
              <a:rPr lang="zh-CN" altLang="zh-CN" sz="27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而后发现</a:t>
            </a:r>
            <a:r>
              <a:rPr lang="en-US" altLang="zh-CN" sz="2700" b="1"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</a:rPr>
              <a:t>“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盖竹柏影也</a:t>
            </a:r>
            <a:r>
              <a:rPr lang="en-US" altLang="zh-CN" sz="2700" b="1"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</a:rPr>
              <a:t>”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才恍然大悟</a:t>
            </a:r>
            <a:r>
              <a:rPr lang="zh-CN" altLang="zh-CN" sz="27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实际是竹柏之影。二者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虚实相生</a:t>
            </a:r>
            <a:r>
              <a:rPr lang="zh-CN" altLang="zh-CN" sz="27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营造出一个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似真似幻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的美妙境界。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168962"/>
          <p:cNvSpPr>
            <a:spLocks noTextEdit="1"/>
          </p:cNvSpPr>
          <p:nvPr>
            <p:custDataLst>
              <p:tags r:id="rId1"/>
            </p:custDataLst>
          </p:nvPr>
        </p:nvSpPr>
        <p:spPr>
          <a:xfrm>
            <a:off x="179150" y="155575"/>
            <a:ext cx="2057400" cy="6929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小结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0" name="文本框 168963"/>
          <p:cNvSpPr txBox="1"/>
          <p:nvPr>
            <p:custDataLst>
              <p:tags r:id="rId2"/>
            </p:custDataLst>
          </p:nvPr>
        </p:nvSpPr>
        <p:spPr>
          <a:xfrm>
            <a:off x="2018110" y="1657668"/>
            <a:ext cx="309880" cy="299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endParaRPr lang="zh-CN" altLang="en-US" sz="135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291" name="矩形 168964"/>
          <p:cNvSpPr/>
          <p:nvPr>
            <p:custDataLst>
              <p:tags r:id="rId3"/>
            </p:custDataLst>
          </p:nvPr>
        </p:nvSpPr>
        <p:spPr>
          <a:xfrm>
            <a:off x="2771696" y="267891"/>
            <a:ext cx="5347097" cy="922020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700" b="1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庭下如积水空明，水中藻荇交横，</a:t>
            </a:r>
            <a:endParaRPr lang="zh-CN" altLang="en-US" sz="2700" b="1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700" b="1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盖竹柏影也。</a:t>
            </a:r>
            <a:endParaRPr lang="zh-CN" altLang="en-US" sz="2700" b="1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323215" y="1419860"/>
          <a:ext cx="8665845" cy="343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6670"/>
                <a:gridCol w="2246630"/>
                <a:gridCol w="3852545"/>
              </a:tblGrid>
              <a:tr h="786130"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景物</a:t>
                      </a:r>
                      <a:endParaRPr lang="zh-CN" altLang="en-US" sz="2800"/>
                    </a:p>
                  </a:txBody>
                  <a:tcPr vert="horz"/>
                </a:tc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FF0000"/>
                          </a:solidFill>
                        </a:rPr>
                        <a:t>特征</a:t>
                      </a:r>
                      <a:endParaRPr lang="zh-CN" altLang="en-US" sz="2800">
                        <a:solidFill>
                          <a:srgbClr val="FF0000"/>
                        </a:solidFill>
                      </a:endParaRPr>
                    </a:p>
                  </a:txBody>
                  <a:tcPr vert="horz"/>
                </a:tc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手法</a:t>
                      </a:r>
                      <a:endParaRPr lang="zh-CN" altLang="en-US" sz="2800"/>
                    </a:p>
                  </a:txBody>
                  <a:tcPr vert="horz"/>
                </a:tc>
              </a:tr>
              <a:tr h="1584325">
                <a:tc>
                  <a:txBody>
                    <a:bodyPr wrap="square"/>
                    <a:lstStyle/>
                    <a:p>
                      <a:pPr>
                        <a:buNone/>
                      </a:pPr>
                      <a:endParaRPr lang="zh-CN" altLang="en-US" sz="2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>
                        <a:buNone/>
                      </a:pPr>
                      <a:endParaRPr lang="zh-CN" altLang="en-US" sz="2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>
                        <a:buNone/>
                      </a:pPr>
                      <a:endParaRPr lang="zh-CN" altLang="en-US" sz="2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>
                        <a:buNone/>
                      </a:pPr>
                      <a:endParaRPr lang="zh-CN" altLang="en-US" sz="2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>
                        <a:buNone/>
                      </a:pPr>
                      <a:endParaRPr lang="zh-CN" altLang="en-US" sz="2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>
                        <a:buNone/>
                      </a:pPr>
                      <a:endParaRPr lang="zh-CN" altLang="en-US" sz="2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/>
                </a:tc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vert="horz"/>
                </a:tc>
                <a:tc>
                  <a:txBody>
                    <a:bodyPr wrap="square"/>
                    <a:lstStyle/>
                    <a:p>
                      <a:pPr>
                        <a:buNone/>
                      </a:pPr>
                      <a:endParaRPr lang="zh-CN" altLang="en-US" sz="2800" b="1" noProof="1"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 vert="horz"/>
                </a:tc>
              </a:tr>
            </a:tbl>
          </a:graphicData>
        </a:graphic>
      </p:graphicFrame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67360" y="2572385"/>
            <a:ext cx="2316480" cy="18148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 defTabSz="514350"/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庭下如积水空</a:t>
            </a:r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defTabSz="514350"/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明，水中藻荇</a:t>
            </a:r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defTabSz="514350"/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交横，盖竹柏</a:t>
            </a:r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defTabSz="514350"/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影也。</a:t>
            </a:r>
            <a:endParaRPr lang="zh-CN" altLang="en-US" sz="3715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2987675" y="2572385"/>
            <a:ext cx="2080260" cy="18072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371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空明澄澈</a:t>
            </a:r>
            <a:endParaRPr lang="zh-CN" altLang="en-US" sz="3715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371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疏影摇曳</a:t>
            </a:r>
            <a:endParaRPr lang="zh-CN" altLang="en-US" sz="3715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371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似真似幻</a:t>
            </a:r>
            <a:endParaRPr lang="zh-CN" altLang="en-US" sz="3715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5271770" y="2181225"/>
            <a:ext cx="3383280" cy="267652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 defTabSz="514350">
              <a:buClrTx/>
              <a:buSzTx/>
              <a:buNone/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新奇的</a:t>
            </a:r>
            <a:r>
              <a:rPr lang="zh-CN" altLang="en-US" sz="2800" b="1">
                <a:solidFill>
                  <a:srgbClr val="102DDC"/>
                </a:solidFill>
                <a:latin typeface="微软雅黑" panose="020B0503020204020204" charset="-122"/>
                <a:ea typeface="微软雅黑" panose="020B0503020204020204" charset="-122"/>
              </a:rPr>
              <a:t>比喻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defTabSz="514350">
              <a:buClrTx/>
              <a:buSzTx/>
              <a:buNone/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有表现力的</a:t>
            </a:r>
            <a:r>
              <a:rPr lang="zh-CN" altLang="en-US" sz="2800" b="1">
                <a:solidFill>
                  <a:srgbClr val="102DDC"/>
                </a:solidFill>
                <a:latin typeface="微软雅黑" panose="020B0503020204020204" charset="-122"/>
                <a:ea typeface="微软雅黑" panose="020B0503020204020204" charset="-122"/>
              </a:rPr>
              <a:t>词语</a:t>
            </a:r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defTabSz="514350">
              <a:buClrTx/>
              <a:buSzTx/>
              <a:buNone/>
            </a:pPr>
            <a:r>
              <a:rPr lang="zh-CN" altLang="en-US" sz="2800" b="1">
                <a:solidFill>
                  <a:srgbClr val="102DDC"/>
                </a:solidFill>
                <a:latin typeface="微软雅黑" panose="020B0503020204020204" charset="-122"/>
                <a:ea typeface="微软雅黑" panose="020B0503020204020204" charset="-122"/>
              </a:rPr>
              <a:t>动静结合</a:t>
            </a:r>
            <a:endParaRPr lang="zh-CN" altLang="en-US" sz="2800" b="1">
              <a:solidFill>
                <a:srgbClr val="102DD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defTabSz="514350">
              <a:buClrTx/>
              <a:buSzTx/>
              <a:buNone/>
            </a:pP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虚实相生</a:t>
            </a:r>
            <a:endParaRPr lang="zh-CN" altLang="en-US" sz="2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defTabSz="514350">
              <a:buClrTx/>
              <a:buSzTx/>
              <a:buNone/>
            </a:pPr>
            <a:r>
              <a:rPr lang="zh-CN" altLang="en-US" sz="2800" b="1">
                <a:solidFill>
                  <a:srgbClr val="102DDC"/>
                </a:solidFill>
                <a:latin typeface="微软雅黑" panose="020B0503020204020204" charset="-122"/>
                <a:ea typeface="微软雅黑" panose="020B0503020204020204" charset="-122"/>
              </a:rPr>
              <a:t>正面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描写与</a:t>
            </a:r>
            <a:r>
              <a:rPr lang="zh-CN" altLang="en-US" sz="2800" b="1">
                <a:solidFill>
                  <a:srgbClr val="102DDC"/>
                </a:solidFill>
                <a:latin typeface="微软雅黑" panose="020B0503020204020204" charset="-122"/>
                <a:ea typeface="微软雅黑" panose="020B0503020204020204" charset="-122"/>
              </a:rPr>
              <a:t>侧面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烘托</a:t>
            </a:r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defTabSz="514350">
              <a:buClrTx/>
              <a:buSzTx/>
              <a:buNone/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相结合</a:t>
            </a:r>
            <a:endParaRPr lang="zh-CN" altLang="en-US" sz="24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2086731" y="1869965"/>
            <a:ext cx="5385187" cy="144526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latin typeface="仿宋" panose="02010609060101010101" charset="-122"/>
                <a:ea typeface="仿宋" panose="02010609060101010101" charset="-122"/>
              </a:rPr>
              <a:t>任务三</a:t>
            </a:r>
            <a:endParaRPr lang="zh-CN" altLang="en-US" sz="5400" b="1"/>
          </a:p>
          <a:p>
            <a:pPr algn="ctr"/>
            <a:r>
              <a:rPr lang="en-US" altLang="zh-CN" sz="4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4800" b="1">
                <a:solidFill>
                  <a:srgbClr val="102DD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悟·“夜游”之情</a:t>
            </a:r>
            <a:r>
              <a:rPr lang="en-US" altLang="zh-CN" sz="4800" b="1">
                <a:solidFill>
                  <a:srgbClr val="102DD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lang="en-US" altLang="zh-CN" sz="4800" b="1">
              <a:solidFill>
                <a:srgbClr val="102DD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2195506" y="2499911"/>
            <a:ext cx="51130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3215" y="123508"/>
            <a:ext cx="8635365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活动一：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“一切景语皆情语”，如此美妙的景色之后，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本文作者的思想感情前后有什么变化呢？请结合下列语句进行分析，并梳理作者情感变化？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24057" y="1995726"/>
            <a:ext cx="217432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“欣然起行” 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94097" y="2448163"/>
            <a:ext cx="25924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“念无与为乐者” 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61987" y="2902188"/>
            <a:ext cx="1836391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“遂”“寻”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3915" y="3356213"/>
            <a:ext cx="25273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“怀民亦未寝”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3915" y="3810238"/>
            <a:ext cx="236897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“相与步于中庭”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-327025" y="4309110"/>
            <a:ext cx="252095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“但少闲人如吾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  <a:p>
            <a:pPr algn="r">
              <a:buFont typeface="Arial" panose="020B0604020202020204" pitchFamily="34" charset="0"/>
              <a:buNone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两人者耳”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14" name="文本框 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483534" y="1952546"/>
            <a:ext cx="140716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欣喜之情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411780" y="2491343"/>
            <a:ext cx="171323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孤独、遗憾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411779" y="2951718"/>
            <a:ext cx="263144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急切、激动、渴望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498139" y="3399393"/>
            <a:ext cx="232537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心有灵犀的喜悦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4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627630" y="4371975"/>
            <a:ext cx="1866265" cy="58356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感慨万千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19" name="文本框 15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444165" y="3859768"/>
            <a:ext cx="263144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从容、闲适、沉醉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20" name="右箭头 23"/>
          <p:cNvSpPr/>
          <p:nvPr>
            <p:custDataLst>
              <p:tags r:id="rId14"/>
            </p:custDataLst>
          </p:nvPr>
        </p:nvSpPr>
        <p:spPr>
          <a:xfrm>
            <a:off x="2179320" y="2142490"/>
            <a:ext cx="304165" cy="216535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1" name="右箭头 24"/>
          <p:cNvSpPr/>
          <p:nvPr>
            <p:custDataLst>
              <p:tags r:id="rId15"/>
            </p:custDataLst>
          </p:nvPr>
        </p:nvSpPr>
        <p:spPr>
          <a:xfrm>
            <a:off x="2193925" y="2652395"/>
            <a:ext cx="346710" cy="216535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2" name="右箭头 25"/>
          <p:cNvSpPr/>
          <p:nvPr>
            <p:custDataLst>
              <p:tags r:id="rId16"/>
            </p:custDataLst>
          </p:nvPr>
        </p:nvSpPr>
        <p:spPr>
          <a:xfrm>
            <a:off x="2193925" y="3108960"/>
            <a:ext cx="304165" cy="216535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3" name="右箭头 26"/>
          <p:cNvSpPr/>
          <p:nvPr>
            <p:custDataLst>
              <p:tags r:id="rId17"/>
            </p:custDataLst>
          </p:nvPr>
        </p:nvSpPr>
        <p:spPr>
          <a:xfrm>
            <a:off x="2195195" y="3552825"/>
            <a:ext cx="345440" cy="216535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4" name="右箭头 27"/>
          <p:cNvSpPr/>
          <p:nvPr>
            <p:custDataLst>
              <p:tags r:id="rId18"/>
            </p:custDataLst>
          </p:nvPr>
        </p:nvSpPr>
        <p:spPr>
          <a:xfrm>
            <a:off x="2193925" y="4021455"/>
            <a:ext cx="347980" cy="216535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5" name="右箭头 28"/>
          <p:cNvSpPr/>
          <p:nvPr>
            <p:custDataLst>
              <p:tags r:id="rId19"/>
            </p:custDataLst>
          </p:nvPr>
        </p:nvSpPr>
        <p:spPr>
          <a:xfrm>
            <a:off x="2193925" y="4478020"/>
            <a:ext cx="348615" cy="216535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" name="圆角矩形 1"/>
          <p:cNvSpPr/>
          <p:nvPr>
            <p:custDataLst>
              <p:tags r:id="rId20"/>
            </p:custDataLst>
          </p:nvPr>
        </p:nvSpPr>
        <p:spPr>
          <a:xfrm>
            <a:off x="251619" y="2454275"/>
            <a:ext cx="328136" cy="373380"/>
          </a:xfrm>
          <a:prstGeom prst="roundRect">
            <a:avLst/>
          </a:prstGeom>
          <a:solidFill>
            <a:schemeClr val="accent1">
              <a:alpha val="5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6" name="圆角矩形 25"/>
          <p:cNvSpPr/>
          <p:nvPr>
            <p:custDataLst>
              <p:tags r:id="rId21"/>
            </p:custDataLst>
          </p:nvPr>
        </p:nvSpPr>
        <p:spPr>
          <a:xfrm>
            <a:off x="896620" y="2951163"/>
            <a:ext cx="328136" cy="373380"/>
          </a:xfrm>
          <a:prstGeom prst="roundRect">
            <a:avLst/>
          </a:prstGeom>
          <a:solidFill>
            <a:schemeClr val="accent1">
              <a:alpha val="5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8" name="圆角矩形 27"/>
          <p:cNvSpPr/>
          <p:nvPr>
            <p:custDataLst>
              <p:tags r:id="rId22"/>
            </p:custDataLst>
          </p:nvPr>
        </p:nvSpPr>
        <p:spPr>
          <a:xfrm>
            <a:off x="1224756" y="3399155"/>
            <a:ext cx="328136" cy="373380"/>
          </a:xfrm>
          <a:prstGeom prst="roundRect">
            <a:avLst/>
          </a:prstGeom>
          <a:solidFill>
            <a:schemeClr val="accent1">
              <a:alpha val="5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9" name="圆角矩形 28"/>
          <p:cNvSpPr/>
          <p:nvPr>
            <p:custDataLst>
              <p:tags r:id="rId23"/>
            </p:custDataLst>
          </p:nvPr>
        </p:nvSpPr>
        <p:spPr>
          <a:xfrm>
            <a:off x="893445" y="4309110"/>
            <a:ext cx="660400" cy="373380"/>
          </a:xfrm>
          <a:prstGeom prst="roundRect">
            <a:avLst/>
          </a:prstGeom>
          <a:solidFill>
            <a:schemeClr val="accent1">
              <a:alpha val="5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4" name="组合 3"/>
          <p:cNvGrpSpPr/>
          <p:nvPr>
            <p:custDataLst>
              <p:tags r:id="rId24"/>
            </p:custDataLst>
          </p:nvPr>
        </p:nvGrpSpPr>
        <p:grpSpPr>
          <a:xfrm>
            <a:off x="4747723" y="1945164"/>
            <a:ext cx="4258957" cy="2839999"/>
            <a:chOff x="1961093" y="604172"/>
            <a:chExt cx="5144879" cy="3598811"/>
          </a:xfrm>
        </p:grpSpPr>
        <p:grpSp>
          <p:nvGrpSpPr>
            <p:cNvPr id="27" name="组合 8"/>
            <p:cNvGrpSpPr/>
            <p:nvPr>
              <p:custDataLst>
                <p:tags r:id="rId25"/>
              </p:custDataLst>
            </p:nvPr>
          </p:nvGrpSpPr>
          <p:grpSpPr>
            <a:xfrm>
              <a:off x="2357438" y="1363663"/>
              <a:ext cx="4464050" cy="1871662"/>
              <a:chOff x="2279256" y="1339787"/>
              <a:chExt cx="4464496" cy="1872208"/>
            </a:xfrm>
          </p:grpSpPr>
          <p:cxnSp>
            <p:nvCxnSpPr>
              <p:cNvPr id="38" name="直接箭头连接符 37"/>
              <p:cNvCxnSpPr/>
              <p:nvPr>
                <p:custDataLst>
                  <p:tags r:id="rId26"/>
                </p:custDataLst>
              </p:nvPr>
            </p:nvCxnSpPr>
            <p:spPr>
              <a:xfrm flipH="1" flipV="1">
                <a:off x="2279255" y="1339787"/>
                <a:ext cx="0" cy="1872208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箭头连接符 38"/>
              <p:cNvCxnSpPr/>
              <p:nvPr>
                <p:custDataLst>
                  <p:tags r:id="rId27"/>
                </p:custDataLst>
              </p:nvPr>
            </p:nvCxnSpPr>
            <p:spPr>
              <a:xfrm>
                <a:off x="2279255" y="3211995"/>
                <a:ext cx="4464497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矩形 1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1961093" y="604172"/>
              <a:ext cx="792163" cy="485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1435" tIns="25717" rIns="51435" bIns="25717">
              <a:spAutoFit/>
              <a:scene3d>
                <a:camera prst="orthographicFront"/>
                <a:lightRig rig="threePt" dir="t"/>
              </a:scene3d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b="1">
                  <a:solidFill>
                    <a:srgbClr val="0000FF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心情</a:t>
              </a:r>
              <a:endParaRPr lang="zh-CN" altLang="en-US" b="1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31" name="直接连接符 30"/>
            <p:cNvCxnSpPr/>
            <p:nvPr>
              <p:custDataLst>
                <p:tags r:id="rId29"/>
              </p:custDataLst>
            </p:nvPr>
          </p:nvCxnSpPr>
          <p:spPr>
            <a:xfrm flipH="1">
              <a:off x="2968625" y="3124200"/>
              <a:ext cx="0" cy="11747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>
              <p:custDataLst>
                <p:tags r:id="rId30"/>
              </p:custDataLst>
            </p:nvPr>
          </p:nvCxnSpPr>
          <p:spPr>
            <a:xfrm flipH="1">
              <a:off x="3748087" y="3124200"/>
              <a:ext cx="0" cy="11747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>
              <p:custDataLst>
                <p:tags r:id="rId31"/>
              </p:custDataLst>
            </p:nvPr>
          </p:nvCxnSpPr>
          <p:spPr>
            <a:xfrm flipH="1">
              <a:off x="4529138" y="3124200"/>
              <a:ext cx="0" cy="11747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>
              <p:custDataLst>
                <p:tags r:id="rId32"/>
              </p:custDataLst>
            </p:nvPr>
          </p:nvCxnSpPr>
          <p:spPr>
            <a:xfrm flipH="1">
              <a:off x="5310188" y="3124200"/>
              <a:ext cx="0" cy="11747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>
              <p:custDataLst>
                <p:tags r:id="rId33"/>
              </p:custDataLst>
            </p:nvPr>
          </p:nvCxnSpPr>
          <p:spPr>
            <a:xfrm flipH="1">
              <a:off x="6089651" y="3124200"/>
              <a:ext cx="0" cy="11747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1"/>
            <p:cNvSpPr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2788154" y="3275013"/>
              <a:ext cx="402722" cy="668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lIns="51435" tIns="25717" rIns="51435" bIns="25717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500" b="1">
                  <a:latin typeface="楷体" panose="02010609060101010101" pitchFamily="49" charset="-122"/>
                  <a:ea typeface="楷体" panose="02010609060101010101" pitchFamily="49" charset="-122"/>
                </a:rPr>
                <a:t>起行</a:t>
              </a:r>
              <a:endParaRPr lang="zh-CN" altLang="en-US" sz="15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矩形 1"/>
            <p:cNvSpPr>
              <a:spLocks noChangeArrowheads="1"/>
            </p:cNvSpPr>
            <p:nvPr>
              <p:custDataLst>
                <p:tags r:id="rId35"/>
              </p:custDataLst>
            </p:nvPr>
          </p:nvSpPr>
          <p:spPr bwMode="auto">
            <a:xfrm>
              <a:off x="3479619" y="3275013"/>
              <a:ext cx="681942" cy="822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 lIns="51435" tIns="25717" rIns="51435" bIns="25717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500" b="1">
                  <a:latin typeface="楷体" panose="02010609060101010101" pitchFamily="49" charset="-122"/>
                  <a:ea typeface="楷体" panose="02010609060101010101" pitchFamily="49" charset="-122"/>
                </a:rPr>
                <a:t>为乐者念无与</a:t>
              </a:r>
              <a:endParaRPr lang="zh-CN" altLang="en-US" sz="15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矩形 1"/>
            <p:cNvSpPr>
              <a:spLocks noChangeArrowheads="1"/>
            </p:cNvSpPr>
            <p:nvPr>
              <p:custDataLst>
                <p:tags r:id="rId36"/>
              </p:custDataLst>
            </p:nvPr>
          </p:nvSpPr>
          <p:spPr bwMode="auto">
            <a:xfrm>
              <a:off x="4213982" y="3287838"/>
              <a:ext cx="681942" cy="915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 lIns="51435" tIns="25717" rIns="51435" bIns="25717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500" b="1">
                  <a:latin typeface="楷体" panose="02010609060101010101" pitchFamily="49" charset="-122"/>
                  <a:ea typeface="楷体" panose="02010609060101010101" pitchFamily="49" charset="-122"/>
                </a:rPr>
                <a:t>亦未寝怀民</a:t>
              </a:r>
              <a:endParaRPr lang="zh-CN" altLang="en-US" sz="15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矩形 1"/>
            <p:cNvSpPr>
              <a:spLocks noChangeArrowheads="1"/>
            </p:cNvSpPr>
            <p:nvPr>
              <p:custDataLst>
                <p:tags r:id="rId37"/>
              </p:custDataLst>
            </p:nvPr>
          </p:nvSpPr>
          <p:spPr bwMode="auto">
            <a:xfrm>
              <a:off x="5063366" y="3262312"/>
              <a:ext cx="681942" cy="822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 lIns="51435" tIns="25717" rIns="51435" bIns="25717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500" b="1">
                  <a:latin typeface="楷体" panose="02010609060101010101" pitchFamily="49" charset="-122"/>
                  <a:ea typeface="楷体" panose="02010609060101010101" pitchFamily="49" charset="-122"/>
                </a:rPr>
                <a:t>于中庭相与步</a:t>
              </a:r>
              <a:endParaRPr lang="zh-CN" altLang="en-US" sz="15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矩形 1"/>
            <p:cNvSpPr>
              <a:spLocks noChangeArrowheads="1"/>
            </p:cNvSpPr>
            <p:nvPr>
              <p:custDataLst>
                <p:tags r:id="rId38"/>
              </p:custDataLst>
            </p:nvPr>
          </p:nvSpPr>
          <p:spPr bwMode="auto">
            <a:xfrm>
              <a:off x="5910767" y="3275013"/>
              <a:ext cx="402722" cy="668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lIns="51435" tIns="25717" rIns="51435" bIns="25717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500" b="1">
                  <a:latin typeface="楷体" panose="02010609060101010101" pitchFamily="49" charset="-122"/>
                  <a:ea typeface="楷体" panose="02010609060101010101" pitchFamily="49" charset="-122"/>
                </a:rPr>
                <a:t>闲人</a:t>
              </a:r>
              <a:endParaRPr lang="zh-CN" altLang="en-US" sz="15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椭圆 42"/>
            <p:cNvSpPr/>
            <p:nvPr>
              <p:custDataLst>
                <p:tags r:id="rId39"/>
              </p:custDataLst>
            </p:nvPr>
          </p:nvSpPr>
          <p:spPr>
            <a:xfrm>
              <a:off x="2932112" y="2276475"/>
              <a:ext cx="73025" cy="73025"/>
            </a:xfrm>
            <a:prstGeom prst="ellipse">
              <a:avLst/>
            </a:prstGeom>
            <a:solidFill>
              <a:srgbClr val="0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44" name="椭圆 43"/>
            <p:cNvSpPr/>
            <p:nvPr>
              <p:custDataLst>
                <p:tags r:id="rId40"/>
              </p:custDataLst>
            </p:nvPr>
          </p:nvSpPr>
          <p:spPr>
            <a:xfrm>
              <a:off x="3713162" y="2732088"/>
              <a:ext cx="71438" cy="71437"/>
            </a:xfrm>
            <a:prstGeom prst="ellipse">
              <a:avLst/>
            </a:prstGeom>
            <a:solidFill>
              <a:srgbClr val="0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45" name="椭圆 44"/>
            <p:cNvSpPr/>
            <p:nvPr>
              <p:custDataLst>
                <p:tags r:id="rId41"/>
              </p:custDataLst>
            </p:nvPr>
          </p:nvSpPr>
          <p:spPr>
            <a:xfrm>
              <a:off x="4492626" y="1939925"/>
              <a:ext cx="73025" cy="71438"/>
            </a:xfrm>
            <a:prstGeom prst="ellipse">
              <a:avLst/>
            </a:prstGeom>
            <a:solidFill>
              <a:srgbClr val="0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46" name="椭圆 45"/>
            <p:cNvSpPr/>
            <p:nvPr>
              <p:custDataLst>
                <p:tags r:id="rId42"/>
              </p:custDataLst>
            </p:nvPr>
          </p:nvSpPr>
          <p:spPr>
            <a:xfrm>
              <a:off x="5273676" y="1363663"/>
              <a:ext cx="71437" cy="71437"/>
            </a:xfrm>
            <a:prstGeom prst="ellipse">
              <a:avLst/>
            </a:prstGeom>
            <a:solidFill>
              <a:srgbClr val="0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47" name="椭圆 46"/>
            <p:cNvSpPr/>
            <p:nvPr>
              <p:custDataLst>
                <p:tags r:id="rId43"/>
              </p:custDataLst>
            </p:nvPr>
          </p:nvSpPr>
          <p:spPr>
            <a:xfrm>
              <a:off x="6054726" y="2276475"/>
              <a:ext cx="71437" cy="73025"/>
            </a:xfrm>
            <a:prstGeom prst="ellipse">
              <a:avLst/>
            </a:prstGeom>
            <a:solidFill>
              <a:srgbClr val="0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cxnSp>
          <p:nvCxnSpPr>
            <p:cNvPr id="48" name="直接连接符 47"/>
            <p:cNvCxnSpPr/>
            <p:nvPr>
              <p:custDataLst>
                <p:tags r:id="rId44"/>
              </p:custDataLst>
            </p:nvPr>
          </p:nvCxnSpPr>
          <p:spPr>
            <a:xfrm flipV="1">
              <a:off x="2357437" y="2236788"/>
              <a:ext cx="996950" cy="21907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>
              <p:custDataLst>
                <p:tags r:id="rId45"/>
              </p:custDataLst>
            </p:nvPr>
          </p:nvCxnSpPr>
          <p:spPr>
            <a:xfrm>
              <a:off x="3335337" y="2227263"/>
              <a:ext cx="438150" cy="55562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>
              <a:stCxn id="44" idx="7"/>
              <a:endCxn id="45" idx="3"/>
            </p:cNvCxnSpPr>
            <p:nvPr>
              <p:custDataLst>
                <p:tags r:id="rId46"/>
              </p:custDataLst>
            </p:nvPr>
          </p:nvCxnSpPr>
          <p:spPr>
            <a:xfrm flipV="1">
              <a:off x="3773487" y="2000250"/>
              <a:ext cx="730250" cy="74136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任意多边形: 形状 74"/>
            <p:cNvSpPr/>
            <p:nvPr>
              <p:custDataLst>
                <p:tags r:id="rId47"/>
              </p:custDataLst>
            </p:nvPr>
          </p:nvSpPr>
          <p:spPr>
            <a:xfrm rot="20973384">
              <a:off x="4491038" y="1498600"/>
              <a:ext cx="836613" cy="414338"/>
            </a:xfrm>
            <a:custGeom>
              <a:avLst/>
              <a:gdLst>
                <a:gd name="connsiteX0" fmla="*/ 0 w 778213"/>
                <a:gd name="connsiteY0" fmla="*/ 565679 h 572557"/>
                <a:gd name="connsiteX1" fmla="*/ 408562 w 778213"/>
                <a:gd name="connsiteY1" fmla="*/ 517041 h 572557"/>
                <a:gd name="connsiteX2" fmla="*/ 496111 w 778213"/>
                <a:gd name="connsiteY2" fmla="*/ 157118 h 572557"/>
                <a:gd name="connsiteX3" fmla="*/ 729575 w 778213"/>
                <a:gd name="connsiteY3" fmla="*/ 11203 h 572557"/>
                <a:gd name="connsiteX4" fmla="*/ 778213 w 778213"/>
                <a:gd name="connsiteY4" fmla="*/ 20930 h 57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213" h="572557">
                  <a:moveTo>
                    <a:pt x="0" y="565679"/>
                  </a:moveTo>
                  <a:cubicBezTo>
                    <a:pt x="162938" y="575407"/>
                    <a:pt x="325877" y="585135"/>
                    <a:pt x="408562" y="517041"/>
                  </a:cubicBezTo>
                  <a:cubicBezTo>
                    <a:pt x="491247" y="448947"/>
                    <a:pt x="442609" y="241424"/>
                    <a:pt x="496111" y="157118"/>
                  </a:cubicBezTo>
                  <a:cubicBezTo>
                    <a:pt x="549613" y="72812"/>
                    <a:pt x="682558" y="33901"/>
                    <a:pt x="729575" y="11203"/>
                  </a:cubicBezTo>
                  <a:cubicBezTo>
                    <a:pt x="776592" y="-11495"/>
                    <a:pt x="777402" y="4717"/>
                    <a:pt x="778213" y="20930"/>
                  </a:cubicBez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52" name="任意多边形: 形状 78"/>
            <p:cNvSpPr/>
            <p:nvPr>
              <p:custDataLst>
                <p:tags r:id="rId48"/>
              </p:custDataLst>
            </p:nvPr>
          </p:nvSpPr>
          <p:spPr>
            <a:xfrm>
              <a:off x="5321301" y="1400175"/>
              <a:ext cx="301625" cy="587375"/>
            </a:xfrm>
            <a:custGeom>
              <a:avLst/>
              <a:gdLst>
                <a:gd name="connsiteX0" fmla="*/ 0 w 301975"/>
                <a:gd name="connsiteY0" fmla="*/ 0 h 586861"/>
                <a:gd name="connsiteX1" fmla="*/ 233463 w 301975"/>
                <a:gd name="connsiteY1" fmla="*/ 252919 h 586861"/>
                <a:gd name="connsiteX2" fmla="*/ 291829 w 301975"/>
                <a:gd name="connsiteY2" fmla="*/ 554477 h 586861"/>
                <a:gd name="connsiteX3" fmla="*/ 301557 w 301975"/>
                <a:gd name="connsiteY3" fmla="*/ 564204 h 586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975" h="586861">
                  <a:moveTo>
                    <a:pt x="0" y="0"/>
                  </a:moveTo>
                  <a:cubicBezTo>
                    <a:pt x="92412" y="80253"/>
                    <a:pt x="184825" y="160506"/>
                    <a:pt x="233463" y="252919"/>
                  </a:cubicBezTo>
                  <a:cubicBezTo>
                    <a:pt x="282101" y="345332"/>
                    <a:pt x="280480" y="502596"/>
                    <a:pt x="291829" y="554477"/>
                  </a:cubicBezTo>
                  <a:cubicBezTo>
                    <a:pt x="303178" y="606358"/>
                    <a:pt x="302367" y="585281"/>
                    <a:pt x="301557" y="564204"/>
                  </a:cubicBez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53" name="任意多边形: 形状 79"/>
            <p:cNvSpPr/>
            <p:nvPr>
              <p:custDataLst>
                <p:tags r:id="rId49"/>
              </p:custDataLst>
            </p:nvPr>
          </p:nvSpPr>
          <p:spPr>
            <a:xfrm>
              <a:off x="5622926" y="1984375"/>
              <a:ext cx="457200" cy="341313"/>
            </a:xfrm>
            <a:custGeom>
              <a:avLst/>
              <a:gdLst>
                <a:gd name="connsiteX0" fmla="*/ 0 w 457200"/>
                <a:gd name="connsiteY0" fmla="*/ 0 h 340468"/>
                <a:gd name="connsiteX1" fmla="*/ 272374 w 457200"/>
                <a:gd name="connsiteY1" fmla="*/ 116732 h 340468"/>
                <a:gd name="connsiteX2" fmla="*/ 457200 w 457200"/>
                <a:gd name="connsiteY2" fmla="*/ 340468 h 340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7200" h="340468">
                  <a:moveTo>
                    <a:pt x="0" y="0"/>
                  </a:moveTo>
                  <a:cubicBezTo>
                    <a:pt x="98087" y="29993"/>
                    <a:pt x="196174" y="59987"/>
                    <a:pt x="272374" y="116732"/>
                  </a:cubicBezTo>
                  <a:cubicBezTo>
                    <a:pt x="348574" y="173477"/>
                    <a:pt x="402887" y="256972"/>
                    <a:pt x="457200" y="340468"/>
                  </a:cubicBez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54" name="任意多边形: 形状 80"/>
            <p:cNvSpPr/>
            <p:nvPr>
              <p:custDataLst>
                <p:tags r:id="rId50"/>
              </p:custDataLst>
            </p:nvPr>
          </p:nvSpPr>
          <p:spPr>
            <a:xfrm>
              <a:off x="6099537" y="2284061"/>
              <a:ext cx="850701" cy="96560"/>
            </a:xfrm>
            <a:custGeom>
              <a:avLst/>
              <a:gdLst>
                <a:gd name="connsiteX0" fmla="*/ 0 w 1143876"/>
                <a:gd name="connsiteY0" fmla="*/ 31021 h 89622"/>
                <a:gd name="connsiteX1" fmla="*/ 447473 w 1143876"/>
                <a:gd name="connsiteY1" fmla="*/ 89387 h 89622"/>
                <a:gd name="connsiteX2" fmla="*/ 1079770 w 1143876"/>
                <a:gd name="connsiteY2" fmla="*/ 11566 h 89622"/>
                <a:gd name="connsiteX3" fmla="*/ 1089498 w 1143876"/>
                <a:gd name="connsiteY3" fmla="*/ 1838 h 89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876" h="89622">
                  <a:moveTo>
                    <a:pt x="0" y="31021"/>
                  </a:moveTo>
                  <a:cubicBezTo>
                    <a:pt x="133755" y="61825"/>
                    <a:pt x="267511" y="92629"/>
                    <a:pt x="447473" y="89387"/>
                  </a:cubicBezTo>
                  <a:cubicBezTo>
                    <a:pt x="627435" y="86145"/>
                    <a:pt x="972766" y="26157"/>
                    <a:pt x="1079770" y="11566"/>
                  </a:cubicBezTo>
                  <a:cubicBezTo>
                    <a:pt x="1186774" y="-3025"/>
                    <a:pt x="1138136" y="-594"/>
                    <a:pt x="1089498" y="1838"/>
                  </a:cubicBez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55" name="矩形 1"/>
            <p:cNvSpPr>
              <a:spLocks noChangeArrowheads="1"/>
            </p:cNvSpPr>
            <p:nvPr>
              <p:custDataLst>
                <p:tags r:id="rId51"/>
              </p:custDataLst>
            </p:nvPr>
          </p:nvSpPr>
          <p:spPr bwMode="auto">
            <a:xfrm>
              <a:off x="3275116" y="2659034"/>
              <a:ext cx="1205096" cy="625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51435" tIns="25717" rIns="51435" bIns="25717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孤独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矩形 1"/>
            <p:cNvSpPr>
              <a:spLocks noChangeArrowheads="1"/>
            </p:cNvSpPr>
            <p:nvPr>
              <p:custDataLst>
                <p:tags r:id="rId52"/>
              </p:custDataLst>
            </p:nvPr>
          </p:nvSpPr>
          <p:spPr bwMode="auto">
            <a:xfrm>
              <a:off x="3594992" y="1501927"/>
              <a:ext cx="1220438" cy="625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51435" tIns="25717" rIns="51435" bIns="25717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惊喜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矩形 1"/>
            <p:cNvSpPr>
              <a:spLocks noChangeArrowheads="1"/>
            </p:cNvSpPr>
            <p:nvPr>
              <p:custDataLst>
                <p:tags r:id="rId53"/>
              </p:custDataLst>
            </p:nvPr>
          </p:nvSpPr>
          <p:spPr bwMode="auto">
            <a:xfrm>
              <a:off x="5346701" y="1081088"/>
              <a:ext cx="1165225" cy="485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1435" tIns="25717" rIns="51435" bIns="25717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矩形 1"/>
            <p:cNvSpPr>
              <a:spLocks noChangeArrowheads="1"/>
            </p:cNvSpPr>
            <p:nvPr>
              <p:custDataLst>
                <p:tags r:id="rId54"/>
              </p:custDataLst>
            </p:nvPr>
          </p:nvSpPr>
          <p:spPr bwMode="auto">
            <a:xfrm>
              <a:off x="5703888" y="2355850"/>
              <a:ext cx="792162" cy="844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1435" tIns="25717" rIns="51435" bIns="25717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9pPr>
            </a:lstStyle>
            <a:p>
              <a:pPr algn="ctr" fontAlgn="auto">
                <a:lnSpc>
                  <a:spcPct val="100000"/>
                </a:lnSpc>
              </a:pP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情感复杂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矩形 1"/>
            <p:cNvSpPr>
              <a:spLocks noChangeArrowheads="1"/>
            </p:cNvSpPr>
            <p:nvPr>
              <p:custDataLst>
                <p:tags r:id="rId55"/>
              </p:custDataLst>
            </p:nvPr>
          </p:nvSpPr>
          <p:spPr bwMode="auto">
            <a:xfrm>
              <a:off x="6313809" y="3271271"/>
              <a:ext cx="792163" cy="485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1435" tIns="25717" rIns="51435" bIns="25717">
              <a:spAutoFit/>
              <a:scene3d>
                <a:camera prst="orthographicFront"/>
                <a:lightRig rig="threePt" dir="t"/>
              </a:scene3d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事件</a:t>
              </a:r>
              <a:endPara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0" name="矩形 59"/>
          <p:cNvSpPr>
            <a:spLocks noChangeArrowheads="1"/>
          </p:cNvSpPr>
          <p:nvPr>
            <p:custDataLst>
              <p:tags r:id="rId56"/>
            </p:custDataLst>
          </p:nvPr>
        </p:nvSpPr>
        <p:spPr bwMode="auto">
          <a:xfrm>
            <a:off x="5656166" y="2578781"/>
            <a:ext cx="783702" cy="530225"/>
          </a:xfrm>
          <a:prstGeom prst="rect">
            <a:avLst/>
          </a:prstGeom>
          <a:noFill/>
          <a:ln>
            <a:noFill/>
          </a:ln>
        </p:spPr>
        <p:txBody>
          <a:bodyPr wrap="square" lIns="51435" tIns="25717" rIns="51435" bIns="25717">
            <a:spAutoFit/>
          </a:bodyPr>
          <a:lstStyle/>
          <a:p>
            <a:pPr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2400" b="1">
                <a:solidFill>
                  <a:srgbClr val="102DD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欣然</a:t>
            </a:r>
            <a:endParaRPr lang="zh-CN" altLang="en-US" sz="2400" b="1">
              <a:solidFill>
                <a:srgbClr val="102DD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>
            <a:spLocks noChangeArrowheads="1"/>
          </p:cNvSpPr>
          <p:nvPr>
            <p:custDataLst>
              <p:tags r:id="rId57"/>
            </p:custDataLst>
          </p:nvPr>
        </p:nvSpPr>
        <p:spPr bwMode="auto">
          <a:xfrm>
            <a:off x="7740070" y="1917787"/>
            <a:ext cx="783702" cy="530225"/>
          </a:xfrm>
          <a:prstGeom prst="rect">
            <a:avLst/>
          </a:prstGeom>
          <a:noFill/>
          <a:ln>
            <a:noFill/>
          </a:ln>
        </p:spPr>
        <p:txBody>
          <a:bodyPr wrap="square" lIns="51435" tIns="25717" rIns="51435" bIns="25717">
            <a:spAutoFit/>
          </a:bodyPr>
          <a:lstStyle/>
          <a:p>
            <a:pPr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闲适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61"/>
          <p:cNvSpPr txBox="1"/>
          <p:nvPr>
            <p:custDataLst>
              <p:tags r:id="rId58"/>
            </p:custDataLst>
          </p:nvPr>
        </p:nvSpPr>
        <p:spPr>
          <a:xfrm>
            <a:off x="5305425" y="2652554"/>
            <a:ext cx="44958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>
                <a:latin typeface="Calibri" panose="020F0502020204030204"/>
              </a:rPr>
              <a:t>①</a:t>
            </a:r>
            <a:endParaRPr lang="zh-CN" altLang="en-US" sz="2100">
              <a:latin typeface="Calibri" panose="020F0502020204030204"/>
            </a:endParaRPr>
          </a:p>
        </p:txBody>
      </p:sp>
      <p:sp>
        <p:nvSpPr>
          <p:cNvPr id="63" name="文本框 62"/>
          <p:cNvSpPr txBox="1"/>
          <p:nvPr>
            <p:custDataLst>
              <p:tags r:id="rId59"/>
            </p:custDataLst>
          </p:nvPr>
        </p:nvSpPr>
        <p:spPr>
          <a:xfrm>
            <a:off x="7379811" y="1945005"/>
            <a:ext cx="44958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</a:rPr>
              <a:t>②</a:t>
            </a:r>
            <a:endParaRPr lang="zh-CN" altLang="en-US" sz="21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 bldLvl="0" animBg="1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" grpId="0" animBg="1"/>
      <p:bldP spid="26" grpId="0" animBg="1"/>
      <p:bldP spid="28" grpId="0" animBg="1"/>
      <p:bldP spid="29" grpId="0" animBg="1"/>
      <p:bldP spid="60" grpId="0"/>
      <p:bldP spid="61" grpId="0"/>
      <p:bldP spid="62" grpId="0"/>
      <p:bldP spid="6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79070" y="267970"/>
            <a:ext cx="5852795" cy="3538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九百多年前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那个平凡的夜晚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苏轼和张怀民一次看似平凡的夜游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却激起了作者波澜起伏的情感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也悟出了一个不凡的道理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en-US" altLang="zh-CN" sz="2800" b="1"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何夜无月？何处无竹柏？但少闲人如吾两人者耳。</a:t>
            </a:r>
            <a:r>
              <a:rPr lang="en-US" altLang="zh-CN" sz="2800" b="1"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作者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用了一个关键词形容他和怀民——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闲人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endParaRPr lang="zh-CN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35848" name="Picture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795645" y="1772285"/>
            <a:ext cx="2399030" cy="27311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308215" y="-164465"/>
            <a:ext cx="1699260" cy="4343400"/>
          </a:xfrm>
          <a:prstGeom prst="rect">
            <a:avLst/>
          </a:prstGeom>
        </p:spPr>
      </p:pic>
      <p:sp>
        <p:nvSpPr>
          <p:cNvPr id="65" name="文本框 64"/>
          <p:cNvSpPr txBox="1"/>
          <p:nvPr>
            <p:custDataLst>
              <p:tags r:id="rId6"/>
            </p:custDataLst>
          </p:nvPr>
        </p:nvSpPr>
        <p:spPr>
          <a:xfrm>
            <a:off x="179070" y="3488690"/>
            <a:ext cx="5307965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200" b="1">
                <a:latin typeface="仿宋" panose="02010609060101010101" charset="-122"/>
                <a:ea typeface="仿宋" panose="02010609060101010101" charset="-122"/>
              </a:rPr>
              <a:t>   </a:t>
            </a:r>
            <a:r>
              <a:rPr 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为何称</a:t>
            </a:r>
            <a:r>
              <a:rPr lang="en-US" altLang="zh-CN" sz="2800" b="1"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</a:rPr>
              <a:t>“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闲人</a:t>
            </a:r>
            <a:r>
              <a:rPr lang="en-US" altLang="zh-CN" sz="2800" b="1"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</a:rPr>
              <a:t>”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呢？我们先看几则资料链接：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文本框 1"/>
          <p:cNvSpPr txBox="1"/>
          <p:nvPr>
            <p:custDataLst>
              <p:tags r:id="rId1"/>
            </p:custDataLst>
          </p:nvPr>
        </p:nvSpPr>
        <p:spPr>
          <a:xfrm>
            <a:off x="251460" y="771525"/>
            <a:ext cx="8780780" cy="274828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4572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ea typeface="等线" panose="02010600030101010101" charset="-122"/>
              </a:rPr>
              <a:t>    </a:t>
            </a:r>
            <a:r>
              <a:rPr lang="en-US" altLang="zh-CN" b="1">
                <a:ea typeface="等线" panose="02010600030101010101" charset="-122"/>
              </a:rPr>
              <a:t> </a:t>
            </a:r>
            <a:r>
              <a:rPr lang="zh-CN" altLang="en-US" b="1">
                <a:ea typeface="等线" panose="02010600030101010101" charset="-122"/>
              </a:rPr>
              <a:t>苏轼生活的时代</a:t>
            </a:r>
            <a:r>
              <a:rPr lang="zh-CN" altLang="en-US" b="1">
                <a:solidFill>
                  <a:srgbClr val="C00000"/>
                </a:solidFill>
                <a:ea typeface="等线" panose="02010600030101010101" charset="-122"/>
              </a:rPr>
              <a:t>大兴“新法</a:t>
            </a:r>
            <a:r>
              <a:rPr lang="zh-CN" altLang="en-US" b="1">
                <a:ea typeface="等线" panose="02010600030101010101" charset="-122"/>
              </a:rPr>
              <a:t>”</a:t>
            </a: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C00000"/>
                </a:solidFill>
                <a:ea typeface="等线" panose="02010600030101010101" charset="-122"/>
              </a:rPr>
              <a:t>改革之风大盛。</a:t>
            </a:r>
            <a:r>
              <a:rPr lang="zh-CN" altLang="en-US" b="1">
                <a:ea typeface="等线" panose="02010600030101010101" charset="-122"/>
              </a:rPr>
              <a:t>元丰二年</a:t>
            </a:r>
            <a:r>
              <a:rPr lang="en-US" altLang="zh-CN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b="1">
                <a:latin typeface="+mj-ea"/>
                <a:ea typeface="+mj-ea"/>
              </a:rPr>
              <a:t>1079</a:t>
            </a:r>
            <a:r>
              <a:rPr lang="zh-CN" altLang="en-US" b="1">
                <a:ea typeface="等线" panose="02010600030101010101" charset="-122"/>
              </a:rPr>
              <a:t>年</a:t>
            </a:r>
            <a:r>
              <a:rPr lang="en-US" altLang="zh-CN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b="1">
                <a:ea typeface="等线" panose="02010600030101010101" charset="-122"/>
                <a:sym typeface="+mn-ea"/>
              </a:rPr>
              <a:t>由于他反对</a:t>
            </a:r>
            <a:r>
              <a:rPr lang="zh-CN" altLang="en-US" b="1">
                <a:solidFill>
                  <a:srgbClr val="C00000"/>
                </a:solidFill>
                <a:ea typeface="等线" panose="02010600030101010101" charset="-122"/>
                <a:sym typeface="+mn-ea"/>
              </a:rPr>
              <a:t>王安石“新法”而被调离出京</a:t>
            </a:r>
            <a:r>
              <a:rPr lang="zh-CN" altLang="en-US" b="1">
                <a:ea typeface="等线" panose="02010600030101010101" charset="-122"/>
                <a:sym typeface="+mn-ea"/>
              </a:rPr>
              <a:t>。</a:t>
            </a:r>
            <a:r>
              <a:rPr lang="zh-CN" altLang="en-US" b="1">
                <a:ea typeface="等线" panose="02010600030101010101" charset="-122"/>
              </a:rPr>
              <a:t>御史李定、何正臣等说他写的诗讽刺了“新法”而</a:t>
            </a:r>
            <a:r>
              <a:rPr lang="zh-CN" altLang="en-US" b="1">
                <a:solidFill>
                  <a:srgbClr val="FF0000"/>
                </a:solidFill>
                <a:ea typeface="等线" panose="02010600030101010101" charset="-122"/>
              </a:rPr>
              <a:t>被捕入狱</a:t>
            </a:r>
            <a:r>
              <a:rPr lang="zh-CN" altLang="en-US" b="1">
                <a:ea typeface="等线" panose="02010600030101010101" charset="-122"/>
              </a:rPr>
              <a:t>。这就是当年有名的</a:t>
            </a:r>
            <a:r>
              <a:rPr lang="zh-CN" altLang="en-US" b="1">
                <a:solidFill>
                  <a:srgbClr val="FF0000"/>
                </a:solidFill>
                <a:ea typeface="等线" panose="02010600030101010101" charset="-122"/>
              </a:rPr>
              <a:t>“乌台诗案”</a:t>
            </a:r>
            <a:r>
              <a:rPr lang="en-US" altLang="zh-CN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b="1">
                <a:ea typeface="等线" panose="02010600030101010101" charset="-122"/>
              </a:rPr>
              <a:t>乌台</a:t>
            </a: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b="1">
                <a:ea typeface="等线" panose="02010600030101010101" charset="-122"/>
              </a:rPr>
              <a:t>指当时的御史府</a:t>
            </a:r>
            <a:r>
              <a:rPr lang="en-US" altLang="zh-CN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b="1">
                <a:ea typeface="等线" panose="02010600030101010101" charset="-122"/>
              </a:rPr>
              <a:t>。出狱后</a:t>
            </a:r>
            <a:r>
              <a:rPr lang="zh-CN" altLang="en-US" b="1">
                <a:solidFill>
                  <a:srgbClr val="FF0000"/>
                </a:solidFill>
                <a:ea typeface="等线" panose="02010600030101010101" charset="-122"/>
              </a:rPr>
              <a:t>被贬</a:t>
            </a:r>
            <a:r>
              <a:rPr lang="zh-CN" altLang="en-US" b="1">
                <a:ea typeface="等线" panose="02010600030101010101" charset="-122"/>
              </a:rPr>
              <a:t>为</a:t>
            </a:r>
            <a:r>
              <a:rPr lang="zh-CN" altLang="en-US" b="1">
                <a:solidFill>
                  <a:srgbClr val="FF0000"/>
                </a:solidFill>
                <a:ea typeface="等线" panose="02010600030101010101" charset="-122"/>
              </a:rPr>
              <a:t>黄州</a:t>
            </a:r>
            <a:r>
              <a:rPr lang="zh-CN" altLang="en-US" b="1">
                <a:solidFill>
                  <a:schemeClr val="tx1"/>
                </a:solidFill>
                <a:ea typeface="等线" panose="02010600030101010101" charset="-122"/>
              </a:rPr>
              <a:t>任</a:t>
            </a:r>
            <a:r>
              <a:rPr lang="zh-CN" altLang="en-US" b="1">
                <a:ea typeface="等线" panose="02010600030101010101" charset="-122"/>
              </a:rPr>
              <a:t>团练副使</a:t>
            </a: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b="1">
                <a:ea typeface="等线" panose="02010600030101010101" charset="-122"/>
              </a:rPr>
              <a:t>这是一个</a:t>
            </a:r>
            <a:r>
              <a:rPr lang="zh-CN" altLang="en-US" b="1">
                <a:solidFill>
                  <a:srgbClr val="FF0000"/>
                </a:solidFill>
                <a:ea typeface="等线" panose="02010600030101010101" charset="-122"/>
              </a:rPr>
              <a:t>有职无权的闲官</a:t>
            </a:r>
            <a:r>
              <a:rPr lang="zh-CN" altLang="en-US" b="1">
                <a:ea typeface="等线" panose="02010600030101010101" charset="-122"/>
              </a:rPr>
              <a:t>。</a:t>
            </a:r>
            <a:r>
              <a:rPr lang="zh-CN" altLang="en-US" b="1">
                <a:ea typeface="等线" panose="02010600030101010101" charset="-122"/>
                <a:sym typeface="+mn-ea"/>
              </a:rPr>
              <a:t> </a:t>
            </a:r>
            <a:endParaRPr lang="zh-CN" altLang="en-US" b="1">
              <a:ea typeface="等线" panose="02010600030101010101" charset="-122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593725" y="123825"/>
            <a:ext cx="4518660" cy="5835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资料链接</a:t>
            </a:r>
            <a:r>
              <a:rPr lang="en-US" altLang="zh-CN" sz="32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</a:t>
            </a:r>
            <a:r>
              <a:rPr lang="en-US" altLang="zh-CN" sz="32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：创作背景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5426" t="3382" b="6159"/>
          <a:stretch>
            <a:fillRect/>
          </a:stretch>
        </p:blipFill>
        <p:spPr>
          <a:xfrm>
            <a:off x="7188835" y="3137535"/>
            <a:ext cx="1843405" cy="200660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316230" y="3363595"/>
            <a:ext cx="6631305" cy="18148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altLang="zh-CN" sz="2800" b="1">
                <a:ea typeface="等线" panose="02010600030101010101" charset="-122"/>
              </a:rPr>
              <a:t>  本文写于元丰六年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2800" b="1">
                <a:latin typeface="+mj-ea"/>
                <a:ea typeface="+mj-ea"/>
              </a:rPr>
              <a:t>1083</a:t>
            </a:r>
            <a:r>
              <a:rPr lang="en-US" altLang="zh-CN" sz="2800" b="1">
                <a:ea typeface="等线" panose="02010600030101010101" charset="-122"/>
              </a:rPr>
              <a:t>年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ea typeface="等线" panose="02010600030101010101" charset="-122"/>
              </a:rPr>
              <a:t>当时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ea typeface="等线" panose="02010600030101010101" charset="-122"/>
              </a:rPr>
              <a:t>作者</a:t>
            </a:r>
            <a:r>
              <a:rPr lang="en-US" altLang="zh-CN" sz="2800" b="1">
                <a:solidFill>
                  <a:srgbClr val="FF0000"/>
                </a:solidFill>
                <a:ea typeface="等线" panose="02010600030101010101" charset="-122"/>
              </a:rPr>
              <a:t>被贬谪</a:t>
            </a:r>
            <a:r>
              <a:rPr lang="en-US" altLang="zh-CN" sz="2800">
                <a:solidFill>
                  <a:srgbClr val="FF0000"/>
                </a:solidFill>
                <a:latin typeface="+mj-cs"/>
                <a:ea typeface="等线" panose="02010600030101010101" charset="-122"/>
                <a:cs typeface="+mj-cs"/>
              </a:rPr>
              <a:t>zhé</a:t>
            </a:r>
            <a:r>
              <a:rPr lang="en-US" altLang="zh-CN" sz="2800" b="1">
                <a:solidFill>
                  <a:srgbClr val="FF0000"/>
                </a:solidFill>
                <a:ea typeface="等线" panose="02010600030101010101" charset="-122"/>
              </a:rPr>
              <a:t>到黄州</a:t>
            </a:r>
            <a:r>
              <a:rPr lang="en-US" altLang="zh-CN" sz="2800" b="1">
                <a:ea typeface="等线" panose="02010600030101010101" charset="-122"/>
              </a:rPr>
              <a:t>已经有四年了。作者写了这篇短文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ea typeface="等线" panose="02010600030101010101" charset="-122"/>
              </a:rPr>
              <a:t>真实地记录了他当时生活的一个小片段。</a:t>
            </a:r>
            <a:endParaRPr lang="en-US" altLang="zh-CN" sz="2800" b="1">
              <a:ea typeface="等线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3515360" y="987425"/>
            <a:ext cx="5628640" cy="3969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苏轼</a:t>
            </a:r>
            <a:r>
              <a:rPr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的一生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不是被贬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就是在被贬的路上。从政40年被贬30年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当过官耕过田。跌宕起伏的人生经历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练就了他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乐观豁达</a:t>
            </a:r>
            <a:r>
              <a:rPr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的性格。</a:t>
            </a:r>
            <a:r>
              <a:rPr 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被贬</a:t>
            </a:r>
            <a:r>
              <a:rPr 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黄州</a:t>
            </a:r>
            <a:r>
              <a:rPr 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期间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他除了写下</a:t>
            </a:r>
            <a:r>
              <a:rPr 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《记承天寺夜游》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还创作了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赤壁赋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》《西江月》《定风波》</a:t>
            </a:r>
            <a:r>
              <a:rPr 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等千古名篇。</a:t>
            </a:r>
            <a:r>
              <a:rPr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著名作家林语堂评价他：“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他是一个无药可救的乐天派</a:t>
            </a:r>
            <a:r>
              <a:rPr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”。</a:t>
            </a:r>
            <a:endParaRPr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666115" y="123190"/>
            <a:ext cx="5737860" cy="5835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资料链接</a:t>
            </a:r>
            <a:r>
              <a:rPr lang="en-US" altLang="zh-CN" sz="32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</a:t>
            </a:r>
            <a:r>
              <a:rPr lang="en-US" altLang="zh-CN" sz="32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：苏轼的坎坷人生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9067" b="10756"/>
          <a:stretch>
            <a:fillRect/>
          </a:stretch>
        </p:blipFill>
        <p:spPr>
          <a:xfrm>
            <a:off x="34925" y="987425"/>
            <a:ext cx="3482340" cy="294703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88265" y="4011930"/>
            <a:ext cx="3375025" cy="95313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人生缘何不快乐，只因未读‌苏东坡。</a:t>
            </a:r>
            <a:r>
              <a:rPr lang="en-US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en-US" altLang="zh-CN" sz="2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4"/>
          <p:cNvSpPr txBox="1"/>
          <p:nvPr>
            <p:custDataLst>
              <p:tags r:id="rId1"/>
            </p:custDataLst>
          </p:nvPr>
        </p:nvSpPr>
        <p:spPr>
          <a:xfrm>
            <a:off x="3203575" y="1059815"/>
            <a:ext cx="578231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宋体" panose="02010600030101010101" pitchFamily="2" charset="-122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+mj-ea"/>
                <a:ea typeface="+mj-ea"/>
                <a:cs typeface="+mj-ea"/>
                <a:sym typeface="宋体" panose="02010600030101010101" pitchFamily="2" charset="-122"/>
              </a:rPr>
              <a:t>张怀民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+mj-ea"/>
                <a:ea typeface="+mj-ea"/>
                <a:cs typeface="+mj-ea"/>
                <a:sym typeface="宋体" panose="02010600030101010101" pitchFamily="2" charset="-122"/>
              </a:rPr>
              <a:t>字梦得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+mj-ea"/>
                <a:ea typeface="+mj-ea"/>
                <a:cs typeface="+mj-ea"/>
                <a:sym typeface="宋体" panose="02010600030101010101" pitchFamily="2" charset="-122"/>
              </a:rPr>
              <a:t>苏轼的朋友。宋神宗</a:t>
            </a:r>
            <a:r>
              <a:rPr lang="zh-CN" altLang="en-US" sz="2800" b="1">
                <a:solidFill>
                  <a:srgbClr val="102DDC"/>
                </a:solidFill>
                <a:effectLst/>
                <a:latin typeface="+mj-ea"/>
                <a:ea typeface="+mj-ea"/>
                <a:cs typeface="+mj-ea"/>
                <a:sym typeface="宋体" panose="02010600030101010101" pitchFamily="2" charset="-122"/>
              </a:rPr>
              <a:t>元丰六年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>
                <a:effectLst/>
                <a:latin typeface="+mj-ea"/>
                <a:ea typeface="+mj-ea"/>
                <a:cs typeface="+mj-ea"/>
                <a:sym typeface="宋体" panose="02010600030101010101" pitchFamily="2" charset="-122"/>
              </a:rPr>
              <a:t>1083</a:t>
            </a:r>
            <a:r>
              <a:rPr lang="zh-CN" altLang="en-US" sz="2800" b="1">
                <a:ea typeface="等线" panose="02010600030101010101" charset="-122"/>
                <a:sym typeface="+mn-ea"/>
              </a:rPr>
              <a:t>年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+mj-ea"/>
                <a:ea typeface="+mj-ea"/>
                <a:cs typeface="+mj-ea"/>
                <a:sym typeface="宋体" panose="02010600030101010101" pitchFamily="2" charset="-122"/>
              </a:rPr>
              <a:t>被贬黄州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+mj-ea"/>
                <a:ea typeface="+mj-ea"/>
                <a:cs typeface="+mj-ea"/>
                <a:sym typeface="宋体" panose="02010600030101010101" pitchFamily="2" charset="-122"/>
              </a:rPr>
              <a:t>初时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+mj-ea"/>
                <a:ea typeface="+mj-ea"/>
                <a:cs typeface="+mj-ea"/>
                <a:sym typeface="宋体" panose="02010600030101010101" pitchFamily="2" charset="-122"/>
              </a:rPr>
              <a:t>寓居承天寺</a:t>
            </a:r>
            <a:r>
              <a:rPr lang="zh-CN" altLang="en-US" sz="2800">
                <a:solidFill>
                  <a:schemeClr val="tx1"/>
                </a:solidFill>
                <a:effectLst/>
                <a:latin typeface="+mj-ea"/>
                <a:ea typeface="+mj-ea"/>
                <a:cs typeface="+mj-ea"/>
                <a:sym typeface="宋体" panose="02010600030101010101" pitchFamily="2" charset="-122"/>
              </a:rPr>
              <a:t>。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+mj-ea"/>
                <a:ea typeface="+mj-ea"/>
                <a:cs typeface="+mj-ea"/>
                <a:sym typeface="宋体" panose="02010600030101010101" pitchFamily="2" charset="-122"/>
              </a:rPr>
              <a:t>虽屈居主簿之类的小官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+mj-ea"/>
                <a:ea typeface="+mj-ea"/>
                <a:cs typeface="+mj-ea"/>
                <a:sym typeface="宋体" panose="02010600030101010101" pitchFamily="2" charset="-122"/>
              </a:rPr>
              <a:t>但心胸坦然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+mj-ea"/>
                <a:ea typeface="+mj-ea"/>
                <a:cs typeface="+mj-ea"/>
                <a:sym typeface="宋体" panose="02010600030101010101" pitchFamily="2" charset="-122"/>
              </a:rPr>
              <a:t>处逆境而无悲戚之容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+mj-ea"/>
                <a:ea typeface="+mj-ea"/>
                <a:cs typeface="+mj-ea"/>
                <a:sym typeface="宋体" panose="02010600030101010101" pitchFamily="2" charset="-122"/>
              </a:rPr>
              <a:t>是位有过人自制力和品格清高超逸的人。曾筑亭于住所之旁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+mj-ea"/>
                <a:ea typeface="+mj-ea"/>
                <a:cs typeface="+mj-ea"/>
                <a:sym typeface="宋体" panose="02010600030101010101" pitchFamily="2" charset="-122"/>
              </a:rPr>
              <a:t>以纵揽江山之胜概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+mj-ea"/>
                <a:ea typeface="+mj-ea"/>
                <a:cs typeface="+mj-ea"/>
                <a:sym typeface="宋体" panose="02010600030101010101" pitchFamily="2" charset="-122"/>
              </a:rPr>
              <a:t>苏轼名之为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PMingLiU-ExtB" panose="02020500000000000000" charset="-120"/>
                <a:ea typeface="PMingLiU-ExtB" panose="02020500000000000000" charset="-120"/>
                <a:cs typeface="+mj-ea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+mj-ea"/>
                <a:ea typeface="+mj-ea"/>
                <a:cs typeface="+mj-ea"/>
                <a:sym typeface="宋体" panose="02010600030101010101" pitchFamily="2" charset="-122"/>
              </a:rPr>
              <a:t>快哉亭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PMingLiU-ExtB" panose="02020500000000000000" charset="-120"/>
                <a:ea typeface="PMingLiU-ExtB" panose="02020500000000000000" charset="-120"/>
                <a:cs typeface="+mj-ea"/>
                <a:sym typeface="宋体" panose="02010600030101010101" pitchFamily="2" charset="-122"/>
              </a:rPr>
              <a:t>”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+mj-ea"/>
                <a:ea typeface="+mj-ea"/>
                <a:cs typeface="+mj-ea"/>
                <a:sym typeface="宋体" panose="02010600030101010101" pitchFamily="2" charset="-122"/>
              </a:rPr>
              <a:t>并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+mj-ea"/>
                <a:ea typeface="+mj-ea"/>
                <a:cs typeface="+mj-ea"/>
                <a:sym typeface="宋体" panose="02010600030101010101" pitchFamily="2" charset="-122"/>
              </a:rPr>
              <a:t>赋词相赠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+mj-ea"/>
                <a:ea typeface="+mj-ea"/>
                <a:cs typeface="+mj-ea"/>
                <a:sym typeface="宋体" panose="02010600030101010101" pitchFamily="2" charset="-122"/>
              </a:rPr>
              <a:t>。</a:t>
            </a:r>
            <a:endParaRPr lang="zh-CN" altLang="en-US" sz="2800" b="1">
              <a:solidFill>
                <a:schemeClr val="tx1"/>
              </a:solidFill>
              <a:effectLst/>
              <a:latin typeface="+mj-ea"/>
              <a:ea typeface="+mj-ea"/>
              <a:cs typeface="+mj-ea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390525" y="123825"/>
            <a:ext cx="4925060" cy="5835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资料链接</a:t>
            </a:r>
            <a:r>
              <a:rPr lang="en-US" altLang="zh-CN" sz="32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三</a:t>
            </a:r>
            <a:r>
              <a:rPr lang="en-US" altLang="zh-CN" sz="32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：认识张怀民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b="6679"/>
          <a:stretch>
            <a:fillRect/>
          </a:stretch>
        </p:blipFill>
        <p:spPr>
          <a:xfrm>
            <a:off x="120015" y="1116330"/>
            <a:ext cx="2667000" cy="37350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2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476" y="3564096"/>
            <a:ext cx="9143524" cy="1579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43000" y="951865"/>
            <a:ext cx="7527290" cy="3538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342900" indent="-342900"/>
            <a:r>
              <a:rPr lang="zh-CN" altLang="en-US" sz="2800" b="1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</a:t>
            </a:r>
            <a:r>
              <a:rPr lang="en-US" altLang="zh-CN" sz="2800" b="1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800" b="1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唐宋八大家： </a:t>
            </a:r>
            <a:r>
              <a:rPr lang="zh-CN" altLang="en-US" sz="2800" b="1">
                <a:solidFill>
                  <a:srgbClr val="00000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韩愈  柳宗元  </a:t>
            </a:r>
            <a:endParaRPr lang="zh-CN" altLang="en-US" sz="2800" b="1">
              <a:solidFill>
                <a:srgbClr val="00000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/>
            <a:r>
              <a:rPr lang="zh-CN" altLang="en-US" sz="2800" b="1">
                <a:solidFill>
                  <a:srgbClr val="00000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800" b="1">
                <a:solidFill>
                  <a:srgbClr val="00000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altLang="en-US" sz="2800" b="1">
                <a:solidFill>
                  <a:srgbClr val="00000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欧阳修</a:t>
            </a:r>
            <a:r>
              <a:rPr lang="zh-CN" altLang="en-US" sz="2800" b="1">
                <a:solidFill>
                  <a:srgbClr val="00000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>
                <a:solidFill>
                  <a:srgbClr val="00000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苏洵  </a:t>
            </a:r>
            <a:r>
              <a:rPr lang="zh-CN" altLang="en-US" sz="28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苏轼 </a:t>
            </a:r>
            <a:r>
              <a:rPr lang="zh-CN" altLang="en-US" sz="2800" b="1">
                <a:solidFill>
                  <a:srgbClr val="00000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苏辙  曾巩  王安石</a:t>
            </a:r>
            <a:r>
              <a:rPr kumimoji="1" lang="zh-CN" altLang="en-US" sz="28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kumimoji="1" lang="zh-CN" altLang="en-US" sz="2800" b="1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/>
            <a:endParaRPr lang="zh-CN" altLang="en-US" sz="2800" b="1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/>
            <a:r>
              <a:rPr lang="zh-CN" altLang="en-US" sz="2800" b="1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词</a:t>
            </a:r>
            <a:r>
              <a:rPr lang="en-US" altLang="zh-CN" sz="2800" b="1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800" b="1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苏辛：</a:t>
            </a:r>
            <a:r>
              <a:rPr lang="zh-CN" altLang="en-US" sz="28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苏轼</a:t>
            </a:r>
            <a:r>
              <a:rPr lang="zh-CN" altLang="en-US" sz="2800" b="1">
                <a:solidFill>
                  <a:srgbClr val="00000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辛弃疾</a:t>
            </a:r>
            <a:endParaRPr lang="zh-CN" altLang="en-US" sz="2800" b="1">
              <a:solidFill>
                <a:srgbClr val="00000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/>
            <a:endParaRPr lang="zh-CN" altLang="en-US" sz="2800" b="1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/>
            <a:r>
              <a:rPr lang="zh-CN" altLang="en-US" sz="2800" b="1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</a:t>
            </a:r>
            <a:r>
              <a:rPr lang="en-US" altLang="zh-CN" sz="2800" b="1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800" b="1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苏黄：</a:t>
            </a:r>
            <a:r>
              <a:rPr lang="zh-CN" altLang="en-US" sz="28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苏轼 </a:t>
            </a:r>
            <a:r>
              <a:rPr lang="zh-CN" altLang="en-US" sz="2800" b="1">
                <a:solidFill>
                  <a:srgbClr val="00000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黄庭坚</a:t>
            </a:r>
            <a:endParaRPr lang="zh-CN" altLang="en-US" sz="2800" b="1">
              <a:solidFill>
                <a:srgbClr val="00000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/>
            <a:endParaRPr lang="zh-CN" altLang="en-US" sz="2800" b="1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/>
            <a:r>
              <a:rPr lang="zh-CN" altLang="en-US" sz="2800" b="1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书法</a:t>
            </a:r>
            <a:r>
              <a:rPr lang="en-US" altLang="zh-CN" sz="2800" b="1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800" b="1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宋四家：</a:t>
            </a:r>
            <a:r>
              <a:rPr lang="zh-CN" altLang="en-US" sz="28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苏轼</a:t>
            </a:r>
            <a:r>
              <a:rPr lang="zh-CN" altLang="en-US" sz="2800" b="1">
                <a:solidFill>
                  <a:srgbClr val="00000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蔡襄 黄庭坚 米芾</a:t>
            </a:r>
            <a:r>
              <a:rPr lang="zh-CN" altLang="en-US" sz="2800">
                <a:solidFill>
                  <a:srgbClr val="FF0000"/>
                </a:solidFill>
                <a:latin typeface="+mj-cs"/>
                <a:ea typeface="微软雅黑" panose="020B0503020204020204" charset="-122"/>
                <a:cs typeface="+mj-cs"/>
              </a:rPr>
              <a:t>fú</a:t>
            </a:r>
            <a:endParaRPr lang="zh-CN" altLang="en-US" sz="2800">
              <a:solidFill>
                <a:srgbClr val="FF0000"/>
              </a:solidFill>
              <a:latin typeface="+mj-cs"/>
              <a:ea typeface="微软雅黑" panose="020B0503020204020204" charset="-122"/>
              <a:cs typeface="+mj-cs"/>
            </a:endParaRPr>
          </a:p>
        </p:txBody>
      </p:sp>
      <p:sp>
        <p:nvSpPr>
          <p:cNvPr id="17410" name="Text Box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89635" y="195580"/>
            <a:ext cx="3564731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  <a:cs typeface="华文新魏" panose="02010800040101010101" pitchFamily="2" charset="-122"/>
              </a:rPr>
              <a:t>才华横溢的苏轼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8" name="Picture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795645" y="1772285"/>
            <a:ext cx="2399030" cy="27311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308215" y="-164465"/>
            <a:ext cx="1699260" cy="4343400"/>
          </a:xfrm>
          <a:prstGeom prst="rect">
            <a:avLst/>
          </a:prstGeom>
        </p:spPr>
      </p:pic>
      <p:sp>
        <p:nvSpPr>
          <p:cNvPr id="65" name="文本框 64"/>
          <p:cNvSpPr txBox="1"/>
          <p:nvPr>
            <p:custDataLst>
              <p:tags r:id="rId5"/>
            </p:custDataLst>
          </p:nvPr>
        </p:nvSpPr>
        <p:spPr>
          <a:xfrm>
            <a:off x="179070" y="1275715"/>
            <a:ext cx="5380355" cy="20612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200" b="1">
                <a:latin typeface="仿宋" panose="02010609060101010101" charset="-122"/>
                <a:ea typeface="仿宋" panose="02010609060101010101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活动二：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请结合以上链接材料，小组合作探究，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“闲人”一词有何含义？蕴含了哪些微妙而复杂的情感？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1"/>
            </p:custDataLst>
          </p:nvPr>
        </p:nvSpPr>
        <p:spPr>
          <a:xfrm>
            <a:off x="467360" y="267970"/>
            <a:ext cx="5635625" cy="930910"/>
          </a:xfrm>
          <a:prstGeom prst="rect">
            <a:avLst/>
          </a:prstGeom>
        </p:spPr>
        <p:txBody>
          <a:bodyPr lIns="67627" tIns="35242" rIns="67627" bIns="35242" rtlCol="0">
            <a:no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ea"/>
                <a:ea typeface="+mj-ea"/>
                <a:cs typeface="+mj-ea"/>
                <a:sym typeface="+mn-ea"/>
              </a:rPr>
              <a:t>（</a:t>
            </a:r>
            <a:r>
              <a:rPr kumimoji="0" lang="en-US" altLang="zh-CN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ea"/>
                <a:ea typeface="+mj-ea"/>
                <a:cs typeface="+mj-ea"/>
                <a:sym typeface="+mn-ea"/>
              </a:rPr>
              <a:t>1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ea"/>
                <a:ea typeface="+mj-ea"/>
                <a:cs typeface="+mj-ea"/>
                <a:sym typeface="+mn-ea"/>
              </a:rPr>
              <a:t>）</a:t>
            </a:r>
            <a:r>
              <a:rPr kumimoji="0" lang="en-US" altLang="zh-CN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PMingLiU-ExtB" panose="02020500000000000000" charset="-120"/>
                <a:ea typeface="PMingLiU-ExtB" panose="02020500000000000000" charset="-120"/>
                <a:cs typeface="+mj-ea"/>
                <a:sym typeface="+mn-ea"/>
              </a:rPr>
              <a:t>“</a:t>
            </a:r>
            <a:r>
              <a:rPr kumimoji="0" lang="zh-CN" altLang="en-US" sz="2800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闲人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PMingLiU-ExtB" panose="02020500000000000000" charset="-120"/>
                <a:ea typeface="PMingLiU-ExtB" panose="02020500000000000000" charset="-120"/>
                <a:cs typeface="+mj-ea"/>
                <a:sym typeface="+mn-ea"/>
              </a:rPr>
              <a:t>”</a:t>
            </a:r>
            <a:r>
              <a:rPr kumimoji="0" lang="zh-CN" altLang="en-US" sz="2800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的含义：</a:t>
            </a: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ea"/>
              <a:ea typeface="+mj-ea"/>
              <a:cs typeface="+mj-ea"/>
            </a:endParaRPr>
          </a:p>
          <a:p>
            <a:pPr marL="171450" marR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rgbClr val="1F2DA8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ea"/>
              <a:ea typeface="+mj-ea"/>
              <a:cs typeface="+mj-ea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79070" y="1059815"/>
            <a:ext cx="5713730" cy="310769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highlight>
                  <a:srgbClr val="C0C0C0"/>
                </a:highlight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“闲人”</a:t>
            </a:r>
            <a:r>
              <a:rPr lang="zh-CN" altLang="en-US" sz="2800" b="1">
                <a:highlight>
                  <a:srgbClr val="C0C0C0"/>
                </a:highlight>
                <a:latin typeface="PMingLiU-ExtB" panose="02020500000000000000" charset="-120"/>
                <a:ea typeface="PMingLiU-ExtB" panose="02020500000000000000" charset="-120"/>
                <a:cs typeface="微软雅黑" panose="020B0503020204020204" charset="-122"/>
              </a:rPr>
              <a:t>即清闲的人。</a:t>
            </a:r>
            <a:endParaRPr lang="zh-CN" altLang="en-US" sz="2800" b="1">
              <a:highlight>
                <a:srgbClr val="C0C0C0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首先，</a:t>
            </a:r>
            <a:r>
              <a:rPr lang="zh-CN" altLang="en-US" sz="28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“闲人”指</a:t>
            </a:r>
            <a:r>
              <a:rPr lang="zh-CN" altLang="en-US" sz="28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夜游时的心境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即</a:t>
            </a:r>
            <a:r>
              <a:rPr lang="zh-CN" altLang="en-US" sz="28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有闲情雅致</a:t>
            </a:r>
            <a:r>
              <a:rPr lang="zh-CN" altLang="en-US" sz="28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、能够欣赏月夜美景的人；</a:t>
            </a:r>
            <a:endParaRPr lang="zh-CN" altLang="en-US" sz="2800" b="1"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  <a:p>
            <a:endParaRPr lang="zh-CN" altLang="en-US" sz="2800" b="1"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其次，</a:t>
            </a:r>
            <a:r>
              <a:rPr lang="zh-CN" altLang="en-US" sz="28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“闲人”指</a:t>
            </a:r>
            <a:r>
              <a:rPr lang="zh-CN" altLang="en-US" sz="28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二人的政治处境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即作为贬谪之人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身为闲官，清闲无比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郁郁不得志</a:t>
            </a:r>
            <a:r>
              <a:rPr lang="zh-CN" altLang="en-US" sz="28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。</a:t>
            </a:r>
            <a:endParaRPr lang="zh-CN" altLang="en-US" sz="2800" b="1"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</p:txBody>
      </p:sp>
      <p:pic>
        <p:nvPicPr>
          <p:cNvPr id="102" name="图片 101"/>
          <p:cNvPicPr/>
          <p:nvPr>
            <p:custDataLst>
              <p:tags r:id="rId3"/>
            </p:custDataLst>
          </p:nvPr>
        </p:nvPicPr>
        <p:blipFill>
          <a:blip r:embed="rId4"/>
          <a:srcRect l="15611"/>
          <a:stretch>
            <a:fillRect/>
          </a:stretch>
        </p:blipFill>
        <p:spPr>
          <a:xfrm>
            <a:off x="6012180" y="1035050"/>
            <a:ext cx="3099435" cy="3994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文本框 2"/>
          <p:cNvSpPr txBox="1"/>
          <p:nvPr>
            <p:custDataLst>
              <p:tags r:id="rId1"/>
            </p:custDataLst>
          </p:nvPr>
        </p:nvSpPr>
        <p:spPr>
          <a:xfrm>
            <a:off x="125730" y="915670"/>
            <a:ext cx="6889750" cy="21075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4572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“闲人”是迫不得已的清闲</a:t>
            </a: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C0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蕴含着贬谪的悲凉；</a:t>
            </a:r>
            <a:endParaRPr lang="zh-CN" altLang="en-US" b="1"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  <a:p>
            <a:pPr marL="0" lvl="0" indent="0" defTabSz="4572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“闲人”是作者发出的</a:t>
            </a:r>
            <a:r>
              <a:rPr lang="zh-CN" altLang="en-US" b="1">
                <a:solidFill>
                  <a:srgbClr val="C0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人生感慨</a:t>
            </a:r>
            <a:r>
              <a:rPr lang="zh-CN" altLang="zh-CN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以“闲”自嘲；</a:t>
            </a:r>
            <a:endParaRPr lang="zh-CN" altLang="en-US" b="1"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  <a:p>
            <a:pPr marL="0" lvl="0" indent="0" defTabSz="4572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“闲人”包含着</a:t>
            </a:r>
            <a:r>
              <a:rPr lang="zh-CN" altLang="en-US" b="1">
                <a:solidFill>
                  <a:srgbClr val="C0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赏月的欣喜、漫步的悠闲</a:t>
            </a:r>
            <a:r>
              <a:rPr lang="zh-CN" altLang="en-US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；</a:t>
            </a:r>
            <a:endParaRPr lang="zh-CN" altLang="en-US" b="1"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  <a:p>
            <a:pPr marL="0" lvl="0" indent="0" defTabSz="4572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“闲人”表现了</a:t>
            </a:r>
            <a:r>
              <a:rPr lang="zh-CN" altLang="en-US" b="1">
                <a:solidFill>
                  <a:srgbClr val="C0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乐观、豁达</a:t>
            </a:r>
            <a:r>
              <a:rPr lang="zh-CN" altLang="en-US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的生活态度。</a:t>
            </a:r>
            <a:endParaRPr lang="zh-CN" altLang="en-US" b="1"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67360" y="267970"/>
            <a:ext cx="5635625" cy="635635"/>
          </a:xfrm>
          <a:prstGeom prst="rect">
            <a:avLst/>
          </a:prstGeom>
        </p:spPr>
        <p:txBody>
          <a:bodyPr vert="horz" lIns="67627" tIns="35242" rIns="67627" bIns="35242" rtlCol="0">
            <a:noAutofit/>
          </a:bodyPr>
          <a:lstStyle>
            <a:lvl1pPr marL="128905" indent="-128905" algn="l" defTabSz="51435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015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386080" indent="-128905" algn="l" defTabSz="51435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905510" algn="l"/>
              </a:tabLst>
              <a:defRPr sz="9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643255" indent="-128905" algn="l" defTabSz="51435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9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900430" indent="-128905" algn="l" defTabSz="51435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79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1157605" indent="-128905" algn="l" defTabSz="51435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79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ea"/>
                <a:ea typeface="+mj-ea"/>
                <a:cs typeface="+mj-ea"/>
                <a:sym typeface="+mn-ea"/>
              </a:rPr>
              <a:t>（</a:t>
            </a:r>
            <a:r>
              <a:rPr kumimoji="0" lang="en-US" altLang="zh-CN" sz="27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ea"/>
                <a:ea typeface="+mj-ea"/>
                <a:cs typeface="+mj-ea"/>
                <a:sym typeface="+mn-ea"/>
              </a:rPr>
              <a:t>2</a:t>
            </a:r>
            <a:r>
              <a:rPr kumimoji="0" lang="zh-CN" altLang="en-US" sz="27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ea"/>
                <a:ea typeface="+mj-ea"/>
                <a:cs typeface="+mj-ea"/>
                <a:sym typeface="+mn-ea"/>
              </a:rPr>
              <a:t>）</a:t>
            </a:r>
            <a:r>
              <a:rPr kumimoji="0" lang="en-US" altLang="zh-CN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PMingLiU-ExtB" panose="02020500000000000000" charset="-120"/>
                <a:ea typeface="PMingLiU-ExtB" panose="02020500000000000000" charset="-120"/>
                <a:cs typeface="+mj-ea"/>
                <a:sym typeface="+mn-ea"/>
              </a:rPr>
              <a:t>“</a:t>
            </a:r>
            <a:r>
              <a:rPr kumimoji="0" lang="zh-CN" altLang="en-US" sz="2800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闲人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PMingLiU-ExtB" panose="02020500000000000000" charset="-120"/>
                <a:ea typeface="PMingLiU-ExtB" panose="02020500000000000000" charset="-120"/>
                <a:cs typeface="+mj-ea"/>
                <a:sym typeface="+mn-ea"/>
              </a:rPr>
              <a:t>”</a:t>
            </a:r>
            <a:r>
              <a:rPr kumimoji="0" lang="zh-CN" altLang="en-US" sz="2800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蕴含的情感：</a:t>
            </a: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rgbClr val="1F2DA8"/>
              </a:solidFill>
              <a:effectLst/>
              <a:uLnTx/>
              <a:uFillTx/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51460" y="3435985"/>
            <a:ext cx="6355715" cy="156845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200" b="1">
                <a:latin typeface="仿宋" panose="02010609060101010101" charset="-122"/>
                <a:ea typeface="仿宋" panose="02010609060101010101" charset="-122"/>
              </a:rPr>
              <a:t>——</a:t>
            </a:r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表现了</a:t>
            </a:r>
            <a:r>
              <a:rPr lang="zh-CN" altLang="en-US" sz="3200" b="1">
                <a:solidFill>
                  <a:srgbClr val="102DDC"/>
                </a:solidFill>
                <a:latin typeface="仿宋" panose="02010609060101010101" charset="-122"/>
                <a:ea typeface="仿宋" panose="02010609060101010101" charset="-122"/>
              </a:rPr>
              <a:t>作者积极乐观的人生态度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故其笔下的月夜才如此空灵、明净。</a:t>
            </a:r>
            <a:endParaRPr lang="zh-CN" altLang="en-US" sz="3200" b="1"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015480" y="1471930"/>
            <a:ext cx="2167255" cy="30657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2086731" y="1869965"/>
            <a:ext cx="5385187" cy="144526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latin typeface="仿宋" panose="02010609060101010101" charset="-122"/>
                <a:ea typeface="仿宋" panose="02010609060101010101" charset="-122"/>
              </a:rPr>
              <a:t>任务四</a:t>
            </a:r>
            <a:endParaRPr lang="zh-CN" altLang="en-US" sz="5400" b="1"/>
          </a:p>
          <a:p>
            <a:pPr algn="ctr"/>
            <a:r>
              <a:rPr lang="en-US" altLang="zh-CN" sz="4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4800" b="1">
                <a:solidFill>
                  <a:srgbClr val="102DD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拓·人生之理</a:t>
            </a:r>
            <a:r>
              <a:rPr lang="en-US" altLang="zh-CN" sz="4800" b="1">
                <a:solidFill>
                  <a:srgbClr val="102DD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4800" b="1">
              <a:solidFill>
                <a:srgbClr val="102DD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2195506" y="2499911"/>
            <a:ext cx="51130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2" name="Picture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10452100" y="10883900"/>
            <a:ext cx="0" cy="0"/>
          </a:xfrm>
          <a:prstGeom prst="rect">
            <a:avLst/>
          </a:prstGeom>
          <a:ln>
            <a:noFill/>
          </a:ln>
        </p:spPr>
      </p:pic>
    </p:spTree>
    <p:custDataLst>
      <p:tags r:id="rId5"/>
    </p:custData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1" name="Picture 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476365" y="2787650"/>
            <a:ext cx="2543810" cy="2203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3" name="文本框 3"/>
          <p:cNvSpPr txBox="1"/>
          <p:nvPr>
            <p:custDataLst>
              <p:tags r:id="rId3"/>
            </p:custDataLst>
          </p:nvPr>
        </p:nvSpPr>
        <p:spPr>
          <a:xfrm>
            <a:off x="107315" y="123825"/>
            <a:ext cx="89909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4572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活动一：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学完《记承天寺夜游》，结合苏轼的人生经历和处世态度，说说你获得了怎样的人生感悟？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07315" y="1203960"/>
            <a:ext cx="8701405" cy="1383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示例</a:t>
            </a:r>
            <a:r>
              <a:rPr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⑴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：乐观豁达的人生态度。面对人生中的挫折和逆境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要用乐观的心态去应对。把挫折当作攀登人生高峰的垫脚石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拥抱一个诗意的人生！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79070" y="2788285"/>
            <a:ext cx="6160770" cy="224536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示例</a:t>
            </a:r>
            <a:r>
              <a:rPr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⑵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：亲近自然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发现美。在社会竞争压力不断增大的快节奏的今天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我们还需保持一颗平静空明之心。要善于亲近自然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观察和发现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我们周围的种种美和善。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16855"/>
          <a:stretch>
            <a:fillRect/>
          </a:stretch>
        </p:blipFill>
        <p:spPr>
          <a:xfrm>
            <a:off x="6678295" y="1779905"/>
            <a:ext cx="2290445" cy="3152140"/>
          </a:xfrm>
          <a:prstGeom prst="rect">
            <a:avLst/>
          </a:prstGeom>
        </p:spPr>
      </p:pic>
      <p:pic>
        <p:nvPicPr>
          <p:cNvPr id="3" name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59431" y="2283935"/>
            <a:ext cx="2388892" cy="2917415"/>
          </a:xfrm>
          <a:prstGeom prst="rect">
            <a:avLst/>
          </a:prstGeom>
        </p:spPr>
      </p:pic>
      <p:sp>
        <p:nvSpPr>
          <p:cNvPr id="4" name="形状1"/>
          <p:cNvSpPr txBox="1"/>
          <p:nvPr>
            <p:custDataLst>
              <p:tags r:id="rId5"/>
            </p:custDataLst>
          </p:nvPr>
        </p:nvSpPr>
        <p:spPr>
          <a:xfrm>
            <a:off x="4949190" y="1798320"/>
            <a:ext cx="1729105" cy="1378585"/>
          </a:xfrm>
          <a:custGeom>
            <a:avLst/>
            <a:gdLst>
              <a:gd name="connsiteX0" fmla="*/ 1872374 w 3185189"/>
              <a:gd name="connsiteY0" fmla="*/ 0 h 2210333"/>
              <a:gd name="connsiteX1" fmla="*/ 2057239 w 3185189"/>
              <a:gd name="connsiteY1" fmla="*/ 0 h 2210333"/>
              <a:gd name="connsiteX2" fmla="*/ 2366160 w 3185189"/>
              <a:gd name="connsiteY2" fmla="*/ 241055 h 2210333"/>
              <a:gd name="connsiteX3" fmla="*/ 2805536 w 3185189"/>
              <a:gd name="connsiteY3" fmla="*/ 229374 h 2210333"/>
              <a:gd name="connsiteX4" fmla="*/ 3056059 w 3185189"/>
              <a:gd name="connsiteY4" fmla="*/ 844794 h 2210333"/>
              <a:gd name="connsiteX5" fmla="*/ 3128876 w 3185189"/>
              <a:gd name="connsiteY5" fmla="*/ 1049741 h 2210333"/>
              <a:gd name="connsiteX6" fmla="*/ 3185189 w 3185189"/>
              <a:gd name="connsiteY6" fmla="*/ 1684699 h 2210333"/>
              <a:gd name="connsiteX7" fmla="*/ 2523702 w 3185189"/>
              <a:gd name="connsiteY7" fmla="*/ 1960107 h 2210333"/>
              <a:gd name="connsiteX8" fmla="*/ 2298369 w 3185189"/>
              <a:gd name="connsiteY8" fmla="*/ 2110809 h 2210333"/>
              <a:gd name="connsiteX9" fmla="*/ 1617090 w 3185189"/>
              <a:gd name="connsiteY9" fmla="*/ 2210333 h 2210333"/>
              <a:gd name="connsiteX10" fmla="*/ 1168099 w 3185189"/>
              <a:gd name="connsiteY10" fmla="*/ 2017673 h 2210333"/>
              <a:gd name="connsiteX11" fmla="*/ 757966 w 3185189"/>
              <a:gd name="connsiteY11" fmla="*/ 2043516 h 2210333"/>
              <a:gd name="connsiteX12" fmla="*/ 453537 w 3185189"/>
              <a:gd name="connsiteY12" fmla="*/ 1771981 h 2210333"/>
              <a:gd name="connsiteX13" fmla="*/ 192710 w 3185189"/>
              <a:gd name="connsiteY13" fmla="*/ 1772437 h 2210333"/>
              <a:gd name="connsiteX14" fmla="*/ 0 w 3185189"/>
              <a:gd name="connsiteY14" fmla="*/ 1198280 h 2210333"/>
              <a:gd name="connsiteX15" fmla="*/ 146890 w 3185189"/>
              <a:gd name="connsiteY15" fmla="*/ 936976 h 2210333"/>
              <a:gd name="connsiteX16" fmla="*/ 129129 w 3185189"/>
              <a:gd name="connsiteY16" fmla="*/ 566725 h 2210333"/>
              <a:gd name="connsiteX17" fmla="*/ 616362 w 3185189"/>
              <a:gd name="connsiteY17" fmla="*/ 375340 h 2210333"/>
              <a:gd name="connsiteX18" fmla="*/ 813008 w 3185189"/>
              <a:gd name="connsiteY18" fmla="*/ 205026 h 2210333"/>
              <a:gd name="connsiteX19" fmla="*/ 1348881 w 3185189"/>
              <a:gd name="connsiteY19" fmla="*/ 62557 h 2210333"/>
              <a:gd name="connsiteX20" fmla="*/ 1616649 w 3185189"/>
              <a:gd name="connsiteY20" fmla="*/ 48332 h 2210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185189" h="2210333">
                <a:moveTo>
                  <a:pt x="1872374" y="0"/>
                </a:moveTo>
                <a:cubicBezTo>
                  <a:pt x="2057239" y="0"/>
                  <a:pt x="2222144" y="106167"/>
                  <a:pt x="2306973" y="262490"/>
                </a:cubicBezTo>
                <a:cubicBezTo>
                  <a:pt x="2366160" y="241055"/>
                  <a:pt x="2429974" y="229374"/>
                  <a:pt x="2496499" y="229374"/>
                </a:cubicBezTo>
                <a:cubicBezTo>
                  <a:pt x="2805536" y="229374"/>
                  <a:pt x="3056059" y="481442"/>
                  <a:pt x="3056059" y="792384"/>
                </a:cubicBezTo>
                <a:cubicBezTo>
                  <a:pt x="3056059" y="844794"/>
                  <a:pt x="3048942" y="895533"/>
                  <a:pt x="3035626" y="943673"/>
                </a:cubicBezTo>
                <a:cubicBezTo>
                  <a:pt x="3128876" y="1049741"/>
                  <a:pt x="3185189" y="1186710"/>
                  <a:pt x="3185189" y="1334541"/>
                </a:cubicBezTo>
                <a:cubicBezTo>
                  <a:pt x="3185189" y="1684699"/>
                  <a:pt x="2905758" y="1960107"/>
                  <a:pt x="2561064" y="1960107"/>
                </a:cubicBezTo>
                <a:cubicBezTo>
                  <a:pt x="2523702" y="1960107"/>
                  <a:pt x="2487107" y="1956871"/>
                  <a:pt x="2451552" y="1950656"/>
                </a:cubicBezTo>
                <a:cubicBezTo>
                  <a:pt x="2298369" y="2110809"/>
                  <a:pt x="2084769" y="2210333"/>
                  <a:pt x="1850853" y="2210333"/>
                </a:cubicBezTo>
                <a:cubicBezTo>
                  <a:pt x="1617090" y="2210333"/>
                  <a:pt x="1406937" y="2119648"/>
                  <a:pt x="1252794" y="1972107"/>
                </a:cubicBezTo>
                <a:cubicBezTo>
                  <a:pt x="1168099" y="2017673"/>
                  <a:pt x="1071292" y="2043516"/>
                  <a:pt x="968469" y="2043516"/>
                </a:cubicBezTo>
                <a:cubicBezTo>
                  <a:pt x="757966" y="2043516"/>
                  <a:pt x="572672" y="1935203"/>
                  <a:pt x="464913" y="1771084"/>
                </a:cubicBezTo>
                <a:cubicBezTo>
                  <a:pt x="453537" y="1771981"/>
                  <a:pt x="442038" y="1772437"/>
                  <a:pt x="430431" y="1772437"/>
                </a:cubicBezTo>
                <a:cubicBezTo>
                  <a:pt x="192710" y="1772437"/>
                  <a:pt x="0" y="1581052"/>
                  <a:pt x="0" y="1334541"/>
                </a:cubicBezTo>
                <a:cubicBezTo>
                  <a:pt x="0" y="1198280"/>
                  <a:pt x="70266" y="1074515"/>
                  <a:pt x="178279" y="997839"/>
                </a:cubicBezTo>
                <a:cubicBezTo>
                  <a:pt x="146890" y="936976"/>
                  <a:pt x="129129" y="867220"/>
                  <a:pt x="129129" y="792384"/>
                </a:cubicBezTo>
                <a:cubicBezTo>
                  <a:pt x="129129" y="566725"/>
                  <a:pt x="321840" y="375340"/>
                  <a:pt x="559560" y="375340"/>
                </a:cubicBezTo>
                <a:cubicBezTo>
                  <a:pt x="616362" y="375340"/>
                  <a:pt x="670595" y="386267"/>
                  <a:pt x="720242" y="405978"/>
                </a:cubicBezTo>
                <a:cubicBezTo>
                  <a:pt x="813008" y="205026"/>
                  <a:pt x="1016940" y="62557"/>
                  <a:pt x="1248250" y="62557"/>
                </a:cubicBezTo>
                <a:cubicBezTo>
                  <a:pt x="1348881" y="62557"/>
                  <a:pt x="1443058" y="86194"/>
                  <a:pt x="1525689" y="127792"/>
                </a:cubicBezTo>
                <a:cubicBezTo>
                  <a:pt x="1616649" y="48332"/>
                  <a:pt x="1737647" y="0"/>
                  <a:pt x="1872374" y="0"/>
                </a:cubicBezTo>
                <a:close/>
              </a:path>
            </a:pathLst>
          </a:custGeom>
          <a:solidFill>
            <a:srgbClr val="BDE1C1"/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ctr"/>
            <a:r>
              <a:rPr lang="zh-CN" altLang="en-US" sz="2550" b="1" i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子瞻兄</a:t>
            </a:r>
            <a:endParaRPr lang="zh-CN" altLang="en-US" sz="2550" b="1" i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ctr"/>
            <a:r>
              <a:rPr lang="zh-CN" altLang="en-US" sz="2850" b="1" i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……</a:t>
            </a:r>
            <a:endParaRPr lang="zh-CN" altLang="en-US" sz="2850" b="1" i="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" name="形状2"/>
          <p:cNvSpPr txBox="1"/>
          <p:nvPr>
            <p:custDataLst>
              <p:tags r:id="rId6"/>
            </p:custDataLst>
          </p:nvPr>
        </p:nvSpPr>
        <p:spPr>
          <a:xfrm>
            <a:off x="1619250" y="1708150"/>
            <a:ext cx="1899920" cy="1362710"/>
          </a:xfrm>
          <a:custGeom>
            <a:avLst/>
            <a:gdLst>
              <a:gd name="connsiteX0" fmla="*/ 1993400 w 3391071"/>
              <a:gd name="connsiteY0" fmla="*/ 0 h 2266912"/>
              <a:gd name="connsiteX1" fmla="*/ 2190214 w 3391071"/>
              <a:gd name="connsiteY1" fmla="*/ 0 h 2266912"/>
              <a:gd name="connsiteX2" fmla="*/ 2519103 w 3391071"/>
              <a:gd name="connsiteY2" fmla="*/ 247225 h 2266912"/>
              <a:gd name="connsiteX3" fmla="*/ 2986879 w 3391071"/>
              <a:gd name="connsiteY3" fmla="*/ 235246 h 2266912"/>
              <a:gd name="connsiteX4" fmla="*/ 3253596 w 3391071"/>
              <a:gd name="connsiteY4" fmla="*/ 866419 h 2266912"/>
              <a:gd name="connsiteX5" fmla="*/ 3331119 w 3391071"/>
              <a:gd name="connsiteY5" fmla="*/ 1076611 h 2266912"/>
              <a:gd name="connsiteX6" fmla="*/ 3391071 w 3391071"/>
              <a:gd name="connsiteY6" fmla="*/ 1727823 h 2266912"/>
              <a:gd name="connsiteX7" fmla="*/ 2686828 w 3391071"/>
              <a:gd name="connsiteY7" fmla="*/ 2010280 h 2266912"/>
              <a:gd name="connsiteX8" fmla="*/ 2446930 w 3391071"/>
              <a:gd name="connsiteY8" fmla="*/ 2164840 h 2266912"/>
              <a:gd name="connsiteX9" fmla="*/ 1721615 w 3391071"/>
              <a:gd name="connsiteY9" fmla="*/ 2266912 h 2266912"/>
              <a:gd name="connsiteX10" fmla="*/ 1243602 w 3391071"/>
              <a:gd name="connsiteY10" fmla="*/ 2069320 h 2266912"/>
              <a:gd name="connsiteX11" fmla="*/ 806959 w 3391071"/>
              <a:gd name="connsiteY11" fmla="*/ 2095824 h 2266912"/>
              <a:gd name="connsiteX12" fmla="*/ 482853 w 3391071"/>
              <a:gd name="connsiteY12" fmla="*/ 1817339 h 2266912"/>
              <a:gd name="connsiteX13" fmla="*/ 205167 w 3391071"/>
              <a:gd name="connsiteY13" fmla="*/ 1817807 h 2266912"/>
              <a:gd name="connsiteX14" fmla="*/ 0 w 3391071"/>
              <a:gd name="connsiteY14" fmla="*/ 1228952 h 2266912"/>
              <a:gd name="connsiteX15" fmla="*/ 156385 w 3391071"/>
              <a:gd name="connsiteY15" fmla="*/ 960960 h 2266912"/>
              <a:gd name="connsiteX16" fmla="*/ 137476 w 3391071"/>
              <a:gd name="connsiteY16" fmla="*/ 581231 h 2266912"/>
              <a:gd name="connsiteX17" fmla="*/ 656203 w 3391071"/>
              <a:gd name="connsiteY17" fmla="*/ 384947 h 2266912"/>
              <a:gd name="connsiteX18" fmla="*/ 865559 w 3391071"/>
              <a:gd name="connsiteY18" fmla="*/ 210274 h 2266912"/>
              <a:gd name="connsiteX19" fmla="*/ 1436069 w 3391071"/>
              <a:gd name="connsiteY19" fmla="*/ 64158 h 2266912"/>
              <a:gd name="connsiteX20" fmla="*/ 1721145 w 3391071"/>
              <a:gd name="connsiteY20" fmla="*/ 49569 h 2266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391071" h="2266912">
                <a:moveTo>
                  <a:pt x="1993400" y="0"/>
                </a:moveTo>
                <a:cubicBezTo>
                  <a:pt x="2190214" y="0"/>
                  <a:pt x="2365778" y="108885"/>
                  <a:pt x="2456090" y="269209"/>
                </a:cubicBezTo>
                <a:cubicBezTo>
                  <a:pt x="2519103" y="247225"/>
                  <a:pt x="2587041" y="235246"/>
                  <a:pt x="2657867" y="235246"/>
                </a:cubicBezTo>
                <a:cubicBezTo>
                  <a:pt x="2986879" y="235246"/>
                  <a:pt x="3253596" y="493766"/>
                  <a:pt x="3253596" y="812667"/>
                </a:cubicBezTo>
                <a:cubicBezTo>
                  <a:pt x="3253596" y="866419"/>
                  <a:pt x="3246018" y="918456"/>
                  <a:pt x="3231842" y="967828"/>
                </a:cubicBezTo>
                <a:cubicBezTo>
                  <a:pt x="3331119" y="1076611"/>
                  <a:pt x="3391071" y="1217086"/>
                  <a:pt x="3391071" y="1368702"/>
                </a:cubicBezTo>
                <a:cubicBezTo>
                  <a:pt x="3391071" y="1727823"/>
                  <a:pt x="3093579" y="2010280"/>
                  <a:pt x="2726605" y="2010280"/>
                </a:cubicBezTo>
                <a:cubicBezTo>
                  <a:pt x="2686828" y="2010280"/>
                  <a:pt x="2647868" y="2006962"/>
                  <a:pt x="2610014" y="2000587"/>
                </a:cubicBezTo>
                <a:cubicBezTo>
                  <a:pt x="2446930" y="2164840"/>
                  <a:pt x="2219523" y="2266912"/>
                  <a:pt x="1970487" y="2266912"/>
                </a:cubicBezTo>
                <a:cubicBezTo>
                  <a:pt x="1721615" y="2266912"/>
                  <a:pt x="1497878" y="2173905"/>
                  <a:pt x="1333771" y="2022588"/>
                </a:cubicBezTo>
                <a:cubicBezTo>
                  <a:pt x="1243602" y="2069320"/>
                  <a:pt x="1140537" y="2095824"/>
                  <a:pt x="1031069" y="2095824"/>
                </a:cubicBezTo>
                <a:cubicBezTo>
                  <a:pt x="806959" y="2095824"/>
                  <a:pt x="609689" y="1984739"/>
                  <a:pt x="494963" y="1816419"/>
                </a:cubicBezTo>
                <a:cubicBezTo>
                  <a:pt x="482853" y="1817339"/>
                  <a:pt x="470610" y="1817807"/>
                  <a:pt x="458253" y="1817807"/>
                </a:cubicBezTo>
                <a:cubicBezTo>
                  <a:pt x="205167" y="1817807"/>
                  <a:pt x="0" y="1621523"/>
                  <a:pt x="0" y="1368702"/>
                </a:cubicBezTo>
                <a:cubicBezTo>
                  <a:pt x="0" y="1228952"/>
                  <a:pt x="74808" y="1102020"/>
                  <a:pt x="189802" y="1023381"/>
                </a:cubicBezTo>
                <a:cubicBezTo>
                  <a:pt x="156385" y="960960"/>
                  <a:pt x="137476" y="889419"/>
                  <a:pt x="137476" y="812667"/>
                </a:cubicBezTo>
                <a:cubicBezTo>
                  <a:pt x="137476" y="581231"/>
                  <a:pt x="342643" y="384947"/>
                  <a:pt x="595729" y="384947"/>
                </a:cubicBezTo>
                <a:cubicBezTo>
                  <a:pt x="656203" y="384947"/>
                  <a:pt x="713940" y="396154"/>
                  <a:pt x="766797" y="416370"/>
                </a:cubicBezTo>
                <a:cubicBezTo>
                  <a:pt x="865559" y="210274"/>
                  <a:pt x="1082673" y="64158"/>
                  <a:pt x="1328933" y="64158"/>
                </a:cubicBezTo>
                <a:cubicBezTo>
                  <a:pt x="1436069" y="64158"/>
                  <a:pt x="1536334" y="88400"/>
                  <a:pt x="1624306" y="131063"/>
                </a:cubicBezTo>
                <a:cubicBezTo>
                  <a:pt x="1721145" y="49569"/>
                  <a:pt x="1849964" y="0"/>
                  <a:pt x="1993400" y="0"/>
                </a:cubicBezTo>
                <a:close/>
              </a:path>
            </a:pathLst>
          </a:custGeom>
          <a:solidFill>
            <a:srgbClr val="BDE1C1"/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ctr"/>
          <a:lstStyle/>
          <a:p>
            <a:pPr marL="0" algn="l"/>
            <a:r>
              <a:rPr lang="zh-CN" altLang="en-US" sz="2550" b="1" i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怀民</a:t>
            </a:r>
            <a:endParaRPr lang="zh-CN" altLang="en-US" sz="2550" b="1" i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/>
            <a:r>
              <a:rPr lang="zh-CN" altLang="en-US" sz="2550" b="1" i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老弟啊</a:t>
            </a:r>
            <a:r>
              <a:rPr lang="zh-CN" altLang="en-US" sz="2850" b="1" i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……</a:t>
            </a:r>
            <a:endParaRPr lang="zh-CN" altLang="en-US" sz="2850" b="1" i="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7" name="文本2"/>
          <p:cNvSpPr txBox="1"/>
          <p:nvPr>
            <p:custDataLst>
              <p:tags r:id="rId7"/>
            </p:custDataLst>
          </p:nvPr>
        </p:nvSpPr>
        <p:spPr>
          <a:xfrm>
            <a:off x="323215" y="52070"/>
            <a:ext cx="8655685" cy="1822450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lvl="0" indent="0" defTabSz="457200" fontAlgn="auto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i="0">
                <a:solidFill>
                  <a:srgbClr val="FF0000"/>
                </a:solidFill>
                <a:latin typeface="Microsoft YaHei UI" panose="020B0503020204020204" charset="-122"/>
                <a:ea typeface="Microsoft YaHei UI" panose="020B0503020204020204" charset="-122"/>
              </a:rPr>
              <a:t>活动二：</a:t>
            </a:r>
            <a:r>
              <a:rPr lang="zh-CN" altLang="en-US" sz="2800" b="1" i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面对如此皎洁的月光，两位贬居的友人月下漫步的情景是怎样的呢？请发挥想象将课文改写成一篇白话散文。</a:t>
            </a:r>
            <a:endParaRPr lang="zh-CN" altLang="en-US" sz="2800" b="1" i="0">
              <a:solidFill>
                <a:schemeClr val="tx1"/>
              </a:solidFill>
              <a:latin typeface="Microsoft YaHei UI" panose="020B0503020204020204" charset="-122"/>
              <a:ea typeface="Microsoft YaHei UI" panose="020B0503020204020204" charset="-122"/>
            </a:endParaRPr>
          </a:p>
          <a:p>
            <a:pPr marL="0" lvl="0" indent="0" defTabSz="457200" fontAlgn="auto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i="0">
                <a:solidFill>
                  <a:schemeClr val="tx1"/>
                </a:solidFill>
                <a:latin typeface="Microsoft YaHei UI" panose="020B0503020204020204" charset="-122"/>
                <a:ea typeface="Microsoft YaHei UI" panose="020B0503020204020204" charset="-122"/>
              </a:rPr>
              <a:t>   </a:t>
            </a:r>
            <a:r>
              <a:rPr lang="zh-CN" altLang="en-US" sz="2800" b="1" i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提示：可增补人物动作、心理、语言、神态等描写</a:t>
            </a:r>
            <a:r>
              <a:rPr lang="zh-CN" altLang="en-US" sz="2800" b="1" i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。</a:t>
            </a:r>
            <a:endParaRPr lang="zh-CN" altLang="en-US" sz="2800" b="1" i="0">
              <a:solidFill>
                <a:schemeClr val="tx1"/>
              </a:solidFill>
              <a:latin typeface="Microsoft YaHei UI" panose="020B0503020204020204" charset="-122"/>
              <a:ea typeface="Microsoft YaHei UI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9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115695" y="1708150"/>
            <a:ext cx="613410" cy="2255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latin typeface="宋体" panose="02010600030101010101" pitchFamily="2" charset="-122"/>
              </a:rPr>
              <a:t>记承天寺夜游</a:t>
            </a:r>
            <a:endParaRPr lang="zh-CN" altLang="en-US" sz="2800" b="1" kern="0" dirty="0">
              <a:latin typeface="宋体" panose="02010600030101010101" pitchFamily="2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763395" y="1132205"/>
            <a:ext cx="1714500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latin typeface="宋体" panose="02010600030101010101" pitchFamily="2" charset="-122"/>
              </a:rPr>
              <a:t>赏月缘由</a:t>
            </a:r>
            <a:r>
              <a:rPr lang="en-US" altLang="zh-CN" sz="28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叙事</a:t>
            </a:r>
            <a:r>
              <a:rPr lang="en-US" altLang="zh-CN" sz="28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2800" b="1" kern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7074497" y="1972846"/>
            <a:ext cx="309880" cy="106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7073900" y="2157095"/>
            <a:ext cx="1089660" cy="953135"/>
          </a:xfrm>
          <a:prstGeom prst="rect">
            <a:avLst/>
          </a:prstGeom>
          <a:noFill/>
          <a:ln w="2857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乐观</a:t>
            </a:r>
            <a:r>
              <a:rPr lang="zh-CN" altLang="en-US" sz="28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豁达</a:t>
            </a:r>
            <a:endParaRPr lang="zh-CN" altLang="en-US" sz="2800" b="1" kern="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3" name="文本框 2"/>
          <p:cNvSpPr txBox="1"/>
          <p:nvPr>
            <p:custDataLst>
              <p:tags r:id="rId2"/>
            </p:custDataLst>
          </p:nvPr>
        </p:nvSpPr>
        <p:spPr>
          <a:xfrm>
            <a:off x="683260" y="267970"/>
            <a:ext cx="1698625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/>
            <a:r>
              <a:rPr lang="zh-CN" altLang="en-US" sz="27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板书设计</a:t>
            </a:r>
            <a:endParaRPr lang="zh-CN" altLang="en-US" sz="27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2543" name="左大括号 51"/>
          <p:cNvSpPr/>
          <p:nvPr>
            <p:custDataLst>
              <p:tags r:id="rId3"/>
            </p:custDataLst>
          </p:nvPr>
        </p:nvSpPr>
        <p:spPr>
          <a:xfrm>
            <a:off x="1619250" y="1132205"/>
            <a:ext cx="233045" cy="3250565"/>
          </a:xfrm>
          <a:prstGeom prst="leftBrace">
            <a:avLst>
              <a:gd name="adj1" fmla="val 7536"/>
              <a:gd name="adj2" fmla="val 48418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2999"/>
              </a:srgbClr>
            </a:outerShdw>
          </a:effectLst>
        </p:spPr>
        <p:txBody>
          <a:bodyPr anchor="ctr" anchorCtr="0"/>
          <a:p>
            <a:pPr eaLnBrk="0" hangingPunct="0"/>
            <a:endParaRPr lang="zh-CN" altLang="en-US" sz="21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" name="左大括号 51"/>
          <p:cNvSpPr/>
          <p:nvPr>
            <p:custDataLst>
              <p:tags r:id="rId4"/>
            </p:custDataLst>
          </p:nvPr>
        </p:nvSpPr>
        <p:spPr>
          <a:xfrm rot="10800000">
            <a:off x="6778247" y="1348204"/>
            <a:ext cx="250062" cy="2560160"/>
          </a:xfrm>
          <a:prstGeom prst="leftBrace">
            <a:avLst>
              <a:gd name="adj1" fmla="val 7536"/>
              <a:gd name="adj2" fmla="val 52148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2999"/>
              </a:srgbClr>
            </a:outerShdw>
          </a:effectLst>
        </p:spPr>
        <p:txBody>
          <a:bodyPr anchor="ctr" anchorCtr="0"/>
          <a:p>
            <a:pPr eaLnBrk="0" hangingPunct="0"/>
            <a:endParaRPr lang="zh-CN" altLang="en-US" sz="21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" name="AutoShape 36"/>
          <p:cNvSpPr/>
          <p:nvPr>
            <p:custDataLst>
              <p:tags r:id="rId5"/>
            </p:custDataLst>
          </p:nvPr>
        </p:nvSpPr>
        <p:spPr bwMode="auto">
          <a:xfrm rot="10800000">
            <a:off x="3421267" y="1239857"/>
            <a:ext cx="64778" cy="772097"/>
          </a:xfrm>
          <a:prstGeom prst="rightBrace">
            <a:avLst>
              <a:gd name="adj1" fmla="val 81250"/>
              <a:gd name="adj2" fmla="val 48555"/>
            </a:avLst>
          </a:prstGeom>
          <a:noFill/>
          <a:ln w="25400">
            <a:solidFill>
              <a:schemeClr val="tx1"/>
            </a:solidFill>
            <a:round/>
          </a:ln>
          <a:effectLst>
            <a:outerShdw dist="35921" dir="2700000" algn="ctr" rotWithShape="0">
              <a:srgbClr val="0000CC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" kern="0"/>
          </a:p>
        </p:txBody>
      </p:sp>
      <p:sp>
        <p:nvSpPr>
          <p:cNvPr id="20" name="Text Box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484111" y="1204199"/>
            <a:ext cx="2400596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latin typeface="宋体" panose="02010600030101010101" pitchFamily="2" charset="-122"/>
              </a:rPr>
              <a:t>月色入户</a:t>
            </a:r>
            <a:endParaRPr lang="zh-CN" altLang="en-US" sz="2800" b="1" kern="0" dirty="0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latin typeface="宋体" panose="02010600030101010101" pitchFamily="2" charset="-122"/>
              </a:rPr>
              <a:t>寻友赏月</a:t>
            </a:r>
            <a:endParaRPr lang="zh-CN" altLang="en-US" sz="2800" b="1" kern="0" dirty="0">
              <a:latin typeface="宋体" panose="02010600030101010101" pitchFamily="2" charset="-122"/>
            </a:endParaRPr>
          </a:p>
        </p:txBody>
      </p:sp>
      <p:sp>
        <p:nvSpPr>
          <p:cNvPr id="21" name="AutoShape 36"/>
          <p:cNvSpPr/>
          <p:nvPr>
            <p:custDataLst>
              <p:tags r:id="rId7"/>
            </p:custDataLst>
          </p:nvPr>
        </p:nvSpPr>
        <p:spPr bwMode="auto">
          <a:xfrm rot="10800000">
            <a:off x="3460750" y="2533015"/>
            <a:ext cx="76200" cy="958850"/>
          </a:xfrm>
          <a:prstGeom prst="rightBrace">
            <a:avLst>
              <a:gd name="adj1" fmla="val 81250"/>
              <a:gd name="adj2" fmla="val 48555"/>
            </a:avLst>
          </a:prstGeom>
          <a:noFill/>
          <a:ln w="25400">
            <a:solidFill>
              <a:schemeClr val="tx1"/>
            </a:solidFill>
            <a:round/>
          </a:ln>
          <a:effectLst>
            <a:outerShdw dist="35921" dir="2700000" algn="ctr" rotWithShape="0">
              <a:srgbClr val="0000CC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" kern="0"/>
          </a:p>
        </p:txBody>
      </p:sp>
      <p:sp>
        <p:nvSpPr>
          <p:cNvPr id="22" name="AutoShape 36"/>
          <p:cNvSpPr/>
          <p:nvPr>
            <p:custDataLst>
              <p:tags r:id="rId8"/>
            </p:custDataLst>
          </p:nvPr>
        </p:nvSpPr>
        <p:spPr bwMode="auto">
          <a:xfrm rot="10800000" flipH="1">
            <a:off x="5056406" y="2629225"/>
            <a:ext cx="57157" cy="772097"/>
          </a:xfrm>
          <a:prstGeom prst="rightBrace">
            <a:avLst>
              <a:gd name="adj1" fmla="val 81250"/>
              <a:gd name="adj2" fmla="val 47624"/>
            </a:avLst>
          </a:prstGeom>
          <a:noFill/>
          <a:ln w="25400">
            <a:solidFill>
              <a:schemeClr val="tx1"/>
            </a:solidFill>
            <a:round/>
          </a:ln>
          <a:effectLst>
            <a:outerShdw dist="35921" dir="2700000" algn="ctr" rotWithShape="0">
              <a:srgbClr val="0000CC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" kern="0"/>
          </a:p>
        </p:txBody>
      </p:sp>
      <p:sp>
        <p:nvSpPr>
          <p:cNvPr id="24" name="Text Box 5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763395" y="2572385"/>
            <a:ext cx="1750695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latin typeface="宋体" panose="02010600030101010101" pitchFamily="2" charset="-122"/>
              </a:rPr>
              <a:t>庭下月景</a:t>
            </a:r>
            <a:r>
              <a:rPr lang="en-US" altLang="zh-CN" sz="28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写景</a:t>
            </a:r>
            <a:r>
              <a:rPr lang="en-US" altLang="zh-CN" sz="28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2800" b="1" kern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763395" y="3868420"/>
            <a:ext cx="5186045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latin typeface="宋体" panose="02010600030101010101" pitchFamily="2" charset="-122"/>
              </a:rPr>
              <a:t>愉悦无奈</a:t>
            </a:r>
            <a:r>
              <a:rPr lang="en-US" altLang="zh-CN" sz="2800" b="1" kern="0" dirty="0">
                <a:latin typeface="宋体" panose="02010600030101010101" pitchFamily="2" charset="-122"/>
              </a:rPr>
              <a:t>——但少闲人如吾两人</a:t>
            </a:r>
            <a:endParaRPr lang="en-US" altLang="zh-CN" sz="2800" b="1" kern="0" dirty="0">
              <a:latin typeface="宋体" panose="02010600030101010101" pitchFamily="2" charset="-122"/>
            </a:endParaRPr>
          </a:p>
          <a:p>
            <a: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抒情</a:t>
            </a:r>
            <a:r>
              <a:rPr lang="en-US" altLang="zh-CN" sz="28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2800" b="1" kern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AutoShape 36"/>
          <p:cNvSpPr/>
          <p:nvPr>
            <p:custDataLst>
              <p:tags r:id="rId11"/>
            </p:custDataLst>
          </p:nvPr>
        </p:nvSpPr>
        <p:spPr bwMode="auto">
          <a:xfrm rot="10800000" flipH="1">
            <a:off x="5042595" y="1307167"/>
            <a:ext cx="57157" cy="772097"/>
          </a:xfrm>
          <a:prstGeom prst="rightBrace">
            <a:avLst>
              <a:gd name="adj1" fmla="val 81250"/>
              <a:gd name="adj2" fmla="val 48550"/>
            </a:avLst>
          </a:prstGeom>
          <a:noFill/>
          <a:ln w="25400">
            <a:solidFill>
              <a:schemeClr val="tx1"/>
            </a:solidFill>
            <a:round/>
          </a:ln>
          <a:effectLst>
            <a:outerShdw dist="35921" dir="2700000" algn="ctr" rotWithShape="0">
              <a:srgbClr val="0000CC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" kern="0"/>
          </a:p>
        </p:txBody>
      </p:sp>
      <p:sp>
        <p:nvSpPr>
          <p:cNvPr id="27" name="Text Box 9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519170" y="2497455"/>
            <a:ext cx="1720850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latin typeface="宋体" panose="02010600030101010101" pitchFamily="2" charset="-122"/>
              </a:rPr>
              <a:t>积水空明</a:t>
            </a:r>
            <a:endParaRPr lang="zh-CN" altLang="en-US" sz="2800" b="1" kern="0" dirty="0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latin typeface="宋体" panose="02010600030101010101" pitchFamily="2" charset="-122"/>
              </a:rPr>
              <a:t>藻荇交横</a:t>
            </a:r>
            <a:endParaRPr lang="zh-CN" altLang="en-US" sz="2800" b="1" kern="0" dirty="0">
              <a:latin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13"/>
            </p:custDataLst>
          </p:nvPr>
        </p:nvSpPr>
        <p:spPr>
          <a:xfrm>
            <a:off x="5113655" y="1420495"/>
            <a:ext cx="16186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kern="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贬居寂寞</a:t>
            </a:r>
            <a:endParaRPr lang="zh-CN" altLang="en-US" sz="2800" b="1" kern="0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29" name="文本框 28"/>
          <p:cNvSpPr txBox="1"/>
          <p:nvPr>
            <p:custDataLst>
              <p:tags r:id="rId14"/>
            </p:custDataLst>
          </p:nvPr>
        </p:nvSpPr>
        <p:spPr>
          <a:xfrm>
            <a:off x="5145405" y="2774315"/>
            <a:ext cx="17170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kern="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景色宜人</a:t>
            </a:r>
            <a:endParaRPr lang="zh-CN" altLang="en-US" sz="2800" b="1" kern="0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标题 8194"/>
          <p:cNvSpPr>
            <a:spLocks noGrp="1" noRot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107315" y="196215"/>
            <a:ext cx="2662555" cy="616585"/>
          </a:xfrm>
          <a:prstGeom prst="rect">
            <a:avLst/>
          </a:prstGeom>
        </p:spPr>
        <p:txBody>
          <a:bodyPr rtlCol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spcAft>
                <a:spcPct val="0"/>
              </a:spcAft>
              <a:defRPr/>
            </a:pP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C0C0C0"/>
                </a:highlight>
                <a:latin typeface="Arial" panose="020B0604020202020204" pitchFamily="34" charset="0"/>
                <a:cs typeface="+mn-ea"/>
              </a:rPr>
              <a:t>课后拓展</a:t>
            </a:r>
            <a:endParaRPr lang="zh-CN" altLang="en-US" sz="3600" b="1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highlight>
                <a:srgbClr val="C0C0C0"/>
              </a:highlight>
              <a:latin typeface="Arial" panose="020B0604020202020204" pitchFamily="34" charset="0"/>
              <a:cs typeface="+mn-ea"/>
            </a:endParaRPr>
          </a:p>
        </p:txBody>
      </p:sp>
      <p:sp>
        <p:nvSpPr>
          <p:cNvPr id="8196" name="文本占位符 8195"/>
          <p:cNvSpPr>
            <a:spLocks noGrp="1" noRot="1"/>
          </p:cNvSpPr>
          <p:nvPr>
            <p:ph idx="4294967295"/>
            <p:custDataLst>
              <p:tags r:id="rId2"/>
            </p:custDataLst>
          </p:nvPr>
        </p:nvSpPr>
        <p:spPr>
          <a:xfrm>
            <a:off x="187960" y="771525"/>
            <a:ext cx="5516880" cy="1800225"/>
          </a:xfrm>
          <a:prstGeom prst="rect">
            <a:avLst/>
          </a:prstGeom>
        </p:spPr>
        <p:txBody>
          <a:bodyPr rtlCol="0">
            <a:noAutofit/>
            <a:scene3d>
              <a:camera prst="orthographicFront"/>
              <a:lightRig rig="threePt" dir="t"/>
            </a:scene3d>
          </a:bodyPr>
          <a:lstStyle/>
          <a:p>
            <a:pPr marL="0" indent="0" algn="l">
              <a:buNone/>
            </a:pPr>
            <a:endParaRPr lang="en-US" altLang="zh-CN" sz="2800" b="1"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  <a:sym typeface="+mn-ea"/>
            </a:endParaRPr>
          </a:p>
          <a:p>
            <a:pPr marL="0" indent="0" algn="l">
              <a:buNone/>
            </a:pPr>
            <a:r>
              <a:rPr lang="en-US" altLang="zh-CN" sz="28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1.</a:t>
            </a:r>
            <a:r>
              <a:rPr lang="zh-CN" sz="28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苏轼的诗文不止一次出现</a:t>
            </a:r>
            <a:r>
              <a:rPr lang="en-US" altLang="zh-CN" sz="28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“</a:t>
            </a:r>
            <a:r>
              <a:rPr lang="zh-CN" altLang="en-US" sz="28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闲人</a:t>
            </a:r>
            <a:r>
              <a:rPr lang="en-US" altLang="zh-CN" sz="28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”“</a:t>
            </a:r>
            <a:r>
              <a:rPr lang="zh-CN" altLang="en-US" sz="28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闲者</a:t>
            </a:r>
            <a:r>
              <a:rPr lang="en-US" altLang="zh-CN" sz="28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”“</a:t>
            </a:r>
            <a:r>
              <a:rPr lang="zh-CN" altLang="en-US" sz="28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闲客</a:t>
            </a:r>
            <a:r>
              <a:rPr lang="en-US" altLang="zh-CN" sz="28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”</a:t>
            </a:r>
            <a:r>
              <a:rPr lang="zh-CN" altLang="en-US" sz="28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这样的词语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effectLst/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宋体" panose="02010600030101010101" pitchFamily="2" charset="-122"/>
              </a:rPr>
              <a:t>从中你领略到他怎样的胸怀与气度？</a:t>
            </a:r>
            <a:endParaRPr sz="28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17448"/>
          <a:stretch>
            <a:fillRect/>
          </a:stretch>
        </p:blipFill>
        <p:spPr>
          <a:xfrm>
            <a:off x="5652135" y="912495"/>
            <a:ext cx="3401695" cy="37204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51460" y="2457450"/>
            <a:ext cx="513715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solidFill>
                  <a:srgbClr val="0000FF"/>
                </a:solidFill>
              </a:rPr>
              <a:t>         </a:t>
            </a:r>
            <a:r>
              <a:rPr lang="zh-CN" altLang="en-US" sz="2800" b="1">
                <a:solidFill>
                  <a:srgbClr val="FF0000"/>
                </a:solidFill>
              </a:rPr>
              <a:t>苏轼能够乐观豁达地面对人生各种境遇</a:t>
            </a:r>
            <a:r>
              <a:rPr lang="zh-CN" altLang="en-US" sz="2800" b="1">
                <a:solidFill>
                  <a:srgbClr val="0000FF"/>
                </a:solidFill>
              </a:rPr>
              <a:t>。他认识到生命的长度是有限的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</a:rPr>
              <a:t>人更应该</a:t>
            </a:r>
            <a:r>
              <a:rPr lang="zh-CN" altLang="en-US" sz="2800" b="1">
                <a:solidFill>
                  <a:srgbClr val="FF0000"/>
                </a:solidFill>
              </a:rPr>
              <a:t>用一种旷达的心境去面对</a:t>
            </a:r>
            <a:r>
              <a:rPr sz="2800" b="1">
                <a:solidFill>
                  <a:srgbClr val="FF0000"/>
                </a:solidFill>
              </a:rPr>
              <a:t>生活中的不如意</a:t>
            </a:r>
            <a:r>
              <a:rPr lang="zh-CN" altLang="en-US" sz="2800" b="1">
                <a:solidFill>
                  <a:srgbClr val="0000FF"/>
                </a:solidFill>
              </a:rPr>
              <a:t>。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uiExpand="1" build="p"/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019810" y="843915"/>
            <a:ext cx="7273925" cy="1336040"/>
          </a:xfr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2800" b="1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2.</a:t>
            </a:r>
            <a:r>
              <a:rPr lang="zh-CN" sz="2800" b="1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苏轼在《记承天寺夜游》中说自己和张怀民是两个</a:t>
            </a:r>
            <a:r>
              <a:rPr lang="en-US" altLang="zh-CN" sz="2800" b="1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闲人</a:t>
            </a:r>
            <a:r>
              <a:rPr lang="en-US" altLang="zh-CN" sz="2800" b="1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”</a:t>
            </a:r>
            <a:r>
              <a:rPr lang="zh-CN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effectLst/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宋体" panose="02010600030101010101" pitchFamily="2" charset="-122"/>
              </a:rPr>
              <a:t>你认为陶弘景是苏轼笔下的那种</a:t>
            </a:r>
            <a:r>
              <a:rPr lang="en-US" altLang="zh-CN" sz="2800" b="1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闲人</a:t>
            </a:r>
            <a:r>
              <a:rPr lang="en-US" altLang="zh-CN" sz="2800" b="1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吗</a:t>
            </a:r>
            <a:r>
              <a:rPr lang="zh-CN" altLang="en-US" sz="2800" b="1" dirty="0">
                <a:solidFill>
                  <a:schemeClr val="tx1"/>
                </a:solidFill>
                <a:effectLst/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宋体" panose="02010600030101010101" pitchFamily="2" charset="-122"/>
              </a:rPr>
              <a:t>？为什么？</a:t>
            </a:r>
            <a:endParaRPr lang="zh-CN" altLang="en-US" sz="2800" b="1" dirty="0">
              <a:solidFill>
                <a:schemeClr val="tx1"/>
              </a:solidFill>
              <a:effectLst/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63955" y="2228850"/>
            <a:ext cx="707136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solidFill>
                  <a:srgbClr val="0000FF"/>
                </a:solidFill>
              </a:rPr>
              <a:t>        </a:t>
            </a:r>
            <a:r>
              <a:rPr lang="zh-CN" altLang="en-US" sz="2800" b="1">
                <a:solidFill>
                  <a:srgbClr val="0000FF"/>
                </a:solidFill>
              </a:rPr>
              <a:t>陶弘景</a:t>
            </a:r>
            <a:r>
              <a:rPr lang="zh-CN" altLang="en-US" sz="2800" b="1">
                <a:solidFill>
                  <a:srgbClr val="FF0000"/>
                </a:solidFill>
              </a:rPr>
              <a:t>不完全是</a:t>
            </a:r>
            <a:r>
              <a:rPr lang="zh-CN" altLang="en-US" sz="2800" b="1">
                <a:solidFill>
                  <a:srgbClr val="0000FF"/>
                </a:solidFill>
              </a:rPr>
              <a:t>。</a:t>
            </a:r>
            <a:r>
              <a:rPr lang="zh-CN" altLang="en-US" sz="2800" b="1">
                <a:solidFill>
                  <a:srgbClr val="FF0000"/>
                </a:solidFill>
              </a:rPr>
              <a:t>他热爱山水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不慕名利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以诙谐幽默的方式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以牛为喻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拒绝做官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力求隐遁于山水之中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与苏轼身处世间既面对人生烦恼又积极排解烦忧的境况是不同的。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微信公众号：初中语文匠"/>
          <p:cNvSpPr txBox="1"/>
          <p:nvPr>
            <p:custDataLst>
              <p:tags r:id="rId1"/>
            </p:custDataLst>
          </p:nvPr>
        </p:nvSpPr>
        <p:spPr>
          <a:xfrm>
            <a:off x="2741930" y="4224020"/>
            <a:ext cx="3351530" cy="7632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>
                <a:solidFill>
                  <a:schemeClr val="tx1">
                    <a:lumMod val="95000"/>
                    <a:lumOff val="5000"/>
                  </a:schemeClr>
                </a:solidFill>
                <a:latin typeface="字魂87号-乾坤手书" panose="00000500000000000000" charset="-122"/>
                <a:ea typeface="字魂87号-乾坤手书" panose="00000500000000000000" charset="-122"/>
                <a:cs typeface="字魂87号-乾坤手书" panose="00000500000000000000" charset="-122"/>
              </a:rPr>
              <a:t> 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王水照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崔铭《苏轼传》</a:t>
            </a:r>
            <a:r>
              <a:rPr lang="zh-CN" altLang="en-US" sz="3000" b="1">
                <a:solidFill>
                  <a:schemeClr val="tx1">
                    <a:lumMod val="95000"/>
                    <a:lumOff val="5000"/>
                  </a:schemeClr>
                </a:solidFill>
                <a:latin typeface="字魂87号-乾坤手书" panose="00000500000000000000" charset="-122"/>
                <a:ea typeface="字魂87号-乾坤手书" panose="00000500000000000000" charset="-122"/>
                <a:cs typeface="字魂87号-乾坤手书" panose="00000500000000000000" charset="-122"/>
              </a:rPr>
              <a:t>                  </a:t>
            </a:r>
            <a:endParaRPr lang="zh-CN" altLang="en-US" sz="3000" b="1">
              <a:solidFill>
                <a:schemeClr val="tx1">
                  <a:lumMod val="95000"/>
                  <a:lumOff val="5000"/>
                </a:schemeClr>
              </a:solidFill>
              <a:latin typeface="字魂87号-乾坤手书" panose="00000500000000000000" charset="-122"/>
              <a:ea typeface="字魂87号-乾坤手书" panose="00000500000000000000" charset="-122"/>
              <a:cs typeface="字魂87号-乾坤手书" panose="00000500000000000000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23215" y="196215"/>
            <a:ext cx="1880235" cy="5835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推荐阅读</a:t>
            </a:r>
            <a:endParaRPr lang="zh-CN" altLang="en-US" sz="32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16750" r="14850"/>
          <a:stretch>
            <a:fillRect/>
          </a:stretch>
        </p:blipFill>
        <p:spPr>
          <a:xfrm>
            <a:off x="251460" y="1146175"/>
            <a:ext cx="2252980" cy="3142615"/>
          </a:xfrm>
          <a:prstGeom prst="rect">
            <a:avLst/>
          </a:prstGeom>
        </p:spPr>
      </p:pic>
      <p:pic>
        <p:nvPicPr>
          <p:cNvPr id="101" name="图片 100"/>
          <p:cNvPicPr/>
          <p:nvPr>
            <p:custDataLst>
              <p:tags r:id="rId5"/>
            </p:custDataLst>
          </p:nvPr>
        </p:nvPicPr>
        <p:blipFill>
          <a:blip r:embed="rId6"/>
          <a:srcRect l="5494" t="5086" r="4300"/>
          <a:stretch>
            <a:fillRect/>
          </a:stretch>
        </p:blipFill>
        <p:spPr>
          <a:xfrm>
            <a:off x="3131820" y="1125855"/>
            <a:ext cx="2575560" cy="317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03823" y="4444365"/>
            <a:ext cx="2937510" cy="460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字魂87号-乾坤手书" panose="00000500000000000000" charset="-122"/>
                <a:sym typeface="+mn-ea"/>
              </a:rPr>
              <a:t>林语堂《苏东坡传》</a:t>
            </a:r>
            <a:endParaRPr lang="zh-CN" altLang="en-US" sz="2400" b="1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字魂87号-乾坤手书" panose="00000500000000000000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6797" t="5799" r="5299" b="5970"/>
          <a:stretch>
            <a:fillRect/>
          </a:stretch>
        </p:blipFill>
        <p:spPr>
          <a:xfrm>
            <a:off x="6372225" y="1068705"/>
            <a:ext cx="2405380" cy="322008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6227763" y="4444365"/>
            <a:ext cx="2631440" cy="460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字魂87号-乾坤手书" panose="00000500000000000000" charset="-122"/>
                <a:sym typeface="+mn-ea"/>
              </a:rPr>
              <a:t>《康震讲苏东坡》</a:t>
            </a:r>
            <a:endParaRPr lang="zh-CN" altLang="en-US" sz="2400" b="1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字魂87号-乾坤手书" panose="00000500000000000000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628650" y="273878"/>
            <a:ext cx="7886700" cy="99429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4294967295"/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35" y="6985"/>
            <a:ext cx="9144635" cy="513715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835150" y="1708150"/>
            <a:ext cx="3840480" cy="82994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记承天寺夜游</a:t>
            </a:r>
            <a:endParaRPr lang="zh-CN" altLang="en-US" sz="4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141085" y="2082165"/>
            <a:ext cx="735965" cy="1431290"/>
          </a:xfrm>
          <a:prstGeom prst="rect">
            <a:avLst/>
          </a:prstGeom>
        </p:spPr>
      </p:pic>
      <p:sp>
        <p:nvSpPr>
          <p:cNvPr id="12" name="TextBox 19"/>
          <p:cNvSpPr txBox="1"/>
          <p:nvPr>
            <p:custDataLst>
              <p:tags r:id="rId7"/>
            </p:custDataLst>
          </p:nvPr>
        </p:nvSpPr>
        <p:spPr>
          <a:xfrm>
            <a:off x="6228080" y="2284095"/>
            <a:ext cx="551815" cy="10369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mtClean="0">
                <a:solidFill>
                  <a:srgbClr val="FFFF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苏</a:t>
            </a:r>
            <a:r>
              <a:rPr lang="en-US" altLang="zh-CN" sz="2400" smtClean="0">
                <a:solidFill>
                  <a:srgbClr val="FFFF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</a:t>
            </a:r>
            <a:r>
              <a:rPr lang="zh-CN" altLang="en-US" sz="2400" smtClean="0">
                <a:solidFill>
                  <a:srgbClr val="FFFF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轼</a:t>
            </a:r>
            <a:endParaRPr lang="zh-CN" altLang="en-US" sz="2400">
              <a:solidFill>
                <a:srgbClr val="FFFF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8" name="横卷形 7"/>
          <p:cNvSpPr/>
          <p:nvPr>
            <p:custDataLst>
              <p:tags r:id="rId8"/>
            </p:custDataLst>
          </p:nvPr>
        </p:nvSpPr>
        <p:spPr>
          <a:xfrm>
            <a:off x="1547495" y="1491615"/>
            <a:ext cx="4457700" cy="1348740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835150" y="1767205"/>
            <a:ext cx="3840480" cy="82994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记承天寺夜游</a:t>
            </a:r>
            <a:endParaRPr lang="zh-CN" altLang="en-US" sz="4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26977"/>
          <p:cNvSpPr>
            <a:spLocks noGrp="1" noChangeArrowheads="1"/>
          </p:cNvSpPr>
          <p:nvPr>
            <p:custDataLst>
              <p:tags r:id="rId1"/>
            </p:custDataLst>
          </p:nvPr>
        </p:nvSpPr>
        <p:spPr bwMode="auto">
          <a:xfrm>
            <a:off x="1403638" y="483648"/>
            <a:ext cx="5429493" cy="8357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zh-CN" sz="45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</a:t>
            </a:r>
            <a:r>
              <a:rPr lang="en-US" altLang="zh-CN" sz="45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45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承</a:t>
            </a:r>
            <a:r>
              <a:rPr lang="en-US" altLang="zh-CN" sz="45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45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</a:t>
            </a:r>
            <a:r>
              <a:rPr lang="en-US" altLang="zh-CN" sz="45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45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寺</a:t>
            </a:r>
            <a:r>
              <a:rPr lang="en-US" altLang="zh-CN" sz="45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5400" b="1">
                <a:solidFill>
                  <a:srgbClr val="102DD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夜游</a:t>
            </a:r>
            <a:endParaRPr lang="zh-CN" sz="5400" b="1">
              <a:solidFill>
                <a:srgbClr val="102DD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39277" y="51608"/>
            <a:ext cx="736179" cy="1514474"/>
          </a:xfrm>
          <a:prstGeom prst="rect">
            <a:avLst/>
          </a:prstGeom>
        </p:spPr>
      </p:pic>
      <p:sp>
        <p:nvSpPr>
          <p:cNvPr id="12" name="TextBox 19"/>
          <p:cNvSpPr txBox="1"/>
          <p:nvPr>
            <p:custDataLst>
              <p:tags r:id="rId4"/>
            </p:custDataLst>
          </p:nvPr>
        </p:nvSpPr>
        <p:spPr>
          <a:xfrm>
            <a:off x="569667" y="267763"/>
            <a:ext cx="675005" cy="904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析题</a:t>
            </a:r>
            <a:endParaRPr lang="zh-CN" altLang="en-US" sz="3200" b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123440" y="483870"/>
            <a:ext cx="7251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/</a:t>
            </a:r>
            <a:endParaRPr lang="en-US" altLang="zh-CN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4681855" y="556260"/>
            <a:ext cx="4229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endParaRPr lang="en-US" altLang="zh-CN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394970" y="1685290"/>
            <a:ext cx="8586470" cy="95313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“记”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：是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古代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的一种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文体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主要记载事物。往往通过记事、记物、写景、记人来抒发作者的情感或见解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394970" y="2788285"/>
            <a:ext cx="8600440" cy="1383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承天寺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位于</a:t>
            </a:r>
            <a:r>
              <a:rPr lang="zh-CN" altLang="en-US" sz="2800" b="1">
                <a:solidFill>
                  <a:srgbClr val="102D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湖北省黄冈市黄州区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是一座历史悠久的佛教寺庙。‌‌承天寺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始建于‌</a:t>
            </a:r>
            <a:r>
              <a:rPr lang="zh-CN" altLang="en-US" sz="2800" b="1">
                <a:solidFill>
                  <a:srgbClr val="102D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唐朝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经多次修缮和扩建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现已成为黄冈市重要的文化名胜和旅游景点之一。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394970" y="4516755"/>
            <a:ext cx="6717030" cy="52197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“夜游”：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标题中的关键词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点明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了事件。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 bldLvl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5605" y="123825"/>
            <a:ext cx="234061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highlight>
                  <a:srgbClr val="C0C0C0"/>
                </a:highligh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学习目标</a:t>
            </a:r>
            <a:endParaRPr lang="zh-CN" altLang="en-US" sz="3200" b="1">
              <a:solidFill>
                <a:srgbClr val="C00000"/>
              </a:solidFill>
              <a:highlight>
                <a:srgbClr val="C0C0C0"/>
              </a:highlight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54660" y="988060"/>
            <a:ext cx="8234680" cy="2831465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诵读课文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,欣赏两篇短文不同的语言风格,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掌握并积累重点文言词汇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疏通文意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背诵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课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文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把握文中景物的特点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及写景手法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重点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理解和把握作者的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情感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感受作者乐观豁达的人生态度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培养高尚的审美情趣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难点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2086731" y="1869965"/>
            <a:ext cx="5385187" cy="144526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latin typeface="仿宋" panose="02010609060101010101" charset="-122"/>
                <a:ea typeface="仿宋" panose="02010609060101010101" charset="-122"/>
              </a:rPr>
              <a:t>任务一</a:t>
            </a:r>
            <a:endParaRPr lang="zh-CN" altLang="en-US" sz="5400" b="1"/>
          </a:p>
          <a:p>
            <a:pPr algn="ctr"/>
            <a:r>
              <a:rPr lang="en-US" altLang="zh-CN" sz="4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4800" b="1">
                <a:solidFill>
                  <a:srgbClr val="102DD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读·“夜游”之事</a:t>
            </a:r>
            <a:r>
              <a:rPr lang="en-US" altLang="zh-CN" sz="4800" b="1">
                <a:solidFill>
                  <a:srgbClr val="102DD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lang="en-US" altLang="zh-CN" sz="4800" b="1">
              <a:solidFill>
                <a:srgbClr val="102DD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2195506" y="2499911"/>
            <a:ext cx="51130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4" name="矩形 60423"/>
          <p:cNvSpPr/>
          <p:nvPr>
            <p:custDataLst>
              <p:tags r:id="rId1"/>
            </p:custDataLst>
          </p:nvPr>
        </p:nvSpPr>
        <p:spPr>
          <a:xfrm>
            <a:off x="173355" y="524828"/>
            <a:ext cx="8970645" cy="32473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350">
                <a:solidFill>
                  <a:schemeClr val="tx1"/>
                </a:solidFill>
                <a:latin typeface="Arial" panose="020B0604020202020204" pitchFamily="34" charset="0"/>
              </a:rPr>
              <a:t>     </a:t>
            </a:r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28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元丰六年</a:t>
            </a: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8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十月十二日夜，解衣</a:t>
            </a: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8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欲睡，月色</a:t>
            </a: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8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入户，欣然</a:t>
            </a: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8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起行。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念</a:t>
            </a: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8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无与为乐者，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遂</a:t>
            </a: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8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至承天寺</a:t>
            </a: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8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寻张怀民。怀民</a:t>
            </a: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8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亦未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寝</a:t>
            </a:r>
            <a:r>
              <a:rPr lang="zh-CN" altLang="en-US" sz="28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，相与</a:t>
            </a: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8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步于中庭。庭下</a:t>
            </a: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8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如积水空明，水中</a:t>
            </a: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8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藻、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荇</a:t>
            </a:r>
            <a:r>
              <a:rPr lang="zh-CN" altLang="en-US" sz="28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交横，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盖</a:t>
            </a: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8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竹柏影也。何夜</a:t>
            </a: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8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无月？何处</a:t>
            </a: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8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无竹柏？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但</a:t>
            </a: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8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少闲人</a:t>
            </a: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28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如吾两人者耳。</a:t>
            </a:r>
            <a:endParaRPr lang="zh-CN" altLang="en-US" sz="2800" b="1"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0430" name="矩形 60429"/>
          <p:cNvSpPr/>
          <p:nvPr>
            <p:custDataLst>
              <p:tags r:id="rId2"/>
            </p:custDataLst>
          </p:nvPr>
        </p:nvSpPr>
        <p:spPr>
          <a:xfrm>
            <a:off x="1547813" y="4775796"/>
            <a:ext cx="5954316" cy="29908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350">
                <a:solidFill>
                  <a:schemeClr val="tx1"/>
                </a:solidFill>
                <a:latin typeface="Arial" panose="020B0604020202020204" pitchFamily="34" charset="0"/>
              </a:rPr>
              <a:t>     </a:t>
            </a:r>
            <a:endParaRPr lang="zh-CN" altLang="en-US" sz="135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>
            <p:custDataLst>
              <p:tags r:id="rId3"/>
            </p:custDataLst>
          </p:nvPr>
        </p:nvSpPr>
        <p:spPr>
          <a:xfrm>
            <a:off x="262890" y="4110990"/>
            <a:ext cx="8514080" cy="96393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7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句式特征：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自然成文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涉笔成趣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多用散句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从四言到十言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偶有整齐句式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节奏舒缓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散淡自然。</a:t>
            </a:r>
            <a:endParaRPr lang="zh-CN" altLang="en-US" sz="28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2" name="文本框 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9070" y="71120"/>
            <a:ext cx="7472680" cy="5905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marL="428625" indent="-4286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活动一：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读准字音、节奏，感知句式特征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979295" y="3580765"/>
            <a:ext cx="5744210" cy="52197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方法提示：</a:t>
            </a:r>
            <a:r>
              <a:rPr lang="en-US" altLang="zh-CN" sz="2800" b="1"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念、盖、但</a:t>
            </a:r>
            <a:r>
              <a:rPr lang="en-US" altLang="zh-CN" sz="2800" b="1"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读出拖音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4" name="Picture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11087100" y="10858500"/>
            <a:ext cx="0" cy="0"/>
          </a:xfrm>
          <a:prstGeom prst="rect">
            <a:avLst/>
          </a:prstGeom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787900" y="988060"/>
            <a:ext cx="7416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err="1">
                <a:solidFill>
                  <a:srgbClr val="FF3300"/>
                </a:solidFill>
                <a:effectLst/>
                <a:latin typeface="+mj-cs"/>
                <a:ea typeface="楷体" panose="02010609060101010101" pitchFamily="49" charset="-122"/>
                <a:cs typeface="+mj-cs"/>
                <a:sym typeface="+mn-ea"/>
              </a:rPr>
              <a:t>suì</a:t>
            </a:r>
            <a:endParaRPr lang="en-US" altLang="zh-CN" sz="2800" err="1">
              <a:solidFill>
                <a:srgbClr val="FF3300"/>
              </a:solidFill>
              <a:effectLst/>
              <a:latin typeface="+mj-cs"/>
              <a:ea typeface="楷体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63395" y="1564005"/>
            <a:ext cx="8051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err="1">
                <a:solidFill>
                  <a:srgbClr val="FF3300"/>
                </a:solidFill>
                <a:effectLst/>
                <a:latin typeface="+mj-cs"/>
                <a:ea typeface="楷体" panose="02010609060101010101" pitchFamily="49" charset="-122"/>
                <a:cs typeface="+mj-cs"/>
                <a:sym typeface="+mn-ea"/>
              </a:rPr>
              <a:t>qǐn</a:t>
            </a:r>
            <a:endParaRPr lang="en-US" altLang="zh-CN" sz="2800" err="1">
              <a:solidFill>
                <a:srgbClr val="FF3300"/>
              </a:solidFill>
              <a:effectLst/>
              <a:latin typeface="+mj-cs"/>
              <a:ea typeface="楷体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7580" y="2212340"/>
            <a:ext cx="10445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err="1">
                <a:solidFill>
                  <a:srgbClr val="FF3300"/>
                </a:solidFill>
                <a:effectLst/>
                <a:latin typeface="+mj-cs"/>
                <a:ea typeface="楷体" panose="02010609060101010101" pitchFamily="49" charset="-122"/>
                <a:cs typeface="+mj-cs"/>
                <a:sym typeface="+mn-ea"/>
              </a:rPr>
              <a:t>xìng</a:t>
            </a:r>
            <a:endParaRPr lang="en-US" altLang="zh-CN" sz="2800" err="1">
              <a:solidFill>
                <a:srgbClr val="FF3300"/>
              </a:solidFill>
              <a:effectLst/>
              <a:latin typeface="+mj-cs"/>
              <a:ea typeface="楷体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00425" y="2212340"/>
            <a:ext cx="8305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err="1">
                <a:solidFill>
                  <a:srgbClr val="FF3300"/>
                </a:solidFill>
                <a:effectLst/>
                <a:latin typeface="+mj-cs"/>
                <a:ea typeface="楷体" panose="02010609060101010101" pitchFamily="49" charset="-122"/>
                <a:cs typeface="+mj-cs"/>
                <a:sym typeface="+mn-ea"/>
              </a:rPr>
              <a:t>b</a:t>
            </a:r>
            <a:r>
              <a:rPr lang="en-US" altLang="zh-CN" sz="2800" b="1" err="1">
                <a:solidFill>
                  <a:srgbClr val="FF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ǎ</a:t>
            </a:r>
            <a:r>
              <a:rPr lang="en-US" altLang="zh-CN" sz="2800" err="1">
                <a:solidFill>
                  <a:srgbClr val="FF3300"/>
                </a:solidFill>
                <a:effectLst/>
                <a:latin typeface="+mj-cs"/>
                <a:ea typeface="楷体" panose="02010609060101010101" pitchFamily="49" charset="-122"/>
                <a:cs typeface="+mj-cs"/>
                <a:sym typeface="+mn-ea"/>
              </a:rPr>
              <a:t>i</a:t>
            </a:r>
            <a:endParaRPr lang="en-US" altLang="zh-CN" sz="2800" err="1">
              <a:solidFill>
                <a:srgbClr val="FF3300"/>
              </a:solidFill>
              <a:effectLst/>
              <a:latin typeface="+mj-cs"/>
              <a:ea typeface="楷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微信公众号：初中语文匠"/>
          <p:cNvSpPr/>
          <p:nvPr/>
        </p:nvSpPr>
        <p:spPr bwMode="auto">
          <a:xfrm>
            <a:off x="352547" y="220605"/>
            <a:ext cx="619552" cy="6195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9153" name="微信公众号：初中语文匠"/>
          <p:cNvSpPr txBox="1">
            <a:spLocks noChangeArrowheads="1"/>
          </p:cNvSpPr>
          <p:nvPr/>
        </p:nvSpPr>
        <p:spPr bwMode="auto">
          <a:xfrm>
            <a:off x="336709" y="1103313"/>
            <a:ext cx="8471059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2026" y="2189639"/>
            <a:ext cx="3464243" cy="2306003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5220176" y="1687989"/>
            <a:ext cx="3464243" cy="2306003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《记承天寺夜游》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）句式</a:t>
            </a:r>
            <a:r>
              <a:rPr lang="zh-CN" altLang="en-US" sz="2800" b="1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自由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长短句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交错；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华文新魏" panose="02010800040101010101" pitchFamily="2" charset="-122"/>
            </a:endParaRPr>
          </a:p>
          <a:p>
            <a:pPr algn="l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）兼用</a:t>
            </a:r>
            <a:r>
              <a:rPr lang="zh-CN" altLang="en-US" sz="2800" b="1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整齐句式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节奏舒缓。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华文新魏" panose="02010800040101010101" pitchFamily="2" charset="-122"/>
            </a:endParaRPr>
          </a:p>
          <a:p>
            <a:pPr algn="l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华文新魏" panose="02010800040101010101" pitchFamily="2" charset="-122"/>
              </a:rPr>
              <a:t>  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650" y="700405"/>
            <a:ext cx="76161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同学们，你们有没有发现这两篇短文在句式上有什么不同？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华文新魏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1505" y="1748790"/>
            <a:ext cx="408051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《答谢中书书》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整齐中而有变化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）多用</a:t>
            </a:r>
            <a:r>
              <a:rPr lang="zh-CN" altLang="en-US" sz="2800" b="1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四字句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构成</a:t>
            </a:r>
            <a:r>
              <a:rPr lang="zh-CN" altLang="en-US" sz="2800" b="1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对偶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句式整齐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节奏感强；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）兼用</a:t>
            </a:r>
            <a:r>
              <a:rPr lang="zh-CN" altLang="en-US" sz="2800" b="1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散句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参差错落。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tags/tag1.xml><?xml version="1.0" encoding="utf-8"?>
<p:tagLst xmlns:p="http://schemas.openxmlformats.org/presentationml/2006/main">
  <p:tag name="AS_UNIQUEID" val="3684"/>
</p:tagLst>
</file>

<file path=ppt/tags/tag10.xml><?xml version="1.0" encoding="utf-8"?>
<p:tagLst xmlns:p="http://schemas.openxmlformats.org/presentationml/2006/main">
  <p:tag name="AS_UNIQUEID" val="4460"/>
</p:tagLst>
</file>

<file path=ppt/tags/tag100.xml><?xml version="1.0" encoding="utf-8"?>
<p:tagLst xmlns:p="http://schemas.openxmlformats.org/presentationml/2006/main">
  <p:tag name="AS_UNIQUEID" val="4558"/>
</p:tagLst>
</file>

<file path=ppt/tags/tag101.xml><?xml version="1.0" encoding="utf-8"?>
<p:tagLst xmlns:p="http://schemas.openxmlformats.org/presentationml/2006/main">
  <p:tag name="AS_UNIQUEID" val="4559"/>
</p:tagLst>
</file>

<file path=ppt/tags/tag102.xml><?xml version="1.0" encoding="utf-8"?>
<p:tagLst xmlns:p="http://schemas.openxmlformats.org/presentationml/2006/main">
  <p:tag name="AS_UNIQUEID" val="4560"/>
</p:tagLst>
</file>

<file path=ppt/tags/tag103.xml><?xml version="1.0" encoding="utf-8"?>
<p:tagLst xmlns:p="http://schemas.openxmlformats.org/presentationml/2006/main">
  <p:tag name="AS_UNIQUEID" val="4561"/>
</p:tagLst>
</file>

<file path=ppt/tags/tag104.xml><?xml version="1.0" encoding="utf-8"?>
<p:tagLst xmlns:p="http://schemas.openxmlformats.org/presentationml/2006/main">
  <p:tag name="AS_UNIQUEID" val="4562"/>
</p:tagLst>
</file>

<file path=ppt/tags/tag105.xml><?xml version="1.0" encoding="utf-8"?>
<p:tagLst xmlns:p="http://schemas.openxmlformats.org/presentationml/2006/main">
  <p:tag name="AS_UNIQUEID" val="4563"/>
</p:tagLst>
</file>

<file path=ppt/tags/tag106.xml><?xml version="1.0" encoding="utf-8"?>
<p:tagLst xmlns:p="http://schemas.openxmlformats.org/presentationml/2006/main">
  <p:tag name="AS_UNIQUEID" val="4564"/>
</p:tagLst>
</file>

<file path=ppt/tags/tag107.xml><?xml version="1.0" encoding="utf-8"?>
<p:tagLst xmlns:p="http://schemas.openxmlformats.org/presentationml/2006/main">
  <p:tag name="AS_UNIQUEID" val="4565"/>
</p:tagLst>
</file>

<file path=ppt/tags/tag108.xml><?xml version="1.0" encoding="utf-8"?>
<p:tagLst xmlns:p="http://schemas.openxmlformats.org/presentationml/2006/main">
  <p:tag name="AS_UNIQUEID" val="4566"/>
</p:tagLst>
</file>

<file path=ppt/tags/tag109.xml><?xml version="1.0" encoding="utf-8"?>
<p:tagLst xmlns:p="http://schemas.openxmlformats.org/presentationml/2006/main">
  <p:tag name="AS_UNIQUEID" val="255"/>
</p:tagLst>
</file>

<file path=ppt/tags/tag11.xml><?xml version="1.0" encoding="utf-8"?>
<p:tagLst xmlns:p="http://schemas.openxmlformats.org/presentationml/2006/main">
  <p:tag name="AS_UNIQUEID" val="4461"/>
</p:tagLst>
</file>

<file path=ppt/tags/tag110.xml><?xml version="1.0" encoding="utf-8"?>
<p:tagLst xmlns:p="http://schemas.openxmlformats.org/presentationml/2006/main">
  <p:tag name="AS_UNIQUEID" val="256"/>
</p:tagLst>
</file>

<file path=ppt/tags/tag111.xml><?xml version="1.0" encoding="utf-8"?>
<p:tagLst xmlns:p="http://schemas.openxmlformats.org/presentationml/2006/main">
  <p:tag name="AS_UNIQUEID" val="257"/>
</p:tagLst>
</file>

<file path=ppt/tags/tag112.xml><?xml version="1.0" encoding="utf-8"?>
<p:tagLst xmlns:p="http://schemas.openxmlformats.org/presentationml/2006/main">
  <p:tag name="AS_UNIQUEID" val="2483"/>
</p:tagLst>
</file>

<file path=ppt/tags/tag113.xml><?xml version="1.0" encoding="utf-8"?>
<p:tagLst xmlns:p="http://schemas.openxmlformats.org/presentationml/2006/main">
  <p:tag name="AS_UNIQUEID" val="2484"/>
</p:tagLst>
</file>

<file path=ppt/tags/tag114.xml><?xml version="1.0" encoding="utf-8"?>
<p:tagLst xmlns:p="http://schemas.openxmlformats.org/presentationml/2006/main">
  <p:tag name="AS_UNIQUEID" val="2485"/>
</p:tagLst>
</file>

<file path=ppt/tags/tag115.xml><?xml version="1.0" encoding="utf-8"?>
<p:tagLst xmlns:p="http://schemas.openxmlformats.org/presentationml/2006/main">
  <p:tag name="AS_UNIQUEID" val="2486"/>
</p:tagLst>
</file>

<file path=ppt/tags/tag116.xml><?xml version="1.0" encoding="utf-8"?>
<p:tagLst xmlns:p="http://schemas.openxmlformats.org/presentationml/2006/main">
  <p:tag name="AS_UNIQUEID" val="2487"/>
</p:tagLst>
</file>

<file path=ppt/tags/tag117.xml><?xml version="1.0" encoding="utf-8"?>
<p:tagLst xmlns:p="http://schemas.openxmlformats.org/presentationml/2006/main">
  <p:tag name="AS_UNIQUEID" val="2489"/>
</p:tagLst>
</file>

<file path=ppt/tags/tag118.xml><?xml version="1.0" encoding="utf-8"?>
<p:tagLst xmlns:p="http://schemas.openxmlformats.org/presentationml/2006/main">
  <p:tag name="AS_UNIQUEID" val="2490"/>
</p:tagLst>
</file>

<file path=ppt/tags/tag119.xml><?xml version="1.0" encoding="utf-8"?>
<p:tagLst xmlns:p="http://schemas.openxmlformats.org/presentationml/2006/main">
  <p:tag name="AS_UNIQUEID" val="2622"/>
</p:tagLst>
</file>

<file path=ppt/tags/tag12.xml><?xml version="1.0" encoding="utf-8"?>
<p:tagLst xmlns:p="http://schemas.openxmlformats.org/presentationml/2006/main">
  <p:tag name="AS_UNIQUEID" val="4462"/>
</p:tagLst>
</file>

<file path=ppt/tags/tag120.xml><?xml version="1.0" encoding="utf-8"?>
<p:tagLst xmlns:p="http://schemas.openxmlformats.org/presentationml/2006/main">
  <p:tag name="AS_UNIQUEID" val="4568"/>
</p:tagLst>
</file>

<file path=ppt/tags/tag121.xml><?xml version="1.0" encoding="utf-8"?>
<p:tagLst xmlns:p="http://schemas.openxmlformats.org/presentationml/2006/main">
  <p:tag name="AS_UNIQUEID" val="2489"/>
</p:tagLst>
</file>

<file path=ppt/tags/tag122.xml><?xml version="1.0" encoding="utf-8"?>
<p:tagLst xmlns:p="http://schemas.openxmlformats.org/presentationml/2006/main">
  <p:tag name="AS_UNIQUEID" val="2487"/>
</p:tagLst>
</file>

<file path=ppt/tags/tag123.xml><?xml version="1.0" encoding="utf-8"?>
<p:tagLst xmlns:p="http://schemas.openxmlformats.org/presentationml/2006/main">
  <p:tag name="AS_UNIQUEID" val="2490"/>
</p:tagLst>
</file>

<file path=ppt/tags/tag124.xml><?xml version="1.0" encoding="utf-8"?>
<p:tagLst xmlns:p="http://schemas.openxmlformats.org/presentationml/2006/main">
  <p:tag name="KSO_WM_SPECIAL_SOURCE" val="bdnull"/>
</p:tagLst>
</file>

<file path=ppt/tags/tag125.xml><?xml version="1.0" encoding="utf-8"?>
<p:tagLst xmlns:p="http://schemas.openxmlformats.org/presentationml/2006/main">
  <p:tag name="AS_UNIQUEID" val="2496"/>
</p:tagLst>
</file>

<file path=ppt/tags/tag126.xml><?xml version="1.0" encoding="utf-8"?>
<p:tagLst xmlns:p="http://schemas.openxmlformats.org/presentationml/2006/main">
  <p:tag name="AS_UNIQUEID" val="2497"/>
</p:tagLst>
</file>

<file path=ppt/tags/tag127.xml><?xml version="1.0" encoding="utf-8"?>
<p:tagLst xmlns:p="http://schemas.openxmlformats.org/presentationml/2006/main">
  <p:tag name="AS_UNIQUEID" val="2498"/>
</p:tagLst>
</file>

<file path=ppt/tags/tag128.xml><?xml version="1.0" encoding="utf-8"?>
<p:tagLst xmlns:p="http://schemas.openxmlformats.org/presentationml/2006/main">
  <p:tag name="AS_UNIQUEID" val="2499"/>
</p:tagLst>
</file>

<file path=ppt/tags/tag129.xml><?xml version="1.0" encoding="utf-8"?>
<p:tagLst xmlns:p="http://schemas.openxmlformats.org/presentationml/2006/main">
  <p:tag name="AS_UNIQUEID" val="2500"/>
</p:tagLst>
</file>

<file path=ppt/tags/tag13.xml><?xml version="1.0" encoding="utf-8"?>
<p:tagLst xmlns:p="http://schemas.openxmlformats.org/presentationml/2006/main">
  <p:tag name="AS_UNIQUEID" val="4463"/>
</p:tagLst>
</file>

<file path=ppt/tags/tag130.xml><?xml version="1.0" encoding="utf-8"?>
<p:tagLst xmlns:p="http://schemas.openxmlformats.org/presentationml/2006/main">
  <p:tag name="AS_UNIQUEID" val="2502"/>
</p:tagLst>
</file>

<file path=ppt/tags/tag131.xml><?xml version="1.0" encoding="utf-8"?>
<p:tagLst xmlns:p="http://schemas.openxmlformats.org/presentationml/2006/main">
  <p:tag name="AS_UNIQUEID" val="4570"/>
</p:tagLst>
</file>

<file path=ppt/tags/tag132.xml><?xml version="1.0" encoding="utf-8"?>
<p:tagLst xmlns:p="http://schemas.openxmlformats.org/presentationml/2006/main">
  <p:tag name="AS_UNIQUEID" val="2498"/>
</p:tagLst>
</file>

<file path=ppt/tags/tag133.xml><?xml version="1.0" encoding="utf-8"?>
<p:tagLst xmlns:p="http://schemas.openxmlformats.org/presentationml/2006/main">
  <p:tag name="AS_UNIQUEID" val="2498"/>
</p:tagLst>
</file>

<file path=ppt/tags/tag134.xml><?xml version="1.0" encoding="utf-8"?>
<p:tagLst xmlns:p="http://schemas.openxmlformats.org/presentationml/2006/main">
  <p:tag name="KSO_WM_SPECIAL_SOURCE" val="bdnull"/>
</p:tagLst>
</file>

<file path=ppt/tags/tag135.xml><?xml version="1.0" encoding="utf-8"?>
<p:tagLst xmlns:p="http://schemas.openxmlformats.org/presentationml/2006/main">
  <p:tag name="AS_UNIQUEID" val="2183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36.xml><?xml version="1.0" encoding="utf-8"?>
<p:tagLst xmlns:p="http://schemas.openxmlformats.org/presentationml/2006/main">
  <p:tag name="AS_UNIQUEID" val="2506"/>
</p:tagLst>
</file>

<file path=ppt/tags/tag137.xml><?xml version="1.0" encoding="utf-8"?>
<p:tagLst xmlns:p="http://schemas.openxmlformats.org/presentationml/2006/main">
  <p:tag name="AS_UNIQUEID" val="2507"/>
</p:tagLst>
</file>

<file path=ppt/tags/tag138.xml><?xml version="1.0" encoding="utf-8"?>
<p:tagLst xmlns:p="http://schemas.openxmlformats.org/presentationml/2006/main">
  <p:tag name="AS_UNIQUEID" val="2508"/>
</p:tagLst>
</file>

<file path=ppt/tags/tag139.xml><?xml version="1.0" encoding="utf-8"?>
<p:tagLst xmlns:p="http://schemas.openxmlformats.org/presentationml/2006/main">
  <p:tag name="AS_UNIQUEID" val="2509"/>
</p:tagLst>
</file>

<file path=ppt/tags/tag14.xml><?xml version="1.0" encoding="utf-8"?>
<p:tagLst xmlns:p="http://schemas.openxmlformats.org/presentationml/2006/main">
  <p:tag name="AS_UNIQUEID" val="4465"/>
</p:tagLst>
</file>

<file path=ppt/tags/tag140.xml><?xml version="1.0" encoding="utf-8"?>
<p:tagLst xmlns:p="http://schemas.openxmlformats.org/presentationml/2006/main">
  <p:tag name="AS_UNIQUEID" val="2510"/>
</p:tagLst>
</file>

<file path=ppt/tags/tag141.xml><?xml version="1.0" encoding="utf-8"?>
<p:tagLst xmlns:p="http://schemas.openxmlformats.org/presentationml/2006/main">
  <p:tag name="AS_UNIQUEID" val="746"/>
  <p:tag name="KSO_WM_BEAUTIFY_FLAG" val=""/>
</p:tagLst>
</file>

<file path=ppt/tags/tag142.xml><?xml version="1.0" encoding="utf-8"?>
<p:tagLst xmlns:p="http://schemas.openxmlformats.org/presentationml/2006/main">
  <p:tag name="AS_UNIQUEID" val="2186"/>
</p:tagLst>
</file>

<file path=ppt/tags/tag143.xml><?xml version="1.0" encoding="utf-8"?>
<p:tagLst xmlns:p="http://schemas.openxmlformats.org/presentationml/2006/main">
  <p:tag name="AS_UNIQUEID" val="2187"/>
  <p:tag name="KSO_WM_BEAUTIFY_FLAG" val=""/>
</p:tagLst>
</file>

<file path=ppt/tags/tag144.xml><?xml version="1.0" encoding="utf-8"?>
<p:tagLst xmlns:p="http://schemas.openxmlformats.org/presentationml/2006/main">
  <p:tag name="AS_UNIQUEID" val="2188"/>
  <p:tag name="KSO_WM_BEAUTIFY_FLAG" val=""/>
</p:tagLst>
</file>

<file path=ppt/tags/tag145.xml><?xml version="1.0" encoding="utf-8"?>
<p:tagLst xmlns:p="http://schemas.openxmlformats.org/presentationml/2006/main">
  <p:tag name="AS_UNIQUEID" val="2189"/>
  <p:tag name="KSO_WM_BEAUTIFY_FLAG" val=""/>
</p:tagLst>
</file>

<file path=ppt/tags/tag146.xml><?xml version="1.0" encoding="utf-8"?>
<p:tagLst xmlns:p="http://schemas.openxmlformats.org/presentationml/2006/main">
  <p:tag name="AS_UNIQUEID" val="2190"/>
</p:tagLst>
</file>

<file path=ppt/tags/tag147.xml><?xml version="1.0" encoding="utf-8"?>
<p:tagLst xmlns:p="http://schemas.openxmlformats.org/presentationml/2006/main">
  <p:tag name="AS_UNIQUEID" val="2191"/>
  <p:tag name="KSO_WM_BEAUTIFY_FLAG" val=""/>
</p:tagLst>
</file>

<file path=ppt/tags/tag148.xml><?xml version="1.0" encoding="utf-8"?>
<p:tagLst xmlns:p="http://schemas.openxmlformats.org/presentationml/2006/main">
  <p:tag name="AS_UNIQUEID" val="2193"/>
  <p:tag name="KSO_WM_BEAUTIFY_FLAG" val=""/>
</p:tagLst>
</file>

<file path=ppt/tags/tag149.xml><?xml version="1.0" encoding="utf-8"?>
<p:tagLst xmlns:p="http://schemas.openxmlformats.org/presentationml/2006/main">
  <p:tag name="AS_UNIQUEID" val="2194"/>
</p:tagLst>
</file>

<file path=ppt/tags/tag15.xml><?xml version="1.0" encoding="utf-8"?>
<p:tagLst xmlns:p="http://schemas.openxmlformats.org/presentationml/2006/main">
  <p:tag name="AS_UNIQUEID" val="4466"/>
</p:tagLst>
</file>

<file path=ppt/tags/tag150.xml><?xml version="1.0" encoding="utf-8"?>
<p:tagLst xmlns:p="http://schemas.openxmlformats.org/presentationml/2006/main">
  <p:tag name="AS_UNIQUEID" val="4693"/>
</p:tagLst>
</file>

<file path=ppt/tags/tag151.xml><?xml version="1.0" encoding="utf-8"?>
<p:tagLst xmlns:p="http://schemas.openxmlformats.org/presentationml/2006/main">
  <p:tag name="AS_UNIQUEID" val="2188"/>
  <p:tag name="KSO_WM_BEAUTIFY_FLAG" val=""/>
</p:tagLst>
</file>

<file path=ppt/tags/tag152.xml><?xml version="1.0" encoding="utf-8"?>
<p:tagLst xmlns:p="http://schemas.openxmlformats.org/presentationml/2006/main">
  <p:tag name="AS_UNIQUEID" val="2196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53.xml><?xml version="1.0" encoding="utf-8"?>
<p:tagLst xmlns:p="http://schemas.openxmlformats.org/presentationml/2006/main">
  <p:tag name="AS_UNIQUEID" val="2197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54.xml><?xml version="1.0" encoding="utf-8"?>
<p:tagLst xmlns:p="http://schemas.openxmlformats.org/presentationml/2006/main">
  <p:tag name="AS_UNIQUEID" val="2198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55.xml><?xml version="1.0" encoding="utf-8"?>
<p:tagLst xmlns:p="http://schemas.openxmlformats.org/presentationml/2006/main">
  <p:tag name="AS_UNIQUEID" val="2199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56.xml><?xml version="1.0" encoding="utf-8"?>
<p:tagLst xmlns:p="http://schemas.openxmlformats.org/presentationml/2006/main">
  <p:tag name="AS_UNIQUEID" val="2200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57.xml><?xml version="1.0" encoding="utf-8"?>
<p:tagLst xmlns:p="http://schemas.openxmlformats.org/presentationml/2006/main">
  <p:tag name="AS_UNIQUEID" val="2201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58.xml><?xml version="1.0" encoding="utf-8"?>
<p:tagLst xmlns:p="http://schemas.openxmlformats.org/presentationml/2006/main">
  <p:tag name="AS_UNIQUEID" val="2202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59.xml><?xml version="1.0" encoding="utf-8"?>
<p:tagLst xmlns:p="http://schemas.openxmlformats.org/presentationml/2006/main">
  <p:tag name="AS_UNIQUEID" val="2203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6.xml><?xml version="1.0" encoding="utf-8"?>
<p:tagLst xmlns:p="http://schemas.openxmlformats.org/presentationml/2006/main">
  <p:tag name="AS_UNIQUEID" val="4467"/>
</p:tagLst>
</file>

<file path=ppt/tags/tag160.xml><?xml version="1.0" encoding="utf-8"?>
<p:tagLst xmlns:p="http://schemas.openxmlformats.org/presentationml/2006/main">
  <p:tag name="AS_UNIQUEID" val="2204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61.xml><?xml version="1.0" encoding="utf-8"?>
<p:tagLst xmlns:p="http://schemas.openxmlformats.org/presentationml/2006/main">
  <p:tag name="AS_UNIQUEID" val="2205"/>
</p:tagLst>
</file>

<file path=ppt/tags/tag162.xml><?xml version="1.0" encoding="utf-8"?>
<p:tagLst xmlns:p="http://schemas.openxmlformats.org/presentationml/2006/main">
  <p:tag name="AS_UNIQUEID" val="2206"/>
</p:tagLst>
</file>

<file path=ppt/tags/tag163.xml><?xml version="1.0" encoding="utf-8"?>
<p:tagLst xmlns:p="http://schemas.openxmlformats.org/presentationml/2006/main">
  <p:tag name="AS_UNIQUEID" val="4572"/>
</p:tagLst>
</file>

<file path=ppt/tags/tag164.xml><?xml version="1.0" encoding="utf-8"?>
<p:tagLst xmlns:p="http://schemas.openxmlformats.org/presentationml/2006/main">
  <p:tag name="AS_UNIQUEID" val="4573"/>
</p:tagLst>
</file>

<file path=ppt/tags/tag1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6.xml><?xml version="1.0" encoding="utf-8"?>
<p:tagLst xmlns:p="http://schemas.openxmlformats.org/presentationml/2006/main">
  <p:tag name="AS_UNIQUEID" val="4575"/>
</p:tagLst>
</file>

<file path=ppt/tags/tag167.xml><?xml version="1.0" encoding="utf-8"?>
<p:tagLst xmlns:p="http://schemas.openxmlformats.org/presentationml/2006/main">
  <p:tag name="AS_UNIQUEID" val="4576"/>
</p:tagLst>
</file>

<file path=ppt/tags/tag168.xml><?xml version="1.0" encoding="utf-8"?>
<p:tagLst xmlns:p="http://schemas.openxmlformats.org/presentationml/2006/main">
  <p:tag name="AS_UNIQUEID" val="2640"/>
</p:tagLst>
</file>

<file path=ppt/tags/tag169.xml><?xml version="1.0" encoding="utf-8"?>
<p:tagLst xmlns:p="http://schemas.openxmlformats.org/presentationml/2006/main">
  <p:tag name="AS_UNIQUEID" val="4578"/>
</p:tagLst>
</file>

<file path=ppt/tags/tag17.xml><?xml version="1.0" encoding="utf-8"?>
<p:tagLst xmlns:p="http://schemas.openxmlformats.org/presentationml/2006/main">
  <p:tag name="AS_UNIQUEID" val="4473"/>
</p:tagLst>
</file>

<file path=ppt/tags/tag170.xml><?xml version="1.0" encoding="utf-8"?>
<p:tagLst xmlns:p="http://schemas.openxmlformats.org/presentationml/2006/main">
  <p:tag name="AS_UNIQUEID" val="4579"/>
</p:tagLst>
</file>

<file path=ppt/tags/tag171.xml><?xml version="1.0" encoding="utf-8"?>
<p:tagLst xmlns:p="http://schemas.openxmlformats.org/presentationml/2006/main">
  <p:tag name="AS_UNIQUEID" val="4580"/>
</p:tagLst>
</file>

<file path=ppt/tags/tag172.xml><?xml version="1.0" encoding="utf-8"?>
<p:tagLst xmlns:p="http://schemas.openxmlformats.org/presentationml/2006/main">
  <p:tag name="AS_UNIQUEID" val="4586"/>
</p:tagLst>
</file>

<file path=ppt/tags/tag173.xml><?xml version="1.0" encoding="utf-8"?>
<p:tagLst xmlns:p="http://schemas.openxmlformats.org/presentationml/2006/main">
  <p:tag name="AS_UNIQUEID" val="4587"/>
</p:tagLst>
</file>

<file path=ppt/tags/tag174.xml><?xml version="1.0" encoding="utf-8"?>
<p:tagLst xmlns:p="http://schemas.openxmlformats.org/presentationml/2006/main">
  <p:tag name="AS_UNIQUEID" val="4588"/>
</p:tagLst>
</file>

<file path=ppt/tags/tag175.xml><?xml version="1.0" encoding="utf-8"?>
<p:tagLst xmlns:p="http://schemas.openxmlformats.org/presentationml/2006/main">
  <p:tag name="AS_UNIQUEID" val="4582"/>
</p:tagLst>
</file>

<file path=ppt/tags/tag176.xml><?xml version="1.0" encoding="utf-8"?>
<p:tagLst xmlns:p="http://schemas.openxmlformats.org/presentationml/2006/main">
  <p:tag name="AS_UNIQUEID" val="4583"/>
</p:tagLst>
</file>

<file path=ppt/tags/tag177.xml><?xml version="1.0" encoding="utf-8"?>
<p:tagLst xmlns:p="http://schemas.openxmlformats.org/presentationml/2006/main">
  <p:tag name="AS_UNIQUEID" val="4584"/>
</p:tagLst>
</file>

<file path=ppt/tags/tag178.xml><?xml version="1.0" encoding="utf-8"?>
<p:tagLst xmlns:p="http://schemas.openxmlformats.org/presentationml/2006/main">
  <p:tag name="AS_UNIQUEID" val="4590"/>
</p:tagLst>
</file>

<file path=ppt/tags/tag179.xml><?xml version="1.0" encoding="utf-8"?>
<p:tagLst xmlns:p="http://schemas.openxmlformats.org/presentationml/2006/main">
  <p:tag name="AS_UNIQUEID" val="4591"/>
</p:tagLst>
</file>

<file path=ppt/tags/tag18.xml><?xml version="1.0" encoding="utf-8"?>
<p:tagLst xmlns:p="http://schemas.openxmlformats.org/presentationml/2006/main">
  <p:tag name="AS_UNIQUEID" val="4474"/>
</p:tagLst>
</file>

<file path=ppt/tags/tag180.xml><?xml version="1.0" encoding="utf-8"?>
<p:tagLst xmlns:p="http://schemas.openxmlformats.org/presentationml/2006/main">
  <p:tag name="AS_UNIQUEID" val="4592"/>
</p:tagLst>
</file>

<file path=ppt/tags/tag181.xml><?xml version="1.0" encoding="utf-8"?>
<p:tagLst xmlns:p="http://schemas.openxmlformats.org/presentationml/2006/main">
  <p:tag name="AS_UNIQUEID" val="4593"/>
  <p:tag name="TABLE_ENDDRAG_ORIGIN_RECT" val="503*249"/>
  <p:tag name="TABLE_ENDDRAG_RECT" val="93*141*503*249"/>
</p:tagLst>
</file>

<file path=ppt/tags/tag182.xml><?xml version="1.0" encoding="utf-8"?>
<p:tagLst xmlns:p="http://schemas.openxmlformats.org/presentationml/2006/main">
  <p:tag name="AS_UNIQUEID" val="4594"/>
</p:tagLst>
</file>

<file path=ppt/tags/tag183.xml><?xml version="1.0" encoding="utf-8"?>
<p:tagLst xmlns:p="http://schemas.openxmlformats.org/presentationml/2006/main">
  <p:tag name="AS_UNIQUEID" val="4595"/>
</p:tagLst>
</file>

<file path=ppt/tags/tag184.xml><?xml version="1.0" encoding="utf-8"?>
<p:tagLst xmlns:p="http://schemas.openxmlformats.org/presentationml/2006/main">
  <p:tag name="AS_UNIQUEID" val="4596"/>
</p:tagLst>
</file>

<file path=ppt/tags/tag185.xml><?xml version="1.0" encoding="utf-8"?>
<p:tagLst xmlns:p="http://schemas.openxmlformats.org/presentationml/2006/main">
  <p:tag name="AS_UNIQUEID" val="4598"/>
</p:tagLst>
</file>

<file path=ppt/tags/tag186.xml><?xml version="1.0" encoding="utf-8"?>
<p:tagLst xmlns:p="http://schemas.openxmlformats.org/presentationml/2006/main">
  <p:tag name="AS_UNIQUEID" val="4599"/>
</p:tagLst>
</file>

<file path=ppt/tags/tag1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8.xml><?xml version="1.0" encoding="utf-8"?>
<p:tagLst xmlns:p="http://schemas.openxmlformats.org/presentationml/2006/main">
  <p:tag name="AS_UNIQUEID" val="4601"/>
</p:tagLst>
</file>

<file path=ppt/tags/tag189.xml><?xml version="1.0" encoding="utf-8"?>
<p:tagLst xmlns:p="http://schemas.openxmlformats.org/presentationml/2006/main">
  <p:tag name="AS_UNIQUEID" val="4602"/>
</p:tagLst>
</file>

<file path=ppt/tags/tag19.xml><?xml version="1.0" encoding="utf-8"?>
<p:tagLst xmlns:p="http://schemas.openxmlformats.org/presentationml/2006/main">
  <p:tag name="AS_UNIQUEID" val="4475"/>
</p:tagLst>
</file>

<file path=ppt/tags/tag190.xml><?xml version="1.0" encoding="utf-8"?>
<p:tagLst xmlns:p="http://schemas.openxmlformats.org/presentationml/2006/main">
  <p:tag name="AS_UNIQUEID" val="4603"/>
</p:tagLst>
</file>

<file path=ppt/tags/tag191.xml><?xml version="1.0" encoding="utf-8"?>
<p:tagLst xmlns:p="http://schemas.openxmlformats.org/presentationml/2006/main">
  <p:tag name="AS_UNIQUEID" val="4604"/>
</p:tagLst>
</file>

<file path=ppt/tags/tag192.xml><?xml version="1.0" encoding="utf-8"?>
<p:tagLst xmlns:p="http://schemas.openxmlformats.org/presentationml/2006/main">
  <p:tag name="AS_UNIQUEID" val="4605"/>
</p:tagLst>
</file>

<file path=ppt/tags/tag193.xml><?xml version="1.0" encoding="utf-8"?>
<p:tagLst xmlns:p="http://schemas.openxmlformats.org/presentationml/2006/main">
  <p:tag name="AS_UNIQUEID" val="4606"/>
</p:tagLst>
</file>

<file path=ppt/tags/tag194.xml><?xml version="1.0" encoding="utf-8"?>
<p:tagLst xmlns:p="http://schemas.openxmlformats.org/presentationml/2006/main">
  <p:tag name="AS_UNIQUEID" val="4607"/>
</p:tagLst>
</file>

<file path=ppt/tags/tag195.xml><?xml version="1.0" encoding="utf-8"?>
<p:tagLst xmlns:p="http://schemas.openxmlformats.org/presentationml/2006/main">
  <p:tag name="AS_UNIQUEID" val="4608"/>
</p:tagLst>
</file>

<file path=ppt/tags/tag196.xml><?xml version="1.0" encoding="utf-8"?>
<p:tagLst xmlns:p="http://schemas.openxmlformats.org/presentationml/2006/main">
  <p:tag name="AS_UNIQUEID" val="4609"/>
</p:tagLst>
</file>

<file path=ppt/tags/tag197.xml><?xml version="1.0" encoding="utf-8"?>
<p:tagLst xmlns:p="http://schemas.openxmlformats.org/presentationml/2006/main">
  <p:tag name="AS_UNIQUEID" val="4610"/>
</p:tagLst>
</file>

<file path=ppt/tags/tag198.xml><?xml version="1.0" encoding="utf-8"?>
<p:tagLst xmlns:p="http://schemas.openxmlformats.org/presentationml/2006/main">
  <p:tag name="AS_UNIQUEID" val="4611"/>
</p:tagLst>
</file>

<file path=ppt/tags/tag199.xml><?xml version="1.0" encoding="utf-8"?>
<p:tagLst xmlns:p="http://schemas.openxmlformats.org/presentationml/2006/main">
  <p:tag name="AS_UNIQUEID" val="4612"/>
</p:tagLst>
</file>

<file path=ppt/tags/tag2.xml><?xml version="1.0" encoding="utf-8"?>
<p:tagLst xmlns:p="http://schemas.openxmlformats.org/presentationml/2006/main">
  <p:tag name="AS_UNIQUEID" val="3685"/>
</p:tagLst>
</file>

<file path=ppt/tags/tag20.xml><?xml version="1.0" encoding="utf-8"?>
<p:tagLst xmlns:p="http://schemas.openxmlformats.org/presentationml/2006/main">
  <p:tag name="AS_UNIQUEID" val="4469"/>
</p:tagLst>
</file>

<file path=ppt/tags/tag200.xml><?xml version="1.0" encoding="utf-8"?>
<p:tagLst xmlns:p="http://schemas.openxmlformats.org/presentationml/2006/main">
  <p:tag name="AS_UNIQUEID" val="4613"/>
</p:tagLst>
</file>

<file path=ppt/tags/tag201.xml><?xml version="1.0" encoding="utf-8"?>
<p:tagLst xmlns:p="http://schemas.openxmlformats.org/presentationml/2006/main">
  <p:tag name="AS_UNIQUEID" val="4614"/>
</p:tagLst>
</file>

<file path=ppt/tags/tag202.xml><?xml version="1.0" encoding="utf-8"?>
<p:tagLst xmlns:p="http://schemas.openxmlformats.org/presentationml/2006/main">
  <p:tag name="AS_UNIQUEID" val="4615"/>
</p:tagLst>
</file>

<file path=ppt/tags/tag203.xml><?xml version="1.0" encoding="utf-8"?>
<p:tagLst xmlns:p="http://schemas.openxmlformats.org/presentationml/2006/main">
  <p:tag name="AS_UNIQUEID" val="4616"/>
</p:tagLst>
</file>

<file path=ppt/tags/tag204.xml><?xml version="1.0" encoding="utf-8"?>
<p:tagLst xmlns:p="http://schemas.openxmlformats.org/presentationml/2006/main">
  <p:tag name="AS_UNIQUEID" val="4617"/>
</p:tagLst>
</file>

<file path=ppt/tags/tag205.xml><?xml version="1.0" encoding="utf-8"?>
<p:tagLst xmlns:p="http://schemas.openxmlformats.org/presentationml/2006/main">
  <p:tag name="AS_UNIQUEID" val="4618"/>
</p:tagLst>
</file>

<file path=ppt/tags/tag206.xml><?xml version="1.0" encoding="utf-8"?>
<p:tagLst xmlns:p="http://schemas.openxmlformats.org/presentationml/2006/main">
  <p:tag name="AS_UNIQUEID" val="4619"/>
</p:tagLst>
</file>

<file path=ppt/tags/tag207.xml><?xml version="1.0" encoding="utf-8"?>
<p:tagLst xmlns:p="http://schemas.openxmlformats.org/presentationml/2006/main">
  <p:tag name="AS_UNIQUEID" val="4620"/>
</p:tagLst>
</file>

<file path=ppt/tags/tag208.xml><?xml version="1.0" encoding="utf-8"?>
<p:tagLst xmlns:p="http://schemas.openxmlformats.org/presentationml/2006/main">
  <p:tag name="AS_UNIQUEID" val="4621"/>
</p:tagLst>
</file>

<file path=ppt/tags/tag209.xml><?xml version="1.0" encoding="utf-8"?>
<p:tagLst xmlns:p="http://schemas.openxmlformats.org/presentationml/2006/main">
  <p:tag name="AS_UNIQUEID" val="4622"/>
</p:tagLst>
</file>

<file path=ppt/tags/tag21.xml><?xml version="1.0" encoding="utf-8"?>
<p:tagLst xmlns:p="http://schemas.openxmlformats.org/presentationml/2006/main">
  <p:tag name="AS_UNIQUEID" val="4470"/>
</p:tagLst>
</file>

<file path=ppt/tags/tag210.xml><?xml version="1.0" encoding="utf-8"?>
<p:tagLst xmlns:p="http://schemas.openxmlformats.org/presentationml/2006/main">
  <p:tag name="AS_UNIQUEID" val="4623"/>
</p:tagLst>
</file>

<file path=ppt/tags/tag211.xml><?xml version="1.0" encoding="utf-8"?>
<p:tagLst xmlns:p="http://schemas.openxmlformats.org/presentationml/2006/main">
  <p:tag name="AS_UNIQUEID" val="2569"/>
</p:tagLst>
</file>

<file path=ppt/tags/tag212.xml><?xml version="1.0" encoding="utf-8"?>
<p:tagLst xmlns:p="http://schemas.openxmlformats.org/presentationml/2006/main">
  <p:tag name="AS_UNIQUEID" val="2570"/>
</p:tagLst>
</file>

<file path=ppt/tags/tag213.xml><?xml version="1.0" encoding="utf-8"?>
<p:tagLst xmlns:p="http://schemas.openxmlformats.org/presentationml/2006/main">
  <p:tag name="AS_UNIQUEID" val="2571"/>
</p:tagLst>
</file>

<file path=ppt/tags/tag214.xml><?xml version="1.0" encoding="utf-8"?>
<p:tagLst xmlns:p="http://schemas.openxmlformats.org/presentationml/2006/main">
  <p:tag name="AS_UNIQUEID" val="2572"/>
</p:tagLst>
</file>

<file path=ppt/tags/tag215.xml><?xml version="1.0" encoding="utf-8"?>
<p:tagLst xmlns:p="http://schemas.openxmlformats.org/presentationml/2006/main">
  <p:tag name="AS_UNIQUEID" val="2573"/>
</p:tagLst>
</file>

<file path=ppt/tags/tag216.xml><?xml version="1.0" encoding="utf-8"?>
<p:tagLst xmlns:p="http://schemas.openxmlformats.org/presentationml/2006/main">
  <p:tag name="AS_UNIQUEID" val="2574"/>
</p:tagLst>
</file>

<file path=ppt/tags/tag217.xml><?xml version="1.0" encoding="utf-8"?>
<p:tagLst xmlns:p="http://schemas.openxmlformats.org/presentationml/2006/main">
  <p:tag name="AS_UNIQUEID" val="2575"/>
</p:tagLst>
</file>

<file path=ppt/tags/tag218.xml><?xml version="1.0" encoding="utf-8"?>
<p:tagLst xmlns:p="http://schemas.openxmlformats.org/presentationml/2006/main">
  <p:tag name="AS_UNIQUEID" val="2576"/>
</p:tagLst>
</file>

<file path=ppt/tags/tag219.xml><?xml version="1.0" encoding="utf-8"?>
<p:tagLst xmlns:p="http://schemas.openxmlformats.org/presentationml/2006/main">
  <p:tag name="AS_UNIQUEID" val="2577"/>
</p:tagLst>
</file>

<file path=ppt/tags/tag22.xml><?xml version="1.0" encoding="utf-8"?>
<p:tagLst xmlns:p="http://schemas.openxmlformats.org/presentationml/2006/main">
  <p:tag name="AS_UNIQUEID" val="4471"/>
</p:tagLst>
</file>

<file path=ppt/tags/tag220.xml><?xml version="1.0" encoding="utf-8"?>
<p:tagLst xmlns:p="http://schemas.openxmlformats.org/presentationml/2006/main">
  <p:tag name="AS_UNIQUEID" val="2578"/>
</p:tagLst>
</file>

<file path=ppt/tags/tag221.xml><?xml version="1.0" encoding="utf-8"?>
<p:tagLst xmlns:p="http://schemas.openxmlformats.org/presentationml/2006/main">
  <p:tag name="AS_UNIQUEID" val="2579"/>
</p:tagLst>
</file>

<file path=ppt/tags/tag222.xml><?xml version="1.0" encoding="utf-8"?>
<p:tagLst xmlns:p="http://schemas.openxmlformats.org/presentationml/2006/main">
  <p:tag name="AS_UNIQUEID" val="2580"/>
</p:tagLst>
</file>

<file path=ppt/tags/tag223.xml><?xml version="1.0" encoding="utf-8"?>
<p:tagLst xmlns:p="http://schemas.openxmlformats.org/presentationml/2006/main">
  <p:tag name="AS_UNIQUEID" val="2581"/>
</p:tagLst>
</file>

<file path=ppt/tags/tag224.xml><?xml version="1.0" encoding="utf-8"?>
<p:tagLst xmlns:p="http://schemas.openxmlformats.org/presentationml/2006/main">
  <p:tag name="AS_UNIQUEID" val="2582"/>
</p:tagLst>
</file>

<file path=ppt/tags/tag225.xml><?xml version="1.0" encoding="utf-8"?>
<p:tagLst xmlns:p="http://schemas.openxmlformats.org/presentationml/2006/main">
  <p:tag name="AS_UNIQUEID" val="2583"/>
</p:tagLst>
</file>

<file path=ppt/tags/tag226.xml><?xml version="1.0" encoding="utf-8"?>
<p:tagLst xmlns:p="http://schemas.openxmlformats.org/presentationml/2006/main">
  <p:tag name="AS_UNIQUEID" val="2584"/>
</p:tagLst>
</file>

<file path=ppt/tags/tag227.xml><?xml version="1.0" encoding="utf-8"?>
<p:tagLst xmlns:p="http://schemas.openxmlformats.org/presentationml/2006/main">
  <p:tag name="AS_UNIQUEID" val="2585"/>
</p:tagLst>
</file>

<file path=ppt/tags/tag228.xml><?xml version="1.0" encoding="utf-8"?>
<p:tagLst xmlns:p="http://schemas.openxmlformats.org/presentationml/2006/main">
  <p:tag name="AS_UNIQUEID" val="2586"/>
</p:tagLst>
</file>

<file path=ppt/tags/tag229.xml><?xml version="1.0" encoding="utf-8"?>
<p:tagLst xmlns:p="http://schemas.openxmlformats.org/presentationml/2006/main">
  <p:tag name="AS_UNIQUEID" val="2587"/>
</p:tagLst>
</file>

<file path=ppt/tags/tag23.xml><?xml version="1.0" encoding="utf-8"?>
<p:tagLst xmlns:p="http://schemas.openxmlformats.org/presentationml/2006/main">
  <p:tag name="AS_UNIQUEID" val="4477"/>
</p:tagLst>
</file>

<file path=ppt/tags/tag230.xml><?xml version="1.0" encoding="utf-8"?>
<p:tagLst xmlns:p="http://schemas.openxmlformats.org/presentationml/2006/main">
  <p:tag name="AS_UNIQUEID" val="2588"/>
</p:tagLst>
</file>

<file path=ppt/tags/tag231.xml><?xml version="1.0" encoding="utf-8"?>
<p:tagLst xmlns:p="http://schemas.openxmlformats.org/presentationml/2006/main">
  <p:tag name="AS_UNIQUEID" val="2589"/>
</p:tagLst>
</file>

<file path=ppt/tags/tag232.xml><?xml version="1.0" encoding="utf-8"?>
<p:tagLst xmlns:p="http://schemas.openxmlformats.org/presentationml/2006/main">
  <p:tag name="AS_UNIQUEID" val="2590"/>
</p:tagLst>
</file>

<file path=ppt/tags/tag233.xml><?xml version="1.0" encoding="utf-8"?>
<p:tagLst xmlns:p="http://schemas.openxmlformats.org/presentationml/2006/main">
  <p:tag name="AS_UNIQUEID" val="2591"/>
</p:tagLst>
</file>

<file path=ppt/tags/tag234.xml><?xml version="1.0" encoding="utf-8"?>
<p:tagLst xmlns:p="http://schemas.openxmlformats.org/presentationml/2006/main">
  <p:tag name="AS_UNIQUEID" val="2592"/>
</p:tagLst>
</file>

<file path=ppt/tags/tag235.xml><?xml version="1.0" encoding="utf-8"?>
<p:tagLst xmlns:p="http://schemas.openxmlformats.org/presentationml/2006/main">
  <p:tag name="AS_UNIQUEID" val="2593"/>
</p:tagLst>
</file>

<file path=ppt/tags/tag236.xml><?xml version="1.0" encoding="utf-8"?>
<p:tagLst xmlns:p="http://schemas.openxmlformats.org/presentationml/2006/main">
  <p:tag name="AS_UNIQUEID" val="2594"/>
</p:tagLst>
</file>

<file path=ppt/tags/tag237.xml><?xml version="1.0" encoding="utf-8"?>
<p:tagLst xmlns:p="http://schemas.openxmlformats.org/presentationml/2006/main">
  <p:tag name="AS_UNIQUEID" val="2595"/>
</p:tagLst>
</file>

<file path=ppt/tags/tag238.xml><?xml version="1.0" encoding="utf-8"?>
<p:tagLst xmlns:p="http://schemas.openxmlformats.org/presentationml/2006/main">
  <p:tag name="AS_UNIQUEID" val="2596"/>
</p:tagLst>
</file>

<file path=ppt/tags/tag239.xml><?xml version="1.0" encoding="utf-8"?>
<p:tagLst xmlns:p="http://schemas.openxmlformats.org/presentationml/2006/main">
  <p:tag name="AS_UNIQUEID" val="2597"/>
</p:tagLst>
</file>

<file path=ppt/tags/tag24.xml><?xml version="1.0" encoding="utf-8"?>
<p:tagLst xmlns:p="http://schemas.openxmlformats.org/presentationml/2006/main">
  <p:tag name="AS_UNIQUEID" val="4478"/>
</p:tagLst>
</file>

<file path=ppt/tags/tag240.xml><?xml version="1.0" encoding="utf-8"?>
<p:tagLst xmlns:p="http://schemas.openxmlformats.org/presentationml/2006/main">
  <p:tag name="AS_UNIQUEID" val="2598"/>
</p:tagLst>
</file>

<file path=ppt/tags/tag241.xml><?xml version="1.0" encoding="utf-8"?>
<p:tagLst xmlns:p="http://schemas.openxmlformats.org/presentationml/2006/main">
  <p:tag name="AS_UNIQUEID" val="2599"/>
</p:tagLst>
</file>

<file path=ppt/tags/tag242.xml><?xml version="1.0" encoding="utf-8"?>
<p:tagLst xmlns:p="http://schemas.openxmlformats.org/presentationml/2006/main">
  <p:tag name="AS_UNIQUEID" val="2600"/>
</p:tagLst>
</file>

<file path=ppt/tags/tag243.xml><?xml version="1.0" encoding="utf-8"?>
<p:tagLst xmlns:p="http://schemas.openxmlformats.org/presentationml/2006/main">
  <p:tag name="AS_UNIQUEID" val="2601"/>
</p:tagLst>
</file>

<file path=ppt/tags/tag244.xml><?xml version="1.0" encoding="utf-8"?>
<p:tagLst xmlns:p="http://schemas.openxmlformats.org/presentationml/2006/main">
  <p:tag name="AS_UNIQUEID" val="2602"/>
</p:tagLst>
</file>

<file path=ppt/tags/tag245.xml><?xml version="1.0" encoding="utf-8"?>
<p:tagLst xmlns:p="http://schemas.openxmlformats.org/presentationml/2006/main">
  <p:tag name="AS_UNIQUEID" val="2603"/>
</p:tagLst>
</file>

<file path=ppt/tags/tag246.xml><?xml version="1.0" encoding="utf-8"?>
<p:tagLst xmlns:p="http://schemas.openxmlformats.org/presentationml/2006/main">
  <p:tag name="AS_UNIQUEID" val="2604"/>
</p:tagLst>
</file>

<file path=ppt/tags/tag247.xml><?xml version="1.0" encoding="utf-8"?>
<p:tagLst xmlns:p="http://schemas.openxmlformats.org/presentationml/2006/main">
  <p:tag name="AS_UNIQUEID" val="4625"/>
</p:tagLst>
</file>

<file path=ppt/tags/tag248.xml><?xml version="1.0" encoding="utf-8"?>
<p:tagLst xmlns:p="http://schemas.openxmlformats.org/presentationml/2006/main">
  <p:tag name="AS_UNIQUEID" val="4626"/>
</p:tagLst>
</file>

<file path=ppt/tags/tag249.xml><?xml version="1.0" encoding="utf-8"?>
<p:tagLst xmlns:p="http://schemas.openxmlformats.org/presentationml/2006/main">
  <p:tag name="AS_UNIQUEID" val="4627"/>
</p:tagLst>
</file>

<file path=ppt/tags/tag25.xml><?xml version="1.0" encoding="utf-8"?>
<p:tagLst xmlns:p="http://schemas.openxmlformats.org/presentationml/2006/main">
  <p:tag name="AS_UNIQUEID" val="4479"/>
</p:tagLst>
</file>

<file path=ppt/tags/tag250.xml><?xml version="1.0" encoding="utf-8"?>
<p:tagLst xmlns:p="http://schemas.openxmlformats.org/presentationml/2006/main">
  <p:tag name="AS_UNIQUEID" val="4628"/>
</p:tagLst>
</file>

<file path=ppt/tags/tag251.xml><?xml version="1.0" encoding="utf-8"?>
<p:tagLst xmlns:p="http://schemas.openxmlformats.org/presentationml/2006/main">
  <p:tag name="AS_UNIQUEID" val="4634"/>
</p:tagLst>
</file>

<file path=ppt/tags/tag252.xml><?xml version="1.0" encoding="utf-8"?>
<p:tagLst xmlns:p="http://schemas.openxmlformats.org/presentationml/2006/main">
  <p:tag name="AS_UNIQUEID" val="4635"/>
</p:tagLst>
</file>

<file path=ppt/tags/tag253.xml><?xml version="1.0" encoding="utf-8"?>
<p:tagLst xmlns:p="http://schemas.openxmlformats.org/presentationml/2006/main">
  <p:tag name="AS_UNIQUEID" val="4636"/>
</p:tagLst>
</file>

<file path=ppt/tags/tag254.xml><?xml version="1.0" encoding="utf-8"?>
<p:tagLst xmlns:p="http://schemas.openxmlformats.org/presentationml/2006/main">
  <p:tag name="AS_UNIQUEID" val="4637"/>
</p:tagLst>
</file>

<file path=ppt/tags/tag255.xml><?xml version="1.0" encoding="utf-8"?>
<p:tagLst xmlns:p="http://schemas.openxmlformats.org/presentationml/2006/main">
  <p:tag name="AS_UNIQUEID" val="4630"/>
</p:tagLst>
</file>

<file path=ppt/tags/tag256.xml><?xml version="1.0" encoding="utf-8"?>
<p:tagLst xmlns:p="http://schemas.openxmlformats.org/presentationml/2006/main">
  <p:tag name="AS_UNIQUEID" val="4631"/>
</p:tagLst>
</file>

<file path=ppt/tags/tag257.xml><?xml version="1.0" encoding="utf-8"?>
<p:tagLst xmlns:p="http://schemas.openxmlformats.org/presentationml/2006/main">
  <p:tag name="AS_UNIQUEID" val="4632"/>
</p:tagLst>
</file>

<file path=ppt/tags/tag258.xml><?xml version="1.0" encoding="utf-8"?>
<p:tagLst xmlns:p="http://schemas.openxmlformats.org/presentationml/2006/main">
  <p:tag name="AS_UNIQUEID" val="2709"/>
</p:tagLst>
</file>

<file path=ppt/tags/tag259.xml><?xml version="1.0" encoding="utf-8"?>
<p:tagLst xmlns:p="http://schemas.openxmlformats.org/presentationml/2006/main">
  <p:tag name="AS_UNIQUEID" val="4639"/>
</p:tagLst>
</file>

<file path=ppt/tags/tag26.xml><?xml version="1.0" encoding="utf-8"?>
<p:tagLst xmlns:p="http://schemas.openxmlformats.org/presentationml/2006/main">
  <p:tag name="AS_UNIQUEID" val="4481"/>
</p:tagLst>
</file>

<file path=ppt/tags/tag260.xml><?xml version="1.0" encoding="utf-8"?>
<p:tagLst xmlns:p="http://schemas.openxmlformats.org/presentationml/2006/main">
  <p:tag name="AS_UNIQUEID" val="4640"/>
</p:tagLst>
</file>

<file path=ppt/tags/tag261.xml><?xml version="1.0" encoding="utf-8"?>
<p:tagLst xmlns:p="http://schemas.openxmlformats.org/presentationml/2006/main">
  <p:tag name="AS_UNIQUEID" val="4641"/>
</p:tagLst>
</file>

<file path=ppt/tags/tag262.xml><?xml version="1.0" encoding="utf-8"?>
<p:tagLst xmlns:p="http://schemas.openxmlformats.org/presentationml/2006/main">
  <p:tag name="AS_UNIQUEID" val="4643"/>
</p:tagLst>
</file>

<file path=ppt/tags/tag263.xml><?xml version="1.0" encoding="utf-8"?>
<p:tagLst xmlns:p="http://schemas.openxmlformats.org/presentationml/2006/main">
  <p:tag name="AS_UNIQUEID" val="4644"/>
</p:tagLst>
</file>

<file path=ppt/tags/tag264.xml><?xml version="1.0" encoding="utf-8"?>
<p:tagLst xmlns:p="http://schemas.openxmlformats.org/presentationml/2006/main">
  <p:tag name="AS_UNIQUEID" val="4645"/>
</p:tagLst>
</file>

<file path=ppt/tags/tag265.xml><?xml version="1.0" encoding="utf-8"?>
<p:tagLst xmlns:p="http://schemas.openxmlformats.org/presentationml/2006/main">
  <p:tag name="AS_UNIQUEID" val="4647"/>
</p:tagLst>
</file>

<file path=ppt/tags/tag266.xml><?xml version="1.0" encoding="utf-8"?>
<p:tagLst xmlns:p="http://schemas.openxmlformats.org/presentationml/2006/main">
  <p:tag name="AS_UNIQUEID" val="4648"/>
</p:tagLst>
</file>

<file path=ppt/tags/tag267.xml><?xml version="1.0" encoding="utf-8"?>
<p:tagLst xmlns:p="http://schemas.openxmlformats.org/presentationml/2006/main">
  <p:tag name="AS_UNIQUEID" val="4649"/>
</p:tagLst>
</file>

<file path=ppt/tags/tag268.xml><?xml version="1.0" encoding="utf-8"?>
<p:tagLst xmlns:p="http://schemas.openxmlformats.org/presentationml/2006/main">
  <p:tag name="AS_UNIQUEID" val="4654"/>
</p:tagLst>
</file>

<file path=ppt/tags/tag269.xml><?xml version="1.0" encoding="utf-8"?>
<p:tagLst xmlns:p="http://schemas.openxmlformats.org/presentationml/2006/main">
  <p:tag name="AS_UNIQUEID" val="4655"/>
</p:tagLst>
</file>

<file path=ppt/tags/tag27.xml><?xml version="1.0" encoding="utf-8"?>
<p:tagLst xmlns:p="http://schemas.openxmlformats.org/presentationml/2006/main">
  <p:tag name="AS_UNIQUEID" val="4482"/>
</p:tagLst>
</file>

<file path=ppt/tags/tag270.xml><?xml version="1.0" encoding="utf-8"?>
<p:tagLst xmlns:p="http://schemas.openxmlformats.org/presentationml/2006/main">
  <p:tag name="AS_UNIQUEID" val="4656"/>
</p:tagLst>
</file>

<file path=ppt/tags/tag271.xml><?xml version="1.0" encoding="utf-8"?>
<p:tagLst xmlns:p="http://schemas.openxmlformats.org/presentationml/2006/main">
  <p:tag name="AS_UNIQUEID" val="4651"/>
</p:tagLst>
</file>

<file path=ppt/tags/tag272.xml><?xml version="1.0" encoding="utf-8"?>
<p:tagLst xmlns:p="http://schemas.openxmlformats.org/presentationml/2006/main">
  <p:tag name="AS_UNIQUEID" val="4652"/>
</p:tagLst>
</file>

<file path=ppt/tags/tag273.xml><?xml version="1.0" encoding="utf-8"?>
<p:tagLst xmlns:p="http://schemas.openxmlformats.org/presentationml/2006/main">
  <p:tag name="AS_UNIQUEID" val="4662"/>
</p:tagLst>
</file>

<file path=ppt/tags/tag274.xml><?xml version="1.0" encoding="utf-8"?>
<p:tagLst xmlns:p="http://schemas.openxmlformats.org/presentationml/2006/main">
  <p:tag name="AS_UNIQUEID" val="4663"/>
</p:tagLst>
</file>

<file path=ppt/tags/tag275.xml><?xml version="1.0" encoding="utf-8"?>
<p:tagLst xmlns:p="http://schemas.openxmlformats.org/presentationml/2006/main">
  <p:tag name="AS_UNIQUEID" val="4664"/>
</p:tagLst>
</file>

<file path=ppt/tags/tag276.xml><?xml version="1.0" encoding="utf-8"?>
<p:tagLst xmlns:p="http://schemas.openxmlformats.org/presentationml/2006/main">
  <p:tag name="AS_UNIQUEID" val="4665"/>
</p:tagLst>
</file>

<file path=ppt/tags/tag277.xml><?xml version="1.0" encoding="utf-8"?>
<p:tagLst xmlns:p="http://schemas.openxmlformats.org/presentationml/2006/main">
  <p:tag name="AS_UNIQUEID" val="4658"/>
</p:tagLst>
</file>

<file path=ppt/tags/tag278.xml><?xml version="1.0" encoding="utf-8"?>
<p:tagLst xmlns:p="http://schemas.openxmlformats.org/presentationml/2006/main">
  <p:tag name="AS_UNIQUEID" val="4659"/>
</p:tagLst>
</file>

<file path=ppt/tags/tag279.xml><?xml version="1.0" encoding="utf-8"?>
<p:tagLst xmlns:p="http://schemas.openxmlformats.org/presentationml/2006/main">
  <p:tag name="AS_UNIQUEID" val="4660"/>
</p:tagLst>
</file>

<file path=ppt/tags/tag28.xml><?xml version="1.0" encoding="utf-8"?>
<p:tagLst xmlns:p="http://schemas.openxmlformats.org/presentationml/2006/main">
  <p:tag name="AS_UNIQUEID" val="4484"/>
</p:tagLst>
</file>

<file path=ppt/tags/tag280.xml><?xml version="1.0" encoding="utf-8"?>
<p:tagLst xmlns:p="http://schemas.openxmlformats.org/presentationml/2006/main">
  <p:tag name="AS_UNIQUEID" val="4667"/>
</p:tagLst>
</file>

<file path=ppt/tags/tag281.xml><?xml version="1.0" encoding="utf-8"?>
<p:tagLst xmlns:p="http://schemas.openxmlformats.org/presentationml/2006/main">
  <p:tag name="AS_UNIQUEID" val="4668"/>
</p:tagLst>
</file>

<file path=ppt/tags/tag282.xml><?xml version="1.0" encoding="utf-8"?>
<p:tagLst xmlns:p="http://schemas.openxmlformats.org/presentationml/2006/main">
  <p:tag name="AS_UNIQUEID" val="4768"/>
</p:tagLst>
</file>

<file path=ppt/tags/tag2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84.xml><?xml version="1.0" encoding="utf-8"?>
<p:tagLst xmlns:p="http://schemas.openxmlformats.org/presentationml/2006/main">
  <p:tag name="AS_UNIQUEID" val="4674"/>
</p:tagLst>
</file>

<file path=ppt/tags/tag285.xml><?xml version="1.0" encoding="utf-8"?>
<p:tagLst xmlns:p="http://schemas.openxmlformats.org/presentationml/2006/main">
  <p:tag name="AS_UNIQUEID" val="4675"/>
</p:tagLst>
</file>

<file path=ppt/tags/tag286.xml><?xml version="1.0" encoding="utf-8"?>
<p:tagLst xmlns:p="http://schemas.openxmlformats.org/presentationml/2006/main">
  <p:tag name="AS_UNIQUEID" val="4676"/>
</p:tagLst>
</file>

<file path=ppt/tags/tag287.xml><?xml version="1.0" encoding="utf-8"?>
<p:tagLst xmlns:p="http://schemas.openxmlformats.org/presentationml/2006/main">
  <p:tag name="AS_UNIQUEID" val="4677"/>
</p:tagLst>
</file>

<file path=ppt/tags/tag288.xml><?xml version="1.0" encoding="utf-8"?>
<p:tagLst xmlns:p="http://schemas.openxmlformats.org/presentationml/2006/main">
  <p:tag name="AS_UNIQUEID" val="4670"/>
</p:tagLst>
</file>

<file path=ppt/tags/tag289.xml><?xml version="1.0" encoding="utf-8"?>
<p:tagLst xmlns:p="http://schemas.openxmlformats.org/presentationml/2006/main">
  <p:tag name="AS_UNIQUEID" val="4671"/>
</p:tagLst>
</file>

<file path=ppt/tags/tag29.xml><?xml version="1.0" encoding="utf-8"?>
<p:tagLst xmlns:p="http://schemas.openxmlformats.org/presentationml/2006/main">
  <p:tag name="AS_UNIQUEID" val="2543"/>
  <p:tag name="KSO_WM_BEAUTIFY_FLAG" val=""/>
</p:tagLst>
</file>

<file path=ppt/tags/tag290.xml><?xml version="1.0" encoding="utf-8"?>
<p:tagLst xmlns:p="http://schemas.openxmlformats.org/presentationml/2006/main">
  <p:tag name="AS_UNIQUEID" val="4672"/>
</p:tagLst>
</file>

<file path=ppt/tags/tag291.xml><?xml version="1.0" encoding="utf-8"?>
<p:tagLst xmlns:p="http://schemas.openxmlformats.org/presentationml/2006/main">
  <p:tag name="AS_UNIQUEID" val="4679"/>
</p:tagLst>
</file>

<file path=ppt/tags/tag292.xml><?xml version="1.0" encoding="utf-8"?>
<p:tagLst xmlns:p="http://schemas.openxmlformats.org/presentationml/2006/main">
  <p:tag name="AS_UNIQUEID" val="4680"/>
</p:tagLst>
</file>

<file path=ppt/tags/tag293.xml><?xml version="1.0" encoding="utf-8"?>
<p:tagLst xmlns:p="http://schemas.openxmlformats.org/presentationml/2006/main">
  <p:tag name="AS_UNIQUEID" val="4681"/>
</p:tagLst>
</file>

<file path=ppt/tags/tag294.xml><?xml version="1.0" encoding="utf-8"?>
<p:tagLst xmlns:p="http://schemas.openxmlformats.org/presentationml/2006/main">
  <p:tag name="AS_UNIQUEID" val="4682"/>
</p:tagLst>
</file>

<file path=ppt/tags/tag295.xml><?xml version="1.0" encoding="utf-8"?>
<p:tagLst xmlns:p="http://schemas.openxmlformats.org/presentationml/2006/main">
  <p:tag name="AS_UNIQUEID" val="4683"/>
</p:tagLst>
</file>

<file path=ppt/tags/tag296.xml><?xml version="1.0" encoding="utf-8"?>
<p:tagLst xmlns:p="http://schemas.openxmlformats.org/presentationml/2006/main">
  <p:tag name="KSO_WM_DIAGRAM_VIRTUALLY_FRAME" val="{&quot;height&quot;:193.35,&quot;left&quot;:119.15,&quot;top&quot;:89.15,&quot;width&quot;:421.2}"/>
</p:tagLst>
</file>

<file path=ppt/tags/tag297.xml><?xml version="1.0" encoding="utf-8"?>
<p:tagLst xmlns:p="http://schemas.openxmlformats.org/presentationml/2006/main">
  <p:tag name="AS_UNIQUEID" val="3894"/>
  <p:tag name="KSO_WM_BEAUTIFY_FLAG" val=""/>
</p:tagLst>
</file>

<file path=ppt/tags/tag298.xml><?xml version="1.0" encoding="utf-8"?>
<p:tagLst xmlns:p="http://schemas.openxmlformats.org/presentationml/2006/main">
  <p:tag name="KSO_WM_BEAUTIFY_FLAG" val=""/>
</p:tagLst>
</file>

<file path=ppt/tags/tag29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.xml><?xml version="1.0" encoding="utf-8"?>
<p:tagLst xmlns:p="http://schemas.openxmlformats.org/presentationml/2006/main">
  <p:tag name="AS_UNIQUEID" val="2544"/>
  <p:tag name="KSO_WM_BEAUTIFY_FLAG" val=""/>
</p:tagLst>
</file>

<file path=ppt/tags/tag300.xml><?xml version="1.0" encoding="utf-8"?>
<p:tagLst xmlns:p="http://schemas.openxmlformats.org/presentationml/2006/main">
  <p:tag name="KSO_WM_BEAUTIFY_FLAG" val=""/>
  <p:tag name="KSO_WM_DIAGRAM_VIRTUALLY_FRAME" val="{&quot;height&quot;:193.35,&quot;left&quot;:119.15,&quot;top&quot;:89.15,&quot;width&quot;:421.2}"/>
</p:tagLst>
</file>

<file path=ppt/tags/tag301.xml><?xml version="1.0" encoding="utf-8"?>
<p:tagLst xmlns:p="http://schemas.openxmlformats.org/presentationml/2006/main">
  <p:tag name="KSO_WM_BEAUTIFY_FLAG" val=""/>
  <p:tag name="KSO_WM_DIAGRAM_VIRTUALLY_FRAME" val="{&quot;height&quot;:193.35,&quot;left&quot;:119.15,&quot;top&quot;:89.15,&quot;width&quot;:421.2}"/>
</p:tagLst>
</file>

<file path=ppt/tags/tag302.xml><?xml version="1.0" encoding="utf-8"?>
<p:tagLst xmlns:p="http://schemas.openxmlformats.org/presentationml/2006/main">
  <p:tag name="KSO_WM_BEAUTIFY_FLAG" val=""/>
  <p:tag name="KSO_WM_DIAGRAM_VIRTUALLY_FRAME" val="{&quot;height&quot;:193.35,&quot;left&quot;:119.15,&quot;top&quot;:89.15,&quot;width&quot;:421.2}"/>
</p:tagLst>
</file>

<file path=ppt/tags/tag303.xml><?xml version="1.0" encoding="utf-8"?>
<p:tagLst xmlns:p="http://schemas.openxmlformats.org/presentationml/2006/main">
  <p:tag name="KSO_WM_BEAUTIFY_FLAG" val=""/>
  <p:tag name="KSO_WM_DIAGRAM_VIRTUALLY_FRAME" val="{&quot;height&quot;:193.35,&quot;left&quot;:119.15,&quot;top&quot;:89.15,&quot;width&quot;:421.2}"/>
</p:tagLst>
</file>

<file path=ppt/tags/tag304.xml><?xml version="1.0" encoding="utf-8"?>
<p:tagLst xmlns:p="http://schemas.openxmlformats.org/presentationml/2006/main">
  <p:tag name="KSO_WM_BEAUTIFY_FLAG" val=""/>
  <p:tag name="KSO_WM_DIAGRAM_VIRTUALLY_FRAME" val="{&quot;height&quot;:193.35,&quot;left&quot;:119.15,&quot;top&quot;:89.15,&quot;width&quot;:421.2}"/>
</p:tagLst>
</file>

<file path=ppt/tags/tag305.xml><?xml version="1.0" encoding="utf-8"?>
<p:tagLst xmlns:p="http://schemas.openxmlformats.org/presentationml/2006/main">
  <p:tag name="KSO_WM_BEAUTIFY_FLAG" val=""/>
</p:tagLst>
</file>

<file path=ppt/tags/tag306.xml><?xml version="1.0" encoding="utf-8"?>
<p:tagLst xmlns:p="http://schemas.openxmlformats.org/presentationml/2006/main">
  <p:tag name="KSO_WM_BEAUTIFY_FLAG" val=""/>
  <p:tag name="KSO_WM_DIAGRAM_VIRTUALLY_FRAME" val="{&quot;height&quot;:193.35,&quot;left&quot;:119.15,&quot;top&quot;:89.15,&quot;width&quot;:421.2}"/>
</p:tagLst>
</file>

<file path=ppt/tags/tag307.xml><?xml version="1.0" encoding="utf-8"?>
<p:tagLst xmlns:p="http://schemas.openxmlformats.org/presentationml/2006/main">
  <p:tag name="KSO_WM_BEAUTIFY_FLAG" val=""/>
  <p:tag name="KSO_WM_DIAGRAM_VIRTUALLY_FRAME" val="{&quot;height&quot;:193.35,&quot;left&quot;:119.15,&quot;top&quot;:89.15,&quot;width&quot;:421.2}"/>
</p:tagLst>
</file>

<file path=ppt/tags/tag308.xml><?xml version="1.0" encoding="utf-8"?>
<p:tagLst xmlns:p="http://schemas.openxmlformats.org/presentationml/2006/main">
  <p:tag name="KSO_WM_DIAGRAM_VIRTUALLY_FRAME" val="{&quot;height&quot;:193.35,&quot;left&quot;:119.15,&quot;top&quot;:89.15,&quot;width&quot;:421.2}"/>
</p:tagLst>
</file>

<file path=ppt/tags/tag309.xml><?xml version="1.0" encoding="utf-8"?>
<p:tagLst xmlns:p="http://schemas.openxmlformats.org/presentationml/2006/main">
  <p:tag name="KSO_WM_BEAUTIFY_FLAG" val=""/>
  <p:tag name="KSO_WM_DIAGRAM_VIRTUALLY_FRAME" val="{&quot;height&quot;:193.35,&quot;left&quot;:119.15,&quot;top&quot;:89.15,&quot;width&quot;:421.2}"/>
</p:tagLst>
</file>

<file path=ppt/tags/tag31.xml><?xml version="1.0" encoding="utf-8"?>
<p:tagLst xmlns:p="http://schemas.openxmlformats.org/presentationml/2006/main">
  <p:tag name="AS_UNIQUEID" val="4485"/>
</p:tagLst>
</file>

<file path=ppt/tags/tag310.xml><?xml version="1.0" encoding="utf-8"?>
<p:tagLst xmlns:p="http://schemas.openxmlformats.org/presentationml/2006/main">
  <p:tag name="AS_UNIQUEID" val="4696"/>
</p:tagLst>
</file>

<file path=ppt/tags/tag311.xml><?xml version="1.0" encoding="utf-8"?>
<p:tagLst xmlns:p="http://schemas.openxmlformats.org/presentationml/2006/main">
  <p:tag name="AS_UNIQUEID" val="4697"/>
</p:tagLst>
</file>

<file path=ppt/tags/tag312.xml><?xml version="1.0" encoding="utf-8"?>
<p:tagLst xmlns:p="http://schemas.openxmlformats.org/presentationml/2006/main">
  <p:tag name="AS_UNIQUEID" val="4698"/>
</p:tagLst>
</file>

<file path=ppt/tags/tag313.xml><?xml version="1.0" encoding="utf-8"?>
<p:tagLst xmlns:p="http://schemas.openxmlformats.org/presentationml/2006/main">
  <p:tag name="KSO_WM_BEAUTIFY_FLAG" val=""/>
</p:tagLst>
</file>

<file path=ppt/tags/tag314.xml><?xml version="1.0" encoding="utf-8"?>
<p:tagLst xmlns:p="http://schemas.openxmlformats.org/presentationml/2006/main">
  <p:tag name="AS_UNIQUEID" val="2717"/>
  <p:tag name="KSO_WM_BEAUTIFY_FLAG" val=""/>
</p:tagLst>
</file>

<file path=ppt/tags/tag315.xml><?xml version="1.0" encoding="utf-8"?>
<p:tagLst xmlns:p="http://schemas.openxmlformats.org/presentationml/2006/main">
  <p:tag name="AS_UNIQUEID" val="2718"/>
</p:tagLst>
</file>

<file path=ppt/tags/tag316.xml><?xml version="1.0" encoding="utf-8"?>
<p:tagLst xmlns:p="http://schemas.openxmlformats.org/presentationml/2006/main">
  <p:tag name="AS_UNIQUEID" val="4686"/>
</p:tagLst>
</file>

<file path=ppt/tags/tag317.xml><?xml version="1.0" encoding="utf-8"?>
<p:tagLst xmlns:p="http://schemas.openxmlformats.org/presentationml/2006/main">
  <p:tag name="AS_UNIQUEID" val="4687"/>
</p:tagLst>
</file>

<file path=ppt/tags/tag318.xml><?xml version="1.0" encoding="utf-8"?>
<p:tagLst xmlns:p="http://schemas.openxmlformats.org/presentationml/2006/main">
  <p:tag name="AS_UNIQUEID" val="4688"/>
</p:tagLst>
</file>

<file path=ppt/tags/tag319.xml><?xml version="1.0" encoding="utf-8"?>
<p:tagLst xmlns:p="http://schemas.openxmlformats.org/presentationml/2006/main">
  <p:tag name="AS_UNIQUEID" val="4689"/>
</p:tagLst>
</file>

<file path=ppt/tags/tag32.xml><?xml version="1.0" encoding="utf-8"?>
<p:tagLst xmlns:p="http://schemas.openxmlformats.org/presentationml/2006/main">
  <p:tag name="AS_UNIQUEID" val="4486"/>
</p:tagLst>
</file>

<file path=ppt/tags/tag320.xml><?xml version="1.0" encoding="utf-8"?>
<p:tagLst xmlns:p="http://schemas.openxmlformats.org/presentationml/2006/main">
  <p:tag name="AS_UNIQUEID" val="4690"/>
</p:tagLst>
</file>

<file path=ppt/tags/tag321.xml><?xml version="1.0" encoding="utf-8"?>
<p:tagLst xmlns:p="http://schemas.openxmlformats.org/presentationml/2006/main">
  <p:tag name="AS_UNIQUEID" val="2712"/>
</p:tagLst>
</file>

<file path=ppt/tags/tag322.xml><?xml version="1.0" encoding="utf-8"?>
<p:tagLst xmlns:p="http://schemas.openxmlformats.org/presentationml/2006/main">
  <p:tag name="AS_UNIQUEID" val="2713"/>
</p:tagLst>
</file>

<file path=ppt/tags/tag323.xml><?xml version="1.0" encoding="utf-8"?>
<p:tagLst xmlns:p="http://schemas.openxmlformats.org/presentationml/2006/main">
  <p:tag name="AS_UNIQUEID" val="4453"/>
</p:tagLst>
</file>

<file path=ppt/tags/tag324.xml><?xml version="1.0" encoding="utf-8"?>
<p:tagLst xmlns:p="http://schemas.openxmlformats.org/presentationml/2006/main">
  <p:tag name="AS_UNIQUEID" val="4454"/>
</p:tagLst>
</file>

<file path=ppt/tags/tag325.xml><?xml version="1.0" encoding="utf-8"?>
<p:tagLst xmlns:p="http://schemas.openxmlformats.org/presentationml/2006/main">
  <p:tag name="AS_UNIQUEID" val="4455"/>
</p:tagLst>
</file>

<file path=ppt/tags/tag326.xml><?xml version="1.0" encoding="utf-8"?>
<p:tagLst xmlns:p="http://schemas.openxmlformats.org/presentationml/2006/main">
  <p:tag name="AS_UNIQUEID" val="4456"/>
</p:tagLst>
</file>

<file path=ppt/tags/tag327.xml><?xml version="1.0" encoding="utf-8"?>
<p:tagLst xmlns:p="http://schemas.openxmlformats.org/presentationml/2006/main">
  <p:tag name="AS_UNIQUEID" val="4457"/>
</p:tagLst>
</file>

<file path=ppt/tags/tag328.xml><?xml version="1.0" encoding="utf-8"?>
<p:tagLst xmlns:p="http://schemas.openxmlformats.org/presentationml/2006/main">
  <p:tag name="AS_UNIQUEID" val="4458"/>
</p:tagLst>
</file>

<file path=ppt/tags/tag329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NGU1MzAzZDlmMzI3MTcyNTY3MGU0MzM3ODg1MjY5YjYifQ=="/>
  <p:tag name="commondata" val="eyJoZGlkIjoiZjM1MDU3MjRkMGIzNjliNDRhNmZhZDFlNDFkYmY5MmUifQ=="/>
</p:tagLst>
</file>

<file path=ppt/tags/tag33.xml><?xml version="1.0" encoding="utf-8"?>
<p:tagLst xmlns:p="http://schemas.openxmlformats.org/presentationml/2006/main">
  <p:tag name="AS_UNIQUEID" val="3821"/>
</p:tagLst>
</file>

<file path=ppt/tags/tag34.xml><?xml version="1.0" encoding="utf-8"?>
<p:tagLst xmlns:p="http://schemas.openxmlformats.org/presentationml/2006/main">
  <p:tag name="AS_UNIQUEID" val="2543"/>
  <p:tag name="KSO_WM_BEAUTIFY_FLAG" val=""/>
</p:tagLst>
</file>

<file path=ppt/tags/tag35.xml><?xml version="1.0" encoding="utf-8"?>
<p:tagLst xmlns:p="http://schemas.openxmlformats.org/presentationml/2006/main">
  <p:tag name="AS_UNIQUEID" val="2544"/>
  <p:tag name="KSO_WM_BEAUTIFY_FLAG" val=""/>
</p:tagLst>
</file>

<file path=ppt/tags/tag36.xml><?xml version="1.0" encoding="utf-8"?>
<p:tagLst xmlns:p="http://schemas.openxmlformats.org/presentationml/2006/main">
  <p:tag name="AS_UNIQUEID" val="4489"/>
</p:tagLst>
</file>

<file path=ppt/tags/tag37.xml><?xml version="1.0" encoding="utf-8"?>
<p:tagLst xmlns:p="http://schemas.openxmlformats.org/presentationml/2006/main">
  <p:tag name="AS_UNIQUEID" val="4490"/>
</p:tagLst>
</file>

<file path=ppt/tags/tag38.xml><?xml version="1.0" encoding="utf-8"?>
<p:tagLst xmlns:p="http://schemas.openxmlformats.org/presentationml/2006/main">
  <p:tag name="AS_UNIQUEID" val="4491"/>
</p:tagLst>
</file>

<file path=ppt/tags/tag39.xml><?xml version="1.0" encoding="utf-8"?>
<p:tagLst xmlns:p="http://schemas.openxmlformats.org/presentationml/2006/main">
  <p:tag name="AS_UNIQUEID" val="4492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0.xml><?xml version="1.0" encoding="utf-8"?>
<p:tagLst xmlns:p="http://schemas.openxmlformats.org/presentationml/2006/main">
  <p:tag name="AS_UNIQUEID" val="4493"/>
</p:tagLst>
</file>

<file path=ppt/tags/tag41.xml><?xml version="1.0" encoding="utf-8"?>
<p:tagLst xmlns:p="http://schemas.openxmlformats.org/presentationml/2006/main">
  <p:tag name="AS_UNIQUEID" val="4184"/>
</p:tagLst>
</file>

<file path=ppt/tags/tag42.xml><?xml version="1.0" encoding="utf-8"?>
<p:tagLst xmlns:p="http://schemas.openxmlformats.org/presentationml/2006/main">
  <p:tag name="AS_UNIQUEID" val="4185"/>
</p:tagLst>
</file>

<file path=ppt/tags/tag43.xml><?xml version="1.0" encoding="utf-8"?>
<p:tagLst xmlns:p="http://schemas.openxmlformats.org/presentationml/2006/main">
  <p:tag name="AS_UNIQUEID" val="4186"/>
</p:tagLst>
</file>

<file path=ppt/tags/tag44.xml><?xml version="1.0" encoding="utf-8"?>
<p:tagLst xmlns:p="http://schemas.openxmlformats.org/presentationml/2006/main">
  <p:tag name="AS_UNIQUEID" val="4151"/>
</p:tagLst>
</file>

<file path=ppt/tags/tag45.xml><?xml version="1.0" encoding="utf-8"?>
<p:tagLst xmlns:p="http://schemas.openxmlformats.org/presentationml/2006/main">
  <p:tag name="AS_UNIQUEID" val="2549"/>
</p:tagLst>
</file>

<file path=ppt/tags/tag46.xml><?xml version="1.0" encoding="utf-8"?>
<p:tagLst xmlns:p="http://schemas.openxmlformats.org/presentationml/2006/main">
  <p:tag name="AS_UNIQUEID" val="4147"/>
</p:tagLst>
</file>

<file path=ppt/tags/tag47.xml><?xml version="1.0" encoding="utf-8"?>
<p:tagLst xmlns:p="http://schemas.openxmlformats.org/presentationml/2006/main">
  <p:tag name="AS_UNIQUEID" val="4148"/>
</p:tagLst>
</file>

<file path=ppt/tags/tag48.xml><?xml version="1.0" encoding="utf-8"?>
<p:tagLst xmlns:p="http://schemas.openxmlformats.org/presentationml/2006/main">
  <p:tag name="AS_UNIQUEID" val="4149"/>
</p:tagLst>
</file>

<file path=ppt/tags/tag49.xml><?xml version="1.0" encoding="utf-8"?>
<p:tagLst xmlns:p="http://schemas.openxmlformats.org/presentationml/2006/main">
  <p:tag name="AS_UNIQUEID" val="4516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50.xml><?xml version="1.0" encoding="utf-8"?>
<p:tagLst xmlns:p="http://schemas.openxmlformats.org/presentationml/2006/main">
  <p:tag name="AS_UNIQUEID" val="4517"/>
</p:tagLst>
</file>

<file path=ppt/tags/tag5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2.xml><?xml version="1.0" encoding="utf-8"?>
<p:tagLst xmlns:p="http://schemas.openxmlformats.org/presentationml/2006/main">
  <p:tag name="AS_UNIQUEID" val="4519"/>
</p:tagLst>
</file>

<file path=ppt/tags/tag53.xml><?xml version="1.0" encoding="utf-8"?>
<p:tagLst xmlns:p="http://schemas.openxmlformats.org/presentationml/2006/main">
  <p:tag name="AS_UNIQUEID" val="4520"/>
</p:tagLst>
</file>

<file path=ppt/tags/tag54.xml><?xml version="1.0" encoding="utf-8"?>
<p:tagLst xmlns:p="http://schemas.openxmlformats.org/presentationml/2006/main">
  <p:tag name="AS_UNIQUEID" val="4521"/>
</p:tagLst>
</file>

<file path=ppt/tags/tag55.xml><?xml version="1.0" encoding="utf-8"?>
<p:tagLst xmlns:p="http://schemas.openxmlformats.org/presentationml/2006/main">
  <p:tag name="AS_UNIQUEID" val="2622"/>
</p:tagLst>
</file>

<file path=ppt/tags/tag56.xml><?xml version="1.0" encoding="utf-8"?>
<p:tagLst xmlns:p="http://schemas.openxmlformats.org/presentationml/2006/main">
  <p:tag name="AS_UNIQUEID" val="4522"/>
</p:tagLst>
</file>

<file path=ppt/tags/tag57.xml><?xml version="1.0" encoding="utf-8"?>
<p:tagLst xmlns:p="http://schemas.openxmlformats.org/presentationml/2006/main">
  <p:tag name="AS_UNIQUEID" val="4699"/>
</p:tagLst>
</file>

<file path=ppt/tags/tag58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SPECIAL_SOURCE" val="bdnull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59.xml><?xml version="1.0" encoding="utf-8"?>
<p:tagLst xmlns:p="http://schemas.openxmlformats.org/presentationml/2006/main">
  <p:tag name="AS_UNIQUEID" val="4524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0.xml><?xml version="1.0" encoding="utf-8"?>
<p:tagLst xmlns:p="http://schemas.openxmlformats.org/presentationml/2006/main">
  <p:tag name="AS_UNIQUEID" val="2622"/>
</p:tagLst>
</file>

<file path=ppt/tags/tag61.xml><?xml version="1.0" encoding="utf-8"?>
<p:tagLst xmlns:p="http://schemas.openxmlformats.org/presentationml/2006/main">
  <p:tag name="AS_UNIQUEID" val="4525"/>
</p:tagLst>
</file>

<file path=ppt/tags/tag62.xml><?xml version="1.0" encoding="utf-8"?>
<p:tagLst xmlns:p="http://schemas.openxmlformats.org/presentationml/2006/main">
  <p:tag name="AS_UNIQUEID" val="4526"/>
</p:tagLst>
</file>

<file path=ppt/tags/tag63.xml><?xml version="1.0" encoding="utf-8"?>
<p:tagLst xmlns:p="http://schemas.openxmlformats.org/presentationml/2006/main">
  <p:tag name="AS_UNIQUEID" val="4527"/>
</p:tagLst>
</file>

<file path=ppt/tags/tag64.xml><?xml version="1.0" encoding="utf-8"?>
<p:tagLst xmlns:p="http://schemas.openxmlformats.org/presentationml/2006/main">
  <p:tag name="AS_UNIQUEID" val="4528"/>
</p:tagLst>
</file>

<file path=ppt/tags/tag65.xml><?xml version="1.0" encoding="utf-8"?>
<p:tagLst xmlns:p="http://schemas.openxmlformats.org/presentationml/2006/main">
  <p:tag name="AS_UNIQUEID" val="4529"/>
</p:tagLst>
</file>

<file path=ppt/tags/tag66.xml><?xml version="1.0" encoding="utf-8"?>
<p:tagLst xmlns:p="http://schemas.openxmlformats.org/presentationml/2006/main">
  <p:tag name="AS_UNIQUEID" val="4530"/>
</p:tagLst>
</file>

<file path=ppt/tags/tag67.xml><?xml version="1.0" encoding="utf-8"?>
<p:tagLst xmlns:p="http://schemas.openxmlformats.org/presentationml/2006/main">
  <p:tag name="AS_UNIQUEID" val="4531"/>
</p:tagLst>
</file>

<file path=ppt/tags/tag68.xml><?xml version="1.0" encoding="utf-8"?>
<p:tagLst xmlns:p="http://schemas.openxmlformats.org/presentationml/2006/main">
  <p:tag name="AS_UNIQUEID" val="4532"/>
</p:tagLst>
</file>

<file path=ppt/tags/tag69.xml><?xml version="1.0" encoding="utf-8"?>
<p:tagLst xmlns:p="http://schemas.openxmlformats.org/presentationml/2006/main">
  <p:tag name="AS_UNIQUEID" val="4533"/>
</p:tagLst>
</file>

<file path=ppt/tags/tag7.xml><?xml version="1.0" encoding="utf-8"?>
<p:tagLst xmlns:p="http://schemas.openxmlformats.org/presentationml/2006/main">
  <p:tag name="AS_UNIQUEID" val="4450"/>
</p:tagLst>
</file>

<file path=ppt/tags/tag70.xml><?xml version="1.0" encoding="utf-8"?>
<p:tagLst xmlns:p="http://schemas.openxmlformats.org/presentationml/2006/main">
  <p:tag name="AS_UNIQUEID" val="4534"/>
</p:tagLst>
</file>

<file path=ppt/tags/tag71.xml><?xml version="1.0" encoding="utf-8"?>
<p:tagLst xmlns:p="http://schemas.openxmlformats.org/presentationml/2006/main">
  <p:tag name="AS_UNIQUEID" val="4535"/>
</p:tagLst>
</file>

<file path=ppt/tags/tag72.xml><?xml version="1.0" encoding="utf-8"?>
<p:tagLst xmlns:p="http://schemas.openxmlformats.org/presentationml/2006/main">
  <p:tag name="AS_UNIQUEID" val="4536"/>
</p:tagLst>
</file>

<file path=ppt/tags/tag73.xml><?xml version="1.0" encoding="utf-8"?>
<p:tagLst xmlns:p="http://schemas.openxmlformats.org/presentationml/2006/main">
  <p:tag name="AS_UNIQUEID" val="2629"/>
</p:tagLst>
</file>

<file path=ppt/tags/tag74.xml><?xml version="1.0" encoding="utf-8"?>
<p:tagLst xmlns:p="http://schemas.openxmlformats.org/presentationml/2006/main">
  <p:tag name="AS_UNIQUEID" val="2622"/>
</p:tagLst>
</file>

<file path=ppt/tags/tag75.xml><?xml version="1.0" encoding="utf-8"?>
<p:tagLst xmlns:p="http://schemas.openxmlformats.org/presentationml/2006/main">
  <p:tag name="AS_UNIQUEID" val="4539"/>
</p:tagLst>
</file>

<file path=ppt/tags/tag76.xml><?xml version="1.0" encoding="utf-8"?>
<p:tagLst xmlns:p="http://schemas.openxmlformats.org/presentationml/2006/main">
  <p:tag name="AS_UNIQUEID" val="4540"/>
</p:tagLst>
</file>

<file path=ppt/tags/tag77.xml><?xml version="1.0" encoding="utf-8"?>
<p:tagLst xmlns:p="http://schemas.openxmlformats.org/presentationml/2006/main">
  <p:tag name="AS_UNIQUEID" val="4541"/>
</p:tagLst>
</file>

<file path=ppt/tags/tag78.xml><?xml version="1.0" encoding="utf-8"?>
<p:tagLst xmlns:p="http://schemas.openxmlformats.org/presentationml/2006/main">
  <p:tag name="AS_UNIQUEID" val="4542"/>
</p:tagLst>
</file>

<file path=ppt/tags/tag79.xml><?xml version="1.0" encoding="utf-8"?>
<p:tagLst xmlns:p="http://schemas.openxmlformats.org/presentationml/2006/main">
  <p:tag name="AS_UNIQUEID" val="4543"/>
</p:tagLst>
</file>

<file path=ppt/tags/tag8.xml><?xml version="1.0" encoding="utf-8"?>
<p:tagLst xmlns:p="http://schemas.openxmlformats.org/presentationml/2006/main">
  <p:tag name="AS_UNIQUEID" val="4451"/>
</p:tagLst>
</file>

<file path=ppt/tags/tag80.xml><?xml version="1.0" encoding="utf-8"?>
<p:tagLst xmlns:p="http://schemas.openxmlformats.org/presentationml/2006/main">
  <p:tag name="AS_UNIQUEID" val="4544"/>
</p:tagLst>
</file>

<file path=ppt/tags/tag81.xml><?xml version="1.0" encoding="utf-8"?>
<p:tagLst xmlns:p="http://schemas.openxmlformats.org/presentationml/2006/main">
  <p:tag name="AS_UNIQUEID" val="255"/>
</p:tagLst>
</file>

<file path=ppt/tags/tag82.xml><?xml version="1.0" encoding="utf-8"?>
<p:tagLst xmlns:p="http://schemas.openxmlformats.org/presentationml/2006/main">
  <p:tag name="AS_UNIQUEID" val="256"/>
</p:tagLst>
</file>

<file path=ppt/tags/tag83.xml><?xml version="1.0" encoding="utf-8"?>
<p:tagLst xmlns:p="http://schemas.openxmlformats.org/presentationml/2006/main">
  <p:tag name="AS_UNIQUEID" val="257"/>
</p:tagLst>
</file>

<file path=ppt/tags/tag84.xml><?xml version="1.0" encoding="utf-8"?>
<p:tagLst xmlns:p="http://schemas.openxmlformats.org/presentationml/2006/main">
  <p:tag name="AS_UNIQUEID" val="2629"/>
</p:tagLst>
</file>

<file path=ppt/tags/tag85.xml><?xml version="1.0" encoding="utf-8"?>
<p:tagLst xmlns:p="http://schemas.openxmlformats.org/presentationml/2006/main">
  <p:tag name="AS_UNIQUEID" val="4547"/>
</p:tagLst>
</file>

<file path=ppt/tags/tag86.xml><?xml version="1.0" encoding="utf-8"?>
<p:tagLst xmlns:p="http://schemas.openxmlformats.org/presentationml/2006/main">
  <p:tag name="AS_UNIQUEID" val="4548"/>
</p:tagLst>
</file>

<file path=ppt/tags/tag87.xml><?xml version="1.0" encoding="utf-8"?>
<p:tagLst xmlns:p="http://schemas.openxmlformats.org/presentationml/2006/main">
  <p:tag name="AS_UNIQUEID" val="4549"/>
</p:tagLst>
</file>

<file path=ppt/tags/tag88.xml><?xml version="1.0" encoding="utf-8"?>
<p:tagLst xmlns:p="http://schemas.openxmlformats.org/presentationml/2006/main">
  <p:tag name="AS_UNIQUEID" val="4550"/>
</p:tagLst>
</file>

<file path=ppt/tags/tag89.xml><?xml version="1.0" encoding="utf-8"?>
<p:tagLst xmlns:p="http://schemas.openxmlformats.org/presentationml/2006/main">
  <p:tag name="AS_UNIQUEID" val="4551"/>
</p:tagLst>
</file>

<file path=ppt/tags/tag9.xml><?xml version="1.0" encoding="utf-8"?>
<p:tagLst xmlns:p="http://schemas.openxmlformats.org/presentationml/2006/main">
  <p:tag name="AS_UNIQUEID" val="4715"/>
</p:tagLst>
</file>

<file path=ppt/tags/tag90.xml><?xml version="1.0" encoding="utf-8"?>
<p:tagLst xmlns:p="http://schemas.openxmlformats.org/presentationml/2006/main">
  <p:tag name="AS_UNIQUEID" val="4552"/>
</p:tagLst>
</file>

<file path=ppt/tags/tag91.xml><?xml version="1.0" encoding="utf-8"?>
<p:tagLst xmlns:p="http://schemas.openxmlformats.org/presentationml/2006/main">
  <p:tag name="AS_UNIQUEID" val="4553"/>
</p:tagLst>
</file>

<file path=ppt/tags/tag92.xml><?xml version="1.0" encoding="utf-8"?>
<p:tagLst xmlns:p="http://schemas.openxmlformats.org/presentationml/2006/main">
  <p:tag name="AS_UNIQUEID" val="4554"/>
</p:tagLst>
</file>

<file path=ppt/tags/tag93.xml><?xml version="1.0" encoding="utf-8"?>
<p:tagLst xmlns:p="http://schemas.openxmlformats.org/presentationml/2006/main">
  <p:tag name="AS_UNIQUEID" val="2622"/>
</p:tagLst>
</file>

<file path=ppt/tags/tag94.xml><?xml version="1.0" encoding="utf-8"?>
<p:tagLst xmlns:p="http://schemas.openxmlformats.org/presentationml/2006/main">
  <p:tag name="AS_UNIQUEID" val="255"/>
</p:tagLst>
</file>

<file path=ppt/tags/tag95.xml><?xml version="1.0" encoding="utf-8"?>
<p:tagLst xmlns:p="http://schemas.openxmlformats.org/presentationml/2006/main">
  <p:tag name="AS_UNIQUEID" val="256"/>
</p:tagLst>
</file>

<file path=ppt/tags/tag96.xml><?xml version="1.0" encoding="utf-8"?>
<p:tagLst xmlns:p="http://schemas.openxmlformats.org/presentationml/2006/main">
  <p:tag name="AS_UNIQUEID" val="257"/>
</p:tagLst>
</file>

<file path=ppt/tags/tag97.xml><?xml version="1.0" encoding="utf-8"?>
<p:tagLst xmlns:p="http://schemas.openxmlformats.org/presentationml/2006/main">
  <p:tag name="AS_UNIQUEID" val="2629"/>
</p:tagLst>
</file>

<file path=ppt/tags/tag98.xml><?xml version="1.0" encoding="utf-8"?>
<p:tagLst xmlns:p="http://schemas.openxmlformats.org/presentationml/2006/main">
  <p:tag name="AS_UNIQUEID" val="2622"/>
</p:tagLst>
</file>

<file path=ppt/tags/tag99.xml><?xml version="1.0" encoding="utf-8"?>
<p:tagLst xmlns:p="http://schemas.openxmlformats.org/presentationml/2006/main">
  <p:tag name="AS_UNIQUEID" val="4557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4831</Words>
  <Application>WPS 演示</Application>
  <PresentationFormat/>
  <Paragraphs>486</Paragraphs>
  <Slides>39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65" baseType="lpstr">
      <vt:lpstr>Arial</vt:lpstr>
      <vt:lpstr>宋体</vt:lpstr>
      <vt:lpstr>Wingdings</vt:lpstr>
      <vt:lpstr>方正粗黑宋简体</vt:lpstr>
      <vt:lpstr>微软雅黑</vt:lpstr>
      <vt:lpstr>黑体</vt:lpstr>
      <vt:lpstr>PMingLiU-ExtB</vt:lpstr>
      <vt:lpstr>华文新魏</vt:lpstr>
      <vt:lpstr>华文行楷</vt:lpstr>
      <vt:lpstr>方正楷体_GBK</vt:lpstr>
      <vt:lpstr>仿宋</vt:lpstr>
      <vt:lpstr>楷体</vt:lpstr>
      <vt:lpstr>Arial Unicode MS</vt:lpstr>
      <vt:lpstr>Calibri</vt:lpstr>
      <vt:lpstr>Times New Roman</vt:lpstr>
      <vt:lpstr>新宋体</vt:lpstr>
      <vt:lpstr>Calibri</vt:lpstr>
      <vt:lpstr>等线</vt:lpstr>
      <vt:lpstr>Wingdings</vt:lpstr>
      <vt:lpstr>Times New Roman</vt:lpstr>
      <vt:lpstr>Microsoft YaHei UI</vt:lpstr>
      <vt:lpstr>字魂87号-乾坤手书</vt:lpstr>
      <vt:lpstr>Calibri Light</vt:lpstr>
      <vt:lpstr>等线 Light</vt:lpstr>
      <vt:lpstr>华文楷体</vt:lpstr>
      <vt:lpstr>Office Theme</vt:lpstr>
      <vt:lpstr>他，被评论为“文星旷世,曜yào耀寰中。千古奇才，殊不复见！”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课后拓展</vt:lpstr>
      <vt:lpstr>PowerPoint 演示文稿</vt:lpstr>
      <vt:lpstr>PowerPoint 演示文稿</vt:lpstr>
    </vt:vector>
  </TitlesOfParts>
  <Company>二一教育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21cnjy.com</dc:creator>
  <cp:keywords>21</cp:keywords>
  <cp:lastModifiedBy>黄红政</cp:lastModifiedBy>
  <cp:revision>6</cp:revision>
  <cp:lastPrinted>2024-09-18T11:50:00Z</cp:lastPrinted>
  <dcterms:created xsi:type="dcterms:W3CDTF">2024-09-18T11:50:00Z</dcterms:created>
  <dcterms:modified xsi:type="dcterms:W3CDTF">2024-09-20T14:20:09Z</dcterms:modified>
  <cp:version>17447196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32FE13C122EE4B7F94ACD19FB87069C6_13</vt:lpwstr>
  </property>
</Properties>
</file>