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theme/theme3.xml" ContentType="application/vnd.openxmlformats-officedocument.theme+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4.xml" ContentType="application/vnd.openxmlformats-officedocument.theme+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0.xml" ContentType="application/vnd.openxmlformats-officedocument.presentationml.tags+xml"/>
  <Override PartName="/ppt/theme/theme5.xml" ContentType="application/vnd.openxmlformats-officedocument.theme+xml"/>
  <Override PartName="/ppt/tags/tag361.xml" ContentType="application/vnd.openxmlformats-officedocument.presentationml.tags+xml"/>
  <Override PartName="/ppt/notesSlides/notesSlide1.xml" ContentType="application/vnd.openxmlformats-officedocument.presentationml.notesSlide+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notesSlides/notesSlide2.xml" ContentType="application/vnd.openxmlformats-officedocument.presentationml.notesSlide+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notesSlides/notesSlide3.xml" ContentType="application/vnd.openxmlformats-officedocument.presentationml.notesSlide+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notesSlides/notesSlide4.xml" ContentType="application/vnd.openxmlformats-officedocument.presentationml.notesSlide+xml"/>
  <Override PartName="/ppt/tags/tag38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notesSlides/notesSlide5.xml" ContentType="application/vnd.openxmlformats-officedocument.presentationml.notesSlide+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482.xml" ContentType="application/vnd.openxmlformats-officedocument.presentationml.tags+xml"/>
  <Override PartName="/ppt/notesSlides/notesSlide10.xml" ContentType="application/vnd.openxmlformats-officedocument.presentationml.notesSlide+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 id="2147483681" r:id="rId3"/>
    <p:sldMasterId id="2147483700" r:id="rId4"/>
  </p:sldMasterIdLst>
  <p:notesMasterIdLst>
    <p:notesMasterId r:id="rId49"/>
  </p:notesMasterIdLst>
  <p:sldIdLst>
    <p:sldId id="409" r:id="rId5"/>
    <p:sldId id="411" r:id="rId6"/>
    <p:sldId id="413" r:id="rId7"/>
    <p:sldId id="416" r:id="rId8"/>
    <p:sldId id="415" r:id="rId9"/>
    <p:sldId id="418" r:id="rId10"/>
    <p:sldId id="417" r:id="rId11"/>
    <p:sldId id="422" r:id="rId12"/>
    <p:sldId id="423" r:id="rId13"/>
    <p:sldId id="425" r:id="rId14"/>
    <p:sldId id="426" r:id="rId15"/>
    <p:sldId id="481" r:id="rId16"/>
    <p:sldId id="482" r:id="rId17"/>
    <p:sldId id="484" r:id="rId18"/>
    <p:sldId id="485" r:id="rId19"/>
    <p:sldId id="486" r:id="rId20"/>
    <p:sldId id="488" r:id="rId21"/>
    <p:sldId id="489" r:id="rId22"/>
    <p:sldId id="490" r:id="rId23"/>
    <p:sldId id="491" r:id="rId24"/>
    <p:sldId id="492" r:id="rId25"/>
    <p:sldId id="493" r:id="rId26"/>
    <p:sldId id="494" r:id="rId27"/>
    <p:sldId id="498" r:id="rId28"/>
    <p:sldId id="497" r:id="rId29"/>
    <p:sldId id="458" r:id="rId30"/>
    <p:sldId id="460" r:id="rId31"/>
    <p:sldId id="462" r:id="rId32"/>
    <p:sldId id="463" r:id="rId33"/>
    <p:sldId id="465" r:id="rId34"/>
    <p:sldId id="427" r:id="rId35"/>
    <p:sldId id="429" r:id="rId36"/>
    <p:sldId id="430" r:id="rId37"/>
    <p:sldId id="436" r:id="rId38"/>
    <p:sldId id="438" r:id="rId39"/>
    <p:sldId id="441" r:id="rId40"/>
    <p:sldId id="443" r:id="rId41"/>
    <p:sldId id="445" r:id="rId42"/>
    <p:sldId id="447" r:id="rId43"/>
    <p:sldId id="448" r:id="rId44"/>
    <p:sldId id="452" r:id="rId45"/>
    <p:sldId id="454" r:id="rId46"/>
    <p:sldId id="456" r:id="rId47"/>
    <p:sldId id="457" r:id="rId48"/>
  </p:sldIdLst>
  <p:sldSz cx="12192000" cy="6858000"/>
  <p:notesSz cx="6858000" cy="9144000"/>
  <p:custDataLst>
    <p:tags r:id="rId5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幸全" initials="幸全" lastIdx="0" clrIdx="0"/>
  <p:cmAuthor id="5" name="作者"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778" autoAdjust="0"/>
    <p:restoredTop sz="94660"/>
  </p:normalViewPr>
  <p:slideViewPr>
    <p:cSldViewPr snapToGrid="0">
      <p:cViewPr varScale="1">
        <p:scale>
          <a:sx n="64" d="100"/>
          <a:sy n="64" d="100"/>
        </p:scale>
        <p:origin x="-138" y="-516"/>
      </p:cViewPr>
      <p:guideLst>
        <p:guide orient="horz" pos="2155"/>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tags" Target="tags/tag1.xml"/><Relationship Id="rId55"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slide" Target="slides/slide37.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presProps" Target="pres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8" Type="http://schemas.openxmlformats.org/officeDocument/2006/relationships/slide" Target="slides/slide4.xml"/><Relationship Id="rId51" Type="http://schemas.openxmlformats.org/officeDocument/2006/relationships/commentAuthors" Target="commentAuthors.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2021-9-13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106409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幻灯片图像占位符 1"/>
          <p:cNvSpPr>
            <a:spLocks noGrp="1" noRot="1" noChangeAspect="1"/>
          </p:cNvSpPr>
          <p:nvPr>
            <p:ph type="sldImg"/>
          </p:nvPr>
        </p:nvSpPr>
        <p:spPr/>
      </p:sp>
      <p:sp>
        <p:nvSpPr>
          <p:cNvPr id="50178" name="备注占位符 2"/>
          <p:cNvSpPr>
            <a:spLocks noGrp="1"/>
          </p:cNvSpPr>
          <p:nvPr>
            <p:ph type="body" idx="1"/>
          </p:nvPr>
        </p:nvSpPr>
        <p:spPr/>
        <p:txBody>
          <a:bodyPr lIns="91440" tIns="45720" rIns="91440" bIns="45720" anchor="t"/>
          <a:lstStyle/>
          <a:p>
            <a:pPr lvl="0"/>
            <a:endParaRPr lang="zh-CN" altLang="en-US"/>
          </a:p>
        </p:txBody>
      </p:sp>
      <p:sp>
        <p:nvSpPr>
          <p:cNvPr id="50179"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lstStyle/>
          <a:p>
            <a:pPr lvl="0" indent="0" algn="r"/>
            <a:fld id="{9A0DB2DC-4C9A-4742-B13C-FB6460FD3503}" type="slidenum">
              <a:rPr lang="zh-CN" altLang="en-US" sz="1200">
                <a:latin typeface="Calibri"/>
                <a:ea typeface="宋体" pitchFamily="2" charset="-122"/>
              </a:rPr>
              <a:t>23</a:t>
            </a:fld>
            <a:endParaRPr lang="zh-CN" altLang="en-US" sz="1200">
              <a:latin typeface="Calibri"/>
              <a:ea typeface="宋体"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幻灯片图像占位符 1"/>
          <p:cNvSpPr>
            <a:spLocks noGrp="1" noRot="1" noChangeAspect="1"/>
          </p:cNvSpPr>
          <p:nvPr>
            <p:ph type="sldImg"/>
          </p:nvPr>
        </p:nvSpPr>
        <p:spPr/>
      </p:sp>
      <p:sp>
        <p:nvSpPr>
          <p:cNvPr id="28674" name="备注占位符 2"/>
          <p:cNvSpPr>
            <a:spLocks noGrp="1"/>
          </p:cNvSpPr>
          <p:nvPr>
            <p:ph type="body" idx="1"/>
          </p:nvPr>
        </p:nvSpPr>
        <p:spPr/>
        <p:txBody>
          <a:bodyPr lIns="91440" tIns="45720" rIns="91440" bIns="45720" anchor="t"/>
          <a:lstStyle/>
          <a:p>
            <a:pPr lvl="0"/>
            <a:endParaRPr lang="zh-CN" altLang="en-US"/>
          </a:p>
        </p:txBody>
      </p:sp>
      <p:sp>
        <p:nvSpPr>
          <p:cNvPr id="28675"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lstStyle/>
          <a:p>
            <a:pPr lvl="0" indent="0" algn="r"/>
            <a:fld id="{9A0DB2DC-4C9A-4742-B13C-FB6460FD3503}" type="slidenum">
              <a:rPr lang="zh-CN" altLang="en-US" sz="1200">
                <a:latin typeface="Calibri"/>
                <a:ea typeface="宋体" pitchFamily="2" charset="-122"/>
              </a:rPr>
              <a:t>18</a:t>
            </a:fld>
            <a:endParaRPr lang="zh-CN" altLang="en-US" sz="1200">
              <a:latin typeface="Calibri"/>
              <a:ea typeface="宋体" pitchFamily="2"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幻灯片图像占位符 1"/>
          <p:cNvSpPr>
            <a:spLocks noGrp="1" noRot="1" noChangeAspect="1"/>
          </p:cNvSpPr>
          <p:nvPr>
            <p:ph type="sldImg"/>
          </p:nvPr>
        </p:nvSpPr>
        <p:spPr/>
      </p:sp>
      <p:sp>
        <p:nvSpPr>
          <p:cNvPr id="30722" name="备注占位符 2"/>
          <p:cNvSpPr>
            <a:spLocks noGrp="1"/>
          </p:cNvSpPr>
          <p:nvPr>
            <p:ph type="body" idx="1"/>
          </p:nvPr>
        </p:nvSpPr>
        <p:spPr/>
        <p:txBody>
          <a:bodyPr lIns="91440" tIns="45720" rIns="91440" bIns="45720" anchor="t"/>
          <a:lstStyle/>
          <a:p>
            <a:pPr lvl="0"/>
            <a:endParaRPr lang="zh-CN" altLang="en-US"/>
          </a:p>
        </p:txBody>
      </p:sp>
      <p:sp>
        <p:nvSpPr>
          <p:cNvPr id="30723"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lstStyle/>
          <a:p>
            <a:pPr lvl="0" indent="0" algn="r"/>
            <a:fld id="{9A0DB2DC-4C9A-4742-B13C-FB6460FD3503}" type="slidenum">
              <a:rPr lang="zh-CN" altLang="en-US" sz="1200">
                <a:latin typeface="Calibri"/>
                <a:ea typeface="宋体" pitchFamily="2" charset="-122"/>
              </a:rPr>
              <a:t>19</a:t>
            </a:fld>
            <a:endParaRPr lang="zh-CN" altLang="en-US" sz="1200">
              <a:latin typeface="Calibri"/>
              <a:ea typeface="宋体" pitchFamily="2" charset="-122"/>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幻灯片图像占位符 1"/>
          <p:cNvSpPr>
            <a:spLocks noGrp="1" noRot="1" noChangeAspect="1"/>
          </p:cNvSpPr>
          <p:nvPr>
            <p:ph type="sldImg"/>
          </p:nvPr>
        </p:nvSpPr>
        <p:spPr/>
      </p:sp>
      <p:sp>
        <p:nvSpPr>
          <p:cNvPr id="32770" name="备注占位符 2"/>
          <p:cNvSpPr>
            <a:spLocks noGrp="1"/>
          </p:cNvSpPr>
          <p:nvPr>
            <p:ph type="body" idx="1"/>
          </p:nvPr>
        </p:nvSpPr>
        <p:spPr/>
        <p:txBody>
          <a:bodyPr lIns="91440" tIns="45720" rIns="91440" bIns="45720" anchor="t"/>
          <a:lstStyle/>
          <a:p>
            <a:pPr lvl="0"/>
            <a:endParaRPr lang="zh-CN" altLang="en-US"/>
          </a:p>
        </p:txBody>
      </p:sp>
      <p:sp>
        <p:nvSpPr>
          <p:cNvPr id="32771"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lstStyle/>
          <a:p>
            <a:pPr lvl="0" indent="0" algn="r"/>
            <a:fld id="{9A0DB2DC-4C9A-4742-B13C-FB6460FD3503}" type="slidenum">
              <a:rPr lang="zh-CN" altLang="en-US" sz="1200">
                <a:latin typeface="Calibri"/>
                <a:ea typeface="宋体" pitchFamily="2" charset="-122"/>
              </a:rPr>
              <a:t>20</a:t>
            </a:fld>
            <a:endParaRPr lang="zh-CN" altLang="en-US" sz="1200">
              <a:latin typeface="Calibri"/>
              <a:ea typeface="宋体" pitchFamily="2" charset="-122"/>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幻灯片图像占位符 1"/>
          <p:cNvSpPr>
            <a:spLocks noGrp="1" noRot="1" noChangeAspect="1"/>
          </p:cNvSpPr>
          <p:nvPr>
            <p:ph type="sldImg"/>
          </p:nvPr>
        </p:nvSpPr>
        <p:spPr/>
      </p:sp>
      <p:sp>
        <p:nvSpPr>
          <p:cNvPr id="36866" name="备注占位符 2"/>
          <p:cNvSpPr>
            <a:spLocks noGrp="1"/>
          </p:cNvSpPr>
          <p:nvPr>
            <p:ph type="body" idx="1"/>
          </p:nvPr>
        </p:nvSpPr>
        <p:spPr/>
        <p:txBody>
          <a:bodyPr lIns="91440" tIns="45720" rIns="91440" bIns="45720" anchor="t"/>
          <a:lstStyle/>
          <a:p>
            <a:pPr lvl="0"/>
            <a:endParaRPr lang="zh-CN" altLang="en-US"/>
          </a:p>
        </p:txBody>
      </p:sp>
      <p:sp>
        <p:nvSpPr>
          <p:cNvPr id="36867" name="灯片编号占位符 3"/>
          <p:cNvSpPr>
            <a:spLocks noGrp="1"/>
          </p:cNvSpPr>
          <p:nvPr>
            <p:ph type="sldNum" sz="quarter" idx="10"/>
          </p:nvPr>
        </p:nvSpPr>
        <p:spPr>
          <a:xfrm>
            <a:off x="3884613" y="8685213"/>
            <a:ext cx="2971800" cy="458787"/>
          </a:xfrm>
          <a:prstGeom prst="rect">
            <a:avLst/>
          </a:prstGeom>
          <a:noFill/>
          <a:ln w="9525">
            <a:noFill/>
          </a:ln>
        </p:spPr>
        <p:txBody>
          <a:bodyPr vert="horz" lIns="91440" tIns="45720" rIns="91440" bIns="45720" anchor="b"/>
          <a:lstStyle/>
          <a:p>
            <a:pPr lvl="0" indent="0" algn="r"/>
            <a:fld id="{9A0DB2DC-4C9A-4742-B13C-FB6460FD3503}" type="slidenum">
              <a:rPr lang="zh-CN" altLang="en-US" sz="1200">
                <a:latin typeface="Calibri"/>
                <a:ea typeface="宋体" pitchFamily="2" charset="-122"/>
              </a:rPr>
              <a:t>21</a:t>
            </a:fld>
            <a:endParaRPr lang="zh-CN" altLang="en-US" sz="1200">
              <a:latin typeface="Calibri"/>
              <a:ea typeface="宋体" pitchFamily="2"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10.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Master" Target="../slideMasters/slideMaster1.xml"/><Relationship Id="rId5" Type="http://schemas.openxmlformats.org/officeDocument/2006/relationships/tags" Target="../tags/tag12.xml"/><Relationship Id="rId4" Type="http://schemas.openxmlformats.org/officeDocument/2006/relationships/tags" Target="../tags/tag11.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5" Type="http://schemas.openxmlformats.org/officeDocument/2006/relationships/slideMaster" Target="../slideMasters/slideMaster1.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1.xml"/><Relationship Id="rId2" Type="http://schemas.openxmlformats.org/officeDocument/2006/relationships/tags" Target="../tags/tag60.xml"/><Relationship Id="rId1" Type="http://schemas.openxmlformats.org/officeDocument/2006/relationships/tags" Target="../tags/tag59.xml"/><Relationship Id="rId6" Type="http://schemas.openxmlformats.org/officeDocument/2006/relationships/slideMaster" Target="../slideMasters/slideMaster1.xml"/><Relationship Id="rId5" Type="http://schemas.openxmlformats.org/officeDocument/2006/relationships/tags" Target="../tags/tag63.xml"/><Relationship Id="rId4" Type="http://schemas.openxmlformats.org/officeDocument/2006/relationships/tags" Target="../tags/tag62.xml"/></Relationships>
</file>

<file path=ppt/slideLayouts/_rels/slideLayout12.xml.rels><?xml version="1.0" encoding="UTF-8" standalone="yes"?>
<Relationships xmlns="http://schemas.openxmlformats.org/package/2006/relationships"><Relationship Id="rId8" Type="http://schemas.openxmlformats.org/officeDocument/2006/relationships/tags" Target="../tags/tag77.xml"/><Relationship Id="rId13" Type="http://schemas.openxmlformats.org/officeDocument/2006/relationships/tags" Target="../tags/tag82.xml"/><Relationship Id="rId3" Type="http://schemas.openxmlformats.org/officeDocument/2006/relationships/tags" Target="../tags/tag72.xml"/><Relationship Id="rId7" Type="http://schemas.openxmlformats.org/officeDocument/2006/relationships/tags" Target="../tags/tag76.xml"/><Relationship Id="rId12" Type="http://schemas.openxmlformats.org/officeDocument/2006/relationships/tags" Target="../tags/tag81.xml"/><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tags" Target="../tags/tag75.xml"/><Relationship Id="rId11" Type="http://schemas.openxmlformats.org/officeDocument/2006/relationships/tags" Target="../tags/tag80.xml"/><Relationship Id="rId5" Type="http://schemas.openxmlformats.org/officeDocument/2006/relationships/tags" Target="../tags/tag74.xml"/><Relationship Id="rId10" Type="http://schemas.openxmlformats.org/officeDocument/2006/relationships/tags" Target="../tags/tag79.xml"/><Relationship Id="rId4" Type="http://schemas.openxmlformats.org/officeDocument/2006/relationships/tags" Target="../tags/tag73.xml"/><Relationship Id="rId9" Type="http://schemas.openxmlformats.org/officeDocument/2006/relationships/tags" Target="../tags/tag78.xml"/><Relationship Id="rId14"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85.xml"/><Relationship Id="rId2" Type="http://schemas.openxmlformats.org/officeDocument/2006/relationships/tags" Target="../tags/tag84.xml"/><Relationship Id="rId1" Type="http://schemas.openxmlformats.org/officeDocument/2006/relationships/tags" Target="../tags/tag83.xml"/><Relationship Id="rId6" Type="http://schemas.openxmlformats.org/officeDocument/2006/relationships/slideMaster" Target="../slideMasters/slideMaster2.xml"/><Relationship Id="rId5" Type="http://schemas.openxmlformats.org/officeDocument/2006/relationships/tags" Target="../tags/tag87.xml"/><Relationship Id="rId4" Type="http://schemas.openxmlformats.org/officeDocument/2006/relationships/tags" Target="../tags/tag86.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90.xml"/><Relationship Id="rId7" Type="http://schemas.openxmlformats.org/officeDocument/2006/relationships/slideMaster" Target="../slideMasters/slideMaster2.xml"/><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tags" Target="../tags/tag93.xml"/><Relationship Id="rId5" Type="http://schemas.openxmlformats.org/officeDocument/2006/relationships/tags" Target="../tags/tag92.xml"/><Relationship Id="rId4" Type="http://schemas.openxmlformats.org/officeDocument/2006/relationships/tags" Target="../tags/tag91.xml"/></Relationships>
</file>

<file path=ppt/slideLayouts/_rels/slideLayout15.xml.rels><?xml version="1.0" encoding="UTF-8" standalone="yes"?>
<Relationships xmlns="http://schemas.openxmlformats.org/package/2006/relationships"><Relationship Id="rId3" Type="http://schemas.openxmlformats.org/officeDocument/2006/relationships/tags" Target="../tags/tag96.xml"/><Relationship Id="rId7" Type="http://schemas.openxmlformats.org/officeDocument/2006/relationships/slideMaster" Target="../slideMasters/slideMaster2.xml"/><Relationship Id="rId2" Type="http://schemas.openxmlformats.org/officeDocument/2006/relationships/tags" Target="../tags/tag95.xml"/><Relationship Id="rId1" Type="http://schemas.openxmlformats.org/officeDocument/2006/relationships/tags" Target="../tags/tag94.xml"/><Relationship Id="rId6" Type="http://schemas.openxmlformats.org/officeDocument/2006/relationships/tags" Target="../tags/tag99.xml"/><Relationship Id="rId5" Type="http://schemas.openxmlformats.org/officeDocument/2006/relationships/tags" Target="../tags/tag98.xml"/><Relationship Id="rId4" Type="http://schemas.openxmlformats.org/officeDocument/2006/relationships/tags" Target="../tags/tag97.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107.xml"/><Relationship Id="rId3" Type="http://schemas.openxmlformats.org/officeDocument/2006/relationships/tags" Target="../tags/tag102.xml"/><Relationship Id="rId7" Type="http://schemas.openxmlformats.org/officeDocument/2006/relationships/tags" Target="../tags/tag106.xml"/><Relationship Id="rId2" Type="http://schemas.openxmlformats.org/officeDocument/2006/relationships/tags" Target="../tags/tag101.xml"/><Relationship Id="rId1" Type="http://schemas.openxmlformats.org/officeDocument/2006/relationships/tags" Target="../tags/tag100.xml"/><Relationship Id="rId6" Type="http://schemas.openxmlformats.org/officeDocument/2006/relationships/tags" Target="../tags/tag105.xml"/><Relationship Id="rId5" Type="http://schemas.openxmlformats.org/officeDocument/2006/relationships/tags" Target="../tags/tag104.xml"/><Relationship Id="rId4" Type="http://schemas.openxmlformats.org/officeDocument/2006/relationships/tags" Target="../tags/tag103.xml"/><Relationship Id="rId9"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110.xml"/><Relationship Id="rId2" Type="http://schemas.openxmlformats.org/officeDocument/2006/relationships/tags" Target="../tags/tag109.xml"/><Relationship Id="rId1" Type="http://schemas.openxmlformats.org/officeDocument/2006/relationships/tags" Target="../tags/tag108.xml"/><Relationship Id="rId5" Type="http://schemas.openxmlformats.org/officeDocument/2006/relationships/slideMaster" Target="../slideMasters/slideMaster2.xml"/><Relationship Id="rId4" Type="http://schemas.openxmlformats.org/officeDocument/2006/relationships/tags" Target="../tags/tag111.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114.xml"/><Relationship Id="rId2" Type="http://schemas.openxmlformats.org/officeDocument/2006/relationships/tags" Target="../tags/tag113.xml"/><Relationship Id="rId1" Type="http://schemas.openxmlformats.org/officeDocument/2006/relationships/tags" Target="../tags/tag112.xml"/><Relationship Id="rId4"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17.xml"/><Relationship Id="rId7" Type="http://schemas.openxmlformats.org/officeDocument/2006/relationships/slideMaster" Target="../slideMasters/slideMaster2.xml"/><Relationship Id="rId2" Type="http://schemas.openxmlformats.org/officeDocument/2006/relationships/tags" Target="../tags/tag116.xml"/><Relationship Id="rId1" Type="http://schemas.openxmlformats.org/officeDocument/2006/relationships/tags" Target="../tags/tag115.xml"/><Relationship Id="rId6" Type="http://schemas.openxmlformats.org/officeDocument/2006/relationships/tags" Target="../tags/tag120.xml"/><Relationship Id="rId5" Type="http://schemas.openxmlformats.org/officeDocument/2006/relationships/tags" Target="../tags/tag119.xml"/><Relationship Id="rId4" Type="http://schemas.openxmlformats.org/officeDocument/2006/relationships/tags" Target="../tags/tag118.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6" Type="http://schemas.openxmlformats.org/officeDocument/2006/relationships/slideMaster" Target="../slideMasters/slideMaster1.xml"/><Relationship Id="rId5" Type="http://schemas.openxmlformats.org/officeDocument/2006/relationships/tags" Target="../tags/tag17.xml"/><Relationship Id="rId4" Type="http://schemas.openxmlformats.org/officeDocument/2006/relationships/tags" Target="../tags/tag16.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23.xml"/><Relationship Id="rId2" Type="http://schemas.openxmlformats.org/officeDocument/2006/relationships/tags" Target="../tags/tag122.xml"/><Relationship Id="rId1" Type="http://schemas.openxmlformats.org/officeDocument/2006/relationships/tags" Target="../tags/tag121.xml"/><Relationship Id="rId6" Type="http://schemas.openxmlformats.org/officeDocument/2006/relationships/slideMaster" Target="../slideMasters/slideMaster2.xml"/><Relationship Id="rId5" Type="http://schemas.openxmlformats.org/officeDocument/2006/relationships/tags" Target="../tags/tag125.xml"/><Relationship Id="rId4" Type="http://schemas.openxmlformats.org/officeDocument/2006/relationships/tags" Target="../tags/tag124.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128.xml"/><Relationship Id="rId2" Type="http://schemas.openxmlformats.org/officeDocument/2006/relationships/tags" Target="../tags/tag127.xml"/><Relationship Id="rId1" Type="http://schemas.openxmlformats.org/officeDocument/2006/relationships/tags" Target="../tags/tag126.xml"/><Relationship Id="rId5" Type="http://schemas.openxmlformats.org/officeDocument/2006/relationships/slideMaster" Target="../slideMasters/slideMaster2.xml"/><Relationship Id="rId4" Type="http://schemas.openxmlformats.org/officeDocument/2006/relationships/tags" Target="../tags/tag129.xml"/></Relationships>
</file>

<file path=ppt/slideLayouts/_rels/slideLayout22.xml.rels><?xml version="1.0" encoding="UTF-8" standalone="yes"?>
<Relationships xmlns="http://schemas.openxmlformats.org/package/2006/relationships"><Relationship Id="rId8" Type="http://schemas.openxmlformats.org/officeDocument/2006/relationships/tags" Target="../tags/tag137.xml"/><Relationship Id="rId3" Type="http://schemas.openxmlformats.org/officeDocument/2006/relationships/tags" Target="../tags/tag132.xml"/><Relationship Id="rId7" Type="http://schemas.openxmlformats.org/officeDocument/2006/relationships/tags" Target="../tags/tag136.xml"/><Relationship Id="rId2" Type="http://schemas.openxmlformats.org/officeDocument/2006/relationships/tags" Target="../tags/tag131.xml"/><Relationship Id="rId1" Type="http://schemas.openxmlformats.org/officeDocument/2006/relationships/tags" Target="../tags/tag130.xml"/><Relationship Id="rId6" Type="http://schemas.openxmlformats.org/officeDocument/2006/relationships/tags" Target="../tags/tag135.xml"/><Relationship Id="rId5" Type="http://schemas.openxmlformats.org/officeDocument/2006/relationships/tags" Target="../tags/tag134.xml"/><Relationship Id="rId4" Type="http://schemas.openxmlformats.org/officeDocument/2006/relationships/tags" Target="../tags/tag133.xml"/><Relationship Id="rId9"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tags" Target="../tags/tag140.xml"/><Relationship Id="rId2" Type="http://schemas.openxmlformats.org/officeDocument/2006/relationships/tags" Target="../tags/tag139.xml"/><Relationship Id="rId1" Type="http://schemas.openxmlformats.org/officeDocument/2006/relationships/tags" Target="../tags/tag138.xml"/><Relationship Id="rId5" Type="http://schemas.openxmlformats.org/officeDocument/2006/relationships/slideMaster" Target="../slideMasters/slideMaster2.xml"/><Relationship Id="rId4" Type="http://schemas.openxmlformats.org/officeDocument/2006/relationships/tags" Target="../tags/tag141.xml"/></Relationships>
</file>

<file path=ppt/slideLayouts/_rels/slideLayout24.xml.rels><?xml version="1.0" encoding="UTF-8" standalone="yes"?>
<Relationships xmlns="http://schemas.openxmlformats.org/package/2006/relationships"><Relationship Id="rId3" Type="http://schemas.openxmlformats.org/officeDocument/2006/relationships/tags" Target="../tags/tag144.xml"/><Relationship Id="rId7" Type="http://schemas.openxmlformats.org/officeDocument/2006/relationships/slideMaster" Target="../slideMasters/slideMaster2.xml"/><Relationship Id="rId2" Type="http://schemas.openxmlformats.org/officeDocument/2006/relationships/tags" Target="../tags/tag143.xml"/><Relationship Id="rId1" Type="http://schemas.openxmlformats.org/officeDocument/2006/relationships/tags" Target="../tags/tag142.xml"/><Relationship Id="rId6" Type="http://schemas.openxmlformats.org/officeDocument/2006/relationships/tags" Target="../tags/tag147.xml"/><Relationship Id="rId5" Type="http://schemas.openxmlformats.org/officeDocument/2006/relationships/tags" Target="../tags/tag146.xml"/><Relationship Id="rId4" Type="http://schemas.openxmlformats.org/officeDocument/2006/relationships/tags" Target="../tags/tag145.xml"/></Relationships>
</file>

<file path=ppt/slideLayouts/_rels/slideLayout25.xml.rels><?xml version="1.0" encoding="UTF-8" standalone="yes"?>
<Relationships xmlns="http://schemas.openxmlformats.org/package/2006/relationships"><Relationship Id="rId8" Type="http://schemas.openxmlformats.org/officeDocument/2006/relationships/tags" Target="../tags/tag155.xml"/><Relationship Id="rId3" Type="http://schemas.openxmlformats.org/officeDocument/2006/relationships/tags" Target="../tags/tag150.xml"/><Relationship Id="rId7" Type="http://schemas.openxmlformats.org/officeDocument/2006/relationships/tags" Target="../tags/tag154.xml"/><Relationship Id="rId2" Type="http://schemas.openxmlformats.org/officeDocument/2006/relationships/tags" Target="../tags/tag149.xml"/><Relationship Id="rId1" Type="http://schemas.openxmlformats.org/officeDocument/2006/relationships/tags" Target="../tags/tag148.xml"/><Relationship Id="rId6" Type="http://schemas.openxmlformats.org/officeDocument/2006/relationships/tags" Target="../tags/tag153.xml"/><Relationship Id="rId5" Type="http://schemas.openxmlformats.org/officeDocument/2006/relationships/tags" Target="../tags/tag152.xml"/><Relationship Id="rId10" Type="http://schemas.openxmlformats.org/officeDocument/2006/relationships/slideMaster" Target="../slideMasters/slideMaster2.xml"/><Relationship Id="rId4" Type="http://schemas.openxmlformats.org/officeDocument/2006/relationships/tags" Target="../tags/tag151.xml"/><Relationship Id="rId9" Type="http://schemas.openxmlformats.org/officeDocument/2006/relationships/tags" Target="../tags/tag156.xml"/></Relationships>
</file>

<file path=ppt/slideLayouts/_rels/slideLayout26.xml.rels><?xml version="1.0" encoding="UTF-8" standalone="yes"?>
<Relationships xmlns="http://schemas.openxmlformats.org/package/2006/relationships"><Relationship Id="rId8" Type="http://schemas.openxmlformats.org/officeDocument/2006/relationships/tags" Target="../tags/tag164.xml"/><Relationship Id="rId3" Type="http://schemas.openxmlformats.org/officeDocument/2006/relationships/tags" Target="../tags/tag159.xml"/><Relationship Id="rId7" Type="http://schemas.openxmlformats.org/officeDocument/2006/relationships/tags" Target="../tags/tag163.xml"/><Relationship Id="rId2" Type="http://schemas.openxmlformats.org/officeDocument/2006/relationships/tags" Target="../tags/tag158.xml"/><Relationship Id="rId1" Type="http://schemas.openxmlformats.org/officeDocument/2006/relationships/tags" Target="../tags/tag157.xml"/><Relationship Id="rId6" Type="http://schemas.openxmlformats.org/officeDocument/2006/relationships/tags" Target="../tags/tag162.xml"/><Relationship Id="rId5" Type="http://schemas.openxmlformats.org/officeDocument/2006/relationships/tags" Target="../tags/tag161.xml"/><Relationship Id="rId10" Type="http://schemas.openxmlformats.org/officeDocument/2006/relationships/slideMaster" Target="../slideMasters/slideMaster2.xml"/><Relationship Id="rId4" Type="http://schemas.openxmlformats.org/officeDocument/2006/relationships/tags" Target="../tags/tag160.xml"/><Relationship Id="rId9" Type="http://schemas.openxmlformats.org/officeDocument/2006/relationships/tags" Target="../tags/tag165.xml"/></Relationships>
</file>

<file path=ppt/slideLayouts/_rels/slideLayout27.xml.rels><?xml version="1.0" encoding="UTF-8" standalone="yes"?>
<Relationships xmlns="http://schemas.openxmlformats.org/package/2006/relationships"><Relationship Id="rId8" Type="http://schemas.openxmlformats.org/officeDocument/2006/relationships/tags" Target="../tags/tag173.xml"/><Relationship Id="rId3" Type="http://schemas.openxmlformats.org/officeDocument/2006/relationships/tags" Target="../tags/tag168.xml"/><Relationship Id="rId7" Type="http://schemas.openxmlformats.org/officeDocument/2006/relationships/tags" Target="../tags/tag172.xml"/><Relationship Id="rId2" Type="http://schemas.openxmlformats.org/officeDocument/2006/relationships/tags" Target="../tags/tag167.xml"/><Relationship Id="rId1" Type="http://schemas.openxmlformats.org/officeDocument/2006/relationships/tags" Target="../tags/tag166.xml"/><Relationship Id="rId6" Type="http://schemas.openxmlformats.org/officeDocument/2006/relationships/tags" Target="../tags/tag171.xml"/><Relationship Id="rId5" Type="http://schemas.openxmlformats.org/officeDocument/2006/relationships/tags" Target="../tags/tag170.xml"/><Relationship Id="rId4" Type="http://schemas.openxmlformats.org/officeDocument/2006/relationships/tags" Target="../tags/tag169.xml"/><Relationship Id="rId9"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8" Type="http://schemas.openxmlformats.org/officeDocument/2006/relationships/tags" Target="../tags/tag181.xml"/><Relationship Id="rId3" Type="http://schemas.openxmlformats.org/officeDocument/2006/relationships/tags" Target="../tags/tag176.xml"/><Relationship Id="rId7" Type="http://schemas.openxmlformats.org/officeDocument/2006/relationships/tags" Target="../tags/tag180.xml"/><Relationship Id="rId2" Type="http://schemas.openxmlformats.org/officeDocument/2006/relationships/tags" Target="../tags/tag175.xml"/><Relationship Id="rId1" Type="http://schemas.openxmlformats.org/officeDocument/2006/relationships/tags" Target="../tags/tag174.xml"/><Relationship Id="rId6" Type="http://schemas.openxmlformats.org/officeDocument/2006/relationships/tags" Target="../tags/tag179.xml"/><Relationship Id="rId5" Type="http://schemas.openxmlformats.org/officeDocument/2006/relationships/tags" Target="../tags/tag178.xml"/><Relationship Id="rId10" Type="http://schemas.openxmlformats.org/officeDocument/2006/relationships/slideMaster" Target="../slideMasters/slideMaster2.xml"/><Relationship Id="rId4" Type="http://schemas.openxmlformats.org/officeDocument/2006/relationships/tags" Target="../tags/tag177.xml"/><Relationship Id="rId9" Type="http://schemas.openxmlformats.org/officeDocument/2006/relationships/tags" Target="../tags/tag182.xml"/></Relationships>
</file>

<file path=ppt/slideLayouts/_rels/slideLayout29.xml.rels><?xml version="1.0" encoding="UTF-8" standalone="yes"?>
<Relationships xmlns="http://schemas.openxmlformats.org/package/2006/relationships"><Relationship Id="rId3" Type="http://schemas.openxmlformats.org/officeDocument/2006/relationships/tags" Target="../tags/tag185.xml"/><Relationship Id="rId7" Type="http://schemas.openxmlformats.org/officeDocument/2006/relationships/slideMaster" Target="../slideMasters/slideMaster2.xml"/><Relationship Id="rId2" Type="http://schemas.openxmlformats.org/officeDocument/2006/relationships/tags" Target="../tags/tag184.xml"/><Relationship Id="rId1" Type="http://schemas.openxmlformats.org/officeDocument/2006/relationships/tags" Target="../tags/tag183.xml"/><Relationship Id="rId6" Type="http://schemas.openxmlformats.org/officeDocument/2006/relationships/tags" Target="../tags/tag188.xml"/><Relationship Id="rId5" Type="http://schemas.openxmlformats.org/officeDocument/2006/relationships/tags" Target="../tags/tag187.xml"/><Relationship Id="rId4" Type="http://schemas.openxmlformats.org/officeDocument/2006/relationships/tags" Target="../tags/tag186.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6" Type="http://schemas.openxmlformats.org/officeDocument/2006/relationships/slideMaster" Target="../slideMasters/slideMaster1.xml"/><Relationship Id="rId5" Type="http://schemas.openxmlformats.org/officeDocument/2006/relationships/tags" Target="../tags/tag22.xml"/><Relationship Id="rId4" Type="http://schemas.openxmlformats.org/officeDocument/2006/relationships/tags" Target="../tags/tag2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193.xml"/><Relationship Id="rId1" Type="http://schemas.openxmlformats.org/officeDocument/2006/relationships/tags" Target="../tags/tag192.xml"/><Relationship Id="rId4" Type="http://schemas.openxmlformats.org/officeDocument/2006/relationships/image" Target="../media/image2.jpeg"/></Relationships>
</file>

<file path=ppt/slideLayouts/_rels/slideLayout33.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195.xml"/><Relationship Id="rId1" Type="http://schemas.openxmlformats.org/officeDocument/2006/relationships/tags" Target="../tags/tag194.xml"/><Relationship Id="rId4" Type="http://schemas.openxmlformats.org/officeDocument/2006/relationships/image" Target="../media/image3.png"/></Relationships>
</file>

<file path=ppt/slideLayouts/_rels/slideLayout3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198.xml"/><Relationship Id="rId7" Type="http://schemas.openxmlformats.org/officeDocument/2006/relationships/image" Target="../media/image4.png"/><Relationship Id="rId2" Type="http://schemas.openxmlformats.org/officeDocument/2006/relationships/tags" Target="../tags/tag197.xml"/><Relationship Id="rId1" Type="http://schemas.openxmlformats.org/officeDocument/2006/relationships/tags" Target="../tags/tag196.xml"/><Relationship Id="rId6" Type="http://schemas.openxmlformats.org/officeDocument/2006/relationships/slideMaster" Target="../slideMasters/slideMaster3.xml"/><Relationship Id="rId5" Type="http://schemas.openxmlformats.org/officeDocument/2006/relationships/tags" Target="../tags/tag200.xml"/><Relationship Id="rId4" Type="http://schemas.openxmlformats.org/officeDocument/2006/relationships/tags" Target="../tags/tag199.xml"/></Relationships>
</file>

<file path=ppt/slideLayouts/_rels/slideLayout35.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202.xml"/><Relationship Id="rId1" Type="http://schemas.openxmlformats.org/officeDocument/2006/relationships/tags" Target="../tags/tag201.xml"/><Relationship Id="rId4" Type="http://schemas.openxmlformats.org/officeDocument/2006/relationships/image" Target="../media/image3.png"/></Relationships>
</file>

<file path=ppt/slideLayouts/_rels/slideLayout36.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204.xml"/><Relationship Id="rId1" Type="http://schemas.openxmlformats.org/officeDocument/2006/relationships/tags" Target="../tags/tag203.xml"/><Relationship Id="rId4" Type="http://schemas.openxmlformats.org/officeDocument/2006/relationships/image" Target="../media/image3.png"/></Relationships>
</file>

<file path=ppt/slideLayouts/_rels/slideLayout37.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206.xml"/><Relationship Id="rId1" Type="http://schemas.openxmlformats.org/officeDocument/2006/relationships/tags" Target="../tags/tag205.xml"/><Relationship Id="rId5" Type="http://schemas.openxmlformats.org/officeDocument/2006/relationships/image" Target="../media/image3.png"/><Relationship Id="rId4" Type="http://schemas.openxmlformats.org/officeDocument/2006/relationships/image" Target="../media/image5.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208.xml"/><Relationship Id="rId1" Type="http://schemas.openxmlformats.org/officeDocument/2006/relationships/tags" Target="../tags/tag207.xml"/><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5.xml"/><Relationship Id="rId7" Type="http://schemas.openxmlformats.org/officeDocument/2006/relationships/slideMaster" Target="../slideMasters/slideMaster1.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tags" Target="../tags/tag28.xml"/><Relationship Id="rId5" Type="http://schemas.openxmlformats.org/officeDocument/2006/relationships/tags" Target="../tags/tag27.xml"/><Relationship Id="rId4" Type="http://schemas.openxmlformats.org/officeDocument/2006/relationships/tags" Target="../tags/tag26.xml"/></Relationships>
</file>

<file path=ppt/slideLayouts/_rels/slideLayout40.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210.xml"/><Relationship Id="rId1" Type="http://schemas.openxmlformats.org/officeDocument/2006/relationships/tags" Target="../tags/tag209.xml"/><Relationship Id="rId4" Type="http://schemas.openxmlformats.org/officeDocument/2006/relationships/image" Target="../media/image3.png"/></Relationships>
</file>

<file path=ppt/slideLayouts/_rels/slideLayout41.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212.xml"/><Relationship Id="rId1" Type="http://schemas.openxmlformats.org/officeDocument/2006/relationships/tags" Target="../tags/tag211.xml"/><Relationship Id="rId4" Type="http://schemas.openxmlformats.org/officeDocument/2006/relationships/image" Target="../media/image3.png"/></Relationships>
</file>

<file path=ppt/slideLayouts/_rels/slideLayout42.xml.rels><?xml version="1.0" encoding="UTF-8" standalone="yes"?>
<Relationships xmlns="http://schemas.openxmlformats.org/package/2006/relationships"><Relationship Id="rId3" Type="http://schemas.openxmlformats.org/officeDocument/2006/relationships/slideMaster" Target="../slideMasters/slideMaster3.xml"/><Relationship Id="rId2" Type="http://schemas.openxmlformats.org/officeDocument/2006/relationships/tags" Target="../tags/tag214.xml"/><Relationship Id="rId1" Type="http://schemas.openxmlformats.org/officeDocument/2006/relationships/tags" Target="../tags/tag213.xml"/><Relationship Id="rId4" Type="http://schemas.openxmlformats.org/officeDocument/2006/relationships/image" Target="../media/image2.jpeg"/></Relationships>
</file>

<file path=ppt/slideLayouts/_rels/slideLayout43.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217.xml"/><Relationship Id="rId7" Type="http://schemas.openxmlformats.org/officeDocument/2006/relationships/slideMaster" Target="../slideMasters/slideMaster3.xml"/><Relationship Id="rId2" Type="http://schemas.openxmlformats.org/officeDocument/2006/relationships/tags" Target="../tags/tag216.xml"/><Relationship Id="rId1" Type="http://schemas.openxmlformats.org/officeDocument/2006/relationships/tags" Target="../tags/tag215.xml"/><Relationship Id="rId6" Type="http://schemas.openxmlformats.org/officeDocument/2006/relationships/tags" Target="../tags/tag220.xml"/><Relationship Id="rId5" Type="http://schemas.openxmlformats.org/officeDocument/2006/relationships/tags" Target="../tags/tag219.xml"/><Relationship Id="rId4" Type="http://schemas.openxmlformats.org/officeDocument/2006/relationships/tags" Target="../tags/tag218.xml"/></Relationships>
</file>

<file path=ppt/slideLayouts/_rels/slideLayout44.xml.rels><?xml version="1.0" encoding="UTF-8" standalone="yes"?>
<Relationships xmlns="http://schemas.openxmlformats.org/package/2006/relationships"><Relationship Id="rId8" Type="http://schemas.openxmlformats.org/officeDocument/2006/relationships/tags" Target="../tags/tag228.xml"/><Relationship Id="rId3" Type="http://schemas.openxmlformats.org/officeDocument/2006/relationships/tags" Target="../tags/tag223.xml"/><Relationship Id="rId7" Type="http://schemas.openxmlformats.org/officeDocument/2006/relationships/tags" Target="../tags/tag227.xml"/><Relationship Id="rId2" Type="http://schemas.openxmlformats.org/officeDocument/2006/relationships/tags" Target="../tags/tag222.xml"/><Relationship Id="rId1" Type="http://schemas.openxmlformats.org/officeDocument/2006/relationships/tags" Target="../tags/tag221.xml"/><Relationship Id="rId6" Type="http://schemas.openxmlformats.org/officeDocument/2006/relationships/tags" Target="../tags/tag226.xml"/><Relationship Id="rId5" Type="http://schemas.openxmlformats.org/officeDocument/2006/relationships/tags" Target="../tags/tag225.xml"/><Relationship Id="rId10" Type="http://schemas.openxmlformats.org/officeDocument/2006/relationships/image" Target="../media/image3.png"/><Relationship Id="rId4" Type="http://schemas.openxmlformats.org/officeDocument/2006/relationships/tags" Target="../tags/tag224.xml"/><Relationship Id="rId9"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8" Type="http://schemas.openxmlformats.org/officeDocument/2006/relationships/tags" Target="../tags/tag236.xml"/><Relationship Id="rId3" Type="http://schemas.openxmlformats.org/officeDocument/2006/relationships/tags" Target="../tags/tag231.xml"/><Relationship Id="rId7" Type="http://schemas.openxmlformats.org/officeDocument/2006/relationships/tags" Target="../tags/tag235.xml"/><Relationship Id="rId2" Type="http://schemas.openxmlformats.org/officeDocument/2006/relationships/tags" Target="../tags/tag230.xml"/><Relationship Id="rId1" Type="http://schemas.openxmlformats.org/officeDocument/2006/relationships/tags" Target="../tags/tag229.xml"/><Relationship Id="rId6" Type="http://schemas.openxmlformats.org/officeDocument/2006/relationships/tags" Target="../tags/tag234.xml"/><Relationship Id="rId11" Type="http://schemas.openxmlformats.org/officeDocument/2006/relationships/image" Target="../media/image3.png"/><Relationship Id="rId5" Type="http://schemas.openxmlformats.org/officeDocument/2006/relationships/tags" Target="../tags/tag233.xml"/><Relationship Id="rId10" Type="http://schemas.openxmlformats.org/officeDocument/2006/relationships/slideMaster" Target="../slideMasters/slideMaster3.xml"/><Relationship Id="rId4" Type="http://schemas.openxmlformats.org/officeDocument/2006/relationships/tags" Target="../tags/tag232.xml"/><Relationship Id="rId9" Type="http://schemas.openxmlformats.org/officeDocument/2006/relationships/tags" Target="../tags/tag237.xml"/></Relationships>
</file>

<file path=ppt/slideLayouts/_rels/slideLayout46.xml.rels><?xml version="1.0" encoding="UTF-8" standalone="yes"?>
<Relationships xmlns="http://schemas.openxmlformats.org/package/2006/relationships"><Relationship Id="rId8" Type="http://schemas.openxmlformats.org/officeDocument/2006/relationships/tags" Target="../tags/tag245.xml"/><Relationship Id="rId3" Type="http://schemas.openxmlformats.org/officeDocument/2006/relationships/tags" Target="../tags/tag240.xml"/><Relationship Id="rId7" Type="http://schemas.openxmlformats.org/officeDocument/2006/relationships/tags" Target="../tags/tag244.xml"/><Relationship Id="rId2" Type="http://schemas.openxmlformats.org/officeDocument/2006/relationships/tags" Target="../tags/tag239.xml"/><Relationship Id="rId1" Type="http://schemas.openxmlformats.org/officeDocument/2006/relationships/tags" Target="../tags/tag238.xml"/><Relationship Id="rId6" Type="http://schemas.openxmlformats.org/officeDocument/2006/relationships/tags" Target="../tags/tag243.xml"/><Relationship Id="rId11" Type="http://schemas.openxmlformats.org/officeDocument/2006/relationships/image" Target="../media/image3.png"/><Relationship Id="rId5" Type="http://schemas.openxmlformats.org/officeDocument/2006/relationships/tags" Target="../tags/tag242.xml"/><Relationship Id="rId10" Type="http://schemas.openxmlformats.org/officeDocument/2006/relationships/slideMaster" Target="../slideMasters/slideMaster3.xml"/><Relationship Id="rId4" Type="http://schemas.openxmlformats.org/officeDocument/2006/relationships/tags" Target="../tags/tag241.xml"/><Relationship Id="rId9" Type="http://schemas.openxmlformats.org/officeDocument/2006/relationships/tags" Target="../tags/tag246.xml"/></Relationships>
</file>

<file path=ppt/slideLayouts/_rels/slideLayout47.xml.rels><?xml version="1.0" encoding="UTF-8" standalone="yes"?>
<Relationships xmlns="http://schemas.openxmlformats.org/package/2006/relationships"><Relationship Id="rId8" Type="http://schemas.openxmlformats.org/officeDocument/2006/relationships/tags" Target="../tags/tag254.xml"/><Relationship Id="rId3" Type="http://schemas.openxmlformats.org/officeDocument/2006/relationships/tags" Target="../tags/tag249.xml"/><Relationship Id="rId7" Type="http://schemas.openxmlformats.org/officeDocument/2006/relationships/tags" Target="../tags/tag253.xml"/><Relationship Id="rId2" Type="http://schemas.openxmlformats.org/officeDocument/2006/relationships/tags" Target="../tags/tag248.xml"/><Relationship Id="rId1" Type="http://schemas.openxmlformats.org/officeDocument/2006/relationships/tags" Target="../tags/tag247.xml"/><Relationship Id="rId6" Type="http://schemas.openxmlformats.org/officeDocument/2006/relationships/tags" Target="../tags/tag252.xml"/><Relationship Id="rId11" Type="http://schemas.openxmlformats.org/officeDocument/2006/relationships/image" Target="../media/image3.png"/><Relationship Id="rId5" Type="http://schemas.openxmlformats.org/officeDocument/2006/relationships/tags" Target="../tags/tag251.xml"/><Relationship Id="rId10" Type="http://schemas.openxmlformats.org/officeDocument/2006/relationships/slideMaster" Target="../slideMasters/slideMaster3.xml"/><Relationship Id="rId4" Type="http://schemas.openxmlformats.org/officeDocument/2006/relationships/tags" Target="../tags/tag250.xml"/><Relationship Id="rId9" Type="http://schemas.openxmlformats.org/officeDocument/2006/relationships/tags" Target="../tags/tag255.xml"/></Relationships>
</file>

<file path=ppt/slideLayouts/_rels/slideLayout48.xml.rels><?xml version="1.0" encoding="UTF-8" standalone="yes"?>
<Relationships xmlns="http://schemas.openxmlformats.org/package/2006/relationships"><Relationship Id="rId8" Type="http://schemas.openxmlformats.org/officeDocument/2006/relationships/tags" Target="../tags/tag263.xml"/><Relationship Id="rId13" Type="http://schemas.openxmlformats.org/officeDocument/2006/relationships/image" Target="../media/image3.png"/><Relationship Id="rId3" Type="http://schemas.openxmlformats.org/officeDocument/2006/relationships/tags" Target="../tags/tag258.xml"/><Relationship Id="rId7" Type="http://schemas.openxmlformats.org/officeDocument/2006/relationships/tags" Target="../tags/tag262.xml"/><Relationship Id="rId12" Type="http://schemas.openxmlformats.org/officeDocument/2006/relationships/slideMaster" Target="../slideMasters/slideMaster3.xml"/><Relationship Id="rId2" Type="http://schemas.openxmlformats.org/officeDocument/2006/relationships/tags" Target="../tags/tag257.xml"/><Relationship Id="rId1" Type="http://schemas.openxmlformats.org/officeDocument/2006/relationships/tags" Target="../tags/tag256.xml"/><Relationship Id="rId6" Type="http://schemas.openxmlformats.org/officeDocument/2006/relationships/tags" Target="../tags/tag261.xml"/><Relationship Id="rId11" Type="http://schemas.openxmlformats.org/officeDocument/2006/relationships/tags" Target="../tags/tag266.xml"/><Relationship Id="rId5" Type="http://schemas.openxmlformats.org/officeDocument/2006/relationships/tags" Target="../tags/tag260.xml"/><Relationship Id="rId10" Type="http://schemas.openxmlformats.org/officeDocument/2006/relationships/tags" Target="../tags/tag265.xml"/><Relationship Id="rId4" Type="http://schemas.openxmlformats.org/officeDocument/2006/relationships/tags" Target="../tags/tag259.xml"/><Relationship Id="rId9" Type="http://schemas.openxmlformats.org/officeDocument/2006/relationships/tags" Target="../tags/tag264.xml"/></Relationships>
</file>

<file path=ppt/slideLayouts/_rels/slideLayout49.xml.rels><?xml version="1.0" encoding="UTF-8" standalone="yes"?>
<Relationships xmlns="http://schemas.openxmlformats.org/package/2006/relationships"><Relationship Id="rId8" Type="http://schemas.openxmlformats.org/officeDocument/2006/relationships/tags" Target="../tags/tag274.xml"/><Relationship Id="rId3" Type="http://schemas.openxmlformats.org/officeDocument/2006/relationships/tags" Target="../tags/tag269.xml"/><Relationship Id="rId7" Type="http://schemas.openxmlformats.org/officeDocument/2006/relationships/tags" Target="../tags/tag273.xml"/><Relationship Id="rId2" Type="http://schemas.openxmlformats.org/officeDocument/2006/relationships/tags" Target="../tags/tag268.xml"/><Relationship Id="rId1" Type="http://schemas.openxmlformats.org/officeDocument/2006/relationships/tags" Target="../tags/tag267.xml"/><Relationship Id="rId6" Type="http://schemas.openxmlformats.org/officeDocument/2006/relationships/tags" Target="../tags/tag272.xml"/><Relationship Id="rId5" Type="http://schemas.openxmlformats.org/officeDocument/2006/relationships/tags" Target="../tags/tag271.xml"/><Relationship Id="rId10" Type="http://schemas.openxmlformats.org/officeDocument/2006/relationships/image" Target="../media/image6.png"/><Relationship Id="rId4" Type="http://schemas.openxmlformats.org/officeDocument/2006/relationships/tags" Target="../tags/tag270.xml"/><Relationship Id="rId9"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6.xml"/><Relationship Id="rId3" Type="http://schemas.openxmlformats.org/officeDocument/2006/relationships/tags" Target="../tags/tag31.xml"/><Relationship Id="rId7" Type="http://schemas.openxmlformats.org/officeDocument/2006/relationships/tags" Target="../tags/tag35.xml"/><Relationship Id="rId2" Type="http://schemas.openxmlformats.org/officeDocument/2006/relationships/tags" Target="../tags/tag30.xml"/><Relationship Id="rId1" Type="http://schemas.openxmlformats.org/officeDocument/2006/relationships/tags" Target="../tags/tag29.xml"/><Relationship Id="rId6" Type="http://schemas.openxmlformats.org/officeDocument/2006/relationships/tags" Target="../tags/tag34.xml"/><Relationship Id="rId5" Type="http://schemas.openxmlformats.org/officeDocument/2006/relationships/tags" Target="../tags/tag33.xml"/><Relationship Id="rId4" Type="http://schemas.openxmlformats.org/officeDocument/2006/relationships/tags" Target="../tags/tag32.xml"/><Relationship Id="rId9"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279.xml"/><Relationship Id="rId1" Type="http://schemas.openxmlformats.org/officeDocument/2006/relationships/tags" Target="../tags/tag278.xml"/><Relationship Id="rId4" Type="http://schemas.openxmlformats.org/officeDocument/2006/relationships/image" Target="../media/image2.jpeg"/></Relationships>
</file>

<file path=ppt/slideLayouts/_rels/slideLayout51.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281.xml"/><Relationship Id="rId1" Type="http://schemas.openxmlformats.org/officeDocument/2006/relationships/tags" Target="../tags/tag280.xml"/><Relationship Id="rId4" Type="http://schemas.openxmlformats.org/officeDocument/2006/relationships/image" Target="../media/image3.png"/></Relationships>
</file>

<file path=ppt/slideLayouts/_rels/slideLayout5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284.xml"/><Relationship Id="rId7" Type="http://schemas.openxmlformats.org/officeDocument/2006/relationships/image" Target="../media/image4.png"/><Relationship Id="rId2" Type="http://schemas.openxmlformats.org/officeDocument/2006/relationships/tags" Target="../tags/tag283.xml"/><Relationship Id="rId1" Type="http://schemas.openxmlformats.org/officeDocument/2006/relationships/tags" Target="../tags/tag282.xml"/><Relationship Id="rId6" Type="http://schemas.openxmlformats.org/officeDocument/2006/relationships/slideMaster" Target="../slideMasters/slideMaster4.xml"/><Relationship Id="rId5" Type="http://schemas.openxmlformats.org/officeDocument/2006/relationships/tags" Target="../tags/tag286.xml"/><Relationship Id="rId4" Type="http://schemas.openxmlformats.org/officeDocument/2006/relationships/tags" Target="../tags/tag285.xml"/></Relationships>
</file>

<file path=ppt/slideLayouts/_rels/slideLayout53.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288.xml"/><Relationship Id="rId1" Type="http://schemas.openxmlformats.org/officeDocument/2006/relationships/tags" Target="../tags/tag287.xml"/><Relationship Id="rId4" Type="http://schemas.openxmlformats.org/officeDocument/2006/relationships/image" Target="../media/image3.png"/></Relationships>
</file>

<file path=ppt/slideLayouts/_rels/slideLayout54.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290.xml"/><Relationship Id="rId1" Type="http://schemas.openxmlformats.org/officeDocument/2006/relationships/tags" Target="../tags/tag289.xml"/><Relationship Id="rId4" Type="http://schemas.openxmlformats.org/officeDocument/2006/relationships/image" Target="../media/image3.png"/></Relationships>
</file>

<file path=ppt/slideLayouts/_rels/slideLayout55.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292.xml"/><Relationship Id="rId1" Type="http://schemas.openxmlformats.org/officeDocument/2006/relationships/tags" Target="../tags/tag291.xml"/><Relationship Id="rId5" Type="http://schemas.openxmlformats.org/officeDocument/2006/relationships/image" Target="../media/image3.png"/><Relationship Id="rId4" Type="http://schemas.openxmlformats.org/officeDocument/2006/relationships/image" Target="../media/image5.png"/></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294.xml"/><Relationship Id="rId1" Type="http://schemas.openxmlformats.org/officeDocument/2006/relationships/tags" Target="../tags/tag293.xml"/><Relationship Id="rId4" Type="http://schemas.openxmlformats.org/officeDocument/2006/relationships/image" Target="../media/image3.png"/></Relationships>
</file>

<file path=ppt/slideLayouts/_rels/slideLayout58.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296.xml"/><Relationship Id="rId1" Type="http://schemas.openxmlformats.org/officeDocument/2006/relationships/tags" Target="../tags/tag295.xml"/><Relationship Id="rId4" Type="http://schemas.openxmlformats.org/officeDocument/2006/relationships/image" Target="../media/image3.png"/></Relationships>
</file>

<file path=ppt/slideLayouts/_rels/slideLayout59.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298.xml"/><Relationship Id="rId1" Type="http://schemas.openxmlformats.org/officeDocument/2006/relationships/tags" Target="../tags/tag297.xml"/><Relationship Id="rId4"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9.xml"/><Relationship Id="rId2" Type="http://schemas.openxmlformats.org/officeDocument/2006/relationships/tags" Target="../tags/tag38.xml"/><Relationship Id="rId1" Type="http://schemas.openxmlformats.org/officeDocument/2006/relationships/tags" Target="../tags/tag37.xml"/><Relationship Id="rId5" Type="http://schemas.openxmlformats.org/officeDocument/2006/relationships/slideMaster" Target="../slideMasters/slideMaster1.xml"/><Relationship Id="rId4" Type="http://schemas.openxmlformats.org/officeDocument/2006/relationships/tags" Target="../tags/tag40.xml"/></Relationships>
</file>

<file path=ppt/slideLayouts/_rels/slideLayout60.xml.rels><?xml version="1.0" encoding="UTF-8" standalone="yes"?>
<Relationships xmlns="http://schemas.openxmlformats.org/package/2006/relationships"><Relationship Id="rId3" Type="http://schemas.openxmlformats.org/officeDocument/2006/relationships/slideMaster" Target="../slideMasters/slideMaster4.xml"/><Relationship Id="rId2" Type="http://schemas.openxmlformats.org/officeDocument/2006/relationships/tags" Target="../tags/tag300.xml"/><Relationship Id="rId1" Type="http://schemas.openxmlformats.org/officeDocument/2006/relationships/tags" Target="../tags/tag299.xml"/><Relationship Id="rId4" Type="http://schemas.openxmlformats.org/officeDocument/2006/relationships/image" Target="../media/image2.jpeg"/></Relationships>
</file>

<file path=ppt/slideLayouts/_rels/slideLayout6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303.xml"/><Relationship Id="rId7" Type="http://schemas.openxmlformats.org/officeDocument/2006/relationships/slideMaster" Target="../slideMasters/slideMaster4.xml"/><Relationship Id="rId2" Type="http://schemas.openxmlformats.org/officeDocument/2006/relationships/tags" Target="../tags/tag302.xml"/><Relationship Id="rId1" Type="http://schemas.openxmlformats.org/officeDocument/2006/relationships/tags" Target="../tags/tag301.xml"/><Relationship Id="rId6" Type="http://schemas.openxmlformats.org/officeDocument/2006/relationships/tags" Target="../tags/tag306.xml"/><Relationship Id="rId5" Type="http://schemas.openxmlformats.org/officeDocument/2006/relationships/tags" Target="../tags/tag305.xml"/><Relationship Id="rId4" Type="http://schemas.openxmlformats.org/officeDocument/2006/relationships/tags" Target="../tags/tag304.xml"/></Relationships>
</file>

<file path=ppt/slideLayouts/_rels/slideLayout62.xml.rels><?xml version="1.0" encoding="UTF-8" standalone="yes"?>
<Relationships xmlns="http://schemas.openxmlformats.org/package/2006/relationships"><Relationship Id="rId8" Type="http://schemas.openxmlformats.org/officeDocument/2006/relationships/tags" Target="../tags/tag314.xml"/><Relationship Id="rId3" Type="http://schemas.openxmlformats.org/officeDocument/2006/relationships/tags" Target="../tags/tag309.xml"/><Relationship Id="rId7" Type="http://schemas.openxmlformats.org/officeDocument/2006/relationships/tags" Target="../tags/tag313.xml"/><Relationship Id="rId2" Type="http://schemas.openxmlformats.org/officeDocument/2006/relationships/tags" Target="../tags/tag308.xml"/><Relationship Id="rId1" Type="http://schemas.openxmlformats.org/officeDocument/2006/relationships/tags" Target="../tags/tag307.xml"/><Relationship Id="rId6" Type="http://schemas.openxmlformats.org/officeDocument/2006/relationships/tags" Target="../tags/tag312.xml"/><Relationship Id="rId5" Type="http://schemas.openxmlformats.org/officeDocument/2006/relationships/tags" Target="../tags/tag311.xml"/><Relationship Id="rId10" Type="http://schemas.openxmlformats.org/officeDocument/2006/relationships/image" Target="../media/image3.png"/><Relationship Id="rId4" Type="http://schemas.openxmlformats.org/officeDocument/2006/relationships/tags" Target="../tags/tag310.xml"/><Relationship Id="rId9"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8" Type="http://schemas.openxmlformats.org/officeDocument/2006/relationships/tags" Target="../tags/tag322.xml"/><Relationship Id="rId3" Type="http://schemas.openxmlformats.org/officeDocument/2006/relationships/tags" Target="../tags/tag317.xml"/><Relationship Id="rId7" Type="http://schemas.openxmlformats.org/officeDocument/2006/relationships/tags" Target="../tags/tag321.xml"/><Relationship Id="rId2" Type="http://schemas.openxmlformats.org/officeDocument/2006/relationships/tags" Target="../tags/tag316.xml"/><Relationship Id="rId1" Type="http://schemas.openxmlformats.org/officeDocument/2006/relationships/tags" Target="../tags/tag315.xml"/><Relationship Id="rId6" Type="http://schemas.openxmlformats.org/officeDocument/2006/relationships/tags" Target="../tags/tag320.xml"/><Relationship Id="rId11" Type="http://schemas.openxmlformats.org/officeDocument/2006/relationships/image" Target="../media/image3.png"/><Relationship Id="rId5" Type="http://schemas.openxmlformats.org/officeDocument/2006/relationships/tags" Target="../tags/tag319.xml"/><Relationship Id="rId10" Type="http://schemas.openxmlformats.org/officeDocument/2006/relationships/slideMaster" Target="../slideMasters/slideMaster4.xml"/><Relationship Id="rId4" Type="http://schemas.openxmlformats.org/officeDocument/2006/relationships/tags" Target="../tags/tag318.xml"/><Relationship Id="rId9" Type="http://schemas.openxmlformats.org/officeDocument/2006/relationships/tags" Target="../tags/tag323.xml"/></Relationships>
</file>

<file path=ppt/slideLayouts/_rels/slideLayout64.xml.rels><?xml version="1.0" encoding="UTF-8" standalone="yes"?>
<Relationships xmlns="http://schemas.openxmlformats.org/package/2006/relationships"><Relationship Id="rId8" Type="http://schemas.openxmlformats.org/officeDocument/2006/relationships/tags" Target="../tags/tag331.xml"/><Relationship Id="rId3" Type="http://schemas.openxmlformats.org/officeDocument/2006/relationships/tags" Target="../tags/tag326.xml"/><Relationship Id="rId7" Type="http://schemas.openxmlformats.org/officeDocument/2006/relationships/tags" Target="../tags/tag330.xml"/><Relationship Id="rId2" Type="http://schemas.openxmlformats.org/officeDocument/2006/relationships/tags" Target="../tags/tag325.xml"/><Relationship Id="rId1" Type="http://schemas.openxmlformats.org/officeDocument/2006/relationships/tags" Target="../tags/tag324.xml"/><Relationship Id="rId6" Type="http://schemas.openxmlformats.org/officeDocument/2006/relationships/tags" Target="../tags/tag329.xml"/><Relationship Id="rId11" Type="http://schemas.openxmlformats.org/officeDocument/2006/relationships/image" Target="../media/image3.png"/><Relationship Id="rId5" Type="http://schemas.openxmlformats.org/officeDocument/2006/relationships/tags" Target="../tags/tag328.xml"/><Relationship Id="rId10" Type="http://schemas.openxmlformats.org/officeDocument/2006/relationships/slideMaster" Target="../slideMasters/slideMaster4.xml"/><Relationship Id="rId4" Type="http://schemas.openxmlformats.org/officeDocument/2006/relationships/tags" Target="../tags/tag327.xml"/><Relationship Id="rId9" Type="http://schemas.openxmlformats.org/officeDocument/2006/relationships/tags" Target="../tags/tag332.xml"/></Relationships>
</file>

<file path=ppt/slideLayouts/_rels/slideLayout65.xml.rels><?xml version="1.0" encoding="UTF-8" standalone="yes"?>
<Relationships xmlns="http://schemas.openxmlformats.org/package/2006/relationships"><Relationship Id="rId8" Type="http://schemas.openxmlformats.org/officeDocument/2006/relationships/tags" Target="../tags/tag340.xml"/><Relationship Id="rId3" Type="http://schemas.openxmlformats.org/officeDocument/2006/relationships/tags" Target="../tags/tag335.xml"/><Relationship Id="rId7" Type="http://schemas.openxmlformats.org/officeDocument/2006/relationships/tags" Target="../tags/tag339.xml"/><Relationship Id="rId2" Type="http://schemas.openxmlformats.org/officeDocument/2006/relationships/tags" Target="../tags/tag334.xml"/><Relationship Id="rId1" Type="http://schemas.openxmlformats.org/officeDocument/2006/relationships/tags" Target="../tags/tag333.xml"/><Relationship Id="rId6" Type="http://schemas.openxmlformats.org/officeDocument/2006/relationships/tags" Target="../tags/tag338.xml"/><Relationship Id="rId11" Type="http://schemas.openxmlformats.org/officeDocument/2006/relationships/image" Target="../media/image3.png"/><Relationship Id="rId5" Type="http://schemas.openxmlformats.org/officeDocument/2006/relationships/tags" Target="../tags/tag337.xml"/><Relationship Id="rId10" Type="http://schemas.openxmlformats.org/officeDocument/2006/relationships/slideMaster" Target="../slideMasters/slideMaster4.xml"/><Relationship Id="rId4" Type="http://schemas.openxmlformats.org/officeDocument/2006/relationships/tags" Target="../tags/tag336.xml"/><Relationship Id="rId9" Type="http://schemas.openxmlformats.org/officeDocument/2006/relationships/tags" Target="../tags/tag341.xml"/></Relationships>
</file>

<file path=ppt/slideLayouts/_rels/slideLayout66.xml.rels><?xml version="1.0" encoding="UTF-8" standalone="yes"?>
<Relationships xmlns="http://schemas.openxmlformats.org/package/2006/relationships"><Relationship Id="rId8" Type="http://schemas.openxmlformats.org/officeDocument/2006/relationships/tags" Target="../tags/tag349.xml"/><Relationship Id="rId13" Type="http://schemas.openxmlformats.org/officeDocument/2006/relationships/image" Target="../media/image3.png"/><Relationship Id="rId3" Type="http://schemas.openxmlformats.org/officeDocument/2006/relationships/tags" Target="../tags/tag344.xml"/><Relationship Id="rId7" Type="http://schemas.openxmlformats.org/officeDocument/2006/relationships/tags" Target="../tags/tag348.xml"/><Relationship Id="rId12" Type="http://schemas.openxmlformats.org/officeDocument/2006/relationships/slideMaster" Target="../slideMasters/slideMaster4.xml"/><Relationship Id="rId2" Type="http://schemas.openxmlformats.org/officeDocument/2006/relationships/tags" Target="../tags/tag343.xml"/><Relationship Id="rId1" Type="http://schemas.openxmlformats.org/officeDocument/2006/relationships/tags" Target="../tags/tag342.xml"/><Relationship Id="rId6" Type="http://schemas.openxmlformats.org/officeDocument/2006/relationships/tags" Target="../tags/tag347.xml"/><Relationship Id="rId11" Type="http://schemas.openxmlformats.org/officeDocument/2006/relationships/tags" Target="../tags/tag352.xml"/><Relationship Id="rId5" Type="http://schemas.openxmlformats.org/officeDocument/2006/relationships/tags" Target="../tags/tag346.xml"/><Relationship Id="rId10" Type="http://schemas.openxmlformats.org/officeDocument/2006/relationships/tags" Target="../tags/tag351.xml"/><Relationship Id="rId4" Type="http://schemas.openxmlformats.org/officeDocument/2006/relationships/tags" Target="../tags/tag345.xml"/><Relationship Id="rId9" Type="http://schemas.openxmlformats.org/officeDocument/2006/relationships/tags" Target="../tags/tag350.xml"/></Relationships>
</file>

<file path=ppt/slideLayouts/_rels/slideLayout67.xml.rels><?xml version="1.0" encoding="UTF-8" standalone="yes"?>
<Relationships xmlns="http://schemas.openxmlformats.org/package/2006/relationships"><Relationship Id="rId8" Type="http://schemas.openxmlformats.org/officeDocument/2006/relationships/tags" Target="../tags/tag360.xml"/><Relationship Id="rId3" Type="http://schemas.openxmlformats.org/officeDocument/2006/relationships/tags" Target="../tags/tag355.xml"/><Relationship Id="rId7" Type="http://schemas.openxmlformats.org/officeDocument/2006/relationships/tags" Target="../tags/tag359.xml"/><Relationship Id="rId2" Type="http://schemas.openxmlformats.org/officeDocument/2006/relationships/tags" Target="../tags/tag354.xml"/><Relationship Id="rId1" Type="http://schemas.openxmlformats.org/officeDocument/2006/relationships/tags" Target="../tags/tag353.xml"/><Relationship Id="rId6" Type="http://schemas.openxmlformats.org/officeDocument/2006/relationships/tags" Target="../tags/tag358.xml"/><Relationship Id="rId5" Type="http://schemas.openxmlformats.org/officeDocument/2006/relationships/tags" Target="../tags/tag357.xml"/><Relationship Id="rId10" Type="http://schemas.openxmlformats.org/officeDocument/2006/relationships/image" Target="../media/image6.png"/><Relationship Id="rId4" Type="http://schemas.openxmlformats.org/officeDocument/2006/relationships/tags" Target="../tags/tag356.xml"/><Relationship Id="rId9"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3.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6.xml"/><Relationship Id="rId7" Type="http://schemas.openxmlformats.org/officeDocument/2006/relationships/slideMaster" Target="../slideMasters/slideMaster1.xml"/><Relationship Id="rId2" Type="http://schemas.openxmlformats.org/officeDocument/2006/relationships/tags" Target="../tags/tag45.xml"/><Relationship Id="rId1" Type="http://schemas.openxmlformats.org/officeDocument/2006/relationships/tags" Target="../tags/tag44.xml"/><Relationship Id="rId6" Type="http://schemas.openxmlformats.org/officeDocument/2006/relationships/tags" Target="../tags/tag49.xml"/><Relationship Id="rId5" Type="http://schemas.openxmlformats.org/officeDocument/2006/relationships/tags" Target="../tags/tag48.xml"/><Relationship Id="rId4" Type="http://schemas.openxmlformats.org/officeDocument/2006/relationships/tags" Target="../tags/tag47.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Master" Target="../slideMasters/slideMaster1.xml"/><Relationship Id="rId5" Type="http://schemas.openxmlformats.org/officeDocument/2006/relationships/tags" Target="../tags/tag54.xml"/><Relationship Id="rId4" Type="http://schemas.openxmlformats.org/officeDocument/2006/relationships/tags" Target="../tags/tag5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1"/>
            </p:custDataLst>
          </p:nvPr>
        </p:nvSpPr>
        <p:spPr>
          <a:xfrm>
            <a:off x="1198800" y="914400"/>
            <a:ext cx="9799200" cy="2570400"/>
          </a:xfrm>
        </p:spPr>
        <p:txBody>
          <a:bodyPr lIns="90000" tIns="46800" rIns="90000" bIns="46800" anchor="b" anchorCtr="0">
            <a:normAutofit/>
          </a:bodyPr>
          <a:lstStyle>
            <a:lvl1pPr algn="ctr">
              <a:defRPr sz="6000" b="1" i="0" spc="300" baseline="0">
                <a:solidFill>
                  <a:schemeClr val="tx1">
                    <a:lumMod val="85000"/>
                    <a:lumOff val="15000"/>
                  </a:schemeClr>
                </a:solidFill>
                <a:effectLst/>
              </a:defRPr>
            </a:lvl1pPr>
          </a:lstStyle>
          <a:p>
            <a:r>
              <a:rPr lang="zh-CN" altLang="en-US"/>
              <a:t>单击此处编辑标题</a:t>
            </a:r>
          </a:p>
        </p:txBody>
      </p:sp>
      <p:sp>
        <p:nvSpPr>
          <p:cNvPr id="3" name="副标题 2"/>
          <p:cNvSpPr>
            <a:spLocks noGrp="1"/>
          </p:cNvSpPr>
          <p:nvPr>
            <p:ph type="subTitle" idx="1" hasCustomPrompt="1"/>
            <p:custDataLst>
              <p:tags r:id="rId2"/>
            </p:custDataLst>
          </p:nvPr>
        </p:nvSpPr>
        <p:spPr>
          <a:xfrm>
            <a:off x="1198800" y="3560400"/>
            <a:ext cx="9799200" cy="1472400"/>
          </a:xfrm>
        </p:spPr>
        <p:txBody>
          <a:bodyPr lIns="90000" tIns="46800" rIns="90000" bIns="46800">
            <a:normAutofit/>
          </a:bodyPr>
          <a:lstStyle>
            <a:lvl1pPr marL="0" indent="0" algn="ctr" eaLnBrk="1" fontAlgn="auto" latinLnBrk="0" hangingPunct="1">
              <a:lnSpc>
                <a:spcPct val="110000"/>
              </a:lnSpc>
              <a:buNone/>
              <a:defRPr sz="2400" u="none" strike="noStrike" kern="1200" cap="none" spc="200" normalizeH="0" baseline="0">
                <a:solidFill>
                  <a:schemeClr val="tx1">
                    <a:lumMod val="65000"/>
                    <a:lumOff val="35000"/>
                  </a:schemeClr>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16" name="日期占位符 15"/>
          <p:cNvSpPr>
            <a:spLocks noGrp="1"/>
          </p:cNvSpPr>
          <p:nvPr>
            <p:ph type="dt" sz="half" idx="10"/>
            <p:custDataLst>
              <p:tags r:id="rId3"/>
            </p:custDataLst>
          </p:nvPr>
        </p:nvSpPr>
        <p:spPr/>
        <p:txBody>
          <a:bodyPr/>
          <a:lstStyle/>
          <a:p>
            <a:fld id="{760FBDFE-C587-4B4C-A407-44438C67B59E}" type="datetimeFigureOut">
              <a:rPr lang="zh-CN" altLang="en-US" smtClean="0"/>
              <a:t>2021-9-13</a:t>
            </a:fld>
            <a:endParaRPr lang="zh-CN" altLang="en-US"/>
          </a:p>
        </p:txBody>
      </p:sp>
      <p:sp>
        <p:nvSpPr>
          <p:cNvPr id="17" name="页脚占位符 16"/>
          <p:cNvSpPr>
            <a:spLocks noGrp="1"/>
          </p:cNvSpPr>
          <p:nvPr>
            <p:ph type="ftr" sz="quarter" idx="11"/>
            <p:custDataLst>
              <p:tags r:id="rId4"/>
            </p:custDataLst>
          </p:nvPr>
        </p:nvSpPr>
        <p:spPr/>
        <p:txBody>
          <a:bodyPr/>
          <a:lstStyle/>
          <a:p>
            <a:endParaRPr lang="zh-CN" altLang="en-US"/>
          </a:p>
        </p:txBody>
      </p:sp>
      <p:sp>
        <p:nvSpPr>
          <p:cNvPr id="18" name="灯片编号占位符 17"/>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2021-9-13</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08400" y="774000"/>
            <a:ext cx="10972800" cy="5482800"/>
          </a:xfrm>
        </p:spPr>
        <p:txBody>
          <a:bodyPr/>
          <a:lstStyle>
            <a:lvl1pPr marL="228600" indent="-228600" eaLnBrk="1" fontAlgn="auto" latinLnBrk="0" hangingPunct="1">
              <a:lnSpc>
                <a:spcPct val="130000"/>
              </a:lnSpc>
              <a:buFont typeface="Arial"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buFont typeface="Wingdings"/>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2021-9-13</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title" hasCustomPrompt="1"/>
            <p:custDataLst>
              <p:tags r:id="rId4"/>
            </p:custDataLst>
          </p:nvPr>
        </p:nvSpPr>
        <p:spPr>
          <a:xfrm>
            <a:off x="1198800" y="2484000"/>
            <a:ext cx="9799200" cy="101880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6000" b="1" i="0" u="none" strike="noStrike" kern="1200" cap="none" spc="300" normalizeH="0" baseline="0" noProof="1">
                <a:solidFill>
                  <a:schemeClr val="tx1">
                    <a:lumMod val="85000"/>
                    <a:lumOff val="15000"/>
                  </a:schemeClr>
                </a:solidFill>
                <a:effectLst/>
                <a:uFillTx/>
                <a:latin typeface="Arial" pitchFamily="34" charset="0"/>
                <a:ea typeface="微软雅黑" pitchFamily="34" charset="-122"/>
                <a:cs typeface="+mj-cs"/>
                <a:sym typeface="+mn-ea"/>
              </a:defRPr>
            </a:lvl1pPr>
          </a:lstStyle>
          <a:p>
            <a:pPr lvl="0"/>
            <a:r>
              <a:rPr>
                <a:sym typeface="+mn-ea"/>
              </a:rPr>
              <a:t>单击此处编辑标题</a:t>
            </a:r>
          </a:p>
        </p:txBody>
      </p:sp>
      <p:sp>
        <p:nvSpPr>
          <p:cNvPr id="7" name="文本占位符 6"/>
          <p:cNvSpPr>
            <a:spLocks noGrp="1"/>
          </p:cNvSpPr>
          <p:nvPr>
            <p:ph type="body" sz="quarter" idx="13"/>
            <p:custDataLst>
              <p:tags r:id="rId5"/>
            </p:custDataLst>
          </p:nvPr>
        </p:nvSpPr>
        <p:spPr>
          <a:xfrm>
            <a:off x="1198800" y="3560400"/>
            <a:ext cx="9799200" cy="471600"/>
          </a:xfrm>
        </p:spPr>
        <p:txBody>
          <a:bodyPr lIns="90000" tIns="46800" rIns="90000" bIns="46800">
            <a:normAutofit/>
          </a:bodyPr>
          <a:lstStyle>
            <a:lvl1pPr marL="0" indent="0" algn="ctr">
              <a:lnSpc>
                <a:spcPct val="110000"/>
              </a:lnSpc>
              <a:buNone/>
              <a:defRPr sz="2400" spc="200" baseline="0">
                <a:solidFill>
                  <a:schemeClr val="tx1">
                    <a:lumMod val="65000"/>
                    <a:lumOff val="35000"/>
                  </a:schemeClr>
                </a:solidFill>
              </a:defRPr>
            </a:lvl1pPr>
          </a:lstStyle>
          <a:p>
            <a:pPr lvl="0"/>
            <a:r>
              <a:rPr lang="zh-CN" altLang="en-US"/>
              <a:t>单击此处编辑母版文本样式</a:t>
            </a: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7" name="矩形 6"/>
          <p:cNvSpPr/>
          <p:nvPr userDrawn="1">
            <p:custDataLst>
              <p:tags r:id="rId1"/>
            </p:custDataLst>
          </p:nvPr>
        </p:nvSpPr>
        <p:spPr>
          <a:xfrm>
            <a:off x="274320" y="321260"/>
            <a:ext cx="11683455" cy="393053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highlight>
                <a:srgbClr val="1171F1"/>
              </a:highlight>
            </a:endParaRPr>
          </a:p>
        </p:txBody>
      </p:sp>
      <p:sp>
        <p:nvSpPr>
          <p:cNvPr id="8" name="任意形状 8"/>
          <p:cNvSpPr/>
          <p:nvPr userDrawn="1">
            <p:custDataLst>
              <p:tags r:id="rId2"/>
            </p:custDataLst>
          </p:nvPr>
        </p:nvSpPr>
        <p:spPr>
          <a:xfrm>
            <a:off x="9490237" y="321259"/>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0"/>
                </a:schemeClr>
              </a:gs>
              <a:gs pos="100000">
                <a:schemeClr val="bg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9" name="任意形状 9"/>
          <p:cNvSpPr/>
          <p:nvPr userDrawn="1">
            <p:custDataLst>
              <p:tags r:id="rId3"/>
            </p:custDataLst>
          </p:nvPr>
        </p:nvSpPr>
        <p:spPr>
          <a:xfrm rot="10800000">
            <a:off x="261015" y="2411670"/>
            <a:ext cx="1887415" cy="184012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bg2">
                  <a:alpha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10" name="矩形 9"/>
          <p:cNvSpPr/>
          <p:nvPr userDrawn="1">
            <p:custDataLst>
              <p:tags r:id="rId4"/>
            </p:custDataLst>
          </p:nvPr>
        </p:nvSpPr>
        <p:spPr>
          <a:xfrm>
            <a:off x="9471025" y="6254750"/>
            <a:ext cx="1800225" cy="76201"/>
          </a:xfrm>
          <a:prstGeom prst="rect">
            <a:avLst/>
          </a:prstGeom>
          <a:solidFill>
            <a:schemeClr val="bg2">
              <a:lumMod val="9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userDrawn="1">
            <p:custDataLst>
              <p:tags r:id="rId5"/>
            </p:custDataLst>
          </p:nvPr>
        </p:nvSpPr>
        <p:spPr>
          <a:xfrm flipV="1">
            <a:off x="750570" y="6305550"/>
            <a:ext cx="715645" cy="76201"/>
          </a:xfrm>
          <a:prstGeom prst="rect">
            <a:avLst/>
          </a:prstGeom>
          <a:solidFill>
            <a:schemeClr val="bg2">
              <a:lumMod val="9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userDrawn="1">
            <p:custDataLst>
              <p:tags r:id="rId6"/>
            </p:custDataLst>
          </p:nvPr>
        </p:nvSpPr>
        <p:spPr>
          <a:xfrm>
            <a:off x="1555115" y="6306820"/>
            <a:ext cx="88900" cy="76201"/>
          </a:xfrm>
          <a:prstGeom prst="rect">
            <a:avLst/>
          </a:prstGeom>
          <a:solidFill>
            <a:schemeClr val="bg2">
              <a:lumMod val="9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userDrawn="1">
            <p:custDataLst>
              <p:tags r:id="rId7"/>
            </p:custDataLst>
          </p:nvPr>
        </p:nvSpPr>
        <p:spPr>
          <a:xfrm>
            <a:off x="1731010" y="6306820"/>
            <a:ext cx="253365" cy="76201"/>
          </a:xfrm>
          <a:prstGeom prst="rect">
            <a:avLst/>
          </a:prstGeom>
          <a:solidFill>
            <a:schemeClr val="bg2">
              <a:lumMod val="95000"/>
              <a:alpha val="4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日期占位符 15"/>
          <p:cNvSpPr>
            <a:spLocks noGrp="1"/>
          </p:cNvSpPr>
          <p:nvPr>
            <p:ph type="dt" sz="half" idx="10"/>
            <p:custDataLst>
              <p:tags r:id="rId8"/>
            </p:custDataLst>
          </p:nvPr>
        </p:nvSpPr>
        <p:spPr/>
        <p:txBody>
          <a:bodyPr/>
          <a:lstStyle/>
          <a:p>
            <a:fld id="{760FBDFE-C587-4B4C-A407-44438C67B59E}" type="datetimeFigureOut">
              <a:rPr lang="zh-CN" altLang="en-US" smtClean="0"/>
              <a:t>2021-9-13</a:t>
            </a:fld>
            <a:endParaRPr lang="zh-CN" altLang="en-US"/>
          </a:p>
        </p:txBody>
      </p:sp>
      <p:sp>
        <p:nvSpPr>
          <p:cNvPr id="17" name="页脚占位符 16"/>
          <p:cNvSpPr>
            <a:spLocks noGrp="1"/>
          </p:cNvSpPr>
          <p:nvPr>
            <p:ph type="ftr" sz="quarter" idx="11"/>
            <p:custDataLst>
              <p:tags r:id="rId9"/>
            </p:custDataLst>
          </p:nvPr>
        </p:nvSpPr>
        <p:spPr/>
        <p:txBody>
          <a:bodyPr/>
          <a:lstStyle/>
          <a:p>
            <a:endParaRPr lang="zh-CN" altLang="en-US"/>
          </a:p>
        </p:txBody>
      </p:sp>
      <p:sp>
        <p:nvSpPr>
          <p:cNvPr id="18" name="灯片编号占位符 17"/>
          <p:cNvSpPr>
            <a:spLocks noGrp="1"/>
          </p:cNvSpPr>
          <p:nvPr>
            <p:ph type="sldNum" sz="quarter" idx="12"/>
            <p:custDataLst>
              <p:tags r:id="rId10"/>
            </p:custDataLst>
          </p:nvPr>
        </p:nvSpPr>
        <p:spPr/>
        <p:txBody>
          <a:bodyPr/>
          <a:lstStyle/>
          <a:p>
            <a:fld id="{49AE70B2-8BF9-45C0-BB95-33D1B9D3A854}" type="slidenum">
              <a:rPr lang="zh-CN" altLang="en-US" smtClean="0"/>
              <a:t>‹#›</a:t>
            </a:fld>
            <a:endParaRPr lang="zh-CN" altLang="en-US"/>
          </a:p>
        </p:txBody>
      </p:sp>
      <p:sp>
        <p:nvSpPr>
          <p:cNvPr id="2" name="标题 1"/>
          <p:cNvSpPr>
            <a:spLocks noGrp="1"/>
          </p:cNvSpPr>
          <p:nvPr>
            <p:ph type="ctrTitle" hasCustomPrompt="1"/>
            <p:custDataLst>
              <p:tags r:id="rId11"/>
            </p:custDataLst>
          </p:nvPr>
        </p:nvSpPr>
        <p:spPr>
          <a:xfrm>
            <a:off x="883644" y="809127"/>
            <a:ext cx="9144000" cy="1896745"/>
          </a:xfrm>
        </p:spPr>
        <p:txBody>
          <a:bodyPr lIns="91440" tIns="45720" rIns="91440" bIns="0" anchor="b" anchorCtr="0">
            <a:normAutofit/>
          </a:bodyPr>
          <a:lstStyle>
            <a:lvl1pPr algn="l">
              <a:defRPr sz="6600" b="1" spc="600" baseline="0">
                <a:latin typeface="Arial" pitchFamily="34" charset="0"/>
              </a:defRPr>
            </a:lvl1pPr>
          </a:lstStyle>
          <a:p>
            <a:r>
              <a:rPr lang="zh-CN" altLang="en-US"/>
              <a:t>单击此处编辑标题</a:t>
            </a:r>
          </a:p>
        </p:txBody>
      </p:sp>
      <p:sp>
        <p:nvSpPr>
          <p:cNvPr id="3" name="副标题 2"/>
          <p:cNvSpPr>
            <a:spLocks noGrp="1"/>
          </p:cNvSpPr>
          <p:nvPr>
            <p:ph type="subTitle" idx="1" hasCustomPrompt="1"/>
            <p:custDataLst>
              <p:tags r:id="rId12"/>
            </p:custDataLst>
          </p:nvPr>
        </p:nvSpPr>
        <p:spPr>
          <a:xfrm>
            <a:off x="883643" y="3017520"/>
            <a:ext cx="9144000" cy="890270"/>
          </a:xfrm>
        </p:spPr>
        <p:txBody>
          <a:bodyPr lIns="91440" tIns="0" rIns="91440" bIns="45720">
            <a:normAutofit/>
          </a:bodyPr>
          <a:lstStyle>
            <a:lvl1pPr marL="0" indent="0" algn="l" eaLnBrk="1" fontAlgn="auto" latinLnBrk="0" hangingPunct="1">
              <a:lnSpc>
                <a:spcPct val="100000"/>
              </a:lnSpc>
              <a:buNone/>
              <a:defRPr sz="2400" u="none" strike="noStrike" kern="1200" cap="none" spc="200" normalizeH="0" baseline="0">
                <a:solidFill>
                  <a:schemeClr val="tx1">
                    <a:lumMod val="85000"/>
                    <a:lumOff val="15000"/>
                  </a:schemeClr>
                </a:solidFill>
                <a:uFillTx/>
                <a:latin typeface="Arial"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p>
        </p:txBody>
      </p:sp>
      <p:sp>
        <p:nvSpPr>
          <p:cNvPr id="5" name="文本占位符 4"/>
          <p:cNvSpPr>
            <a:spLocks noGrp="1"/>
          </p:cNvSpPr>
          <p:nvPr>
            <p:ph type="body" sz="quarter" idx="13" hasCustomPrompt="1"/>
            <p:custDataLst>
              <p:tags r:id="rId13"/>
            </p:custDataLst>
          </p:nvPr>
        </p:nvSpPr>
        <p:spPr>
          <a:xfrm>
            <a:off x="883644" y="5050433"/>
            <a:ext cx="3365430" cy="579657"/>
          </a:xfrm>
        </p:spPr>
        <p:txBody>
          <a:bodyPr lIns="91440" tIns="45720" rIns="91440" bIns="45720">
            <a:normAutofit/>
          </a:bodyPr>
          <a:lstStyle>
            <a:lvl1pPr marL="0" indent="0">
              <a:buNone/>
              <a:defRPr sz="2400" baseline="0">
                <a:solidFill>
                  <a:schemeClr val="accent1"/>
                </a:solidFill>
                <a:latin typeface="Arial" pitchFamily="34" charset="0"/>
              </a:defRPr>
            </a:lvl1pPr>
          </a:lstStyle>
          <a:p>
            <a:pPr lvl="0"/>
            <a:r>
              <a:rPr lang="zh-CN" altLang="en-US"/>
              <a:t>编辑文本</a:t>
            </a: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2021-9-13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14" name="矩形 13"/>
          <p:cNvSpPr/>
          <p:nvPr userDrawn="1">
            <p:custDataLst>
              <p:tags r:id="rId1"/>
            </p:custDataLst>
          </p:nvPr>
        </p:nvSpPr>
        <p:spPr>
          <a:xfrm>
            <a:off x="0" y="6474460"/>
            <a:ext cx="12192000" cy="383540"/>
          </a:xfrm>
          <a:prstGeom prst="rect">
            <a:avLst/>
          </a:prstGeom>
          <a:solidFill>
            <a:schemeClr val="tx2">
              <a:lumMod val="10000"/>
              <a:alpha val="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highlight>
                <a:srgbClr val="1171F1"/>
              </a:highlight>
            </a:endParaRPr>
          </a:p>
        </p:txBody>
      </p:sp>
      <p:sp>
        <p:nvSpPr>
          <p:cNvPr id="2" name="标题 1"/>
          <p:cNvSpPr>
            <a:spLocks noGrp="1"/>
          </p:cNvSpPr>
          <p:nvPr>
            <p:ph type="title" hasCustomPrompt="1"/>
            <p:custDataLst>
              <p:tags r:id="rId2"/>
            </p:custDataLst>
          </p:nvPr>
        </p:nvSpPr>
        <p:spPr>
          <a:xfrm>
            <a:off x="4676775" y="2059757"/>
            <a:ext cx="6243774" cy="922021"/>
          </a:xfrm>
        </p:spPr>
        <p:txBody>
          <a:bodyPr lIns="91440" tIns="45720" rIns="91440" bIns="0" anchor="b" anchorCtr="0">
            <a:normAutofit/>
          </a:bodyPr>
          <a:lstStyle>
            <a:lvl1pPr>
              <a:defRPr sz="5400" u="none" strike="noStrike" kern="1200" cap="none" spc="300" normalizeH="0" baseline="0">
                <a:solidFill>
                  <a:schemeClr val="accent1"/>
                </a:solidFill>
                <a:uFillTx/>
                <a:latin typeface="Arial" pitchFamily="34" charset="0"/>
                <a:ea typeface="微软雅黑" pitchFamily="34" charset="-122"/>
              </a:defRPr>
            </a:lvl1pPr>
          </a:lstStyle>
          <a:p>
            <a:r>
              <a:rPr lang="zh-CN" altLang="en-US"/>
              <a:t>单击此处编辑标题</a:t>
            </a:r>
          </a:p>
        </p:txBody>
      </p:sp>
      <p:sp>
        <p:nvSpPr>
          <p:cNvPr id="3" name="文本占位符 2"/>
          <p:cNvSpPr>
            <a:spLocks noGrp="1"/>
          </p:cNvSpPr>
          <p:nvPr>
            <p:ph type="body" idx="1" hasCustomPrompt="1"/>
            <p:custDataLst>
              <p:tags r:id="rId3"/>
            </p:custDataLst>
          </p:nvPr>
        </p:nvSpPr>
        <p:spPr>
          <a:xfrm>
            <a:off x="4676775" y="3102596"/>
            <a:ext cx="6243774" cy="1401006"/>
          </a:xfrm>
        </p:spPr>
        <p:txBody>
          <a:bodyPr lIns="91440" tIns="0" rIns="91440" bIns="45720">
            <a:normAutofit/>
          </a:bodyPr>
          <a:lstStyle>
            <a:lvl1pPr marL="0" indent="0" eaLnBrk="1" fontAlgn="auto" latinLnBrk="0" hangingPunct="1">
              <a:buNone/>
              <a:defRPr kumimoji="0" lang="zh-CN" altLang="en-US" sz="18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t>2021-9-13</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238877" y="952508"/>
            <a:ext cx="5283242" cy="5388907"/>
          </a:xfrm>
        </p:spPr>
        <p:txBody>
          <a:bodyPr>
            <a:noAutofit/>
          </a:bodyPr>
          <a:lstStyle>
            <a:lvl1pPr>
              <a:defRPr sz="1600" baseline="0">
                <a:solidFill>
                  <a:schemeClr val="tx1">
                    <a:lumMod val="85000"/>
                    <a:lumOff val="15000"/>
                  </a:schemeClr>
                </a:solidFill>
                <a:latin typeface="Arial" pitchFamily="34" charset="0"/>
                <a:ea typeface="微软雅黑" pitchFamily="34" charset="-122"/>
              </a:defRPr>
            </a:lvl1pPr>
            <a:lvl2pPr>
              <a:defRPr sz="1600" baseline="0">
                <a:solidFill>
                  <a:schemeClr val="tx1">
                    <a:lumMod val="85000"/>
                    <a:lumOff val="15000"/>
                  </a:schemeClr>
                </a:solidFill>
                <a:latin typeface="Arial" pitchFamily="34" charset="0"/>
                <a:ea typeface="微软雅黑" pitchFamily="34" charset="-122"/>
              </a:defRPr>
            </a:lvl2pPr>
            <a:lvl3pPr>
              <a:defRPr sz="1600" baseline="0">
                <a:solidFill>
                  <a:schemeClr val="tx1">
                    <a:lumMod val="85000"/>
                    <a:lumOff val="15000"/>
                  </a:schemeClr>
                </a:solidFill>
                <a:latin typeface="Arial" pitchFamily="34" charset="0"/>
                <a:ea typeface="微软雅黑" pitchFamily="34" charset="-122"/>
              </a:defRPr>
            </a:lvl3pPr>
            <a:lvl4pPr>
              <a:defRPr sz="1600" baseline="0">
                <a:solidFill>
                  <a:schemeClr val="tx1">
                    <a:lumMod val="85000"/>
                    <a:lumOff val="15000"/>
                  </a:schemeClr>
                </a:solidFill>
                <a:latin typeface="Arial" pitchFamily="34" charset="0"/>
                <a:ea typeface="微软雅黑" pitchFamily="34" charset="-122"/>
              </a:defRPr>
            </a:lvl4pPr>
            <a:lvl5pPr>
              <a:defRPr sz="1600" baseline="0">
                <a:solidFill>
                  <a:schemeClr val="tx1">
                    <a:lumMod val="85000"/>
                    <a:lumOff val="15000"/>
                  </a:schemeClr>
                </a:solidFill>
                <a:latin typeface="Arial" pitchFamily="34" charset="0"/>
                <a:ea typeface="微软雅黑"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2021-9-13</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85000"/>
                    <a:lumOff val="15000"/>
                  </a:schemeClr>
                </a:solidFill>
                <a:uFillTx/>
                <a:latin typeface="Arial" pitchFamily="34" charset="0"/>
                <a:ea typeface="微软雅黑"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2000" b="0" i="0" u="none" strike="noStrike" kern="1200" cap="none" spc="200" normalizeH="0" baseline="0" noProof="1">
                <a:solidFill>
                  <a:schemeClr val="tx1">
                    <a:lumMod val="85000"/>
                    <a:lumOff val="15000"/>
                  </a:schemeClr>
                </a:solidFill>
                <a:uFillTx/>
                <a:latin typeface="Arial" pitchFamily="34" charset="0"/>
                <a:ea typeface="微软雅黑"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2021-9-13</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2021-9-13</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2021-9-13</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accent1"/>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custDataLst>
              <p:tags r:id="rId2"/>
            </p:custDataLst>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t>2021-9-13</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t>‹#›</a:t>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idx="1"/>
            <p:custDataLst>
              <p:tags r:id="rId2"/>
            </p:custDataLst>
          </p:nvPr>
        </p:nvSpPr>
        <p:spPr>
          <a:xfrm>
            <a:off x="608400" y="1490400"/>
            <a:ext cx="10969200" cy="47592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8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2021-9-13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accent1"/>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itchFamily="34" charset="0"/>
                <a:ea typeface="微软雅黑" pitchFamily="34" charset="-122"/>
              </a:defRPr>
            </a:lvl1pPr>
            <a:lvl2pPr indent="0" eaLnBrk="1" fontAlgn="auto" latinLnBrk="0" hangingPunct="1">
              <a:defRPr baseline="0">
                <a:solidFill>
                  <a:schemeClr val="tx1">
                    <a:lumMod val="85000"/>
                    <a:lumOff val="15000"/>
                  </a:schemeClr>
                </a:solidFill>
                <a:latin typeface="Arial" pitchFamily="34" charset="0"/>
                <a:ea typeface="微软雅黑" pitchFamily="34" charset="-122"/>
              </a:defRPr>
            </a:lvl2pPr>
            <a:lvl3pPr indent="0" eaLnBrk="1" fontAlgn="auto" latinLnBrk="0" hangingPunct="1">
              <a:defRPr baseline="0">
                <a:solidFill>
                  <a:schemeClr val="tx1">
                    <a:lumMod val="85000"/>
                    <a:lumOff val="15000"/>
                  </a:schemeClr>
                </a:solidFill>
                <a:latin typeface="Arial" pitchFamily="34" charset="0"/>
                <a:ea typeface="微软雅黑" pitchFamily="34" charset="-122"/>
              </a:defRPr>
            </a:lvl3pPr>
            <a:lvl4pPr indent="0" eaLnBrk="1" fontAlgn="auto" latinLnBrk="0" hangingPunct="1">
              <a:defRPr baseline="0">
                <a:solidFill>
                  <a:schemeClr val="tx1">
                    <a:lumMod val="85000"/>
                    <a:lumOff val="15000"/>
                  </a:schemeClr>
                </a:solidFill>
                <a:latin typeface="Arial" pitchFamily="34" charset="0"/>
                <a:ea typeface="微软雅黑" pitchFamily="34" charset="-122"/>
              </a:defRPr>
            </a:lvl4pPr>
            <a:lvl5pPr indent="0" eaLnBrk="1" fontAlgn="auto" latinLnBrk="0" hangingPunct="1">
              <a:defRPr baseline="0">
                <a:solidFill>
                  <a:schemeClr val="tx1">
                    <a:lumMod val="85000"/>
                    <a:lumOff val="15000"/>
                  </a:schemeClr>
                </a:solidFill>
                <a:latin typeface="Arial" pitchFamily="34" charset="0"/>
                <a:ea typeface="微软雅黑"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2021-9-13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1"/>
            </p:custDataLst>
          </p:nvPr>
        </p:nvSpPr>
        <p:spPr/>
        <p:txBody>
          <a:bodyPr/>
          <a:lstStyle/>
          <a:p>
            <a:fld id="{760FBDFE-C587-4B4C-A407-44438C67B59E}" type="datetimeFigureOut">
              <a:rPr lang="zh-CN" altLang="en-US" smtClean="0"/>
              <a:t>2021-9-13</a:t>
            </a:fld>
            <a:endParaRPr lang="zh-CN" altLang="en-US"/>
          </a:p>
        </p:txBody>
      </p:sp>
      <p:sp>
        <p:nvSpPr>
          <p:cNvPr id="4" name="页脚占位符 3"/>
          <p:cNvSpPr>
            <a:spLocks noGrp="1"/>
          </p:cNvSpPr>
          <p:nvPr>
            <p:ph type="ftr" sz="quarter" idx="11"/>
            <p:custDataLst>
              <p:tags r:id="rId2"/>
            </p:custDataLst>
          </p:nvPr>
        </p:nvSpPr>
        <p:spPr/>
        <p:txBody>
          <a:bodyPr/>
          <a:lstStyle/>
          <a:p>
            <a:endParaRPr lang="zh-CN" altLang="en-US"/>
          </a:p>
        </p:txBody>
      </p:sp>
      <p:sp>
        <p:nvSpPr>
          <p:cNvPr id="5" name="灯片编号占位符 4"/>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4"/>
            </p:custDataLst>
          </p:nvPr>
        </p:nvSpPr>
        <p:spPr>
          <a:xfrm>
            <a:off x="669930" y="952508"/>
            <a:ext cx="10852237" cy="5388907"/>
          </a:xfrm>
        </p:spPr>
        <p:txBody>
          <a:bodyPr/>
          <a:lstStyle>
            <a:lvl1pPr>
              <a:defRPr baseline="0">
                <a:latin typeface="Arial" pitchFamily="34" charset="0"/>
              </a:defRPr>
            </a:lvl1pPr>
            <a:lvl2pPr>
              <a:defRPr baseline="0">
                <a:latin typeface="Arial" pitchFamily="34" charset="0"/>
              </a:defRPr>
            </a:lvl2pPr>
            <a:lvl3pPr>
              <a:defRPr baseline="0">
                <a:latin typeface="Arial" pitchFamily="34" charset="0"/>
              </a:defRPr>
            </a:lvl3pPr>
            <a:lvl4pPr>
              <a:defRPr baseline="0">
                <a:latin typeface="Arial" pitchFamily="34" charset="0"/>
              </a:defRPr>
            </a:lvl4pPr>
            <a:lvl5pPr>
              <a:defRPr baseline="0">
                <a:latin typeface="Arial" pitchFamily="34" charset="0"/>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6" name="矩形 5"/>
          <p:cNvSpPr/>
          <p:nvPr userDrawn="1">
            <p:custDataLst>
              <p:tags r:id="rId1"/>
            </p:custDataLst>
          </p:nvPr>
        </p:nvSpPr>
        <p:spPr>
          <a:xfrm>
            <a:off x="262255" y="318135"/>
            <a:ext cx="11683365" cy="5634990"/>
          </a:xfrm>
          <a:prstGeom prst="rect">
            <a:avLst/>
          </a:prstGeom>
          <a:solidFill>
            <a:schemeClr val="tx2">
              <a:lumMod val="10000"/>
              <a:alpha val="8000"/>
            </a:schemeClr>
          </a:solidFill>
          <a:ln w="28575" cmpd="sng">
            <a:noFill/>
            <a:prstDash val="soli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highlight>
                <a:srgbClr val="1171F1"/>
              </a:highlight>
            </a:endParaRPr>
          </a:p>
        </p:txBody>
      </p:sp>
      <p:sp>
        <p:nvSpPr>
          <p:cNvPr id="9" name="矩形 8"/>
          <p:cNvSpPr/>
          <p:nvPr userDrawn="1">
            <p:custDataLst>
              <p:tags r:id="rId2"/>
            </p:custDataLst>
          </p:nvPr>
        </p:nvSpPr>
        <p:spPr>
          <a:xfrm>
            <a:off x="1422400" y="4064000"/>
            <a:ext cx="5283200" cy="12700"/>
          </a:xfrm>
          <a:prstGeom prst="rect">
            <a:avLst/>
          </a:prstGeom>
          <a:solidFill>
            <a:schemeClr val="accent1">
              <a:lumMod val="50000"/>
              <a:alpha val="1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任意形状 8"/>
          <p:cNvSpPr/>
          <p:nvPr userDrawn="1">
            <p:custDataLst>
              <p:tags r:id="rId3"/>
            </p:custDataLst>
          </p:nvPr>
        </p:nvSpPr>
        <p:spPr>
          <a:xfrm>
            <a:off x="9480712" y="313004"/>
            <a:ext cx="2464998" cy="2403231"/>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0"/>
                </a:schemeClr>
              </a:gs>
              <a:gs pos="100000">
                <a:schemeClr val="bg2">
                  <a:alpha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8" name="任意形状 9"/>
          <p:cNvSpPr/>
          <p:nvPr userDrawn="1">
            <p:custDataLst>
              <p:tags r:id="rId4"/>
            </p:custDataLst>
          </p:nvPr>
        </p:nvSpPr>
        <p:spPr>
          <a:xfrm rot="10800000">
            <a:off x="261015" y="4113028"/>
            <a:ext cx="1887415" cy="184012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10000"/>
                </a:schemeClr>
              </a:gs>
              <a:gs pos="100000">
                <a:schemeClr val="bg2">
                  <a:alpha val="5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2" name="标题 1"/>
          <p:cNvSpPr>
            <a:spLocks noGrp="1"/>
          </p:cNvSpPr>
          <p:nvPr>
            <p:ph type="title" hasCustomPrompt="1"/>
            <p:custDataLst>
              <p:tags r:id="rId5"/>
            </p:custDataLst>
          </p:nvPr>
        </p:nvSpPr>
        <p:spPr>
          <a:xfrm>
            <a:off x="1320799" y="2376714"/>
            <a:ext cx="6653601" cy="1607337"/>
          </a:xfrm>
        </p:spPr>
        <p:txBody>
          <a:bodyPr vert="horz" lIns="91440" tIns="45720" rIns="91440" bIns="0" rtlCol="0" anchor="b" anchorCtr="0">
            <a:normAutofit/>
          </a:bodyPr>
          <a:lstStyle>
            <a:lvl1pPr marL="0" marR="0" algn="l" defTabSz="914400" rtl="0" eaLnBrk="1" fontAlgn="auto" latinLnBrk="0" hangingPunct="1">
              <a:lnSpc>
                <a:spcPct val="100000"/>
              </a:lnSpc>
              <a:buNone/>
              <a:defRPr kumimoji="0" lang="zh-CN" altLang="en-US" sz="9600" b="1" i="0" u="none" strike="noStrike" kern="1200" cap="none" spc="600" normalizeH="0" baseline="0" noProof="1">
                <a:solidFill>
                  <a:schemeClr val="accent1"/>
                </a:solidFill>
                <a:uFillTx/>
                <a:latin typeface="Arial" pitchFamily="34" charset="0"/>
                <a:ea typeface="微软雅黑" pitchFamily="34" charset="-122"/>
                <a:cs typeface="+mj-cs"/>
                <a:sym typeface="+mn-ea"/>
              </a:defRPr>
            </a:lvl1pPr>
          </a:lstStyle>
          <a:p>
            <a:pPr lvl="0"/>
            <a:r>
              <a:rPr>
                <a:sym typeface="+mn-ea"/>
              </a:rPr>
              <a:t>编辑标题</a:t>
            </a:r>
          </a:p>
        </p:txBody>
      </p:sp>
      <p:sp>
        <p:nvSpPr>
          <p:cNvPr id="3" name="日期占位符 2"/>
          <p:cNvSpPr>
            <a:spLocks noGrp="1"/>
          </p:cNvSpPr>
          <p:nvPr>
            <p:ph type="dt" sz="half" idx="10"/>
            <p:custDataLst>
              <p:tags r:id="rId6"/>
            </p:custDataLst>
          </p:nvPr>
        </p:nvSpPr>
        <p:spPr/>
        <p:txBody>
          <a:bodyPr/>
          <a:lstStyle/>
          <a:p>
            <a:fld id="{760FBDFE-C587-4B4C-A407-44438C67B59E}" type="datetimeFigureOut">
              <a:rPr lang="zh-CN" altLang="en-US" smtClean="0"/>
              <a:t>2021-9-13</a:t>
            </a:fld>
            <a:endParaRPr lang="zh-CN" altLang="en-US"/>
          </a:p>
        </p:txBody>
      </p:sp>
      <p:sp>
        <p:nvSpPr>
          <p:cNvPr id="4" name="页脚占位符 3"/>
          <p:cNvSpPr>
            <a:spLocks noGrp="1"/>
          </p:cNvSpPr>
          <p:nvPr>
            <p:ph type="ftr" sz="quarter" idx="11"/>
            <p:custDataLst>
              <p:tags r:id="rId7"/>
            </p:custDataLst>
          </p:nvPr>
        </p:nvSpPr>
        <p:spPr/>
        <p:txBody>
          <a:bodyPr/>
          <a:lstStyle/>
          <a:p>
            <a:endParaRPr lang="zh-CN" altLang="en-US"/>
          </a:p>
        </p:txBody>
      </p:sp>
      <p:sp>
        <p:nvSpPr>
          <p:cNvPr id="5" name="灯片编号占位符 4"/>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normAutofit/>
          </a:bodyPr>
          <a:lstStyle>
            <a:lvl1pPr>
              <a:defRPr baseline="0">
                <a:latin typeface="Arial" pitchFamily="34" charset="0"/>
                <a:ea typeface="微软雅黑" pitchFamily="34" charset="-122"/>
              </a:defRPr>
            </a:lvl1pPr>
          </a:lstStyle>
          <a:p>
            <a:r>
              <a:rPr lang="zh-CN" altLang="en-US"/>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2021-9-13</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相框">
    <p:bg>
      <p:bgPr>
        <a:gradFill>
          <a:gsLst>
            <a:gs pos="0">
              <a:schemeClr val="tx2"/>
            </a:gs>
            <a:gs pos="100000">
              <a:schemeClr val="tx2"/>
            </a:gs>
          </a:gsLst>
          <a:lin ang="5400000" scaled="0"/>
        </a:gra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292800" y="304200"/>
            <a:ext cx="11606400" cy="6249600"/>
          </a:xfrm>
          <a:prstGeom prst="rect">
            <a:avLst/>
          </a:prstGeom>
          <a:solidFill>
            <a:schemeClr val="bg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标题 1"/>
          <p:cNvSpPr>
            <a:spLocks noGrp="1"/>
          </p:cNvSpPr>
          <p:nvPr>
            <p:ph type="title" hasCustomPrompt="1"/>
            <p:custDataLst>
              <p:tags r:id="rId2"/>
            </p:custDataLst>
          </p:nvPr>
        </p:nvSpPr>
        <p:spPr>
          <a:xfrm>
            <a:off x="1281600" y="1249200"/>
            <a:ext cx="9626400" cy="723600"/>
          </a:xfrm>
        </p:spPr>
        <p:txBody>
          <a:bodyPr anchor="ctr">
            <a:normAutofit/>
          </a:bodyPr>
          <a:lstStyle>
            <a:lvl1pPr>
              <a:defRPr sz="3200" baseline="0">
                <a:solidFill>
                  <a:schemeClr val="accent1"/>
                </a:solidFill>
                <a:latin typeface="Arial" pitchFamily="34" charset="0"/>
                <a:ea typeface="微软雅黑" pitchFamily="34" charset="-122"/>
              </a:defRPr>
            </a:lvl1pPr>
          </a:lstStyle>
          <a:p>
            <a:r>
              <a:rPr lang="zh-CN" altLang="en-US"/>
              <a:t>单击此处编辑标题</a:t>
            </a:r>
          </a:p>
        </p:txBody>
      </p:sp>
      <p:sp>
        <p:nvSpPr>
          <p:cNvPr id="7" name="内容占位符 6"/>
          <p:cNvSpPr>
            <a:spLocks noGrp="1"/>
          </p:cNvSpPr>
          <p:nvPr>
            <p:ph sz="quarter" idx="13"/>
            <p:custDataLst>
              <p:tags r:id="rId3"/>
            </p:custDataLst>
          </p:nvPr>
        </p:nvSpPr>
        <p:spPr>
          <a:xfrm>
            <a:off x="1281113" y="2163600"/>
            <a:ext cx="9626600" cy="3445200"/>
          </a:xfrm>
        </p:spPr>
        <p:txBody>
          <a:bodyPr/>
          <a:lstStyle>
            <a:lvl1pPr>
              <a:defRPr baseline="0">
                <a:solidFill>
                  <a:schemeClr val="tx1">
                    <a:lumMod val="85000"/>
                    <a:lumOff val="15000"/>
                  </a:schemeClr>
                </a:solidFill>
                <a:latin typeface="Arial" pitchFamily="34" charset="0"/>
                <a:ea typeface="微软雅黑" pitchFamily="34" charset="-122"/>
              </a:defRPr>
            </a:lvl1pPr>
            <a:lvl2pPr>
              <a:defRPr baseline="0">
                <a:solidFill>
                  <a:schemeClr val="tx1">
                    <a:lumMod val="85000"/>
                    <a:lumOff val="15000"/>
                  </a:schemeClr>
                </a:solidFill>
                <a:latin typeface="Arial" pitchFamily="34" charset="0"/>
                <a:ea typeface="微软雅黑" pitchFamily="34" charset="-122"/>
              </a:defRPr>
            </a:lvl2pPr>
            <a:lvl3pPr>
              <a:defRPr baseline="0">
                <a:solidFill>
                  <a:schemeClr val="tx1">
                    <a:lumMod val="85000"/>
                    <a:lumOff val="15000"/>
                  </a:schemeClr>
                </a:solidFill>
                <a:latin typeface="Arial" pitchFamily="34" charset="0"/>
                <a:ea typeface="微软雅黑" pitchFamily="34" charset="-122"/>
              </a:defRPr>
            </a:lvl3pPr>
            <a:lvl4pPr>
              <a:defRPr baseline="0">
                <a:solidFill>
                  <a:schemeClr val="tx1">
                    <a:lumMod val="85000"/>
                    <a:lumOff val="15000"/>
                  </a:schemeClr>
                </a:solidFill>
                <a:latin typeface="Arial" pitchFamily="34" charset="0"/>
                <a:ea typeface="微软雅黑" pitchFamily="34" charset="-122"/>
              </a:defRPr>
            </a:lvl4pPr>
            <a:lvl5pPr>
              <a:defRPr baseline="0">
                <a:solidFill>
                  <a:schemeClr val="tx1">
                    <a:lumMod val="85000"/>
                    <a:lumOff val="15000"/>
                  </a:schemeClr>
                </a:solidFill>
                <a:latin typeface="Arial" pitchFamily="34" charset="0"/>
                <a:ea typeface="微软雅黑"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2021-9-13</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左右">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0" y="0"/>
            <a:ext cx="4823460" cy="6866255"/>
          </a:xfrm>
          <a:prstGeom prst="rect">
            <a:avLst/>
          </a:prstGeom>
          <a:solidFill>
            <a:schemeClr val="tx2">
              <a:lumMod val="1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6" name="任意形状 8"/>
          <p:cNvSpPr/>
          <p:nvPr userDrawn="1">
            <p:custDataLst>
              <p:tags r:id="rId2"/>
            </p:custDataLst>
          </p:nvPr>
        </p:nvSpPr>
        <p:spPr>
          <a:xfrm rot="16200000">
            <a:off x="-21591" y="21328"/>
            <a:ext cx="1741805" cy="169862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40000"/>
                </a:schemeClr>
              </a:gs>
              <a:gs pos="100000">
                <a:schemeClr val="bg2">
                  <a:alpha val="10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10" name="任意形状 9"/>
          <p:cNvSpPr/>
          <p:nvPr userDrawn="1">
            <p:custDataLst>
              <p:tags r:id="rId3"/>
            </p:custDataLst>
          </p:nvPr>
        </p:nvSpPr>
        <p:spPr>
          <a:xfrm rot="10800000">
            <a:off x="0" y="5905547"/>
            <a:ext cx="976630" cy="95250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40000"/>
                </a:schemeClr>
              </a:gs>
              <a:gs pos="100000">
                <a:schemeClr val="bg2">
                  <a:alpha val="10000"/>
                </a:schemeClr>
              </a:gs>
            </a:gsLst>
            <a:lin ang="162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2" name="标题 1"/>
          <p:cNvSpPr>
            <a:spLocks noGrp="1"/>
          </p:cNvSpPr>
          <p:nvPr>
            <p:ph type="title" hasCustomPrompt="1"/>
            <p:custDataLst>
              <p:tags r:id="rId4"/>
            </p:custDataLst>
          </p:nvPr>
        </p:nvSpPr>
        <p:spPr>
          <a:xfrm>
            <a:off x="583200" y="770400"/>
            <a:ext cx="3960000" cy="882000"/>
          </a:xfrm>
        </p:spPr>
        <p:txBody>
          <a:bodyPr anchor="ctr">
            <a:normAutofit/>
          </a:bodyPr>
          <a:lstStyle>
            <a:lvl1pPr>
              <a:defRPr sz="3600" baseline="0">
                <a:solidFill>
                  <a:schemeClr val="accent1"/>
                </a:solidFill>
                <a:latin typeface="Arial" pitchFamily="34" charset="0"/>
                <a:ea typeface="微软雅黑" pitchFamily="34" charset="-122"/>
              </a:defRPr>
            </a:lvl1pPr>
          </a:lstStyle>
          <a:p>
            <a:r>
              <a:rPr lang="zh-CN" altLang="en-US"/>
              <a:t>单击编辑标题</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2021-9-13</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586800" y="1764000"/>
            <a:ext cx="3956400" cy="4093200"/>
          </a:xfrm>
        </p:spPr>
        <p:txBody>
          <a:bodyPr/>
          <a:lstStyle>
            <a:lvl1pPr>
              <a:defRPr baseline="0">
                <a:solidFill>
                  <a:schemeClr val="tx1">
                    <a:lumMod val="85000"/>
                    <a:lumOff val="15000"/>
                  </a:schemeClr>
                </a:solidFill>
                <a:latin typeface="Arial" pitchFamily="34" charset="0"/>
                <a:ea typeface="微软雅黑" pitchFamily="34" charset="-122"/>
              </a:defRPr>
            </a:lvl1pPr>
            <a:lvl2pPr>
              <a:defRPr baseline="0">
                <a:solidFill>
                  <a:schemeClr val="tx1">
                    <a:lumMod val="85000"/>
                    <a:lumOff val="15000"/>
                  </a:schemeClr>
                </a:solidFill>
                <a:latin typeface="Arial" pitchFamily="34" charset="0"/>
                <a:ea typeface="微软雅黑" pitchFamily="34" charset="-122"/>
              </a:defRPr>
            </a:lvl2pPr>
            <a:lvl3pPr>
              <a:defRPr baseline="0">
                <a:solidFill>
                  <a:schemeClr val="tx1">
                    <a:lumMod val="85000"/>
                    <a:lumOff val="15000"/>
                  </a:schemeClr>
                </a:solidFill>
                <a:latin typeface="Arial" pitchFamily="34" charset="0"/>
                <a:ea typeface="微软雅黑" pitchFamily="34" charset="-122"/>
              </a:defRPr>
            </a:lvl3pPr>
            <a:lvl4pPr>
              <a:defRPr baseline="0">
                <a:solidFill>
                  <a:schemeClr val="tx1">
                    <a:lumMod val="85000"/>
                    <a:lumOff val="15000"/>
                  </a:schemeClr>
                </a:solidFill>
                <a:latin typeface="Arial" pitchFamily="34" charset="0"/>
                <a:ea typeface="微软雅黑" pitchFamily="34" charset="-122"/>
              </a:defRPr>
            </a:lvl4pPr>
            <a:lvl5pPr>
              <a:defRPr baseline="0">
                <a:solidFill>
                  <a:schemeClr val="tx1">
                    <a:lumMod val="85000"/>
                    <a:lumOff val="15000"/>
                  </a:schemeClr>
                </a:solidFill>
                <a:latin typeface="Arial" pitchFamily="34" charset="0"/>
                <a:ea typeface="微软雅黑"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9"/>
            </p:custDataLst>
          </p:nvPr>
        </p:nvSpPr>
        <p:spPr>
          <a:xfrm>
            <a:off x="5101200" y="769938"/>
            <a:ext cx="6480000" cy="5087937"/>
          </a:xfrm>
        </p:spPr>
        <p:txBody>
          <a:bodyPr/>
          <a:lstStyle>
            <a:lvl1pPr>
              <a:defRPr baseline="0">
                <a:solidFill>
                  <a:schemeClr val="tx1">
                    <a:lumMod val="85000"/>
                    <a:lumOff val="15000"/>
                  </a:schemeClr>
                </a:solidFill>
                <a:latin typeface="Arial" pitchFamily="34" charset="0"/>
                <a:ea typeface="微软雅黑" pitchFamily="34" charset="-122"/>
              </a:defRPr>
            </a:lvl1pPr>
            <a:lvl2pPr>
              <a:defRPr baseline="0">
                <a:solidFill>
                  <a:schemeClr val="tx1">
                    <a:lumMod val="85000"/>
                    <a:lumOff val="15000"/>
                  </a:schemeClr>
                </a:solidFill>
                <a:latin typeface="Arial" pitchFamily="34" charset="0"/>
                <a:ea typeface="微软雅黑" pitchFamily="34" charset="-122"/>
              </a:defRPr>
            </a:lvl2pPr>
            <a:lvl3pPr>
              <a:defRPr baseline="0">
                <a:solidFill>
                  <a:schemeClr val="tx1">
                    <a:lumMod val="85000"/>
                    <a:lumOff val="15000"/>
                  </a:schemeClr>
                </a:solidFill>
                <a:latin typeface="Arial" pitchFamily="34" charset="0"/>
                <a:ea typeface="微软雅黑" pitchFamily="34" charset="-122"/>
              </a:defRPr>
            </a:lvl3pPr>
            <a:lvl4pPr>
              <a:defRPr baseline="0">
                <a:solidFill>
                  <a:schemeClr val="tx1">
                    <a:lumMod val="85000"/>
                    <a:lumOff val="15000"/>
                  </a:schemeClr>
                </a:solidFill>
                <a:latin typeface="Arial" pitchFamily="34" charset="0"/>
                <a:ea typeface="微软雅黑" pitchFamily="34" charset="-122"/>
              </a:defRPr>
            </a:lvl4pPr>
            <a:lvl5pPr>
              <a:defRPr baseline="0">
                <a:solidFill>
                  <a:schemeClr val="tx1">
                    <a:lumMod val="85000"/>
                    <a:lumOff val="15000"/>
                  </a:schemeClr>
                </a:solidFill>
                <a:latin typeface="Arial" pitchFamily="34" charset="0"/>
                <a:ea typeface="微软雅黑"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上下">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635" y="-10160"/>
            <a:ext cx="12192000" cy="2663825"/>
          </a:xfrm>
          <a:prstGeom prst="rect">
            <a:avLst/>
          </a:prstGeom>
          <a:solidFill>
            <a:schemeClr val="tx2">
              <a:lumMod val="1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8" name="任意形状 9"/>
          <p:cNvSpPr/>
          <p:nvPr userDrawn="1">
            <p:custDataLst>
              <p:tags r:id="rId2"/>
            </p:custDataLst>
          </p:nvPr>
        </p:nvSpPr>
        <p:spPr>
          <a:xfrm rot="16200000">
            <a:off x="-15208" y="5080"/>
            <a:ext cx="1243965" cy="121348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20000"/>
                </a:schemeClr>
              </a:gs>
              <a:gs pos="100000">
                <a:schemeClr val="bg2">
                  <a:alpha val="4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6" name="任意形状 8"/>
          <p:cNvSpPr/>
          <p:nvPr userDrawn="1">
            <p:custDataLst>
              <p:tags r:id="rId3"/>
            </p:custDataLst>
          </p:nvPr>
        </p:nvSpPr>
        <p:spPr>
          <a:xfrm>
            <a:off x="10349230" y="-9939"/>
            <a:ext cx="1847215" cy="180149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bg2">
                  <a:alpha val="40000"/>
                </a:schemeClr>
              </a:gs>
              <a:gs pos="100000">
                <a:schemeClr val="bg2">
                  <a:alpha val="1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2" name="标题 1"/>
          <p:cNvSpPr>
            <a:spLocks noGrp="1"/>
          </p:cNvSpPr>
          <p:nvPr>
            <p:ph type="title"/>
            <p:custDataLst>
              <p:tags r:id="rId4"/>
            </p:custDataLst>
          </p:nvPr>
        </p:nvSpPr>
        <p:spPr>
          <a:xfrm>
            <a:off x="612000" y="781200"/>
            <a:ext cx="10976400" cy="626400"/>
          </a:xfrm>
        </p:spPr>
        <p:txBody>
          <a:bodyPr anchor="ctr">
            <a:normAutofit/>
          </a:bodyPr>
          <a:lstStyle>
            <a:lvl1pPr algn="ctr">
              <a:defRPr sz="3600" baseline="0">
                <a:solidFill>
                  <a:schemeClr val="accent1"/>
                </a:solidFill>
                <a:latin typeface="Arial" pitchFamily="34" charset="0"/>
                <a:ea typeface="微软雅黑" pitchFamily="34"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p>
            <a:fld id="{760FBDFE-C587-4B4C-A407-44438C67B59E}" type="datetimeFigureOut">
              <a:rPr lang="zh-CN" altLang="en-US" smtClean="0"/>
              <a:t>2021-9-13</a:t>
            </a:fld>
            <a:endParaRPr lang="zh-CN" altLang="en-US"/>
          </a:p>
        </p:txBody>
      </p:sp>
      <p:sp>
        <p:nvSpPr>
          <p:cNvPr id="4" name="页脚占位符 3"/>
          <p:cNvSpPr>
            <a:spLocks noGrp="1"/>
          </p:cNvSpPr>
          <p:nvPr>
            <p:ph type="ftr" sz="quarter" idx="11"/>
            <p:custDataLst>
              <p:tags r:id="rId6"/>
            </p:custDataLst>
          </p:nvPr>
        </p:nvSpPr>
        <p:spPr/>
        <p:txBody>
          <a:bodyPr/>
          <a:lstStyle/>
          <a:p>
            <a:endParaRPr lang="zh-CN" altLang="en-US"/>
          </a:p>
        </p:txBody>
      </p:sp>
      <p:sp>
        <p:nvSpPr>
          <p:cNvPr id="5" name="灯片编号占位符 4"/>
          <p:cNvSpPr>
            <a:spLocks noGrp="1"/>
          </p:cNvSpPr>
          <p:nvPr>
            <p:ph type="sldNum" sz="quarter" idx="12"/>
            <p:custDataLst>
              <p:tags r:id="rId7"/>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612000" y="1659600"/>
            <a:ext cx="10975975" cy="828000"/>
          </a:xfrm>
        </p:spPr>
        <p:txBody>
          <a:bodyPr/>
          <a:lstStyle>
            <a:lvl1pPr algn="ctr">
              <a:defRPr baseline="0">
                <a:solidFill>
                  <a:schemeClr val="tx1">
                    <a:lumMod val="85000"/>
                    <a:lumOff val="15000"/>
                  </a:schemeClr>
                </a:solidFill>
                <a:latin typeface="Arial" pitchFamily="34" charset="0"/>
                <a:ea typeface="微软雅黑" pitchFamily="34" charset="-122"/>
              </a:defRPr>
            </a:lvl1pPr>
          </a:lstStyle>
          <a:p>
            <a:pPr lvl="0"/>
            <a:r>
              <a:rPr lang="zh-CN" altLang="en-US"/>
              <a:t>单击此处编辑母版文本样式</a:t>
            </a:r>
          </a:p>
        </p:txBody>
      </p:sp>
      <p:sp>
        <p:nvSpPr>
          <p:cNvPr id="9" name="内容占位符 8"/>
          <p:cNvSpPr>
            <a:spLocks noGrp="1"/>
          </p:cNvSpPr>
          <p:nvPr>
            <p:ph sz="quarter" idx="14"/>
            <p:custDataLst>
              <p:tags r:id="rId9"/>
            </p:custDataLst>
          </p:nvPr>
        </p:nvSpPr>
        <p:spPr>
          <a:xfrm>
            <a:off x="612775" y="2808000"/>
            <a:ext cx="10965600" cy="3430800"/>
          </a:xfrm>
        </p:spPr>
        <p:txBody>
          <a:bodyPr/>
          <a:lstStyle>
            <a:lvl1pPr>
              <a:defRPr baseline="0">
                <a:solidFill>
                  <a:schemeClr val="tx1">
                    <a:lumMod val="85000"/>
                    <a:lumOff val="15000"/>
                  </a:schemeClr>
                </a:solidFill>
                <a:latin typeface="Arial" pitchFamily="34" charset="0"/>
                <a:ea typeface="微软雅黑" pitchFamily="34" charset="-122"/>
              </a:defRPr>
            </a:lvl1pPr>
            <a:lvl2pPr>
              <a:defRPr baseline="0">
                <a:solidFill>
                  <a:schemeClr val="tx1">
                    <a:lumMod val="85000"/>
                    <a:lumOff val="15000"/>
                  </a:schemeClr>
                </a:solidFill>
                <a:latin typeface="Arial" pitchFamily="34" charset="0"/>
                <a:ea typeface="微软雅黑" pitchFamily="34" charset="-122"/>
              </a:defRPr>
            </a:lvl2pPr>
            <a:lvl3pPr>
              <a:defRPr baseline="0">
                <a:solidFill>
                  <a:schemeClr val="tx1">
                    <a:lumMod val="85000"/>
                    <a:lumOff val="15000"/>
                  </a:schemeClr>
                </a:solidFill>
                <a:latin typeface="Arial" pitchFamily="34" charset="0"/>
                <a:ea typeface="微软雅黑" pitchFamily="34" charset="-122"/>
              </a:defRPr>
            </a:lvl3pPr>
            <a:lvl4pPr>
              <a:defRPr baseline="0">
                <a:solidFill>
                  <a:schemeClr val="tx1">
                    <a:lumMod val="85000"/>
                    <a:lumOff val="15000"/>
                  </a:schemeClr>
                </a:solidFill>
                <a:latin typeface="Arial" pitchFamily="34" charset="0"/>
                <a:ea typeface="微软雅黑" pitchFamily="34" charset="-122"/>
              </a:defRPr>
            </a:lvl4pPr>
            <a:lvl5pPr>
              <a:defRPr baseline="0">
                <a:solidFill>
                  <a:schemeClr val="tx1">
                    <a:lumMod val="85000"/>
                    <a:lumOff val="15000"/>
                  </a:schemeClr>
                </a:solidFill>
                <a:latin typeface="Arial" pitchFamily="34" charset="0"/>
                <a:ea typeface="微软雅黑"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下上">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chOff x="0" y="0"/>
          <a:chExt cx="0" cy="0"/>
        </a:xfrm>
      </p:grpSpPr>
      <p:sp>
        <p:nvSpPr>
          <p:cNvPr id="8" name="矩形 7"/>
          <p:cNvSpPr/>
          <p:nvPr userDrawn="1">
            <p:custDataLst>
              <p:tags r:id="rId1"/>
            </p:custDataLst>
          </p:nvPr>
        </p:nvSpPr>
        <p:spPr>
          <a:xfrm>
            <a:off x="3810" y="5026661"/>
            <a:ext cx="12192000" cy="1828799"/>
          </a:xfrm>
          <a:prstGeom prst="rect">
            <a:avLst/>
          </a:prstGeom>
          <a:solidFill>
            <a:schemeClr val="tx2">
              <a:lumMod val="1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10" name="任意形状 9"/>
          <p:cNvSpPr/>
          <p:nvPr userDrawn="1">
            <p:custDataLst>
              <p:tags r:id="rId2"/>
            </p:custDataLst>
          </p:nvPr>
        </p:nvSpPr>
        <p:spPr>
          <a:xfrm rot="10800000">
            <a:off x="0" y="5902960"/>
            <a:ext cx="976630" cy="95250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chemeClr val="tx2">
                  <a:lumMod val="95000"/>
                  <a:alpha val="20000"/>
                </a:schemeClr>
              </a:gs>
              <a:gs pos="100000">
                <a:schemeClr val="bg2">
                  <a:alpha val="20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highlight>
                <a:srgbClr val="1171F1"/>
              </a:highlight>
            </a:endParaRPr>
          </a:p>
        </p:txBody>
      </p:sp>
      <p:sp>
        <p:nvSpPr>
          <p:cNvPr id="2" name="标题 1"/>
          <p:cNvSpPr>
            <a:spLocks noGrp="1"/>
          </p:cNvSpPr>
          <p:nvPr>
            <p:ph type="title"/>
            <p:custDataLst>
              <p:tags r:id="rId3"/>
            </p:custDataLst>
          </p:nvPr>
        </p:nvSpPr>
        <p:spPr>
          <a:xfrm>
            <a:off x="604800" y="669600"/>
            <a:ext cx="10976400" cy="565200"/>
          </a:xfrm>
        </p:spPr>
        <p:txBody>
          <a:bodyPr anchor="ctr">
            <a:normAutofit/>
          </a:bodyPr>
          <a:lstStyle>
            <a:lvl1pPr algn="ctr">
              <a:defRPr sz="3200" baseline="0">
                <a:solidFill>
                  <a:schemeClr val="accent1"/>
                </a:solidFill>
                <a:latin typeface="Arial" pitchFamily="34" charset="0"/>
                <a:ea typeface="微软雅黑" pitchFamily="34"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p>
            <a:fld id="{760FBDFE-C587-4B4C-A407-44438C67B59E}" type="datetimeFigureOut">
              <a:rPr lang="zh-CN" altLang="en-US" smtClean="0"/>
              <a:t>2021-9-13</a:t>
            </a:fld>
            <a:endParaRPr lang="zh-CN" altLang="en-US"/>
          </a:p>
        </p:txBody>
      </p:sp>
      <p:sp>
        <p:nvSpPr>
          <p:cNvPr id="4" name="页脚占位符 3"/>
          <p:cNvSpPr>
            <a:spLocks noGrp="1"/>
          </p:cNvSpPr>
          <p:nvPr>
            <p:ph type="ftr" sz="quarter" idx="11"/>
            <p:custDataLst>
              <p:tags r:id="rId5"/>
            </p:custDataLst>
          </p:nvPr>
        </p:nvSpPr>
        <p:spPr/>
        <p:txBody>
          <a:bodyPr/>
          <a:lstStyle/>
          <a:p>
            <a:endParaRPr lang="zh-CN" altLang="en-US"/>
          </a:p>
        </p:txBody>
      </p:sp>
      <p:sp>
        <p:nvSpPr>
          <p:cNvPr id="5" name="灯片编号占位符 4"/>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7"/>
            </p:custDataLst>
          </p:nvPr>
        </p:nvSpPr>
        <p:spPr>
          <a:xfrm>
            <a:off x="604837" y="1681200"/>
            <a:ext cx="10990800" cy="3211200"/>
          </a:xfrm>
        </p:spPr>
        <p:txBody>
          <a:bodyPr/>
          <a:lstStyle>
            <a:lvl1pPr>
              <a:defRPr baseline="0">
                <a:solidFill>
                  <a:schemeClr val="tx1">
                    <a:lumMod val="85000"/>
                    <a:lumOff val="15000"/>
                  </a:schemeClr>
                </a:solidFill>
                <a:latin typeface="Arial" pitchFamily="34" charset="0"/>
                <a:ea typeface="微软雅黑" pitchFamily="34" charset="-122"/>
              </a:defRPr>
            </a:lvl1pPr>
            <a:lvl2pPr>
              <a:defRPr baseline="0">
                <a:solidFill>
                  <a:schemeClr val="tx1">
                    <a:lumMod val="85000"/>
                    <a:lumOff val="15000"/>
                  </a:schemeClr>
                </a:solidFill>
                <a:latin typeface="Arial" pitchFamily="34" charset="0"/>
                <a:ea typeface="微软雅黑" pitchFamily="34" charset="-122"/>
              </a:defRPr>
            </a:lvl2pPr>
            <a:lvl3pPr>
              <a:defRPr baseline="0">
                <a:solidFill>
                  <a:schemeClr val="tx1">
                    <a:lumMod val="85000"/>
                    <a:lumOff val="15000"/>
                  </a:schemeClr>
                </a:solidFill>
                <a:latin typeface="Arial" pitchFamily="34" charset="0"/>
                <a:ea typeface="微软雅黑" pitchFamily="34" charset="-122"/>
              </a:defRPr>
            </a:lvl3pPr>
            <a:lvl4pPr>
              <a:defRPr baseline="0">
                <a:solidFill>
                  <a:schemeClr val="tx1">
                    <a:lumMod val="85000"/>
                    <a:lumOff val="15000"/>
                  </a:schemeClr>
                </a:solidFill>
                <a:latin typeface="Arial" pitchFamily="34" charset="0"/>
                <a:ea typeface="微软雅黑" pitchFamily="34" charset="-122"/>
              </a:defRPr>
            </a:lvl4pPr>
            <a:lvl5pPr>
              <a:defRPr baseline="0">
                <a:solidFill>
                  <a:schemeClr val="tx1">
                    <a:lumMod val="85000"/>
                    <a:lumOff val="15000"/>
                  </a:schemeClr>
                </a:solidFill>
                <a:latin typeface="Arial" pitchFamily="34" charset="0"/>
                <a:ea typeface="微软雅黑"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8"/>
            </p:custDataLst>
          </p:nvPr>
        </p:nvSpPr>
        <p:spPr>
          <a:xfrm>
            <a:off x="594000" y="5180400"/>
            <a:ext cx="11001600" cy="1011600"/>
          </a:xfrm>
        </p:spPr>
        <p:txBody>
          <a:bodyPr/>
          <a:lstStyle>
            <a:lvl1pPr>
              <a:defRPr baseline="0">
                <a:solidFill>
                  <a:schemeClr val="tx1">
                    <a:lumMod val="85000"/>
                    <a:lumOff val="15000"/>
                  </a:schemeClr>
                </a:solidFill>
                <a:latin typeface="Arial" pitchFamily="34" charset="0"/>
                <a:ea typeface="微软雅黑" pitchFamily="34" charset="-122"/>
              </a:defRPr>
            </a:lvl1pPr>
          </a:lstStyle>
          <a:p>
            <a:pPr lvl="0"/>
            <a:r>
              <a:rPr lang="zh-CN" altLang="en-US"/>
              <a:t>单击此处编辑母版文本样式</a:t>
            </a:r>
          </a:p>
        </p:txBody>
      </p:sp>
    </p:spTree>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导航">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0"/>
            <a:ext cx="12192000" cy="914400"/>
          </a:xfrm>
          <a:prstGeom prst="rect">
            <a:avLst/>
          </a:prstGeom>
          <a:solidFill>
            <a:schemeClr val="tx2">
              <a:lumMod val="1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p:custDataLst>
              <p:tags r:id="rId2"/>
            </p:custDataLst>
          </p:nvPr>
        </p:nvSpPr>
        <p:spPr>
          <a:xfrm>
            <a:off x="579755" y="237490"/>
            <a:ext cx="11031220" cy="506730"/>
          </a:xfrm>
        </p:spPr>
        <p:txBody>
          <a:bodyPr wrap="none">
            <a:noAutofit/>
          </a:bodyPr>
          <a:lstStyle>
            <a:lvl1pPr algn="l">
              <a:defRPr sz="2800" baseline="0">
                <a:solidFill>
                  <a:schemeClr val="accent1"/>
                </a:solidFill>
                <a:latin typeface="Arial" pitchFamily="34" charset="0"/>
                <a:ea typeface="微软雅黑" pitchFamily="34" charset="-122"/>
              </a:defRPr>
            </a:lvl1pPr>
          </a:lstStyle>
          <a:p>
            <a:r>
              <a:rPr lang="zh-CN" altLang="en-US"/>
              <a:t>单击此处编辑母版标题样式</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2021-9-13</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6"/>
            </p:custDataLst>
          </p:nvPr>
        </p:nvSpPr>
        <p:spPr>
          <a:xfrm>
            <a:off x="579600" y="1663200"/>
            <a:ext cx="5342400" cy="2894400"/>
          </a:xfrm>
        </p:spPr>
        <p:txBody>
          <a:bodyPr/>
          <a:lstStyle>
            <a:lvl1pPr>
              <a:defRPr baseline="0">
                <a:solidFill>
                  <a:schemeClr val="tx1">
                    <a:lumMod val="85000"/>
                    <a:lumOff val="15000"/>
                  </a:schemeClr>
                </a:solidFill>
                <a:latin typeface="Arial" pitchFamily="34" charset="0"/>
                <a:ea typeface="微软雅黑" pitchFamily="34" charset="-122"/>
              </a:defRPr>
            </a:lvl1pPr>
            <a:lvl2pPr>
              <a:defRPr baseline="0">
                <a:solidFill>
                  <a:schemeClr val="tx1">
                    <a:lumMod val="85000"/>
                    <a:lumOff val="15000"/>
                  </a:schemeClr>
                </a:solidFill>
                <a:latin typeface="Arial" pitchFamily="34" charset="0"/>
                <a:ea typeface="微软雅黑" pitchFamily="34" charset="-122"/>
              </a:defRPr>
            </a:lvl2pPr>
            <a:lvl3pPr>
              <a:defRPr baseline="0">
                <a:solidFill>
                  <a:schemeClr val="tx1">
                    <a:lumMod val="85000"/>
                    <a:lumOff val="15000"/>
                  </a:schemeClr>
                </a:solidFill>
                <a:latin typeface="Arial" pitchFamily="34" charset="0"/>
                <a:ea typeface="微软雅黑" pitchFamily="34" charset="-122"/>
              </a:defRPr>
            </a:lvl3pPr>
            <a:lvl4pPr>
              <a:defRPr baseline="0">
                <a:solidFill>
                  <a:schemeClr val="tx1">
                    <a:lumMod val="85000"/>
                    <a:lumOff val="15000"/>
                  </a:schemeClr>
                </a:solidFill>
                <a:latin typeface="Arial" pitchFamily="34" charset="0"/>
                <a:ea typeface="微软雅黑" pitchFamily="34" charset="-122"/>
              </a:defRPr>
            </a:lvl4pPr>
            <a:lvl5pPr>
              <a:defRPr baseline="0">
                <a:solidFill>
                  <a:schemeClr val="tx1">
                    <a:lumMod val="85000"/>
                    <a:lumOff val="15000"/>
                  </a:schemeClr>
                </a:solidFill>
                <a:latin typeface="Arial" pitchFamily="34" charset="0"/>
                <a:ea typeface="微软雅黑"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7"/>
            </p:custDataLst>
          </p:nvPr>
        </p:nvSpPr>
        <p:spPr>
          <a:xfrm>
            <a:off x="6242400" y="1663200"/>
            <a:ext cx="5367600" cy="2894400"/>
          </a:xfrm>
        </p:spPr>
        <p:txBody>
          <a:bodyPr/>
          <a:lstStyle>
            <a:lvl1pPr>
              <a:defRPr baseline="0">
                <a:solidFill>
                  <a:schemeClr val="tx1">
                    <a:lumMod val="85000"/>
                    <a:lumOff val="15000"/>
                  </a:schemeClr>
                </a:solidFill>
                <a:latin typeface="Arial" pitchFamily="34" charset="0"/>
                <a:ea typeface="微软雅黑" pitchFamily="34" charset="-122"/>
              </a:defRPr>
            </a:lvl1pPr>
            <a:lvl2pPr>
              <a:defRPr baseline="0">
                <a:solidFill>
                  <a:schemeClr val="tx1">
                    <a:lumMod val="85000"/>
                    <a:lumOff val="15000"/>
                  </a:schemeClr>
                </a:solidFill>
                <a:latin typeface="Arial" pitchFamily="34" charset="0"/>
                <a:ea typeface="微软雅黑" pitchFamily="34" charset="-122"/>
              </a:defRPr>
            </a:lvl2pPr>
            <a:lvl3pPr>
              <a:defRPr baseline="0">
                <a:solidFill>
                  <a:schemeClr val="tx1">
                    <a:lumMod val="85000"/>
                    <a:lumOff val="15000"/>
                  </a:schemeClr>
                </a:solidFill>
                <a:latin typeface="Arial" pitchFamily="34" charset="0"/>
                <a:ea typeface="微软雅黑" pitchFamily="34" charset="-122"/>
              </a:defRPr>
            </a:lvl3pPr>
            <a:lvl4pPr>
              <a:defRPr baseline="0">
                <a:solidFill>
                  <a:schemeClr val="tx1">
                    <a:lumMod val="85000"/>
                    <a:lumOff val="15000"/>
                  </a:schemeClr>
                </a:solidFill>
                <a:latin typeface="Arial" pitchFamily="34" charset="0"/>
                <a:ea typeface="微软雅黑" pitchFamily="34" charset="-122"/>
              </a:defRPr>
            </a:lvl4pPr>
            <a:lvl5pPr>
              <a:defRPr baseline="0">
                <a:solidFill>
                  <a:schemeClr val="tx1">
                    <a:lumMod val="85000"/>
                    <a:lumOff val="15000"/>
                  </a:schemeClr>
                </a:solidFill>
                <a:latin typeface="Arial" pitchFamily="34" charset="0"/>
                <a:ea typeface="微软雅黑"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8"/>
            </p:custDataLst>
          </p:nvPr>
        </p:nvSpPr>
        <p:spPr>
          <a:xfrm>
            <a:off x="572400" y="4816800"/>
            <a:ext cx="5342400" cy="781200"/>
          </a:xfrm>
        </p:spPr>
        <p:txBody>
          <a:bodyPr/>
          <a:lstStyle>
            <a:lvl1pPr>
              <a:defRPr baseline="0">
                <a:solidFill>
                  <a:schemeClr val="tx1">
                    <a:lumMod val="85000"/>
                    <a:lumOff val="15000"/>
                  </a:schemeClr>
                </a:solidFill>
                <a:latin typeface="Arial" pitchFamily="34" charset="0"/>
                <a:ea typeface="微软雅黑" pitchFamily="34"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9"/>
            </p:custDataLst>
          </p:nvPr>
        </p:nvSpPr>
        <p:spPr>
          <a:xfrm>
            <a:off x="6253200" y="4813200"/>
            <a:ext cx="5367600" cy="781200"/>
          </a:xfrm>
        </p:spPr>
        <p:txBody>
          <a:bodyPr/>
          <a:lstStyle>
            <a:lvl1pPr>
              <a:defRPr baseline="0">
                <a:solidFill>
                  <a:schemeClr val="tx1">
                    <a:lumMod val="85000"/>
                    <a:lumOff val="15000"/>
                  </a:schemeClr>
                </a:solidFill>
                <a:latin typeface="Arial" pitchFamily="34" charset="0"/>
                <a:ea typeface="微软雅黑" pitchFamily="34" charset="-122"/>
              </a:defRPr>
            </a:lvl1pPr>
          </a:lstStyle>
          <a:p>
            <a:pPr lvl="0"/>
            <a:r>
              <a:rPr lang="zh-CN" altLang="en-US"/>
              <a:t>单击此处编辑母版文本样式</a:t>
            </a:r>
          </a:p>
        </p:txBody>
      </p:sp>
    </p:spTree>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腰带">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chOff x="0" y="0"/>
          <a:chExt cx="0" cy="0"/>
        </a:xfrm>
      </p:grpSpPr>
      <p:sp>
        <p:nvSpPr>
          <p:cNvPr id="10" name="矩形 9"/>
          <p:cNvSpPr/>
          <p:nvPr userDrawn="1">
            <p:custDataLst>
              <p:tags r:id="rId1"/>
            </p:custDataLst>
          </p:nvPr>
        </p:nvSpPr>
        <p:spPr>
          <a:xfrm>
            <a:off x="0" y="959224"/>
            <a:ext cx="12192000" cy="4939553"/>
          </a:xfrm>
          <a:prstGeom prst="rect">
            <a:avLst/>
          </a:prstGeom>
          <a:solidFill>
            <a:schemeClr val="bg2">
              <a:alpha val="4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ym typeface="+mn-ea"/>
            </a:endParaRPr>
          </a:p>
        </p:txBody>
      </p:sp>
      <p:sp>
        <p:nvSpPr>
          <p:cNvPr id="2" name="标题 1"/>
          <p:cNvSpPr>
            <a:spLocks noGrp="1"/>
          </p:cNvSpPr>
          <p:nvPr>
            <p:ph type="title" hasCustomPrompt="1"/>
            <p:custDataLst>
              <p:tags r:id="rId2"/>
            </p:custDataLst>
          </p:nvPr>
        </p:nvSpPr>
        <p:spPr>
          <a:xfrm>
            <a:off x="1522800" y="1339200"/>
            <a:ext cx="9144000" cy="2386800"/>
          </a:xfrm>
        </p:spPr>
        <p:txBody>
          <a:bodyPr anchor="b">
            <a:normAutofit/>
          </a:bodyPr>
          <a:lstStyle>
            <a:lvl1pPr algn="ctr">
              <a:defRPr sz="6000" baseline="0">
                <a:solidFill>
                  <a:schemeClr val="accent1"/>
                </a:solidFill>
                <a:latin typeface="Arial" pitchFamily="34" charset="0"/>
                <a:ea typeface="微软雅黑" pitchFamily="34" charset="-122"/>
              </a:defRPr>
            </a:lvl1pPr>
          </a:lstStyle>
          <a:p>
            <a:r>
              <a:rPr lang="zh-CN" altLang="en-US"/>
              <a:t>单击此处编辑标题</a:t>
            </a: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2021-9-13</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6"/>
            </p:custDataLst>
          </p:nvPr>
        </p:nvSpPr>
        <p:spPr>
          <a:xfrm>
            <a:off x="1522413" y="3862800"/>
            <a:ext cx="9144000" cy="1656000"/>
          </a:xfrm>
        </p:spPr>
        <p:txBody>
          <a:bodyPr/>
          <a:lstStyle>
            <a:lvl1pPr algn="ctr">
              <a:defRPr baseline="0">
                <a:solidFill>
                  <a:schemeClr val="tx1">
                    <a:lumMod val="85000"/>
                    <a:lumOff val="15000"/>
                  </a:schemeClr>
                </a:solidFill>
                <a:latin typeface="Arial" pitchFamily="34" charset="0"/>
                <a:ea typeface="微软雅黑" pitchFamily="34" charset="-122"/>
              </a:defRPr>
            </a:lvl1pPr>
          </a:lstStyle>
          <a:p>
            <a:pPr lvl="0"/>
            <a:r>
              <a:rPr lang="zh-CN" altLang="en-US"/>
              <a:t>单击此处编辑母版文本样式</a:t>
            </a: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custDataLst>
              <p:tags r:id="rId1"/>
            </p:custDataLst>
          </p:nvPr>
        </p:nvSpPr>
        <p:spPr>
          <a:xfrm>
            <a:off x="1990800" y="3848400"/>
            <a:ext cx="7768800" cy="766800"/>
          </a:xfrm>
        </p:spPr>
        <p:txBody>
          <a:bodyPr lIns="90000" tIns="46800" rIns="90000" bIns="46800" anchor="b" anchorCtr="0">
            <a:normAutofit/>
          </a:bodyPr>
          <a:lstStyle>
            <a:lvl1pPr>
              <a:defRPr sz="4400" b="1" i="0" u="none" strike="noStrike" kern="1200" cap="none" spc="300" normalizeH="0" baseline="0">
                <a:solidFill>
                  <a:schemeClr val="tx1">
                    <a:lumMod val="85000"/>
                    <a:lumOff val="15000"/>
                  </a:schemeClr>
                </a:solidFill>
                <a:effectLst/>
                <a:uFillTx/>
              </a:defRPr>
            </a:lvl1pPr>
          </a:lstStyle>
          <a:p>
            <a:r>
              <a:rPr lang="zh-CN" altLang="en-US"/>
              <a:t>单击此处编辑标题</a:t>
            </a:r>
          </a:p>
        </p:txBody>
      </p:sp>
      <p:sp>
        <p:nvSpPr>
          <p:cNvPr id="3" name="文本占位符 2"/>
          <p:cNvSpPr>
            <a:spLocks noGrp="1"/>
          </p:cNvSpPr>
          <p:nvPr>
            <p:ph type="body" idx="1" hasCustomPrompt="1"/>
            <p:custDataLst>
              <p:tags r:id="rId2"/>
            </p:custDataLst>
          </p:nvPr>
        </p:nvSpPr>
        <p:spPr>
          <a:xfrm>
            <a:off x="1990800" y="4615200"/>
            <a:ext cx="7768800" cy="867600"/>
          </a:xfrm>
        </p:spPr>
        <p:txBody>
          <a:bodyPr lIns="90000" tIns="46800" rIns="90000" bIns="46800">
            <a:normAutofit/>
          </a:bodyPr>
          <a:lstStyle>
            <a:lvl1pPr marL="0" indent="0" eaLnBrk="1" fontAlgn="auto" latinLnBrk="0" hangingPunct="1">
              <a:lnSpc>
                <a:spcPct val="130000"/>
              </a:lnSpc>
              <a:buNone/>
              <a:defRPr kumimoji="0" lang="zh-CN" altLang="en-US" sz="18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单击此处编辑文本</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2021-9-13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cSld name="5_两栏内容">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a:ea typeface="宋体"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4" name="灯片编号占位符 3"/>
          <p:cNvSpPr>
            <a:spLocks noGrp="1"/>
          </p:cNvSpPr>
          <p:nvPr>
            <p:ph type="sldNum" sz="quarter" idx="12"/>
          </p:nvPr>
        </p:nvSpPr>
        <p:spPr/>
        <p:txBody>
          <a:bodyPr/>
          <a:lstStyle/>
          <a:p>
            <a:pPr lvl="0" eaLnBrk="1" fontAlgn="base" hangingPunct="1"/>
            <a:fld id="{9A0DB2DC-4C9A-4742-B13C-FB6460FD3503}" type="slidenum">
              <a:rPr lang="zh-CN" altLang="en-US" strike="noStrike" noProof="1">
                <a:latin typeface="Calibri"/>
                <a:ea typeface="宋体" pitchFamily="2" charset="-122"/>
                <a:cs typeface="+mn-cs"/>
              </a:rPr>
              <a:t>‹#›</a:t>
            </a:fld>
            <a:endParaRPr lang="zh-CN" altLang="en-US" strike="noStrike" noProof="1">
              <a:latin typeface="Calibri"/>
            </a:endParaRPr>
          </a:p>
        </p:txBody>
      </p:sp>
    </p:spTree>
  </p:cSld>
  <p:clrMapOvr>
    <a:masterClrMapping/>
  </p:clrMapOvr>
  <p:transition spd="slow">
    <p:pull/>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内容与标题">
    <p:bg>
      <p:bgPr>
        <a:blipFill rotWithShape="0">
          <a:blip r:embed="rId2"/>
          <a:stretch>
            <a:fillRect/>
          </a:stretch>
        </a:blipFill>
        <a:effectLst/>
      </p:bgPr>
    </p:bg>
    <p:spTree>
      <p:nvGrpSpPr>
        <p:cNvPr id="1" name=""/>
        <p:cNvGrpSpPr/>
        <p:nvPr/>
      </p:nvGrpSpPr>
      <p:grpSpPr>
        <a:xfrm>
          <a:off x="0" y="0"/>
          <a:ext cx="0" cy="0"/>
          <a:chOff x="0" y="0"/>
          <a:chExt cx="0" cy="0"/>
        </a:xfrm>
      </p:grpSpPr>
      <p:sp>
        <p:nvSpPr>
          <p:cNvPr id="2" name="矩形 1"/>
          <p:cNvSpPr/>
          <p:nvPr userDrawn="1"/>
        </p:nvSpPr>
        <p:spPr>
          <a:xfrm>
            <a:off x="0" y="0"/>
            <a:ext cx="12192000" cy="6858000"/>
          </a:xfrm>
          <a:prstGeom prst="rect">
            <a:avLst/>
          </a:prstGeom>
          <a:gradFill>
            <a:gsLst>
              <a:gs pos="0">
                <a:schemeClr val="accent1">
                  <a:lumMod val="5000"/>
                  <a:lumOff val="95000"/>
                  <a:alpha val="0"/>
                </a:schemeClr>
              </a:gs>
              <a:gs pos="56000">
                <a:srgbClr val="FCFDFA">
                  <a:alpha val="88000"/>
                </a:srgbClr>
              </a:gs>
              <a:gs pos="100000">
                <a:schemeClr val="bg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35" strike="noStrike" noProof="1"/>
          </a:p>
        </p:txBody>
      </p:sp>
      <p:sp>
        <p:nvSpPr>
          <p:cNvPr id="3" name="日期占位符 2"/>
          <p:cNvSpPr>
            <a:spLocks noGrp="1"/>
          </p:cNvSpPr>
          <p:nvPr>
            <p:ph type="dt" sz="half" idx="10"/>
          </p:nvPr>
        </p:nvSpPr>
        <p:spPr>
          <a:xfrm>
            <a:off x="838200" y="6356350"/>
            <a:ext cx="2743200" cy="365125"/>
          </a:xfrm>
          <a:prstGeom prst="rect">
            <a:avLst/>
          </a:prstGeom>
        </p:spPr>
        <p:txBody>
          <a:bodyPr vert="horz" wrap="square" lIns="91440" tIns="45720" rIns="91440" bIns="45720" numCol="1" anchor="ctr" anchorCtr="0" compatLnSpc="1"/>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rgbClr val="898989"/>
              </a:solidFill>
              <a:effectLst/>
              <a:uLnTx/>
              <a:uFillTx/>
              <a:latin typeface="Calibri"/>
              <a:ea typeface="宋体" pitchFamily="2" charset="-122"/>
              <a:cs typeface="+mn-cs"/>
            </a:endParaRPr>
          </a:p>
        </p:txBody>
      </p:sp>
      <p:sp>
        <p:nvSpPr>
          <p:cNvPr id="4" name="页脚占位符 3"/>
          <p:cNvSpPr>
            <a:spLocks noGrp="1"/>
          </p:cNvSpPr>
          <p:nvPr>
            <p:ph type="ftr" sz="quarter" idx="11"/>
          </p:nvPr>
        </p:nvSpPr>
        <p:spPr>
          <a:xfrm>
            <a:off x="4038600" y="6356350"/>
            <a:ext cx="4114800" cy="365125"/>
          </a:xfrm>
          <a:prstGeom prst="rect">
            <a:avLst/>
          </a:prstGeom>
        </p:spPr>
        <p:txBody>
          <a:bodyPr vert="horz" lIns="91440" tIns="45720" rIns="91440" bIns="45720"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tint val="75000"/>
                </a:schemeClr>
              </a:solidFill>
              <a:effectLst/>
              <a:uLnTx/>
              <a:uFillTx/>
              <a:latin typeface="+mn-lt"/>
              <a:ea typeface="+mn-ea"/>
              <a:cs typeface="+mn-cs"/>
            </a:endParaRPr>
          </a:p>
        </p:txBody>
      </p:sp>
      <p:sp>
        <p:nvSpPr>
          <p:cNvPr id="5" name="灯片编号占位符 4"/>
          <p:cNvSpPr>
            <a:spLocks noGrp="1"/>
          </p:cNvSpPr>
          <p:nvPr>
            <p:ph type="sldNum" sz="quarter" idx="12"/>
          </p:nvPr>
        </p:nvSpPr>
        <p:spPr>
          <a:xfrm>
            <a:off x="8610600" y="6356350"/>
            <a:ext cx="2743200" cy="365125"/>
          </a:xfrm>
          <a:prstGeom prst="rect">
            <a:avLst/>
          </a:prstGeom>
        </p:spPr>
        <p:txBody>
          <a:bodyPr vert="horz" wrap="square" lIns="91440" tIns="45720" rIns="91440" bIns="45720" numCol="1" anchor="ctr" anchorCtr="0" compatLnSpc="1"/>
          <a:lstStyle/>
          <a:p>
            <a:pPr lvl="0" eaLnBrk="1" fontAlgn="base" hangingPunct="1"/>
            <a:fld id="{9A0DB2DC-4C9A-4742-B13C-FB6460FD3503}" type="slidenum">
              <a:rPr lang="zh-CN" altLang="en-US" strike="noStrike" noProof="1">
                <a:latin typeface="Calibri"/>
                <a:ea typeface="宋体" pitchFamily="2" charset="-122"/>
                <a:cs typeface="+mn-cs"/>
              </a:rPr>
              <a:t>‹#›</a:t>
            </a:fld>
            <a:endParaRPr lang="zh-CN" altLang="en-US" strike="noStrike" noProof="1">
              <a:latin typeface="Calibri"/>
            </a:endParaRPr>
          </a:p>
        </p:txBody>
      </p:sp>
    </p:spTree>
  </p:cSld>
  <p:clrMapOvr>
    <a:masterClrMapping/>
  </p:clrMapOvr>
  <p:transition spd="slow">
    <p:pull/>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日期占位符 15"/>
          <p:cNvSpPr>
            <a:spLocks noGrp="1"/>
          </p:cNvSpPr>
          <p:nvPr>
            <p:ph type="dt" sz="half" idx="10"/>
          </p:nvPr>
        </p:nvSpPr>
        <p:spPr/>
        <p:txBody>
          <a:bodyPr/>
          <a:lstStyle>
            <a:lvl1pPr>
              <a:defRPr>
                <a:latin typeface="Arial" pitchFamily="34" charset="0"/>
                <a:ea typeface="隶书" panose="02010509060101010101" charset="-122"/>
                <a:cs typeface="隶书" panose="02010509060101010101" charset="-122"/>
              </a:defRPr>
            </a:lvl1pPr>
          </a:lstStyle>
          <a:p>
            <a:fld id="{760FBDFE-C587-4B4C-A407-44438C67B59E}" type="datetimeFigureOut">
              <a:rPr lang="zh-CN" altLang="en-US" smtClean="0"/>
              <a:t>2021-9-13</a:t>
            </a:fld>
            <a:endParaRPr lang="zh-CN" altLang="en-US"/>
          </a:p>
        </p:txBody>
      </p:sp>
      <p:sp>
        <p:nvSpPr>
          <p:cNvPr id="17" name="页脚占位符 16"/>
          <p:cNvSpPr>
            <a:spLocks noGrp="1"/>
          </p:cNvSpPr>
          <p:nvPr>
            <p:ph type="ftr" sz="quarter" idx="11"/>
          </p:nvPr>
        </p:nvSpPr>
        <p:spPr/>
        <p:txBody>
          <a:bodyPr/>
          <a:lstStyle>
            <a:lvl1pPr>
              <a:defRPr>
                <a:latin typeface="Arial" pitchFamily="34" charset="0"/>
                <a:ea typeface="隶书" panose="02010509060101010101" charset="-122"/>
                <a:cs typeface="隶书" panose="02010509060101010101" charset="-122"/>
              </a:defRPr>
            </a:lvl1pPr>
          </a:lstStyle>
          <a:p>
            <a:endParaRPr lang="zh-CN" altLang="en-US"/>
          </a:p>
        </p:txBody>
      </p:sp>
      <p:sp>
        <p:nvSpPr>
          <p:cNvPr id="18" name="灯片编号占位符 17"/>
          <p:cNvSpPr>
            <a:spLocks noGrp="1"/>
          </p:cNvSpPr>
          <p:nvPr>
            <p:ph type="sldNum" sz="quarter" idx="12"/>
          </p:nvPr>
        </p:nvSpPr>
        <p:spPr/>
        <p:txBody>
          <a:bodyPr/>
          <a:lstStyle>
            <a:lvl1pPr>
              <a:defRPr>
                <a:latin typeface="Arial"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
        <p:nvSpPr>
          <p:cNvPr id="2" name="标题 1"/>
          <p:cNvSpPr>
            <a:spLocks noGrp="1"/>
          </p:cNvSpPr>
          <p:nvPr>
            <p:ph type="ctrTitle" idx="2" hasCustomPrompt="1"/>
            <p:custDataLst>
              <p:tags r:id="rId2"/>
            </p:custDataLst>
          </p:nvPr>
        </p:nvSpPr>
        <p:spPr>
          <a:xfrm>
            <a:off x="1652270" y="1165011"/>
            <a:ext cx="8890064" cy="2209165"/>
          </a:xfrm>
        </p:spPr>
        <p:txBody>
          <a:bodyPr vert="horz" wrap="square" lIns="0" tIns="0" rIns="0" bIns="0" rtlCol="0" anchor="b" anchorCtr="0">
            <a:normAutofit/>
          </a:bodyPr>
          <a:lstStyle>
            <a:lvl1pPr marL="0" marR="0" lvl="0" algn="ctr" defTabSz="914400" rtl="0" eaLnBrk="1" fontAlgn="auto" latinLnBrk="0" hangingPunct="1">
              <a:lnSpc>
                <a:spcPct val="100000"/>
              </a:lnSpc>
              <a:spcBef>
                <a:spcPct val="0"/>
              </a:spcBef>
              <a:buClrTx/>
              <a:buSzTx/>
              <a:buFontTx/>
              <a:buNone/>
              <a:defRPr kumimoji="0" lang="zh-CN" altLang="en-US" sz="7175" b="1" i="0" u="none" strike="noStrike" kern="1200" cap="none" spc="0" normalizeH="0" baseline="0" noProof="1">
                <a:solidFill>
                  <a:schemeClr val="dk1">
                    <a:lumMod val="85000"/>
                    <a:lumOff val="15000"/>
                  </a:schemeClr>
                </a:solidFill>
                <a:uFillTx/>
                <a:latin typeface="Arial" pitchFamily="34" charset="0"/>
                <a:ea typeface="汉仪尚巍手书W" panose="00020600040101010101" charset="-122"/>
                <a:cs typeface="+mj-cs"/>
                <a:sym typeface="+mn-ea"/>
              </a:defRPr>
            </a:lvl1pPr>
          </a:lstStyle>
          <a:p>
            <a:pPr lvl="0"/>
            <a:r>
              <a:rPr>
                <a:sym typeface="+mn-ea"/>
              </a:rPr>
              <a:t>编辑标题</a:t>
            </a:r>
          </a:p>
        </p:txBody>
      </p:sp>
    </p:spTree>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p:cNvPicPr>
            <a:picLocks noChangeAspect="1"/>
          </p:cNvPicPr>
          <p:nvPr>
            <p:custDataLst>
              <p:tags r:id="rId1"/>
            </p:custDataLst>
          </p:nvPr>
        </p:nvPicPr>
        <p:blipFill>
          <a:blip r:embed="rId4"/>
          <a:stretch>
            <a:fillRect/>
          </a:stretch>
        </p:blipFill>
        <p:spPr>
          <a:xfrm>
            <a:off x="0" y="0"/>
            <a:ext cx="720090" cy="720090"/>
          </a:xfrm>
          <a:prstGeom prst="rect">
            <a:avLst/>
          </a:prstGeom>
        </p:spPr>
      </p:pic>
      <p:pic>
        <p:nvPicPr>
          <p:cNvPr id="7" name="图片 6"/>
          <p:cNvPicPr>
            <a:picLocks noChangeAspect="1"/>
          </p:cNvPicPr>
          <p:nvPr>
            <p:custDataLst>
              <p:tags r:id="rId2"/>
            </p:custDataLst>
          </p:nvPr>
        </p:nvPicPr>
        <p:blipFill>
          <a:blip r:embed="rId4"/>
          <a:stretch>
            <a:fillRect/>
          </a:stretch>
        </p:blipFill>
        <p:spPr>
          <a:xfrm>
            <a:off x="11471910" y="613791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itchFamily="34" charset="0"/>
                <a:ea typeface="隶书" panose="02010509060101010101" charset="-122"/>
                <a:cs typeface="+mj-cs"/>
                <a:sym typeface="+mn-ea"/>
              </a:defRPr>
            </a:lvl1pPr>
          </a:lstStyle>
          <a:p>
            <a:pPr lvl="0"/>
            <a:r>
              <a:rPr>
                <a:sym typeface="+mn-ea"/>
              </a:rPr>
              <a:t>单击此处编辑母版标题样式</a:t>
            </a:r>
          </a:p>
        </p:txBody>
      </p:sp>
      <p:sp>
        <p:nvSpPr>
          <p:cNvPr id="3" name="内容占位符 2"/>
          <p:cNvSpPr>
            <a:spLocks noGrp="1"/>
          </p:cNvSpPr>
          <p:nvPr>
            <p:ph idx="1"/>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solidFill>
                <a:uFillTx/>
                <a:latin typeface="Arial" pitchFamily="34" charset="0"/>
                <a:ea typeface="隶书" panose="02010509060101010101"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nvPr>
        </p:nvSpPr>
        <p:spPr/>
        <p:txBody>
          <a:bodyPr/>
          <a:lstStyle>
            <a:lvl1pPr>
              <a:defRPr>
                <a:latin typeface="Arial" pitchFamily="34" charset="0"/>
                <a:ea typeface="隶书" panose="02010509060101010101" charset="-122"/>
                <a:cs typeface="隶书" panose="02010509060101010101" charset="-122"/>
              </a:defRPr>
            </a:lvl1pPr>
          </a:lstStyle>
          <a:p>
            <a:fld id="{760FBDFE-C587-4B4C-A407-44438C67B59E}" type="datetimeFigureOut">
              <a:rPr lang="zh-CN" altLang="en-US" smtClean="0"/>
              <a:t>2021-9-13</a:t>
            </a:fld>
            <a:endParaRPr lang="zh-CN" altLang="en-US"/>
          </a:p>
        </p:txBody>
      </p:sp>
      <p:sp>
        <p:nvSpPr>
          <p:cNvPr id="5" name="页脚占位符 4"/>
          <p:cNvSpPr>
            <a:spLocks noGrp="1"/>
          </p:cNvSpPr>
          <p:nvPr>
            <p:ph type="ftr" sz="quarter" idx="11"/>
          </p:nvPr>
        </p:nvSpPr>
        <p:spPr/>
        <p:txBody>
          <a:bodyPr/>
          <a:lstStyle>
            <a:lvl1pPr>
              <a:defRPr>
                <a:latin typeface="Arial" pitchFamily="34" charset="0"/>
                <a:ea typeface="隶书" panose="02010509060101010101" charset="-122"/>
                <a:cs typeface="隶书" panose="02010509060101010101"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7"/>
          <a:stretch>
            <a:fillRect/>
          </a:stretch>
        </p:blipFill>
        <p:spPr>
          <a:xfrm>
            <a:off x="215153" y="2375551"/>
            <a:ext cx="3235350" cy="2106886"/>
          </a:xfrm>
          <a:prstGeom prst="rect">
            <a:avLst/>
          </a:prstGeom>
        </p:spPr>
      </p:pic>
      <p:pic>
        <p:nvPicPr>
          <p:cNvPr id="2" name="图片 1"/>
          <p:cNvPicPr>
            <a:picLocks noChangeAspect="1"/>
          </p:cNvPicPr>
          <p:nvPr>
            <p:custDataLst>
              <p:tags r:id="rId2"/>
            </p:custDataLst>
          </p:nvPr>
        </p:nvPicPr>
        <p:blipFill>
          <a:blip r:embed="rId8"/>
          <a:stretch>
            <a:fillRect/>
          </a:stretch>
        </p:blipFill>
        <p:spPr>
          <a:xfrm>
            <a:off x="11471910" y="6137910"/>
            <a:ext cx="720090" cy="720090"/>
          </a:xfrm>
          <a:prstGeom prst="rect">
            <a:avLst/>
          </a:prstGeom>
        </p:spPr>
      </p:pic>
      <p:pic>
        <p:nvPicPr>
          <p:cNvPr id="7" name="图片 6"/>
          <p:cNvPicPr>
            <a:picLocks noChangeAspect="1"/>
          </p:cNvPicPr>
          <p:nvPr>
            <p:custDataLst>
              <p:tags r:id="rId3"/>
            </p:custDataLst>
          </p:nvPr>
        </p:nvPicPr>
        <p:blipFill>
          <a:blip r:embed="rId8"/>
          <a:stretch>
            <a:fillRect/>
          </a:stretch>
        </p:blipFill>
        <p:spPr>
          <a:xfrm>
            <a:off x="11471910" y="0"/>
            <a:ext cx="720090" cy="720090"/>
          </a:xfrm>
          <a:prstGeom prst="rect">
            <a:avLst/>
          </a:prstGeom>
        </p:spPr>
      </p:pic>
      <p:sp>
        <p:nvSpPr>
          <p:cNvPr id="4" name="日期占位符 3"/>
          <p:cNvSpPr>
            <a:spLocks noGrp="1"/>
          </p:cNvSpPr>
          <p:nvPr>
            <p:ph type="dt" sz="half" idx="10"/>
          </p:nvPr>
        </p:nvSpPr>
        <p:spPr/>
        <p:txBody>
          <a:bodyPr/>
          <a:lstStyle>
            <a:lvl1pPr>
              <a:defRPr>
                <a:latin typeface="Arial" pitchFamily="34" charset="0"/>
                <a:ea typeface="隶书" panose="02010509060101010101" charset="-122"/>
                <a:cs typeface="隶书" panose="02010509060101010101" charset="-122"/>
              </a:defRPr>
            </a:lvl1pPr>
          </a:lstStyle>
          <a:p>
            <a:fld id="{760FBDFE-C587-4B4C-A407-44438C67B59E}" type="datetimeFigureOut">
              <a:rPr lang="zh-CN" altLang="en-US" smtClean="0"/>
              <a:t>2021-9-13</a:t>
            </a:fld>
            <a:endParaRPr lang="zh-CN" altLang="en-US"/>
          </a:p>
        </p:txBody>
      </p:sp>
      <p:sp>
        <p:nvSpPr>
          <p:cNvPr id="5" name="页脚占位符 4"/>
          <p:cNvSpPr>
            <a:spLocks noGrp="1"/>
          </p:cNvSpPr>
          <p:nvPr>
            <p:ph type="ftr" sz="quarter" idx="11"/>
          </p:nvPr>
        </p:nvSpPr>
        <p:spPr/>
        <p:txBody>
          <a:bodyPr/>
          <a:lstStyle>
            <a:lvl1pPr>
              <a:defRPr>
                <a:latin typeface="Arial" pitchFamily="34" charset="0"/>
                <a:ea typeface="隶书" panose="02010509060101010101" charset="-122"/>
                <a:cs typeface="隶书" panose="02010509060101010101"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
        <p:nvSpPr>
          <p:cNvPr id="8" name="标题 1"/>
          <p:cNvSpPr>
            <a:spLocks noGrp="1"/>
          </p:cNvSpPr>
          <p:nvPr>
            <p:ph type="ctrTitle" idx="2" hasCustomPrompt="1"/>
            <p:custDataLst>
              <p:tags r:id="rId4"/>
            </p:custDataLst>
          </p:nvPr>
        </p:nvSpPr>
        <p:spPr>
          <a:xfrm>
            <a:off x="4521236" y="3808212"/>
            <a:ext cx="6858000" cy="543560"/>
          </a:xfrm>
        </p:spPr>
        <p:txBody>
          <a:bodyPr vert="horz" wrap="square" lIns="0" tIns="0" rIns="0" bIns="0" rtlCol="0" anchor="b" anchorCtr="0">
            <a:normAutofit/>
          </a:bodyPr>
          <a:lstStyle>
            <a:lvl1pPr marL="0" marR="0" lvl="0" indent="0" algn="l" defTabSz="914400" rtl="0" eaLnBrk="1" fontAlgn="auto" latinLnBrk="0" hangingPunct="1">
              <a:lnSpc>
                <a:spcPct val="100000"/>
              </a:lnSpc>
              <a:spcBef>
                <a:spcPct val="0"/>
              </a:spcBef>
              <a:spcAft>
                <a:spcPct val="0"/>
              </a:spcAft>
              <a:buClrTx/>
              <a:buSzTx/>
              <a:buFont typeface="Arial" pitchFamily="34" charset="0"/>
              <a:buNone/>
              <a:defRPr kumimoji="0" lang="zh-CN" altLang="en-US" sz="2750" b="1" i="0" u="none" strike="noStrike" kern="1200" cap="none" spc="300" normalizeH="0" baseline="0" noProof="0">
                <a:ln>
                  <a:noFill/>
                </a:ln>
                <a:solidFill>
                  <a:schemeClr val="dk1">
                    <a:lumMod val="85000"/>
                    <a:lumOff val="15000"/>
                  </a:schemeClr>
                </a:solidFill>
                <a:effectLst/>
                <a:uLnTx/>
                <a:uFillTx/>
                <a:latin typeface="Arial" pitchFamily="34" charset="0"/>
                <a:ea typeface="汉仪尚巍手书W" panose="00020600040101010101" charset="-122"/>
                <a:cs typeface="+mj-cs"/>
              </a:defRPr>
            </a:lvl1pPr>
          </a:lstStyle>
          <a:p>
            <a:pPr lvl="0"/>
            <a:r>
              <a:rPr>
                <a:sym typeface="+mn-ea"/>
              </a:rPr>
              <a:t>编辑标题</a:t>
            </a:r>
          </a:p>
        </p:txBody>
      </p:sp>
      <p:sp>
        <p:nvSpPr>
          <p:cNvPr id="9" name="副标题 2"/>
          <p:cNvSpPr>
            <a:spLocks noGrp="1"/>
          </p:cNvSpPr>
          <p:nvPr>
            <p:ph type="subTitle" idx="3" hasCustomPrompt="1"/>
            <p:custDataLst>
              <p:tags r:id="rId5"/>
            </p:custDataLst>
          </p:nvPr>
        </p:nvSpPr>
        <p:spPr>
          <a:xfrm>
            <a:off x="4521236" y="4461627"/>
            <a:ext cx="6858000" cy="1318880"/>
          </a:xfrm>
        </p:spPr>
        <p:txBody>
          <a:bodyPr vert="horz" wrap="square" lIns="0" tIns="0" rIns="0" bIns="0" rtlCol="0">
            <a:normAutofit/>
          </a:bodyPr>
          <a:lstStyle>
            <a:lvl1pPr marL="0" marR="0" lvl="0" indent="0" algn="l" defTabSz="914400" rtl="0" eaLnBrk="1" fontAlgn="auto" latinLnBrk="0" hangingPunct="1">
              <a:lnSpc>
                <a:spcPct val="130000"/>
              </a:lnSpc>
              <a:spcBef>
                <a:spcPct val="0"/>
              </a:spcBef>
              <a:spcAft>
                <a:spcPct val="0"/>
              </a:spcAft>
              <a:buClrTx/>
              <a:buSzTx/>
              <a:buFont typeface="Arial" pitchFamily="34" charset="0"/>
              <a:buNone/>
              <a:defRPr kumimoji="0" lang="zh-CN" altLang="en-US" sz="1600" b="0" i="0" u="none" strike="noStrike" kern="1200" cap="none" spc="200" normalizeH="0" baseline="0" noProof="1">
                <a:ln>
                  <a:noFill/>
                </a:ln>
                <a:solidFill>
                  <a:schemeClr val="dk1">
                    <a:lumMod val="65000"/>
                    <a:lumOff val="35000"/>
                  </a:schemeClr>
                </a:solidFill>
                <a:effectLst/>
                <a:uLnTx/>
                <a:uFillTx/>
                <a:latin typeface="Arial" pitchFamily="34" charset="0"/>
                <a:ea typeface="隶书" panose="02010509060101010101" charset="-122"/>
                <a:cs typeface="+mn-cs"/>
                <a:sym typeface="+mn-ea"/>
              </a:defRPr>
            </a:lvl1pPr>
            <a:lvl2pPr marL="457200" indent="0" algn="l" defTabSz="914400" rtl="0" eaLnBrk="1" fontAlgn="auto" latinLnBrk="0" hangingPunct="1">
              <a:lnSpc>
                <a:spcPct val="130000"/>
              </a:lnSpc>
              <a:spcBef>
                <a:spcPct val="0"/>
              </a:spcBef>
              <a:spcAft>
                <a:spcPts val="1000"/>
              </a:spcAft>
              <a:buFont typeface="Arial" pitchFamily="34" charset="0"/>
              <a:buNone/>
              <a:tabLst>
                <a:tab pos="1609725" algn="l"/>
              </a:tabLst>
              <a:defRPr sz="2000" u="none" strike="noStrike" kern="1200" cap="none" spc="150" normalizeH="0" baseline="0">
                <a:solidFill>
                  <a:schemeClr val="tx1">
                    <a:tint val="75000"/>
                  </a:schemeClr>
                </a:solidFill>
                <a:uFillTx/>
                <a:latin typeface="Arial" pitchFamily="34" charset="0"/>
                <a:ea typeface="隶书" panose="02010509060101010101" charset="-122"/>
                <a:cs typeface="+mn-cs"/>
              </a:defRPr>
            </a:lvl2pPr>
            <a:lvl3pPr marL="914400" indent="0" algn="l" defTabSz="914400" rtl="0" eaLnBrk="1" fontAlgn="auto" latinLnBrk="0" hangingPunct="1">
              <a:lnSpc>
                <a:spcPct val="130000"/>
              </a:lnSpc>
              <a:spcBef>
                <a:spcPct val="0"/>
              </a:spcBef>
              <a:spcAft>
                <a:spcPts val="1000"/>
              </a:spcAft>
              <a:buFont typeface="Arial" pitchFamily="34" charset="0"/>
              <a:buNone/>
              <a:defRPr sz="1800" u="none" strike="noStrike" kern="1200" cap="none" spc="150" normalizeH="0" baseline="0">
                <a:solidFill>
                  <a:schemeClr val="tx1">
                    <a:tint val="75000"/>
                  </a:schemeClr>
                </a:solidFill>
                <a:uFillTx/>
                <a:latin typeface="Arial" pitchFamily="34" charset="0"/>
                <a:ea typeface="隶书" panose="02010509060101010101" charset="-122"/>
                <a:cs typeface="+mn-cs"/>
              </a:defRPr>
            </a:lvl3pPr>
            <a:lvl4pPr marL="1371600" indent="0" algn="l" defTabSz="914400" rtl="0" eaLnBrk="1" fontAlgn="auto" latinLnBrk="0" hangingPunct="1">
              <a:lnSpc>
                <a:spcPct val="130000"/>
              </a:lnSpc>
              <a:spcBef>
                <a:spcPct val="0"/>
              </a:spcBef>
              <a:spcAft>
                <a:spcPts val="1000"/>
              </a:spcAft>
              <a:buFont typeface="Arial" pitchFamily="34" charset="0"/>
              <a:buNone/>
              <a:defRPr sz="1600" u="none" strike="noStrike" kern="1200" cap="none" spc="150" normalizeH="0" baseline="0">
                <a:solidFill>
                  <a:schemeClr val="tx1">
                    <a:tint val="75000"/>
                  </a:schemeClr>
                </a:solidFill>
                <a:uFillTx/>
                <a:latin typeface="Arial" pitchFamily="34" charset="0"/>
                <a:ea typeface="隶书" panose="02010509060101010101" charset="-122"/>
                <a:cs typeface="+mn-cs"/>
              </a:defRPr>
            </a:lvl4pPr>
            <a:lvl5pPr marL="1828800" indent="0" algn="l" defTabSz="914400" rtl="0" eaLnBrk="1" fontAlgn="auto" latinLnBrk="0" hangingPunct="1">
              <a:lnSpc>
                <a:spcPct val="130000"/>
              </a:lnSpc>
              <a:spcBef>
                <a:spcPct val="0"/>
              </a:spcBef>
              <a:spcAft>
                <a:spcPts val="1000"/>
              </a:spcAft>
              <a:buFont typeface="Arial" pitchFamily="34" charset="0"/>
              <a:buNone/>
              <a:defRPr sz="1600" u="none" strike="noStrike" kern="1200" cap="none" spc="150" normalizeH="0" baseline="0">
                <a:solidFill>
                  <a:schemeClr val="tx1">
                    <a:tint val="75000"/>
                  </a:schemeClr>
                </a:solidFill>
                <a:uFillTx/>
                <a:latin typeface="Arial" pitchFamily="34" charset="0"/>
                <a:ea typeface="隶书" panose="02010509060101010101" charset="-122"/>
                <a:cs typeface="+mn-cs"/>
              </a:defRPr>
            </a:lvl5pPr>
            <a:lvl6pPr marL="2286000" indent="0" algn="l" defTabSz="914400" rtl="0" eaLnBrk="1" latinLnBrk="0" hangingPunct="1">
              <a:lnSpc>
                <a:spcPct val="90000"/>
              </a:lnSpc>
              <a:spcBef>
                <a:spcPts val="500"/>
              </a:spcBef>
              <a:buFont typeface="Arial"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itchFamily="34" charset="0"/>
              <a:buNone/>
              <a:defRPr sz="1600" kern="1200">
                <a:solidFill>
                  <a:schemeClr val="tx1">
                    <a:tint val="75000"/>
                  </a:schemeClr>
                </a:solidFill>
                <a:latin typeface="+mn-lt"/>
                <a:ea typeface="+mn-ea"/>
                <a:cs typeface="+mn-cs"/>
              </a:defRPr>
            </a:lvl9pPr>
          </a:lstStyle>
          <a:p>
            <a:pPr lvl="0"/>
            <a:r>
              <a:rPr>
                <a:sym typeface="+mn-ea"/>
              </a:rPr>
              <a:t>单击此处编辑副标题</a:t>
            </a:r>
          </a:p>
        </p:txBody>
      </p:sp>
    </p:spTree>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4"/>
          <a:stretch>
            <a:fillRect/>
          </a:stretch>
        </p:blipFill>
        <p:spPr>
          <a:xfrm>
            <a:off x="0" y="0"/>
            <a:ext cx="720090" cy="720090"/>
          </a:xfrm>
          <a:prstGeom prst="rect">
            <a:avLst/>
          </a:prstGeom>
        </p:spPr>
      </p:pic>
      <p:pic>
        <p:nvPicPr>
          <p:cNvPr id="8" name="图片 7"/>
          <p:cNvPicPr>
            <a:picLocks noChangeAspect="1"/>
          </p:cNvPicPr>
          <p:nvPr>
            <p:custDataLst>
              <p:tags r:id="rId2"/>
            </p:custDataLst>
          </p:nvPr>
        </p:nvPicPr>
        <p:blipFill>
          <a:blip r:embed="rId4"/>
          <a:stretch>
            <a:fillRect/>
          </a:stretch>
        </p:blipFill>
        <p:spPr>
          <a:xfrm>
            <a:off x="11471910" y="613791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itchFamily="34" charset="0"/>
                <a:ea typeface="隶书" panose="02010509060101010101" charset="-122"/>
                <a:cs typeface="+mj-cs"/>
                <a:sym typeface="+mn-ea"/>
              </a:defRPr>
            </a:lvl1pPr>
          </a:lstStyle>
          <a:p>
            <a:pPr lvl="0"/>
            <a:r>
              <a:rPr>
                <a:sym typeface="+mn-ea"/>
              </a:rPr>
              <a:t>单击此处编辑母版标题样式</a:t>
            </a:r>
          </a:p>
        </p:txBody>
      </p:sp>
      <p:sp>
        <p:nvSpPr>
          <p:cNvPr id="3" name="内容占位符 2"/>
          <p:cNvSpPr>
            <a:spLocks noGrp="1"/>
          </p:cNvSpPr>
          <p:nvPr>
            <p:ph sz="half" idx="1"/>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solidFill>
                <a:uFillTx/>
                <a:latin typeface="Arial" pitchFamily="34" charset="0"/>
                <a:ea typeface="隶书" panose="02010509060101010101"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itchFamily="34" charset="0"/>
                <a:ea typeface="隶书" panose="02010509060101010101" charset="-122"/>
              </a:defRPr>
            </a:lvl1pPr>
            <a:lvl2pPr eaLnBrk="1" fontAlgn="auto" latinLnBrk="0" hangingPunct="1">
              <a:defRPr sz="1600">
                <a:solidFill>
                  <a:schemeClr val="tx1"/>
                </a:solidFill>
                <a:latin typeface="Arial" pitchFamily="34" charset="0"/>
                <a:ea typeface="隶书" panose="02010509060101010101" charset="-122"/>
              </a:defRPr>
            </a:lvl2pPr>
            <a:lvl3pPr eaLnBrk="1" fontAlgn="auto" latinLnBrk="0" hangingPunct="1">
              <a:defRPr sz="1600">
                <a:solidFill>
                  <a:schemeClr val="tx1"/>
                </a:solidFill>
                <a:latin typeface="Arial" pitchFamily="34" charset="0"/>
                <a:ea typeface="隶书" panose="02010509060101010101" charset="-122"/>
              </a:defRPr>
            </a:lvl3pPr>
            <a:lvl4pPr eaLnBrk="1" fontAlgn="auto" latinLnBrk="0" hangingPunct="1">
              <a:defRPr sz="1600">
                <a:solidFill>
                  <a:schemeClr val="tx1"/>
                </a:solidFill>
                <a:latin typeface="Arial" pitchFamily="34" charset="0"/>
                <a:ea typeface="隶书" panose="02010509060101010101" charset="-122"/>
              </a:defRPr>
            </a:lvl4pPr>
            <a:lvl5pPr eaLnBrk="1" fontAlgn="auto" latinLnBrk="0" hangingPunct="1">
              <a:defRPr sz="1600">
                <a:solidFill>
                  <a:schemeClr val="tx1"/>
                </a:solidFill>
                <a:latin typeface="Arial" pitchFamily="34" charset="0"/>
                <a:ea typeface="隶书" panose="02010509060101010101"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atin typeface="Arial" pitchFamily="34" charset="0"/>
                <a:ea typeface="隶书" panose="02010509060101010101" charset="-122"/>
                <a:cs typeface="隶书" panose="02010509060101010101" charset="-122"/>
              </a:defRPr>
            </a:lvl1pPr>
          </a:lstStyle>
          <a:p>
            <a:fld id="{760FBDFE-C587-4B4C-A407-44438C67B59E}" type="datetimeFigureOut">
              <a:rPr lang="zh-CN" altLang="en-US" smtClean="0"/>
              <a:t>2021-9-13</a:t>
            </a:fld>
            <a:endParaRPr lang="zh-CN" altLang="en-US"/>
          </a:p>
        </p:txBody>
      </p:sp>
      <p:sp>
        <p:nvSpPr>
          <p:cNvPr id="6" name="页脚占位符 5"/>
          <p:cNvSpPr>
            <a:spLocks noGrp="1"/>
          </p:cNvSpPr>
          <p:nvPr>
            <p:ph type="ftr" sz="quarter" idx="11"/>
          </p:nvPr>
        </p:nvSpPr>
        <p:spPr/>
        <p:txBody>
          <a:bodyPr/>
          <a:lstStyle>
            <a:lvl1pPr>
              <a:defRPr>
                <a:latin typeface="Arial" pitchFamily="34" charset="0"/>
                <a:ea typeface="隶书" panose="02010509060101010101" charset="-122"/>
                <a:cs typeface="隶书" panose="02010509060101010101"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p:cNvPicPr>
            <a:picLocks noChangeAspect="1"/>
          </p:cNvPicPr>
          <p:nvPr>
            <p:custDataLst>
              <p:tags r:id="rId1"/>
            </p:custDataLst>
          </p:nvPr>
        </p:nvPicPr>
        <p:blipFill>
          <a:blip r:embed="rId4"/>
          <a:stretch>
            <a:fillRect/>
          </a:stretch>
        </p:blipFill>
        <p:spPr>
          <a:xfrm>
            <a:off x="0" y="0"/>
            <a:ext cx="720090" cy="720090"/>
          </a:xfrm>
          <a:prstGeom prst="rect">
            <a:avLst/>
          </a:prstGeom>
        </p:spPr>
      </p:pic>
      <p:pic>
        <p:nvPicPr>
          <p:cNvPr id="10" name="图片 9"/>
          <p:cNvPicPr>
            <a:picLocks noChangeAspect="1"/>
          </p:cNvPicPr>
          <p:nvPr>
            <p:custDataLst>
              <p:tags r:id="rId2"/>
            </p:custDataLst>
          </p:nvPr>
        </p:nvPicPr>
        <p:blipFill>
          <a:blip r:embed="rId4"/>
          <a:stretch>
            <a:fillRect/>
          </a:stretch>
        </p:blipFill>
        <p:spPr>
          <a:xfrm>
            <a:off x="11471910" y="613791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itchFamily="34" charset="0"/>
                <a:ea typeface="隶书" panose="02010509060101010101"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itchFamily="34" charset="0"/>
                <a:ea typeface="隶书" panose="0201050906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solidFill>
                <a:uFillTx/>
                <a:latin typeface="Arial" pitchFamily="34" charset="0"/>
                <a:ea typeface="隶书" panose="02010509060101010101"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2000" b="0" i="0" u="none" strike="noStrike" kern="1200" cap="none" spc="200" normalizeH="0" baseline="0" noProof="1">
                <a:solidFill>
                  <a:schemeClr val="tx1"/>
                </a:solidFill>
                <a:uFillTx/>
                <a:latin typeface="Arial" pitchFamily="34" charset="0"/>
                <a:ea typeface="隶书" panose="0201050906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solidFill>
                <a:uFillTx/>
                <a:latin typeface="Arial" pitchFamily="34" charset="0"/>
                <a:ea typeface="隶书" panose="02010509060101010101"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nvPr>
        </p:nvSpPr>
        <p:spPr/>
        <p:txBody>
          <a:bodyPr/>
          <a:lstStyle>
            <a:lvl1pPr>
              <a:defRPr>
                <a:latin typeface="Arial" pitchFamily="34" charset="0"/>
                <a:ea typeface="隶书" panose="02010509060101010101" charset="-122"/>
                <a:cs typeface="隶书" panose="02010509060101010101" charset="-122"/>
              </a:defRPr>
            </a:lvl1pPr>
          </a:lstStyle>
          <a:p>
            <a:fld id="{760FBDFE-C587-4B4C-A407-44438C67B59E}" type="datetimeFigureOut">
              <a:rPr lang="zh-CN" altLang="en-US" smtClean="0"/>
              <a:t>2021-9-13</a:t>
            </a:fld>
            <a:endParaRPr lang="zh-CN" altLang="en-US"/>
          </a:p>
        </p:txBody>
      </p:sp>
      <p:sp>
        <p:nvSpPr>
          <p:cNvPr id="8" name="页脚占位符 7"/>
          <p:cNvSpPr>
            <a:spLocks noGrp="1"/>
          </p:cNvSpPr>
          <p:nvPr>
            <p:ph type="ftr" sz="quarter" idx="11"/>
          </p:nvPr>
        </p:nvSpPr>
        <p:spPr/>
        <p:txBody>
          <a:bodyPr/>
          <a:lstStyle>
            <a:lvl1pPr>
              <a:defRPr>
                <a:latin typeface="Arial" pitchFamily="34" charset="0"/>
                <a:ea typeface="隶书" panose="02010509060101010101" charset="-122"/>
                <a:cs typeface="隶书" panose="02010509060101010101"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片 6"/>
          <p:cNvPicPr>
            <a:picLocks noChangeAspect="1"/>
          </p:cNvPicPr>
          <p:nvPr>
            <p:custDataLst>
              <p:tags r:id="rId1"/>
            </p:custDataLst>
          </p:nvPr>
        </p:nvPicPr>
        <p:blipFill>
          <a:blip r:embed="rId4"/>
          <a:stretch>
            <a:fillRect/>
          </a:stretch>
        </p:blipFill>
        <p:spPr>
          <a:xfrm>
            <a:off x="7498080" y="1999885"/>
            <a:ext cx="4389120" cy="2858230"/>
          </a:xfrm>
          <a:prstGeom prst="rect">
            <a:avLst/>
          </a:prstGeom>
        </p:spPr>
      </p:pic>
      <p:pic>
        <p:nvPicPr>
          <p:cNvPr id="6" name="图片 5"/>
          <p:cNvPicPr>
            <a:picLocks noChangeAspect="1"/>
          </p:cNvPicPr>
          <p:nvPr>
            <p:custDataLst>
              <p:tags r:id="rId2"/>
            </p:custDataLst>
          </p:nvPr>
        </p:nvPicPr>
        <p:blipFill>
          <a:blip r:embed="rId5"/>
          <a:stretch>
            <a:fillRect/>
          </a:stretch>
        </p:blipFill>
        <p:spPr>
          <a:xfrm>
            <a:off x="0" y="0"/>
            <a:ext cx="720090" cy="720090"/>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itchFamily="34" charset="0"/>
                <a:ea typeface="隶书" panose="02010509060101010101"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nvPr>
        </p:nvSpPr>
        <p:spPr/>
        <p:txBody>
          <a:bodyPr/>
          <a:lstStyle>
            <a:lvl1pPr>
              <a:defRPr>
                <a:latin typeface="Arial" pitchFamily="34" charset="0"/>
                <a:ea typeface="隶书" panose="02010509060101010101" charset="-122"/>
                <a:cs typeface="隶书" panose="02010509060101010101" charset="-122"/>
              </a:defRPr>
            </a:lvl1pPr>
          </a:lstStyle>
          <a:p>
            <a:fld id="{760FBDFE-C587-4B4C-A407-44438C67B59E}" type="datetimeFigureOut">
              <a:rPr lang="zh-CN" altLang="en-US" smtClean="0"/>
              <a:t>2021-9-13</a:t>
            </a:fld>
            <a:endParaRPr lang="zh-CN" altLang="en-US"/>
          </a:p>
        </p:txBody>
      </p:sp>
      <p:sp>
        <p:nvSpPr>
          <p:cNvPr id="4" name="页脚占位符 3"/>
          <p:cNvSpPr>
            <a:spLocks noGrp="1"/>
          </p:cNvSpPr>
          <p:nvPr>
            <p:ph type="ftr" sz="quarter" idx="11"/>
          </p:nvPr>
        </p:nvSpPr>
        <p:spPr/>
        <p:txBody>
          <a:bodyPr/>
          <a:lstStyle>
            <a:lvl1pPr>
              <a:defRPr>
                <a:latin typeface="Arial" pitchFamily="34" charset="0"/>
                <a:ea typeface="隶书" panose="02010509060101010101" charset="-122"/>
                <a:cs typeface="隶书" panose="02010509060101010101"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itchFamily="34" charset="0"/>
                <a:ea typeface="隶书" panose="02010509060101010101" charset="-122"/>
                <a:cs typeface="隶书" panose="02010509060101010101" charset="-122"/>
              </a:defRPr>
            </a:lvl1pPr>
          </a:lstStyle>
          <a:p>
            <a:fld id="{760FBDFE-C587-4B4C-A407-44438C67B59E}" type="datetimeFigureOut">
              <a:rPr lang="zh-CN" altLang="en-US" smtClean="0"/>
              <a:t>2021-9-13</a:t>
            </a:fld>
            <a:endParaRPr lang="zh-CN" altLang="en-US"/>
          </a:p>
        </p:txBody>
      </p:sp>
      <p:sp>
        <p:nvSpPr>
          <p:cNvPr id="3" name="页脚占位符 2"/>
          <p:cNvSpPr>
            <a:spLocks noGrp="1"/>
          </p:cNvSpPr>
          <p:nvPr>
            <p:ph type="ftr" sz="quarter" idx="11"/>
          </p:nvPr>
        </p:nvSpPr>
        <p:spPr/>
        <p:txBody>
          <a:bodyPr/>
          <a:lstStyle>
            <a:lvl1pPr>
              <a:defRPr>
                <a:latin typeface="Arial" pitchFamily="34" charset="0"/>
                <a:ea typeface="隶书" panose="02010509060101010101" charset="-122"/>
                <a:cs typeface="隶书" panose="02010509060101010101"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4"/>
          <a:stretch>
            <a:fillRect/>
          </a:stretch>
        </p:blipFill>
        <p:spPr>
          <a:xfrm>
            <a:off x="0" y="0"/>
            <a:ext cx="720090" cy="720090"/>
          </a:xfrm>
          <a:prstGeom prst="rect">
            <a:avLst/>
          </a:prstGeom>
        </p:spPr>
      </p:pic>
      <p:pic>
        <p:nvPicPr>
          <p:cNvPr id="8" name="图片 7"/>
          <p:cNvPicPr>
            <a:picLocks noChangeAspect="1"/>
          </p:cNvPicPr>
          <p:nvPr>
            <p:custDataLst>
              <p:tags r:id="rId2"/>
            </p:custDataLst>
          </p:nvPr>
        </p:nvPicPr>
        <p:blipFill>
          <a:blip r:embed="rId4"/>
          <a:stretch>
            <a:fillRect/>
          </a:stretch>
        </p:blipFill>
        <p:spPr>
          <a:xfrm>
            <a:off x="11471910" y="6137910"/>
            <a:ext cx="720090" cy="720090"/>
          </a:xfrm>
          <a:prstGeom prst="rect">
            <a:avLst/>
          </a:prstGeom>
        </p:spPr>
      </p:pic>
      <p:sp>
        <p:nvSpPr>
          <p:cNvPr id="2" name="标题 1"/>
          <p:cNvSpPr>
            <a:spLocks noGrp="1"/>
          </p:cNvSpPr>
          <p:nvPr>
            <p:ph type="title"/>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itchFamily="34" charset="0"/>
                <a:ea typeface="隶书" panose="02010509060101010101"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600" b="0" i="0" u="none" strike="noStrike" kern="1200" cap="none" spc="150" normalizeH="0" baseline="0" noProof="1">
                <a:solidFill>
                  <a:schemeClr val="tx1"/>
                </a:solidFill>
                <a:uFillTx/>
                <a:latin typeface="Arial" pitchFamily="34" charset="0"/>
                <a:ea typeface="隶书" panose="02010509060101010101" charset="-122"/>
                <a:cs typeface="隶书" panose="02010509060101010101" charset="-122"/>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nvPr>
        </p:nvSpPr>
        <p:spPr/>
        <p:txBody>
          <a:bodyPr/>
          <a:lstStyle>
            <a:lvl1pPr>
              <a:defRPr>
                <a:latin typeface="Arial" pitchFamily="34" charset="0"/>
                <a:ea typeface="隶书" panose="02010509060101010101" charset="-122"/>
                <a:cs typeface="隶书" panose="02010509060101010101" charset="-122"/>
              </a:defRPr>
            </a:lvl1pPr>
          </a:lstStyle>
          <a:p>
            <a:fld id="{9EFD9D74-47D9-4702-A33C-335B63B48DBF}" type="datetimeFigureOut">
              <a:rPr lang="zh-CN" altLang="en-US" smtClean="0"/>
              <a:t>2021-9-13</a:t>
            </a:fld>
            <a:endParaRPr lang="zh-CN" altLang="en-US"/>
          </a:p>
        </p:txBody>
      </p:sp>
      <p:sp>
        <p:nvSpPr>
          <p:cNvPr id="6" name="页脚占位符 5"/>
          <p:cNvSpPr>
            <a:spLocks noGrp="1"/>
          </p:cNvSpPr>
          <p:nvPr>
            <p:ph type="ftr" sz="quarter" idx="11"/>
          </p:nvPr>
        </p:nvSpPr>
        <p:spPr/>
        <p:txBody>
          <a:bodyPr/>
          <a:lstStyle>
            <a:lvl1pPr>
              <a:defRPr>
                <a:latin typeface="Arial" pitchFamily="34" charset="0"/>
                <a:ea typeface="隶书" panose="02010509060101010101" charset="-122"/>
                <a:cs typeface="隶书" panose="02010509060101010101"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itchFamily="34" charset="0"/>
                <a:ea typeface="隶书" panose="02010509060101010101" charset="-122"/>
                <a:cs typeface="隶书" panose="02010509060101010101" charset="-122"/>
              </a:defRPr>
            </a:lvl1pPr>
          </a:lstStyle>
          <a:p>
            <a:fld id="{FABC47A4-756D-490B-A52F-7D9E2C9FC05F}" type="slidenum">
              <a:rPr lang="zh-CN" altLang="en-US" smtClean="0"/>
              <a:t>‹#›</a:t>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内容占位符 2"/>
          <p:cNvSpPr>
            <a:spLocks noGrp="1"/>
          </p:cNvSpPr>
          <p:nvPr>
            <p:ph sz="half" idx="1"/>
            <p:custDataLst>
              <p:tags r:id="rId2"/>
            </p:custDataLst>
          </p:nvPr>
        </p:nvSpPr>
        <p:spPr>
          <a:xfrm>
            <a:off x="608400" y="1501200"/>
            <a:ext cx="5176800" cy="4748400"/>
          </a:xfrm>
        </p:spPr>
        <p:txBody>
          <a:bodyPr vert="horz" lIns="90000" tIns="46800" rIns="90000" bIns="46800" rtlCol="0">
            <a:normAutofit/>
          </a:bodyPr>
          <a:lstStyle>
            <a:lvl1pPr marL="228600" marR="0" lvl="0" indent="-228600" algn="l" defTabSz="914400" rtl="0" eaLnBrk="1" fontAlgn="auto" latinLnBrk="0" hangingPunct="1">
              <a:lnSpc>
                <a:spcPct val="13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custDataLst>
              <p:tags r:id="rId3"/>
            </p:custDataLst>
          </p:nvPr>
        </p:nvSpPr>
        <p:spPr>
          <a:xfrm>
            <a:off x="6411600" y="1501200"/>
            <a:ext cx="5176800" cy="4748400"/>
          </a:xfrm>
        </p:spPr>
        <p:txBody>
          <a:bodyPr lIns="90000" tIns="46800" rIns="90000" bIns="46800">
            <a:normAutofit/>
          </a:bodyPr>
          <a:lstStyle>
            <a:lvl1pPr marL="228600" indent="-228600" eaLnBrk="1" fontAlgn="auto" latinLnBrk="0" hangingPunct="1">
              <a:lnSpc>
                <a:spcPct val="130000"/>
              </a:lnSpc>
              <a:spcAft>
                <a:spcPts val="600"/>
              </a:spcAft>
              <a:buFont typeface="Arial" pitchFamily="34" charset="0"/>
              <a:buChar char="●"/>
              <a:defRPr sz="1600" u="none" strike="noStrike" kern="1200" cap="none" spc="150" normalizeH="0" baseline="0">
                <a:solidFill>
                  <a:schemeClr val="tx1">
                    <a:lumMod val="65000"/>
                    <a:lumOff val="35000"/>
                  </a:schemeClr>
                </a:solidFill>
                <a:latin typeface="Arial" pitchFamily="34" charset="0"/>
                <a:ea typeface="微软雅黑" pitchFamily="34" charset="-122"/>
              </a:defRPr>
            </a:lvl1pPr>
            <a:lvl2pPr marL="685800" indent="-228600" defTabSz="914400" eaLnBrk="1" fontAlgn="auto" latinLnBrk="0" hangingPunct="1">
              <a:lnSpc>
                <a:spcPct val="120000"/>
              </a:lnSpc>
              <a:buFont typeface="Arial" pitchFamily="34" charset="0"/>
              <a:buChar char="●"/>
              <a:tabLst>
                <a:tab pos="1609725" algn="l"/>
              </a:tabLst>
              <a:defRPr sz="1600" u="none" strike="noStrike" kern="1200" cap="none" spc="150" normalizeH="0" baseline="0">
                <a:solidFill>
                  <a:schemeClr val="tx1">
                    <a:lumMod val="65000"/>
                    <a:lumOff val="35000"/>
                  </a:schemeClr>
                </a:solidFill>
                <a:latin typeface="Arial" pitchFamily="34" charset="0"/>
                <a:ea typeface="微软雅黑" pitchFamily="34" charset="-122"/>
              </a:defRPr>
            </a:lvl2pPr>
            <a:lvl3pPr marL="1143000" indent="-228600" eaLnBrk="1" fontAlgn="auto" latinLnBrk="0" hangingPunct="1">
              <a:lnSpc>
                <a:spcPct val="120000"/>
              </a:lnSpc>
              <a:buFont typeface="Arial" pitchFamily="34" charset="0"/>
              <a:buChar char="●"/>
              <a:defRPr sz="1600" u="none" strike="noStrike" kern="1200" cap="none" spc="150" normalizeH="0" baseline="0">
                <a:solidFill>
                  <a:schemeClr val="tx1">
                    <a:lumMod val="65000"/>
                    <a:lumOff val="35000"/>
                  </a:schemeClr>
                </a:solidFill>
                <a:latin typeface="Arial" pitchFamily="34" charset="0"/>
                <a:ea typeface="微软雅黑" pitchFamily="34" charset="-122"/>
              </a:defRPr>
            </a:lvl3pPr>
            <a:lvl4pPr marL="1600200" indent="-228600" eaLnBrk="1" fontAlgn="auto" latinLnBrk="0" hangingPunct="1">
              <a:lnSpc>
                <a:spcPct val="120000"/>
              </a:lnSpc>
              <a:buFont typeface="Wingdings"/>
              <a:buChar char=""/>
              <a:defRPr sz="1400" u="none" strike="noStrike" kern="1200" cap="none" spc="150" normalizeH="0" baseline="0">
                <a:solidFill>
                  <a:schemeClr val="tx1">
                    <a:lumMod val="65000"/>
                    <a:lumOff val="35000"/>
                  </a:schemeClr>
                </a:solidFill>
                <a:latin typeface="Arial" pitchFamily="34" charset="0"/>
                <a:ea typeface="微软雅黑" pitchFamily="34" charset="-122"/>
              </a:defRPr>
            </a:lvl4pPr>
            <a:lvl5pPr eaLnBrk="1" fontAlgn="auto" latinLnBrk="0" hangingPunct="1">
              <a:lnSpc>
                <a:spcPct val="120000"/>
              </a:lnSpc>
              <a:defRPr sz="1400" u="none" strike="noStrike" kern="1200" cap="none" spc="150" normalizeH="0">
                <a:solidFill>
                  <a:schemeClr val="tx1">
                    <a:lumMod val="65000"/>
                    <a:lumOff val="35000"/>
                  </a:schemeClr>
                </a:solidFill>
                <a:latin typeface="Arial" pitchFamily="34" charset="0"/>
                <a:ea typeface="微软雅黑" pitchFamily="34"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custDataLst>
              <p:tags r:id="rId4"/>
            </p:custDataLst>
          </p:nvPr>
        </p:nvSpPr>
        <p:spPr/>
        <p:txBody>
          <a:bodyPr/>
          <a:lstStyle/>
          <a:p>
            <a:fld id="{760FBDFE-C587-4B4C-A407-44438C67B59E}" type="datetimeFigureOut">
              <a:rPr lang="zh-CN" altLang="en-US" smtClean="0"/>
              <a:t>2021-9-13</a:t>
            </a:fld>
            <a:endParaRPr lang="zh-CN" altLang="en-US"/>
          </a:p>
        </p:txBody>
      </p:sp>
      <p:sp>
        <p:nvSpPr>
          <p:cNvPr id="6" name="页脚占位符 5"/>
          <p:cNvSpPr>
            <a:spLocks noGrp="1"/>
          </p:cNvSpPr>
          <p:nvPr>
            <p:ph type="ftr" sz="quarter" idx="11"/>
            <p:custDataLst>
              <p:tags r:id="rId5"/>
            </p:custDataLst>
          </p:nvPr>
        </p:nvSpPr>
        <p:spPr/>
        <p:txBody>
          <a:bodyPr/>
          <a:lstStyle/>
          <a:p>
            <a:endParaRPr lang="zh-CN" altLang="en-US"/>
          </a:p>
        </p:txBody>
      </p:sp>
      <p:sp>
        <p:nvSpPr>
          <p:cNvPr id="7" name="灯片编号占位符 6"/>
          <p:cNvSpPr>
            <a:spLocks noGrp="1"/>
          </p:cNvSpPr>
          <p:nvPr>
            <p:ph type="sldNum" sz="quarter" idx="12"/>
            <p:custDataLst>
              <p:tags r:id="rId6"/>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p:cNvPicPr>
            <a:picLocks noChangeAspect="1"/>
          </p:cNvPicPr>
          <p:nvPr>
            <p:custDataLst>
              <p:tags r:id="rId1"/>
            </p:custDataLst>
          </p:nvPr>
        </p:nvPicPr>
        <p:blipFill>
          <a:blip r:embed="rId4"/>
          <a:stretch>
            <a:fillRect/>
          </a:stretch>
        </p:blipFill>
        <p:spPr>
          <a:xfrm>
            <a:off x="0" y="0"/>
            <a:ext cx="720090" cy="720090"/>
          </a:xfrm>
          <a:prstGeom prst="rect">
            <a:avLst/>
          </a:prstGeom>
        </p:spPr>
      </p:pic>
      <p:pic>
        <p:nvPicPr>
          <p:cNvPr id="7" name="图片 6"/>
          <p:cNvPicPr>
            <a:picLocks noChangeAspect="1"/>
          </p:cNvPicPr>
          <p:nvPr>
            <p:custDataLst>
              <p:tags r:id="rId2"/>
            </p:custDataLst>
          </p:nvPr>
        </p:nvPicPr>
        <p:blipFill>
          <a:blip r:embed="rId4"/>
          <a:stretch>
            <a:fillRect/>
          </a:stretch>
        </p:blipFill>
        <p:spPr>
          <a:xfrm>
            <a:off x="11471910" y="6137910"/>
            <a:ext cx="720090" cy="720090"/>
          </a:xfrm>
          <a:prstGeom prst="rect">
            <a:avLst/>
          </a:prstGeom>
        </p:spPr>
      </p:pic>
      <p:sp>
        <p:nvSpPr>
          <p:cNvPr id="2" name="竖排标题 1"/>
          <p:cNvSpPr>
            <a:spLocks noGrp="1"/>
          </p:cNvSpPr>
          <p:nvPr>
            <p:ph type="title" orient="ver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Arial" pitchFamily="34" charset="0"/>
                <a:ea typeface="隶书" panose="02010509060101010101"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solidFill>
                <a:latin typeface="Arial" pitchFamily="34" charset="0"/>
                <a:ea typeface="隶书" panose="02010509060101010101" charset="-122"/>
              </a:defRPr>
            </a:lvl1pPr>
            <a:lvl2pPr indent="0" eaLnBrk="1" fontAlgn="auto" latinLnBrk="0" hangingPunct="1">
              <a:defRPr>
                <a:solidFill>
                  <a:schemeClr val="tx1"/>
                </a:solidFill>
                <a:latin typeface="Arial" pitchFamily="34" charset="0"/>
                <a:ea typeface="隶书" panose="02010509060101010101" charset="-122"/>
              </a:defRPr>
            </a:lvl2pPr>
            <a:lvl3pPr indent="0" eaLnBrk="1" fontAlgn="auto" latinLnBrk="0" hangingPunct="1">
              <a:defRPr>
                <a:solidFill>
                  <a:schemeClr val="tx1"/>
                </a:solidFill>
                <a:latin typeface="Arial" pitchFamily="34" charset="0"/>
                <a:ea typeface="隶书" panose="02010509060101010101" charset="-122"/>
              </a:defRPr>
            </a:lvl3pPr>
            <a:lvl4pPr indent="0" eaLnBrk="1" fontAlgn="auto" latinLnBrk="0" hangingPunct="1">
              <a:defRPr>
                <a:solidFill>
                  <a:schemeClr val="tx1"/>
                </a:solidFill>
                <a:latin typeface="Arial" pitchFamily="34" charset="0"/>
                <a:ea typeface="隶书" panose="02010509060101010101" charset="-122"/>
              </a:defRPr>
            </a:lvl4pPr>
            <a:lvl5pPr indent="0" eaLnBrk="1" fontAlgn="auto" latinLnBrk="0" hangingPunct="1">
              <a:defRPr>
                <a:solidFill>
                  <a:schemeClr val="tx1"/>
                </a:solidFill>
                <a:latin typeface="Arial" pitchFamily="34" charset="0"/>
                <a:ea typeface="隶书" panose="02010509060101010101"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atin typeface="Arial" pitchFamily="34" charset="0"/>
                <a:ea typeface="隶书" panose="02010509060101010101" charset="-122"/>
                <a:cs typeface="隶书" panose="02010509060101010101" charset="-122"/>
              </a:defRPr>
            </a:lvl1pPr>
          </a:lstStyle>
          <a:p>
            <a:fld id="{760FBDFE-C587-4B4C-A407-44438C67B59E}" type="datetimeFigureOut">
              <a:rPr lang="zh-CN" altLang="en-US" smtClean="0"/>
              <a:t>2021-9-13</a:t>
            </a:fld>
            <a:endParaRPr lang="zh-CN" altLang="en-US"/>
          </a:p>
        </p:txBody>
      </p:sp>
      <p:sp>
        <p:nvSpPr>
          <p:cNvPr id="5" name="页脚占位符 4"/>
          <p:cNvSpPr>
            <a:spLocks noGrp="1"/>
          </p:cNvSpPr>
          <p:nvPr>
            <p:ph type="ftr" sz="quarter" idx="11"/>
          </p:nvPr>
        </p:nvSpPr>
        <p:spPr/>
        <p:txBody>
          <a:bodyPr/>
          <a:lstStyle>
            <a:lvl1pPr>
              <a:defRPr>
                <a:latin typeface="Arial" pitchFamily="34" charset="0"/>
                <a:ea typeface="隶书" panose="02010509060101010101" charset="-122"/>
                <a:cs typeface="隶书" panose="02010509060101010101"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p:cNvPicPr>
            <a:picLocks noChangeAspect="1"/>
          </p:cNvPicPr>
          <p:nvPr>
            <p:custDataLst>
              <p:tags r:id="rId1"/>
            </p:custDataLst>
          </p:nvPr>
        </p:nvPicPr>
        <p:blipFill>
          <a:blip r:embed="rId4"/>
          <a:stretch>
            <a:fillRect/>
          </a:stretch>
        </p:blipFill>
        <p:spPr>
          <a:xfrm>
            <a:off x="0" y="0"/>
            <a:ext cx="720090" cy="720090"/>
          </a:xfrm>
          <a:prstGeom prst="rect">
            <a:avLst/>
          </a:prstGeom>
        </p:spPr>
      </p:pic>
      <p:pic>
        <p:nvPicPr>
          <p:cNvPr id="2" name="图片 1"/>
          <p:cNvPicPr>
            <a:picLocks noChangeAspect="1"/>
          </p:cNvPicPr>
          <p:nvPr>
            <p:custDataLst>
              <p:tags r:id="rId2"/>
            </p:custDataLst>
          </p:nvPr>
        </p:nvPicPr>
        <p:blipFill>
          <a:blip r:embed="rId4"/>
          <a:stretch>
            <a:fillRect/>
          </a:stretch>
        </p:blipFill>
        <p:spPr>
          <a:xfrm>
            <a:off x="11471910" y="6137910"/>
            <a:ext cx="720090" cy="720090"/>
          </a:xfrm>
          <a:prstGeom prst="rect">
            <a:avLst/>
          </a:prstGeom>
        </p:spPr>
      </p:pic>
      <p:sp>
        <p:nvSpPr>
          <p:cNvPr id="3" name="日期占位符 2"/>
          <p:cNvSpPr>
            <a:spLocks noGrp="1"/>
          </p:cNvSpPr>
          <p:nvPr>
            <p:ph type="dt" sz="half" idx="10"/>
          </p:nvPr>
        </p:nvSpPr>
        <p:spPr/>
        <p:txBody>
          <a:bodyPr/>
          <a:lstStyle>
            <a:lvl1pPr>
              <a:defRPr>
                <a:latin typeface="Arial" pitchFamily="34" charset="0"/>
                <a:ea typeface="隶书" panose="02010509060101010101" charset="-122"/>
                <a:cs typeface="隶书" panose="02010509060101010101" charset="-122"/>
              </a:defRPr>
            </a:lvl1pPr>
          </a:lstStyle>
          <a:p>
            <a:fld id="{760FBDFE-C587-4B4C-A407-44438C67B59E}" type="datetimeFigureOut">
              <a:rPr lang="zh-CN" altLang="en-US" smtClean="0"/>
              <a:t>2021-9-13</a:t>
            </a:fld>
            <a:endParaRPr lang="zh-CN" altLang="en-US"/>
          </a:p>
        </p:txBody>
      </p:sp>
      <p:sp>
        <p:nvSpPr>
          <p:cNvPr id="4" name="页脚占位符 3"/>
          <p:cNvSpPr>
            <a:spLocks noGrp="1"/>
          </p:cNvSpPr>
          <p:nvPr>
            <p:ph type="ftr" sz="quarter" idx="11"/>
          </p:nvPr>
        </p:nvSpPr>
        <p:spPr/>
        <p:txBody>
          <a:bodyPr/>
          <a:lstStyle>
            <a:lvl1pPr>
              <a:defRPr>
                <a:latin typeface="Arial" pitchFamily="34" charset="0"/>
                <a:ea typeface="隶书" panose="02010509060101010101" charset="-122"/>
                <a:cs typeface="隶书" panose="02010509060101010101"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nvPr>
        </p:nvSpPr>
        <p:spPr>
          <a:xfrm>
            <a:off x="669930" y="952508"/>
            <a:ext cx="10852237" cy="5388907"/>
          </a:xfrm>
        </p:spPr>
        <p:txBody>
          <a:bodyPr/>
          <a:lstStyle>
            <a:lvl1pPr>
              <a:defRPr>
                <a:solidFill>
                  <a:schemeClr val="tx1"/>
                </a:solidFill>
                <a:latin typeface="Arial" pitchFamily="34" charset="0"/>
                <a:ea typeface="隶书" panose="02010509060101010101" charset="-122"/>
              </a:defRPr>
            </a:lvl1pPr>
            <a:lvl2pPr>
              <a:defRPr>
                <a:solidFill>
                  <a:schemeClr val="tx1"/>
                </a:solidFill>
                <a:latin typeface="Arial" pitchFamily="34" charset="0"/>
                <a:ea typeface="隶书" panose="02010509060101010101" charset="-122"/>
              </a:defRPr>
            </a:lvl2pPr>
            <a:lvl3pPr>
              <a:defRPr>
                <a:solidFill>
                  <a:schemeClr val="tx1"/>
                </a:solidFill>
                <a:latin typeface="Arial" pitchFamily="34" charset="0"/>
                <a:ea typeface="隶书" panose="02010509060101010101" charset="-122"/>
              </a:defRPr>
            </a:lvl3pPr>
            <a:lvl4pPr>
              <a:defRPr>
                <a:solidFill>
                  <a:schemeClr val="tx1"/>
                </a:solidFill>
                <a:latin typeface="Arial" pitchFamily="34" charset="0"/>
                <a:ea typeface="隶书" panose="02010509060101010101" charset="-122"/>
              </a:defRPr>
            </a:lvl4pPr>
            <a:lvl5pPr>
              <a:defRPr>
                <a:solidFill>
                  <a:schemeClr val="tx1"/>
                </a:solidFill>
                <a:latin typeface="Arial" pitchFamily="34" charset="0"/>
                <a:ea typeface="隶书" panose="02010509060101010101"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日期占位符 2"/>
          <p:cNvSpPr>
            <a:spLocks noGrp="1"/>
          </p:cNvSpPr>
          <p:nvPr>
            <p:ph type="dt" sz="half" idx="10"/>
          </p:nvPr>
        </p:nvSpPr>
        <p:spPr/>
        <p:txBody>
          <a:bodyPr/>
          <a:lstStyle>
            <a:lvl1pPr>
              <a:defRPr>
                <a:latin typeface="Arial" pitchFamily="34" charset="0"/>
                <a:ea typeface="隶书" panose="02010509060101010101" charset="-122"/>
                <a:cs typeface="隶书" panose="02010509060101010101" charset="-122"/>
              </a:defRPr>
            </a:lvl1pPr>
          </a:lstStyle>
          <a:p>
            <a:fld id="{760FBDFE-C587-4B4C-A407-44438C67B59E}" type="datetimeFigureOut">
              <a:rPr lang="zh-CN" altLang="en-US" smtClean="0"/>
              <a:t>2021-9-13</a:t>
            </a:fld>
            <a:endParaRPr lang="zh-CN" altLang="en-US"/>
          </a:p>
        </p:txBody>
      </p:sp>
      <p:sp>
        <p:nvSpPr>
          <p:cNvPr id="4" name="页脚占位符 3"/>
          <p:cNvSpPr>
            <a:spLocks noGrp="1"/>
          </p:cNvSpPr>
          <p:nvPr>
            <p:ph type="ftr" sz="quarter" idx="11"/>
          </p:nvPr>
        </p:nvSpPr>
        <p:spPr/>
        <p:txBody>
          <a:bodyPr/>
          <a:lstStyle>
            <a:lvl1pPr>
              <a:defRPr>
                <a:latin typeface="Arial" pitchFamily="34" charset="0"/>
                <a:ea typeface="隶书" panose="02010509060101010101" charset="-122"/>
                <a:cs typeface="隶书" panose="02010509060101010101"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
        <p:nvSpPr>
          <p:cNvPr id="6" name="标题 1"/>
          <p:cNvSpPr>
            <a:spLocks noGrp="1"/>
          </p:cNvSpPr>
          <p:nvPr>
            <p:ph type="title" hasCustomPrompt="1"/>
            <p:custDataLst>
              <p:tags r:id="rId2"/>
            </p:custDataLst>
          </p:nvPr>
        </p:nvSpPr>
        <p:spPr>
          <a:xfrm>
            <a:off x="1652270" y="1786364"/>
            <a:ext cx="8890064" cy="1200150"/>
          </a:xfrm>
        </p:spPr>
        <p:txBody>
          <a:bodyPr vert="horz" wrap="square" lIns="0" tIns="0" rIns="0" bIns="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7000" b="1" i="0" u="none" strike="noStrike" kern="1200" cap="none" spc="1000" normalizeH="0" baseline="0" noProof="1">
                <a:solidFill>
                  <a:schemeClr val="dk1">
                    <a:lumMod val="85000"/>
                    <a:lumOff val="15000"/>
                  </a:schemeClr>
                </a:solidFill>
                <a:uFillTx/>
                <a:latin typeface="Arial" pitchFamily="34" charset="0"/>
                <a:ea typeface="汉仪尚巍手书W" panose="00020600040101010101" charset="-122"/>
                <a:cs typeface="+mj-cs"/>
              </a:defRPr>
            </a:lvl1pPr>
          </a:lstStyle>
          <a:p>
            <a:pPr lvl="0"/>
            <a:r>
              <a:rPr>
                <a:sym typeface="+mn-ea"/>
              </a:rPr>
              <a:t>编辑标题</a:t>
            </a:r>
          </a:p>
        </p:txBody>
      </p:sp>
    </p:spTree>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p:cNvPicPr>
            <a:picLocks noChangeAspect="1"/>
          </p:cNvPicPr>
          <p:nvPr>
            <p:custDataLst>
              <p:tags r:id="rId1"/>
            </p:custDataLst>
          </p:nvPr>
        </p:nvPicPr>
        <p:blipFill>
          <a:blip r:embed="rId8"/>
          <a:stretch>
            <a:fillRect/>
          </a:stretch>
        </p:blipFill>
        <p:spPr>
          <a:xfrm>
            <a:off x="0" y="0"/>
            <a:ext cx="720090" cy="720090"/>
          </a:xfrm>
          <a:prstGeom prst="rect">
            <a:avLst/>
          </a:prstGeom>
        </p:spPr>
      </p:pic>
      <p:pic>
        <p:nvPicPr>
          <p:cNvPr id="6" name="图片 5"/>
          <p:cNvPicPr>
            <a:picLocks noChangeAspect="1"/>
          </p:cNvPicPr>
          <p:nvPr>
            <p:custDataLst>
              <p:tags r:id="rId2"/>
            </p:custDataLst>
          </p:nvPr>
        </p:nvPicPr>
        <p:blipFill>
          <a:blip r:embed="rId8"/>
          <a:stretch>
            <a:fillRect/>
          </a:stretch>
        </p:blipFill>
        <p:spPr>
          <a:xfrm>
            <a:off x="11471910" y="6137910"/>
            <a:ext cx="720090" cy="720090"/>
          </a:xfrm>
          <a:prstGeom prst="rect">
            <a:avLst/>
          </a:prstGeom>
        </p:spPr>
      </p:pic>
      <p:sp>
        <p:nvSpPr>
          <p:cNvPr id="2" name="标题 1"/>
          <p:cNvSpPr>
            <a:spLocks noGrp="1"/>
          </p:cNvSpPr>
          <p:nvPr>
            <p:ph type="title"/>
            <p:custDataLst>
              <p:tags r:id="rId3"/>
            </p:custDataLst>
          </p:nvPr>
        </p:nvSpPr>
        <p:spPr/>
        <p:txBody>
          <a:bodyPr/>
          <a:lstStyle>
            <a:lvl1pPr>
              <a:defRPr baseline="0">
                <a:solidFill>
                  <a:schemeClr val="tx1"/>
                </a:solidFill>
                <a:latin typeface="Arial" pitchFamily="34" charset="0"/>
                <a:ea typeface="隶书" panose="02010509060101010101"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lvl1pPr>
              <a:defRPr>
                <a:latin typeface="Arial" pitchFamily="34" charset="0"/>
                <a:ea typeface="隶书" panose="02010509060101010101" charset="-122"/>
                <a:cs typeface="隶书" panose="02010509060101010101" charset="-122"/>
              </a:defRPr>
            </a:lvl1pPr>
          </a:lstStyle>
          <a:p>
            <a:fld id="{760FBDFE-C587-4B4C-A407-44438C67B59E}" type="datetimeFigureOut">
              <a:rPr lang="zh-CN" altLang="en-US" smtClean="0"/>
              <a:t>2021-9-13</a:t>
            </a:fld>
            <a:endParaRPr lang="zh-CN" altLang="en-US"/>
          </a:p>
        </p:txBody>
      </p:sp>
      <p:sp>
        <p:nvSpPr>
          <p:cNvPr id="4" name="页脚占位符 3"/>
          <p:cNvSpPr>
            <a:spLocks noGrp="1"/>
          </p:cNvSpPr>
          <p:nvPr>
            <p:ph type="ftr" sz="quarter" idx="11"/>
            <p:custDataLst>
              <p:tags r:id="rId5"/>
            </p:custDataLst>
          </p:nvPr>
        </p:nvSpPr>
        <p:spPr/>
        <p:txBody>
          <a:bodyPr/>
          <a:lstStyle>
            <a:lvl1pPr>
              <a:defRPr>
                <a:latin typeface="Arial" pitchFamily="34" charset="0"/>
                <a:ea typeface="隶书" panose="02010509060101010101" charset="-122"/>
                <a:cs typeface="隶书" panose="02010509060101010101"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a:latin typeface="Arial"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9" name="矩形 8"/>
          <p:cNvSpPr/>
          <p:nvPr>
            <p:custDataLst>
              <p:tags r:id="rId1"/>
            </p:custDataLst>
          </p:nvPr>
        </p:nvSpPr>
        <p:spPr>
          <a:xfrm>
            <a:off x="294600" y="302400"/>
            <a:ext cx="11602796" cy="6253188"/>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片 7"/>
          <p:cNvPicPr>
            <a:picLocks noChangeAspect="1"/>
          </p:cNvPicPr>
          <p:nvPr>
            <p:custDataLst>
              <p:tags r:id="rId2"/>
            </p:custDataLst>
          </p:nvPr>
        </p:nvPicPr>
        <p:blipFill>
          <a:blip r:embed="rId10"/>
          <a:stretch>
            <a:fillRect/>
          </a:stretch>
        </p:blipFill>
        <p:spPr>
          <a:xfrm>
            <a:off x="11471910" y="0"/>
            <a:ext cx="720090" cy="720090"/>
          </a:xfrm>
          <a:prstGeom prst="rect">
            <a:avLst/>
          </a:prstGeom>
        </p:spPr>
      </p:pic>
      <p:pic>
        <p:nvPicPr>
          <p:cNvPr id="6" name="图片 5"/>
          <p:cNvPicPr>
            <a:picLocks noChangeAspect="1"/>
          </p:cNvPicPr>
          <p:nvPr>
            <p:custDataLst>
              <p:tags r:id="rId3"/>
            </p:custDataLst>
          </p:nvPr>
        </p:nvPicPr>
        <p:blipFill>
          <a:blip r:embed="rId10"/>
          <a:stretch>
            <a:fillRect/>
          </a:stretch>
        </p:blipFill>
        <p:spPr>
          <a:xfrm>
            <a:off x="0" y="6137910"/>
            <a:ext cx="720090" cy="720090"/>
          </a:xfrm>
          <a:prstGeom prst="rect">
            <a:avLst/>
          </a:prstGeom>
        </p:spPr>
      </p:pic>
      <p:sp>
        <p:nvSpPr>
          <p:cNvPr id="2" name="标题 1"/>
          <p:cNvSpPr>
            <a:spLocks noGrp="1"/>
          </p:cNvSpPr>
          <p:nvPr>
            <p:ph type="title" hasCustomPrompt="1"/>
            <p:custDataLst>
              <p:tags r:id="rId4"/>
            </p:custDataLst>
          </p:nvPr>
        </p:nvSpPr>
        <p:spPr>
          <a:xfrm>
            <a:off x="1281600" y="1249200"/>
            <a:ext cx="9626400" cy="723600"/>
          </a:xfrm>
        </p:spPr>
        <p:txBody>
          <a:bodyPr anchor="ctr"/>
          <a:lstStyle>
            <a:lvl1pPr>
              <a:defRPr sz="3200" baseline="0">
                <a:solidFill>
                  <a:schemeClr val="tx1"/>
                </a:solidFill>
                <a:latin typeface="Arial" pitchFamily="34" charset="0"/>
                <a:ea typeface="隶书" panose="02010509060101010101" charset="-122"/>
              </a:defRPr>
            </a:lvl1pPr>
          </a:lstStyle>
          <a:p>
            <a:r>
              <a:rPr lang="zh-CN" altLang="en-US"/>
              <a:t>单击此处编辑标题</a:t>
            </a:r>
          </a:p>
        </p:txBody>
      </p:sp>
      <p:sp>
        <p:nvSpPr>
          <p:cNvPr id="7" name="内容占位符 6"/>
          <p:cNvSpPr>
            <a:spLocks noGrp="1"/>
          </p:cNvSpPr>
          <p:nvPr>
            <p:ph sz="quarter" idx="13"/>
            <p:custDataLst>
              <p:tags r:id="rId5"/>
            </p:custDataLst>
          </p:nvPr>
        </p:nvSpPr>
        <p:spPr>
          <a:xfrm>
            <a:off x="1281113" y="2163600"/>
            <a:ext cx="9626600" cy="3445200"/>
          </a:xfrm>
        </p:spPr>
        <p:txBody>
          <a:bodyPr/>
          <a:lstStyle>
            <a:lvl1pPr>
              <a:defRPr baseline="0">
                <a:solidFill>
                  <a:schemeClr val="tx1"/>
                </a:solidFill>
                <a:latin typeface="Arial" pitchFamily="34" charset="0"/>
                <a:ea typeface="隶书" panose="02010509060101010101" charset="-122"/>
              </a:defRPr>
            </a:lvl1pPr>
            <a:lvl2pPr>
              <a:defRPr baseline="0">
                <a:solidFill>
                  <a:schemeClr val="tx1"/>
                </a:solidFill>
                <a:latin typeface="Arial" pitchFamily="34" charset="0"/>
                <a:ea typeface="隶书" panose="02010509060101010101" charset="-122"/>
              </a:defRPr>
            </a:lvl2pPr>
            <a:lvl3pPr>
              <a:defRPr baseline="0">
                <a:solidFill>
                  <a:schemeClr val="tx1"/>
                </a:solidFill>
                <a:latin typeface="Arial" pitchFamily="34" charset="0"/>
                <a:ea typeface="隶书" panose="02010509060101010101" charset="-122"/>
              </a:defRPr>
            </a:lvl3pPr>
            <a:lvl4pPr>
              <a:defRPr baseline="0">
                <a:solidFill>
                  <a:schemeClr val="tx1"/>
                </a:solidFill>
                <a:latin typeface="Arial" pitchFamily="34" charset="0"/>
                <a:ea typeface="隶书" panose="02010509060101010101" charset="-122"/>
              </a:defRPr>
            </a:lvl4pPr>
            <a:lvl5pPr>
              <a:defRPr baseline="0">
                <a:solidFill>
                  <a:schemeClr val="tx1"/>
                </a:solidFill>
                <a:latin typeface="Arial" pitchFamily="34" charset="0"/>
                <a:ea typeface="隶书" panose="02010509060101010101"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6"/>
            </p:custDataLst>
          </p:nvPr>
        </p:nvSpPr>
        <p:spPr/>
        <p:txBody>
          <a:bodyPr/>
          <a:lstStyle>
            <a:lvl1pPr>
              <a:defRPr>
                <a:latin typeface="Arial" pitchFamily="34" charset="0"/>
                <a:ea typeface="隶书" panose="02010509060101010101" charset="-122"/>
                <a:cs typeface="隶书" panose="02010509060101010101" charset="-122"/>
              </a:defRPr>
            </a:lvl1pPr>
          </a:lstStyle>
          <a:p>
            <a:fld id="{760FBDFE-C587-4B4C-A407-44438C67B59E}" type="datetimeFigureOut">
              <a:rPr lang="zh-CN" altLang="en-US" smtClean="0"/>
              <a:t>2021-9-13</a:t>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itchFamily="34" charset="0"/>
                <a:ea typeface="隶书" panose="02010509060101010101" charset="-122"/>
                <a:cs typeface="隶书" panose="02010509060101010101"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a:latin typeface="Arial"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10" name="矩形 9"/>
          <p:cNvSpPr/>
          <p:nvPr>
            <p:custDataLst>
              <p:tags r:id="rId1"/>
            </p:custDataLst>
          </p:nvPr>
        </p:nvSpPr>
        <p:spPr>
          <a:xfrm>
            <a:off x="0" y="-10800"/>
            <a:ext cx="4827588" cy="68687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片 7"/>
          <p:cNvPicPr>
            <a:picLocks noChangeAspect="1"/>
          </p:cNvPicPr>
          <p:nvPr>
            <p:custDataLst>
              <p:tags r:id="rId2"/>
            </p:custDataLst>
          </p:nvPr>
        </p:nvPicPr>
        <p:blipFill>
          <a:blip r:embed="rId11"/>
          <a:stretch>
            <a:fillRect/>
          </a:stretch>
        </p:blipFill>
        <p:spPr>
          <a:xfrm>
            <a:off x="11471910" y="0"/>
            <a:ext cx="720090" cy="720090"/>
          </a:xfrm>
          <a:prstGeom prst="rect">
            <a:avLst/>
          </a:prstGeom>
        </p:spPr>
      </p:pic>
      <p:pic>
        <p:nvPicPr>
          <p:cNvPr id="6" name="图片 5"/>
          <p:cNvPicPr>
            <a:picLocks noChangeAspect="1"/>
          </p:cNvPicPr>
          <p:nvPr>
            <p:custDataLst>
              <p:tags r:id="rId3"/>
            </p:custDataLst>
          </p:nvPr>
        </p:nvPicPr>
        <p:blipFill>
          <a:blip r:embed="rId11"/>
          <a:stretch>
            <a:fillRect/>
          </a:stretch>
        </p:blipFill>
        <p:spPr>
          <a:xfrm>
            <a:off x="0" y="6137910"/>
            <a:ext cx="720090" cy="720090"/>
          </a:xfrm>
          <a:prstGeom prst="rect">
            <a:avLst/>
          </a:prstGeom>
        </p:spPr>
      </p:pic>
      <p:sp>
        <p:nvSpPr>
          <p:cNvPr id="2" name="标题 1"/>
          <p:cNvSpPr>
            <a:spLocks noGrp="1"/>
          </p:cNvSpPr>
          <p:nvPr>
            <p:ph type="title" hasCustomPrompt="1"/>
            <p:custDataLst>
              <p:tags r:id="rId4"/>
            </p:custDataLst>
          </p:nvPr>
        </p:nvSpPr>
        <p:spPr>
          <a:xfrm>
            <a:off x="583200" y="770400"/>
            <a:ext cx="3960000" cy="882000"/>
          </a:xfrm>
        </p:spPr>
        <p:txBody>
          <a:bodyPr anchor="ctr" anchorCtr="0"/>
          <a:lstStyle>
            <a:lvl1pPr>
              <a:defRPr sz="3600" baseline="0">
                <a:solidFill>
                  <a:schemeClr val="tx1"/>
                </a:solidFill>
                <a:latin typeface="Arial" pitchFamily="34" charset="0"/>
                <a:ea typeface="隶书" panose="02010509060101010101" charset="-122"/>
              </a:defRPr>
            </a:lvl1pPr>
          </a:lstStyle>
          <a:p>
            <a:r>
              <a:rPr lang="zh-CN" altLang="en-US"/>
              <a:t>单击编辑标题</a:t>
            </a:r>
          </a:p>
        </p:txBody>
      </p:sp>
      <p:sp>
        <p:nvSpPr>
          <p:cNvPr id="3" name="日期占位符 2"/>
          <p:cNvSpPr>
            <a:spLocks noGrp="1"/>
          </p:cNvSpPr>
          <p:nvPr>
            <p:ph type="dt" sz="half" idx="10"/>
            <p:custDataLst>
              <p:tags r:id="rId5"/>
            </p:custDataLst>
          </p:nvPr>
        </p:nvSpPr>
        <p:spPr/>
        <p:txBody>
          <a:bodyPr/>
          <a:lstStyle>
            <a:lvl1pPr>
              <a:defRPr>
                <a:latin typeface="Arial" pitchFamily="34" charset="0"/>
                <a:ea typeface="隶书" panose="02010509060101010101" charset="-122"/>
                <a:cs typeface="隶书" panose="02010509060101010101" charset="-122"/>
              </a:defRPr>
            </a:lvl1pPr>
          </a:lstStyle>
          <a:p>
            <a:fld id="{760FBDFE-C587-4B4C-A407-44438C67B59E}" type="datetimeFigureOut">
              <a:rPr lang="zh-CN" altLang="en-US" smtClean="0"/>
              <a:t>2021-9-13</a:t>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itchFamily="34" charset="0"/>
                <a:ea typeface="隶书" panose="02010509060101010101" charset="-122"/>
                <a:cs typeface="隶书" panose="02010509060101010101"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Arial"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586800" y="1764000"/>
            <a:ext cx="3956400" cy="4093200"/>
          </a:xfrm>
        </p:spPr>
        <p:txBody>
          <a:bodyPr/>
          <a:lstStyle>
            <a:lvl1pPr>
              <a:defRPr baseline="0">
                <a:solidFill>
                  <a:schemeClr val="tx1"/>
                </a:solidFill>
                <a:latin typeface="Arial" pitchFamily="34" charset="0"/>
                <a:ea typeface="隶书" panose="02010509060101010101" charset="-122"/>
              </a:defRPr>
            </a:lvl1pPr>
            <a:lvl2pPr>
              <a:defRPr baseline="0">
                <a:solidFill>
                  <a:schemeClr val="tx1"/>
                </a:solidFill>
                <a:latin typeface="Arial" pitchFamily="34" charset="0"/>
                <a:ea typeface="隶书" panose="02010509060101010101" charset="-122"/>
              </a:defRPr>
            </a:lvl2pPr>
            <a:lvl3pPr>
              <a:defRPr baseline="0">
                <a:solidFill>
                  <a:schemeClr val="tx1"/>
                </a:solidFill>
                <a:latin typeface="Arial" pitchFamily="34" charset="0"/>
                <a:ea typeface="隶书" panose="02010509060101010101" charset="-122"/>
              </a:defRPr>
            </a:lvl3pPr>
            <a:lvl4pPr>
              <a:defRPr baseline="0">
                <a:solidFill>
                  <a:schemeClr val="tx1"/>
                </a:solidFill>
                <a:latin typeface="Arial" pitchFamily="34" charset="0"/>
                <a:ea typeface="隶书" panose="02010509060101010101" charset="-122"/>
              </a:defRPr>
            </a:lvl4pPr>
            <a:lvl5pPr>
              <a:defRPr baseline="0">
                <a:solidFill>
                  <a:schemeClr val="tx1"/>
                </a:solidFill>
                <a:latin typeface="Arial" pitchFamily="34" charset="0"/>
                <a:ea typeface="隶书" panose="02010509060101010101"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9"/>
            </p:custDataLst>
          </p:nvPr>
        </p:nvSpPr>
        <p:spPr>
          <a:xfrm>
            <a:off x="5101200" y="769938"/>
            <a:ext cx="6480000" cy="5087937"/>
          </a:xfrm>
        </p:spPr>
        <p:txBody>
          <a:bodyPr/>
          <a:lstStyle>
            <a:lvl1pPr>
              <a:defRPr baseline="0">
                <a:solidFill>
                  <a:schemeClr val="tx1"/>
                </a:solidFill>
                <a:latin typeface="Arial" pitchFamily="34" charset="0"/>
                <a:ea typeface="隶书" panose="02010509060101010101" charset="-122"/>
              </a:defRPr>
            </a:lvl1pPr>
            <a:lvl2pPr>
              <a:defRPr baseline="0">
                <a:solidFill>
                  <a:schemeClr val="tx1"/>
                </a:solidFill>
                <a:latin typeface="Arial" pitchFamily="34" charset="0"/>
                <a:ea typeface="隶书" panose="02010509060101010101" charset="-122"/>
              </a:defRPr>
            </a:lvl2pPr>
            <a:lvl3pPr>
              <a:defRPr baseline="0">
                <a:solidFill>
                  <a:schemeClr val="tx1"/>
                </a:solidFill>
                <a:latin typeface="Arial" pitchFamily="34" charset="0"/>
                <a:ea typeface="隶书" panose="02010509060101010101" charset="-122"/>
              </a:defRPr>
            </a:lvl3pPr>
            <a:lvl4pPr>
              <a:defRPr baseline="0">
                <a:solidFill>
                  <a:schemeClr val="tx1"/>
                </a:solidFill>
                <a:latin typeface="Arial" pitchFamily="34" charset="0"/>
                <a:ea typeface="隶书" panose="02010509060101010101" charset="-122"/>
              </a:defRPr>
            </a:lvl4pPr>
            <a:lvl5pPr>
              <a:defRPr baseline="0">
                <a:solidFill>
                  <a:schemeClr val="tx1"/>
                </a:solidFill>
                <a:latin typeface="Arial" pitchFamily="34" charset="0"/>
                <a:ea typeface="隶书" panose="02010509060101010101"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0" name="矩形 9"/>
          <p:cNvSpPr/>
          <p:nvPr>
            <p:custDataLst>
              <p:tags r:id="rId1"/>
            </p:custDataLst>
          </p:nvPr>
        </p:nvSpPr>
        <p:spPr>
          <a:xfrm>
            <a:off x="0" y="-10800"/>
            <a:ext cx="12189600" cy="2660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片 7"/>
          <p:cNvPicPr>
            <a:picLocks noChangeAspect="1"/>
          </p:cNvPicPr>
          <p:nvPr>
            <p:custDataLst>
              <p:tags r:id="rId2"/>
            </p:custDataLst>
          </p:nvPr>
        </p:nvPicPr>
        <p:blipFill>
          <a:blip r:embed="rId11"/>
          <a:stretch>
            <a:fillRect/>
          </a:stretch>
        </p:blipFill>
        <p:spPr>
          <a:xfrm>
            <a:off x="0" y="-10800"/>
            <a:ext cx="720090" cy="720090"/>
          </a:xfrm>
          <a:prstGeom prst="rect">
            <a:avLst/>
          </a:prstGeom>
        </p:spPr>
      </p:pic>
      <p:pic>
        <p:nvPicPr>
          <p:cNvPr id="6" name="图片 5"/>
          <p:cNvPicPr>
            <a:picLocks noChangeAspect="1"/>
          </p:cNvPicPr>
          <p:nvPr>
            <p:custDataLst>
              <p:tags r:id="rId3"/>
            </p:custDataLst>
          </p:nvPr>
        </p:nvPicPr>
        <p:blipFill>
          <a:blip r:embed="rId11"/>
          <a:stretch>
            <a:fillRect/>
          </a:stretch>
        </p:blipFill>
        <p:spPr>
          <a:xfrm>
            <a:off x="11471910" y="6137910"/>
            <a:ext cx="720090" cy="720090"/>
          </a:xfrm>
          <a:prstGeom prst="rect">
            <a:avLst/>
          </a:prstGeom>
        </p:spPr>
      </p:pic>
      <p:sp>
        <p:nvSpPr>
          <p:cNvPr id="2" name="标题 1"/>
          <p:cNvSpPr>
            <a:spLocks noGrp="1"/>
          </p:cNvSpPr>
          <p:nvPr>
            <p:ph type="title"/>
            <p:custDataLst>
              <p:tags r:id="rId4"/>
            </p:custDataLst>
          </p:nvPr>
        </p:nvSpPr>
        <p:spPr>
          <a:xfrm>
            <a:off x="612000" y="781200"/>
            <a:ext cx="10976400" cy="626400"/>
          </a:xfrm>
        </p:spPr>
        <p:txBody>
          <a:bodyPr anchor="ctr"/>
          <a:lstStyle>
            <a:lvl1pPr algn="ctr">
              <a:defRPr sz="3600" baseline="0">
                <a:solidFill>
                  <a:schemeClr val="tx1"/>
                </a:solidFill>
                <a:latin typeface="Arial" pitchFamily="34" charset="0"/>
                <a:ea typeface="隶书" panose="02010509060101010101"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lvl1pPr>
              <a:defRPr>
                <a:latin typeface="Arial" pitchFamily="34" charset="0"/>
                <a:ea typeface="隶书" panose="02010509060101010101" charset="-122"/>
                <a:cs typeface="隶书" panose="02010509060101010101" charset="-122"/>
              </a:defRPr>
            </a:lvl1pPr>
          </a:lstStyle>
          <a:p>
            <a:fld id="{760FBDFE-C587-4B4C-A407-44438C67B59E}" type="datetimeFigureOut">
              <a:rPr lang="zh-CN" altLang="en-US" smtClean="0"/>
              <a:t>2021-9-13</a:t>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itchFamily="34" charset="0"/>
                <a:ea typeface="隶书" panose="02010509060101010101" charset="-122"/>
                <a:cs typeface="隶书" panose="02010509060101010101"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Arial"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612000" y="1659600"/>
            <a:ext cx="10975975" cy="828000"/>
          </a:xfrm>
        </p:spPr>
        <p:txBody>
          <a:bodyPr/>
          <a:lstStyle>
            <a:lvl1pPr algn="ctr">
              <a:defRPr baseline="0">
                <a:solidFill>
                  <a:schemeClr val="tx1"/>
                </a:solidFill>
                <a:latin typeface="Arial" pitchFamily="34" charset="0"/>
                <a:ea typeface="隶书" panose="02010509060101010101" charset="-122"/>
              </a:defRPr>
            </a:lvl1pPr>
          </a:lstStyle>
          <a:p>
            <a:pPr lvl="0"/>
            <a:r>
              <a:rPr lang="zh-CN" altLang="en-US"/>
              <a:t>单击此处编辑母版文本样式</a:t>
            </a:r>
          </a:p>
        </p:txBody>
      </p:sp>
      <p:sp>
        <p:nvSpPr>
          <p:cNvPr id="9" name="内容占位符 8"/>
          <p:cNvSpPr>
            <a:spLocks noGrp="1"/>
          </p:cNvSpPr>
          <p:nvPr>
            <p:ph sz="quarter" idx="14"/>
            <p:custDataLst>
              <p:tags r:id="rId9"/>
            </p:custDataLst>
          </p:nvPr>
        </p:nvSpPr>
        <p:spPr>
          <a:xfrm>
            <a:off x="612775" y="2808000"/>
            <a:ext cx="10965600" cy="3430800"/>
          </a:xfrm>
        </p:spPr>
        <p:txBody>
          <a:bodyPr/>
          <a:lstStyle>
            <a:lvl1pPr>
              <a:defRPr baseline="0">
                <a:solidFill>
                  <a:schemeClr val="tx1"/>
                </a:solidFill>
                <a:latin typeface="Arial" pitchFamily="34" charset="0"/>
                <a:ea typeface="隶书" panose="02010509060101010101" charset="-122"/>
              </a:defRPr>
            </a:lvl1pPr>
            <a:lvl2pPr>
              <a:defRPr baseline="0">
                <a:solidFill>
                  <a:schemeClr val="tx1"/>
                </a:solidFill>
                <a:latin typeface="Arial" pitchFamily="34" charset="0"/>
                <a:ea typeface="隶书" panose="02010509060101010101" charset="-122"/>
              </a:defRPr>
            </a:lvl2pPr>
            <a:lvl3pPr>
              <a:defRPr baseline="0">
                <a:solidFill>
                  <a:schemeClr val="tx1"/>
                </a:solidFill>
                <a:latin typeface="Arial" pitchFamily="34" charset="0"/>
                <a:ea typeface="隶书" panose="02010509060101010101" charset="-122"/>
              </a:defRPr>
            </a:lvl3pPr>
            <a:lvl4pPr>
              <a:defRPr baseline="0">
                <a:solidFill>
                  <a:schemeClr val="tx1"/>
                </a:solidFill>
                <a:latin typeface="Arial" pitchFamily="34" charset="0"/>
                <a:ea typeface="隶书" panose="02010509060101010101" charset="-122"/>
              </a:defRPr>
            </a:lvl4pPr>
            <a:lvl5pPr>
              <a:defRPr baseline="0">
                <a:solidFill>
                  <a:schemeClr val="tx1"/>
                </a:solidFill>
                <a:latin typeface="Arial" pitchFamily="34" charset="0"/>
                <a:ea typeface="隶书" panose="02010509060101010101"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10" name="矩形 9"/>
          <p:cNvSpPr/>
          <p:nvPr>
            <p:custDataLst>
              <p:tags r:id="rId1"/>
            </p:custDataLst>
          </p:nvPr>
        </p:nvSpPr>
        <p:spPr>
          <a:xfrm>
            <a:off x="0" y="5029200"/>
            <a:ext cx="12189600" cy="1828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片 7"/>
          <p:cNvPicPr>
            <a:picLocks noChangeAspect="1"/>
          </p:cNvPicPr>
          <p:nvPr>
            <p:custDataLst>
              <p:tags r:id="rId2"/>
            </p:custDataLst>
          </p:nvPr>
        </p:nvPicPr>
        <p:blipFill>
          <a:blip r:embed="rId11"/>
          <a:stretch>
            <a:fillRect/>
          </a:stretch>
        </p:blipFill>
        <p:spPr>
          <a:xfrm>
            <a:off x="0" y="0"/>
            <a:ext cx="720090" cy="720090"/>
          </a:xfrm>
          <a:prstGeom prst="rect">
            <a:avLst/>
          </a:prstGeom>
        </p:spPr>
      </p:pic>
      <p:pic>
        <p:nvPicPr>
          <p:cNvPr id="6" name="图片 5"/>
          <p:cNvPicPr>
            <a:picLocks noChangeAspect="1"/>
          </p:cNvPicPr>
          <p:nvPr>
            <p:custDataLst>
              <p:tags r:id="rId3"/>
            </p:custDataLst>
          </p:nvPr>
        </p:nvPicPr>
        <p:blipFill>
          <a:blip r:embed="rId11"/>
          <a:stretch>
            <a:fillRect/>
          </a:stretch>
        </p:blipFill>
        <p:spPr>
          <a:xfrm>
            <a:off x="11471910" y="6137910"/>
            <a:ext cx="720090" cy="720090"/>
          </a:xfrm>
          <a:prstGeom prst="rect">
            <a:avLst/>
          </a:prstGeom>
        </p:spPr>
      </p:pic>
      <p:sp>
        <p:nvSpPr>
          <p:cNvPr id="2" name="标题 1"/>
          <p:cNvSpPr>
            <a:spLocks noGrp="1"/>
          </p:cNvSpPr>
          <p:nvPr>
            <p:ph type="title"/>
            <p:custDataLst>
              <p:tags r:id="rId4"/>
            </p:custDataLst>
          </p:nvPr>
        </p:nvSpPr>
        <p:spPr>
          <a:xfrm>
            <a:off x="604800" y="669600"/>
            <a:ext cx="10976400" cy="565200"/>
          </a:xfrm>
        </p:spPr>
        <p:txBody>
          <a:bodyPr anchor="ctr" anchorCtr="0"/>
          <a:lstStyle>
            <a:lvl1pPr algn="ctr">
              <a:defRPr sz="3200" baseline="0">
                <a:solidFill>
                  <a:schemeClr val="tx1"/>
                </a:solidFill>
                <a:latin typeface="Arial" pitchFamily="34" charset="0"/>
                <a:ea typeface="隶书" panose="02010509060101010101"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lvl1pPr>
              <a:defRPr>
                <a:latin typeface="Arial" pitchFamily="34" charset="0"/>
                <a:ea typeface="隶书" panose="02010509060101010101" charset="-122"/>
                <a:cs typeface="隶书" panose="02010509060101010101" charset="-122"/>
              </a:defRPr>
            </a:lvl1pPr>
          </a:lstStyle>
          <a:p>
            <a:fld id="{760FBDFE-C587-4B4C-A407-44438C67B59E}" type="datetimeFigureOut">
              <a:rPr lang="zh-CN" altLang="en-US" smtClean="0"/>
              <a:t>2021-9-13</a:t>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itchFamily="34" charset="0"/>
                <a:ea typeface="隶书" panose="02010509060101010101" charset="-122"/>
                <a:cs typeface="隶书" panose="02010509060101010101"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Arial"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8"/>
            </p:custDataLst>
          </p:nvPr>
        </p:nvSpPr>
        <p:spPr>
          <a:xfrm>
            <a:off x="604837" y="1681200"/>
            <a:ext cx="10990800" cy="3211200"/>
          </a:xfrm>
        </p:spPr>
        <p:txBody>
          <a:bodyPr/>
          <a:lstStyle>
            <a:lvl1pPr>
              <a:defRPr baseline="0">
                <a:solidFill>
                  <a:schemeClr val="tx1"/>
                </a:solidFill>
                <a:latin typeface="Arial" pitchFamily="34" charset="0"/>
                <a:ea typeface="隶书" panose="02010509060101010101" charset="-122"/>
              </a:defRPr>
            </a:lvl1pPr>
            <a:lvl2pPr>
              <a:defRPr baseline="0">
                <a:solidFill>
                  <a:schemeClr val="tx1"/>
                </a:solidFill>
                <a:latin typeface="Arial" pitchFamily="34" charset="0"/>
                <a:ea typeface="隶书" panose="02010509060101010101" charset="-122"/>
              </a:defRPr>
            </a:lvl2pPr>
            <a:lvl3pPr>
              <a:defRPr baseline="0">
                <a:solidFill>
                  <a:schemeClr val="tx1"/>
                </a:solidFill>
                <a:latin typeface="Arial" pitchFamily="34" charset="0"/>
                <a:ea typeface="隶书" panose="02010509060101010101" charset="-122"/>
              </a:defRPr>
            </a:lvl3pPr>
            <a:lvl4pPr>
              <a:defRPr baseline="0">
                <a:solidFill>
                  <a:schemeClr val="tx1"/>
                </a:solidFill>
                <a:latin typeface="Arial" pitchFamily="34" charset="0"/>
                <a:ea typeface="隶书" panose="02010509060101010101" charset="-122"/>
              </a:defRPr>
            </a:lvl4pPr>
            <a:lvl5pPr>
              <a:defRPr baseline="0">
                <a:solidFill>
                  <a:schemeClr val="tx1"/>
                </a:solidFill>
                <a:latin typeface="Arial" pitchFamily="34" charset="0"/>
                <a:ea typeface="隶书" panose="02010509060101010101"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9"/>
            </p:custDataLst>
          </p:nvPr>
        </p:nvSpPr>
        <p:spPr>
          <a:xfrm>
            <a:off x="594000" y="5180400"/>
            <a:ext cx="11001600" cy="1011600"/>
          </a:xfrm>
        </p:spPr>
        <p:txBody>
          <a:bodyPr/>
          <a:lstStyle>
            <a:lvl1pPr>
              <a:defRPr baseline="0">
                <a:solidFill>
                  <a:schemeClr val="tx1"/>
                </a:solidFill>
                <a:latin typeface="Arial" pitchFamily="34" charset="0"/>
                <a:ea typeface="隶书" panose="02010509060101010101" charset="-122"/>
              </a:defRPr>
            </a:lvl1pPr>
          </a:lstStyle>
          <a:p>
            <a:pPr lvl="0"/>
            <a:r>
              <a:rPr lang="zh-CN" altLang="en-US"/>
              <a:t>单击此处编辑母版文本样式</a:t>
            </a:r>
          </a:p>
        </p:txBody>
      </p:sp>
    </p:spTree>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0" name="矩形 9"/>
          <p:cNvSpPr/>
          <p:nvPr>
            <p:custDataLst>
              <p:tags r:id="rId1"/>
            </p:custDataLst>
          </p:nvPr>
        </p:nvSpPr>
        <p:spPr>
          <a:xfrm>
            <a:off x="0" y="-10800"/>
            <a:ext cx="12189600" cy="9144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片 7"/>
          <p:cNvPicPr>
            <a:picLocks noChangeAspect="1"/>
          </p:cNvPicPr>
          <p:nvPr>
            <p:custDataLst>
              <p:tags r:id="rId2"/>
            </p:custDataLst>
          </p:nvPr>
        </p:nvPicPr>
        <p:blipFill>
          <a:blip r:embed="rId13"/>
          <a:stretch>
            <a:fillRect/>
          </a:stretch>
        </p:blipFill>
        <p:spPr>
          <a:xfrm>
            <a:off x="11471910" y="6137910"/>
            <a:ext cx="720090" cy="720090"/>
          </a:xfrm>
          <a:prstGeom prst="rect">
            <a:avLst/>
          </a:prstGeom>
        </p:spPr>
      </p:pic>
      <p:pic>
        <p:nvPicPr>
          <p:cNvPr id="6" name="图片 5"/>
          <p:cNvPicPr>
            <a:picLocks noChangeAspect="1"/>
          </p:cNvPicPr>
          <p:nvPr>
            <p:custDataLst>
              <p:tags r:id="rId3"/>
            </p:custDataLst>
          </p:nvPr>
        </p:nvPicPr>
        <p:blipFill>
          <a:blip r:embed="rId13"/>
          <a:stretch>
            <a:fillRect/>
          </a:stretch>
        </p:blipFill>
        <p:spPr>
          <a:xfrm>
            <a:off x="0" y="6137910"/>
            <a:ext cx="720090" cy="720090"/>
          </a:xfrm>
          <a:prstGeom prst="rect">
            <a:avLst/>
          </a:prstGeom>
        </p:spPr>
      </p:pic>
      <p:sp>
        <p:nvSpPr>
          <p:cNvPr id="2" name="标题 1"/>
          <p:cNvSpPr>
            <a:spLocks noGrp="1"/>
          </p:cNvSpPr>
          <p:nvPr>
            <p:ph type="title"/>
            <p:custDataLst>
              <p:tags r:id="rId4"/>
            </p:custDataLst>
          </p:nvPr>
        </p:nvSpPr>
        <p:spPr>
          <a:xfrm>
            <a:off x="579600" y="237600"/>
            <a:ext cx="11037600" cy="441964"/>
          </a:xfrm>
        </p:spPr>
        <p:txBody>
          <a:bodyPr/>
          <a:lstStyle>
            <a:lvl1pPr>
              <a:defRPr baseline="0">
                <a:solidFill>
                  <a:schemeClr val="tx1"/>
                </a:solidFill>
                <a:latin typeface="Arial" pitchFamily="34" charset="0"/>
                <a:ea typeface="隶书" panose="02010509060101010101"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lvl1pPr>
              <a:defRPr>
                <a:latin typeface="Arial" pitchFamily="34" charset="0"/>
                <a:ea typeface="隶书" panose="02010509060101010101" charset="-122"/>
                <a:cs typeface="隶书" panose="02010509060101010101" charset="-122"/>
              </a:defRPr>
            </a:lvl1pPr>
          </a:lstStyle>
          <a:p>
            <a:fld id="{760FBDFE-C587-4B4C-A407-44438C67B59E}" type="datetimeFigureOut">
              <a:rPr lang="zh-CN" altLang="en-US" smtClean="0"/>
              <a:t>2021-9-13</a:t>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itchFamily="34" charset="0"/>
                <a:ea typeface="隶书" panose="02010509060101010101" charset="-122"/>
                <a:cs typeface="隶书" panose="02010509060101010101"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Arial"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8"/>
            </p:custDataLst>
          </p:nvPr>
        </p:nvSpPr>
        <p:spPr>
          <a:xfrm>
            <a:off x="579600" y="1663200"/>
            <a:ext cx="5342400" cy="2894400"/>
          </a:xfrm>
        </p:spPr>
        <p:txBody>
          <a:bodyPr/>
          <a:lstStyle>
            <a:lvl1pPr>
              <a:defRPr baseline="0">
                <a:solidFill>
                  <a:schemeClr val="tx1"/>
                </a:solidFill>
                <a:latin typeface="Arial" pitchFamily="34" charset="0"/>
                <a:ea typeface="隶书" panose="02010509060101010101" charset="-122"/>
              </a:defRPr>
            </a:lvl1pPr>
            <a:lvl2pPr>
              <a:defRPr baseline="0">
                <a:solidFill>
                  <a:schemeClr val="tx1"/>
                </a:solidFill>
                <a:latin typeface="Arial" pitchFamily="34" charset="0"/>
                <a:ea typeface="隶书" panose="02010509060101010101" charset="-122"/>
              </a:defRPr>
            </a:lvl2pPr>
            <a:lvl3pPr>
              <a:defRPr baseline="0">
                <a:solidFill>
                  <a:schemeClr val="tx1"/>
                </a:solidFill>
                <a:latin typeface="Arial" pitchFamily="34" charset="0"/>
                <a:ea typeface="隶书" panose="02010509060101010101" charset="-122"/>
              </a:defRPr>
            </a:lvl3pPr>
            <a:lvl4pPr>
              <a:defRPr baseline="0">
                <a:solidFill>
                  <a:schemeClr val="tx1"/>
                </a:solidFill>
                <a:latin typeface="Arial" pitchFamily="34" charset="0"/>
                <a:ea typeface="隶书" panose="02010509060101010101" charset="-122"/>
              </a:defRPr>
            </a:lvl4pPr>
            <a:lvl5pPr>
              <a:defRPr baseline="0">
                <a:solidFill>
                  <a:schemeClr val="tx1"/>
                </a:solidFill>
                <a:latin typeface="Arial" pitchFamily="34" charset="0"/>
                <a:ea typeface="隶书" panose="02010509060101010101"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9"/>
            </p:custDataLst>
          </p:nvPr>
        </p:nvSpPr>
        <p:spPr>
          <a:xfrm>
            <a:off x="6242400" y="1663200"/>
            <a:ext cx="5367600" cy="2894400"/>
          </a:xfrm>
        </p:spPr>
        <p:txBody>
          <a:bodyPr/>
          <a:lstStyle>
            <a:lvl1pPr>
              <a:defRPr baseline="0">
                <a:solidFill>
                  <a:schemeClr val="tx1"/>
                </a:solidFill>
                <a:latin typeface="Arial" pitchFamily="34" charset="0"/>
                <a:ea typeface="隶书" panose="02010509060101010101" charset="-122"/>
              </a:defRPr>
            </a:lvl1pPr>
            <a:lvl2pPr>
              <a:defRPr baseline="0">
                <a:solidFill>
                  <a:schemeClr val="tx1"/>
                </a:solidFill>
                <a:latin typeface="Arial" pitchFamily="34" charset="0"/>
                <a:ea typeface="隶书" panose="02010509060101010101" charset="-122"/>
              </a:defRPr>
            </a:lvl2pPr>
            <a:lvl3pPr>
              <a:defRPr baseline="0">
                <a:solidFill>
                  <a:schemeClr val="tx1"/>
                </a:solidFill>
                <a:latin typeface="Arial" pitchFamily="34" charset="0"/>
                <a:ea typeface="隶书" panose="02010509060101010101" charset="-122"/>
              </a:defRPr>
            </a:lvl3pPr>
            <a:lvl4pPr>
              <a:defRPr baseline="0">
                <a:solidFill>
                  <a:schemeClr val="tx1"/>
                </a:solidFill>
                <a:latin typeface="Arial" pitchFamily="34" charset="0"/>
                <a:ea typeface="隶书" panose="02010509060101010101" charset="-122"/>
              </a:defRPr>
            </a:lvl4pPr>
            <a:lvl5pPr>
              <a:defRPr baseline="0">
                <a:solidFill>
                  <a:schemeClr val="tx1"/>
                </a:solidFill>
                <a:latin typeface="Arial" pitchFamily="34" charset="0"/>
                <a:ea typeface="隶书" panose="02010509060101010101"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10"/>
            </p:custDataLst>
          </p:nvPr>
        </p:nvSpPr>
        <p:spPr>
          <a:xfrm>
            <a:off x="572400" y="4816800"/>
            <a:ext cx="5342400" cy="781200"/>
          </a:xfrm>
        </p:spPr>
        <p:txBody>
          <a:bodyPr/>
          <a:lstStyle>
            <a:lvl1pPr>
              <a:defRPr baseline="0">
                <a:solidFill>
                  <a:schemeClr val="tx1"/>
                </a:solidFill>
                <a:latin typeface="Arial" pitchFamily="34" charset="0"/>
                <a:ea typeface="隶书" panose="02010509060101010101"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1"/>
            </p:custDataLst>
          </p:nvPr>
        </p:nvSpPr>
        <p:spPr>
          <a:xfrm>
            <a:off x="6253200" y="4813200"/>
            <a:ext cx="5367600" cy="781200"/>
          </a:xfrm>
        </p:spPr>
        <p:txBody>
          <a:bodyPr/>
          <a:lstStyle>
            <a:lvl1pPr>
              <a:defRPr baseline="0">
                <a:solidFill>
                  <a:schemeClr val="tx1"/>
                </a:solidFill>
                <a:latin typeface="Arial" pitchFamily="34" charset="0"/>
                <a:ea typeface="隶书" panose="02010509060101010101" charset="-122"/>
              </a:defRPr>
            </a:lvl1pPr>
          </a:lstStyle>
          <a:p>
            <a:pPr lvl="0"/>
            <a:r>
              <a:rPr lang="zh-CN" altLang="en-US"/>
              <a:t>单击此处编辑母版文本样式</a:t>
            </a:r>
          </a:p>
        </p:txBody>
      </p:sp>
    </p:spTree>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9" name="矩形 8"/>
          <p:cNvSpPr/>
          <p:nvPr>
            <p:custDataLst>
              <p:tags r:id="rId1"/>
            </p:custDataLst>
          </p:nvPr>
        </p:nvSpPr>
        <p:spPr>
          <a:xfrm>
            <a:off x="0" y="959400"/>
            <a:ext cx="12189600" cy="49391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片 7"/>
          <p:cNvPicPr>
            <a:picLocks noChangeAspect="1"/>
          </p:cNvPicPr>
          <p:nvPr>
            <p:custDataLst>
              <p:tags r:id="rId2"/>
            </p:custDataLst>
          </p:nvPr>
        </p:nvPicPr>
        <p:blipFill>
          <a:blip r:embed="rId10">
            <a:extLst>
              <a:ext uri="{28A0092B-C50C-407E-A947-70E740481C1C}">
                <a14:useLocalDpi xmlns:a14="http://schemas.microsoft.com/office/drawing/2010/main" val="0"/>
              </a:ext>
            </a:extLst>
          </a:blip>
          <a:stretch>
            <a:fillRect/>
          </a:stretch>
        </p:blipFill>
        <p:spPr>
          <a:xfrm>
            <a:off x="10436061" y="-10801"/>
            <a:ext cx="1753527" cy="1753527"/>
          </a:xfrm>
          <a:prstGeom prst="rect">
            <a:avLst/>
          </a:prstGeom>
        </p:spPr>
      </p:pic>
      <p:pic>
        <p:nvPicPr>
          <p:cNvPr id="6" name="图片 5"/>
          <p:cNvPicPr>
            <a:picLocks noChangeAspect="1"/>
          </p:cNvPicPr>
          <p:nvPr>
            <p:custDataLst>
              <p:tags r:id="rId3"/>
            </p:custDataLst>
          </p:nvPr>
        </p:nvPicPr>
        <p:blipFill>
          <a:blip r:embed="rId10">
            <a:extLst>
              <a:ext uri="{28A0092B-C50C-407E-A947-70E740481C1C}">
                <a14:useLocalDpi xmlns:a14="http://schemas.microsoft.com/office/drawing/2010/main" val="0"/>
              </a:ext>
            </a:extLst>
          </a:blip>
          <a:stretch>
            <a:fillRect/>
          </a:stretch>
        </p:blipFill>
        <p:spPr>
          <a:xfrm>
            <a:off x="0" y="5104461"/>
            <a:ext cx="1753527" cy="1753527"/>
          </a:xfrm>
          <a:prstGeom prst="rect">
            <a:avLst/>
          </a:prstGeom>
        </p:spPr>
      </p:pic>
      <p:sp>
        <p:nvSpPr>
          <p:cNvPr id="2" name="标题 1"/>
          <p:cNvSpPr>
            <a:spLocks noGrp="1"/>
          </p:cNvSpPr>
          <p:nvPr>
            <p:ph type="title" hasCustomPrompt="1"/>
            <p:custDataLst>
              <p:tags r:id="rId4"/>
            </p:custDataLst>
          </p:nvPr>
        </p:nvSpPr>
        <p:spPr>
          <a:xfrm>
            <a:off x="1522800" y="1339200"/>
            <a:ext cx="9144000" cy="2386800"/>
          </a:xfrm>
        </p:spPr>
        <p:txBody>
          <a:bodyPr anchor="b"/>
          <a:lstStyle>
            <a:lvl1pPr algn="ctr">
              <a:defRPr sz="6000" baseline="0">
                <a:solidFill>
                  <a:schemeClr val="tx1"/>
                </a:solidFill>
                <a:latin typeface="Arial" pitchFamily="34" charset="0"/>
                <a:ea typeface="隶书" panose="02010509060101010101" charset="-122"/>
              </a:defRPr>
            </a:lvl1pPr>
          </a:lstStyle>
          <a:p>
            <a:r>
              <a:rPr lang="zh-CN" altLang="en-US"/>
              <a:t>单击此处编辑标题</a:t>
            </a:r>
          </a:p>
        </p:txBody>
      </p:sp>
      <p:sp>
        <p:nvSpPr>
          <p:cNvPr id="3" name="日期占位符 2"/>
          <p:cNvSpPr>
            <a:spLocks noGrp="1"/>
          </p:cNvSpPr>
          <p:nvPr>
            <p:ph type="dt" sz="half" idx="10"/>
            <p:custDataLst>
              <p:tags r:id="rId5"/>
            </p:custDataLst>
          </p:nvPr>
        </p:nvSpPr>
        <p:spPr/>
        <p:txBody>
          <a:bodyPr/>
          <a:lstStyle>
            <a:lvl1pPr>
              <a:defRPr>
                <a:latin typeface="Arial" pitchFamily="34" charset="0"/>
                <a:ea typeface="隶书" panose="02010509060101010101" charset="-122"/>
                <a:cs typeface="隶书" panose="02010509060101010101" charset="-122"/>
              </a:defRPr>
            </a:lvl1pPr>
          </a:lstStyle>
          <a:p>
            <a:fld id="{760FBDFE-C587-4B4C-A407-44438C67B59E}" type="datetimeFigureOut">
              <a:rPr lang="zh-CN" altLang="en-US" smtClean="0"/>
              <a:t>2021-9-13</a:t>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itchFamily="34" charset="0"/>
                <a:ea typeface="隶书" panose="02010509060101010101" charset="-122"/>
                <a:cs typeface="隶书" panose="02010509060101010101"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Arial"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1522413" y="3862800"/>
            <a:ext cx="9144000" cy="1656000"/>
          </a:xfrm>
        </p:spPr>
        <p:txBody>
          <a:bodyPr/>
          <a:lstStyle>
            <a:lvl1pPr algn="ctr">
              <a:defRPr baseline="0">
                <a:solidFill>
                  <a:schemeClr val="tx1"/>
                </a:solidFill>
                <a:latin typeface="Arial" pitchFamily="34" charset="0"/>
                <a:ea typeface="隶书" panose="02010509060101010101" charset="-122"/>
              </a:defRPr>
            </a:lvl1pPr>
          </a:lstStyle>
          <a:p>
            <a:pPr lvl="0"/>
            <a:r>
              <a:rPr lang="zh-CN" altLang="en-US"/>
              <a:t>单击此处编辑母版文本样式</a:t>
            </a: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custDataLst>
              <p:tags r:id="rId2"/>
            </p:custDataLst>
          </p:nvPr>
        </p:nvSpPr>
        <p:spPr>
          <a:xfrm>
            <a:off x="608400" y="1429200"/>
            <a:ext cx="5342400" cy="381600"/>
          </a:xfrm>
        </p:spPr>
        <p:txBody>
          <a:bodyPr lIns="101600" tIns="38100" rIns="76200" bIns="38100" anchor="t" anchorCtr="0">
            <a:normAutofit/>
          </a:bodyPr>
          <a:lstStyle>
            <a:lvl1pPr marL="0" indent="0" eaLnBrk="1" fontAlgn="auto" latinLnBrk="0" hangingPunct="1">
              <a:lnSpc>
                <a:spcPct val="100000"/>
              </a:lnSpc>
              <a:spcAft>
                <a:spcPct val="0"/>
              </a:spcAft>
              <a:buNone/>
              <a:defRPr sz="2000" b="1" u="none" strike="noStrike" kern="1200" cap="none" spc="200" normalizeH="0" baseline="0">
                <a:solidFill>
                  <a:schemeClr val="tx1">
                    <a:lumMod val="75000"/>
                    <a:lumOff val="25000"/>
                  </a:schemeClr>
                </a:solidFill>
                <a:uFillTx/>
                <a:latin typeface="Arial" pitchFamily="34" charset="0"/>
                <a:ea typeface="微软雅黑"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custDataLst>
              <p:tags r:id="rId3"/>
            </p:custDataLst>
          </p:nvPr>
        </p:nvSpPr>
        <p:spPr>
          <a:xfrm>
            <a:off x="60840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custDataLst>
              <p:tags r:id="rId4"/>
            </p:custDataLst>
          </p:nvPr>
        </p:nvSpPr>
        <p:spPr>
          <a:xfrm>
            <a:off x="6235750" y="1421729"/>
            <a:ext cx="5342400" cy="381600"/>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2000" b="1" i="0" u="none" strike="noStrike" kern="1200" cap="none" spc="200" normalizeH="0" baseline="0" noProof="1">
                <a:solidFill>
                  <a:schemeClr val="tx1">
                    <a:lumMod val="75000"/>
                    <a:lumOff val="25000"/>
                  </a:schemeClr>
                </a:solidFill>
                <a:uFillTx/>
                <a:latin typeface="Arial" pitchFamily="34" charset="0"/>
                <a:ea typeface="微软雅黑"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custDataLst>
              <p:tags r:id="rId5"/>
            </p:custDataLst>
          </p:nvPr>
        </p:nvSpPr>
        <p:spPr>
          <a:xfrm>
            <a:off x="6235750" y="1854000"/>
            <a:ext cx="5342400" cy="4395600"/>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85800" marR="0" lvl="1" indent="-228600" algn="l" defTabSz="914400" rtl="0" eaLnBrk="1" fontAlgn="auto" latinLnBrk="0" hangingPunct="1">
              <a:lnSpc>
                <a:spcPct val="120000"/>
              </a:lnSpc>
              <a:spcBef>
                <a:spcPct val="0"/>
              </a:spcBef>
              <a:spcAft>
                <a:spcPts val="600"/>
              </a:spcAft>
              <a:buFont typeface="Arial" pitchFamily="34" charset="0"/>
              <a:buChar char="●"/>
              <a:tabLst>
                <a:tab pos="1609725" algn="l"/>
              </a:tabLst>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2pPr>
            <a:lvl3pPr marL="1143000" marR="0" lvl="2" indent="-228600" algn="l" defTabSz="914400" rtl="0" eaLnBrk="1" fontAlgn="auto" latinLnBrk="0" hangingPunct="1">
              <a:lnSpc>
                <a:spcPct val="120000"/>
              </a:lnSpc>
              <a:spcBef>
                <a:spcPct val="0"/>
              </a:spcBef>
              <a:spcAft>
                <a:spcPts val="600"/>
              </a:spcAft>
              <a:buFont typeface="Arial" pitchFamily="34" charset="0"/>
              <a:buChar char="●"/>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3pPr>
            <a:lvl4pPr marL="1600200" marR="0" lvl="3" indent="-228600" algn="l" defTabSz="914400" rtl="0" eaLnBrk="1" fontAlgn="auto" latinLnBrk="0" hangingPunct="1">
              <a:lnSpc>
                <a:spcPct val="120000"/>
              </a:lnSpc>
              <a:spcBef>
                <a:spcPct val="0"/>
              </a:spcBef>
              <a:spcAft>
                <a:spcPts val="300"/>
              </a:spcAft>
              <a:buFont typeface="Wingdings"/>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4pPr>
            <a:lvl5pPr marL="2057400" marR="0" lvl="4" indent="-228600" algn="l" defTabSz="914400" rtl="0" eaLnBrk="1" fontAlgn="auto" latinLnBrk="0" hangingPunct="1">
              <a:lnSpc>
                <a:spcPct val="120000"/>
              </a:lnSpc>
              <a:spcBef>
                <a:spcPct val="0"/>
              </a:spcBef>
              <a:spcAft>
                <a:spcPts val="300"/>
              </a:spcAft>
              <a:buFont typeface="Arial" pitchFamily="34" charset="0"/>
              <a:buChar char="•"/>
              <a:defRPr kumimoji="0" lang="zh-CN" altLang="en-US" sz="14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custDataLst>
              <p:tags r:id="rId6"/>
            </p:custDataLst>
          </p:nvPr>
        </p:nvSpPr>
        <p:spPr/>
        <p:txBody>
          <a:bodyPr/>
          <a:lstStyle/>
          <a:p>
            <a:fld id="{760FBDFE-C587-4B4C-A407-44438C67B59E}" type="datetimeFigureOut">
              <a:rPr lang="zh-CN" altLang="en-US" smtClean="0"/>
              <a:t>2021-9-13</a:t>
            </a:fld>
            <a:endParaRPr lang="zh-CN" altLang="en-US"/>
          </a:p>
        </p:txBody>
      </p:sp>
      <p:sp>
        <p:nvSpPr>
          <p:cNvPr id="8" name="页脚占位符 7"/>
          <p:cNvSpPr>
            <a:spLocks noGrp="1"/>
          </p:cNvSpPr>
          <p:nvPr>
            <p:ph type="ftr" sz="quarter" idx="11"/>
            <p:custDataLst>
              <p:tags r:id="rId7"/>
            </p:custDataLst>
          </p:nvPr>
        </p:nvSpPr>
        <p:spPr/>
        <p:txBody>
          <a:bodyPr/>
          <a:lstStyle/>
          <a:p>
            <a:endParaRPr lang="zh-CN" altLang="en-US"/>
          </a:p>
        </p:txBody>
      </p:sp>
      <p:sp>
        <p:nvSpPr>
          <p:cNvPr id="9" name="灯片编号占位符 8"/>
          <p:cNvSpPr>
            <a:spLocks noGrp="1"/>
          </p:cNvSpPr>
          <p:nvPr>
            <p:ph type="sldNum" sz="quarter" idx="12"/>
            <p:custDataLst>
              <p:tags r:id="rId8"/>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6" name="日期占位符 15"/>
          <p:cNvSpPr>
            <a:spLocks noGrp="1"/>
          </p:cNvSpPr>
          <p:nvPr>
            <p:ph type="dt" sz="half" idx="10"/>
          </p:nvPr>
        </p:nvSpPr>
        <p:spPr/>
        <p:txBody>
          <a:bodyPr/>
          <a:lstStyle>
            <a:lvl1pPr>
              <a:defRPr>
                <a:latin typeface="Arial" pitchFamily="34" charset="0"/>
                <a:ea typeface="隶书" panose="02010509060101010101" charset="-122"/>
                <a:cs typeface="隶书" panose="02010509060101010101" charset="-122"/>
              </a:defRPr>
            </a:lvl1pPr>
          </a:lstStyle>
          <a:p>
            <a:fld id="{760FBDFE-C587-4B4C-A407-44438C67B59E}" type="datetimeFigureOut">
              <a:rPr lang="zh-CN" altLang="en-US" smtClean="0"/>
              <a:t>2021-9-13</a:t>
            </a:fld>
            <a:endParaRPr lang="zh-CN" altLang="en-US"/>
          </a:p>
        </p:txBody>
      </p:sp>
      <p:sp>
        <p:nvSpPr>
          <p:cNvPr id="17" name="页脚占位符 16"/>
          <p:cNvSpPr>
            <a:spLocks noGrp="1"/>
          </p:cNvSpPr>
          <p:nvPr>
            <p:ph type="ftr" sz="quarter" idx="11"/>
          </p:nvPr>
        </p:nvSpPr>
        <p:spPr/>
        <p:txBody>
          <a:bodyPr/>
          <a:lstStyle>
            <a:lvl1pPr>
              <a:defRPr>
                <a:latin typeface="Arial" pitchFamily="34" charset="0"/>
                <a:ea typeface="隶书" panose="02010509060101010101" charset="-122"/>
                <a:cs typeface="隶书" panose="02010509060101010101" charset="-122"/>
              </a:defRPr>
            </a:lvl1pPr>
          </a:lstStyle>
          <a:p>
            <a:endParaRPr lang="zh-CN" altLang="en-US"/>
          </a:p>
        </p:txBody>
      </p:sp>
      <p:sp>
        <p:nvSpPr>
          <p:cNvPr id="18" name="灯片编号占位符 17"/>
          <p:cNvSpPr>
            <a:spLocks noGrp="1"/>
          </p:cNvSpPr>
          <p:nvPr>
            <p:ph type="sldNum" sz="quarter" idx="12"/>
          </p:nvPr>
        </p:nvSpPr>
        <p:spPr/>
        <p:txBody>
          <a:bodyPr/>
          <a:lstStyle>
            <a:lvl1pPr>
              <a:defRPr>
                <a:latin typeface="Arial"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
        <p:nvSpPr>
          <p:cNvPr id="2" name="标题 1"/>
          <p:cNvSpPr>
            <a:spLocks noGrp="1"/>
          </p:cNvSpPr>
          <p:nvPr>
            <p:ph type="ctrTitle" idx="2" hasCustomPrompt="1"/>
            <p:custDataLst>
              <p:tags r:id="rId2"/>
            </p:custDataLst>
          </p:nvPr>
        </p:nvSpPr>
        <p:spPr>
          <a:xfrm>
            <a:off x="1652270" y="1165011"/>
            <a:ext cx="8890064" cy="2209165"/>
          </a:xfrm>
        </p:spPr>
        <p:txBody>
          <a:bodyPr vert="horz" wrap="square" lIns="0" tIns="0" rIns="0" bIns="0" rtlCol="0" anchor="b" anchorCtr="0">
            <a:normAutofit/>
          </a:bodyPr>
          <a:lstStyle>
            <a:lvl1pPr marL="0" marR="0" lvl="0" algn="ctr" defTabSz="914400" rtl="0" eaLnBrk="1" fontAlgn="auto" latinLnBrk="0" hangingPunct="1">
              <a:lnSpc>
                <a:spcPct val="100000"/>
              </a:lnSpc>
              <a:spcBef>
                <a:spcPct val="0"/>
              </a:spcBef>
              <a:buClrTx/>
              <a:buSzTx/>
              <a:buFontTx/>
              <a:buNone/>
              <a:defRPr kumimoji="0" lang="zh-CN" altLang="en-US" sz="7175" b="1" i="0" u="none" strike="noStrike" kern="1200" cap="none" spc="0" normalizeH="0" baseline="0" noProof="1">
                <a:solidFill>
                  <a:schemeClr val="dk1">
                    <a:lumMod val="85000"/>
                    <a:lumOff val="15000"/>
                  </a:schemeClr>
                </a:solidFill>
                <a:uFillTx/>
                <a:latin typeface="Arial" pitchFamily="34" charset="0"/>
                <a:ea typeface="汉仪尚巍手书W" panose="00020600040101010101" charset="-122"/>
                <a:cs typeface="+mj-cs"/>
                <a:sym typeface="+mn-ea"/>
              </a:defRPr>
            </a:lvl1pPr>
          </a:lstStyle>
          <a:p>
            <a:pPr lvl="0"/>
            <a:r>
              <a:rPr>
                <a:sym typeface="+mn-ea"/>
              </a:rPr>
              <a:t>编辑标题</a:t>
            </a:r>
          </a:p>
        </p:txBody>
      </p:sp>
    </p:spTree>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pic>
        <p:nvPicPr>
          <p:cNvPr id="8" name="图片 7"/>
          <p:cNvPicPr>
            <a:picLocks noChangeAspect="1"/>
          </p:cNvPicPr>
          <p:nvPr>
            <p:custDataLst>
              <p:tags r:id="rId1"/>
            </p:custDataLst>
          </p:nvPr>
        </p:nvPicPr>
        <p:blipFill>
          <a:blip r:embed="rId4"/>
          <a:stretch>
            <a:fillRect/>
          </a:stretch>
        </p:blipFill>
        <p:spPr>
          <a:xfrm>
            <a:off x="0" y="0"/>
            <a:ext cx="720090" cy="720090"/>
          </a:xfrm>
          <a:prstGeom prst="rect">
            <a:avLst/>
          </a:prstGeom>
        </p:spPr>
      </p:pic>
      <p:pic>
        <p:nvPicPr>
          <p:cNvPr id="7" name="图片 6"/>
          <p:cNvPicPr>
            <a:picLocks noChangeAspect="1"/>
          </p:cNvPicPr>
          <p:nvPr>
            <p:custDataLst>
              <p:tags r:id="rId2"/>
            </p:custDataLst>
          </p:nvPr>
        </p:nvPicPr>
        <p:blipFill>
          <a:blip r:embed="rId4"/>
          <a:stretch>
            <a:fillRect/>
          </a:stretch>
        </p:blipFill>
        <p:spPr>
          <a:xfrm>
            <a:off x="11471910" y="613791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itchFamily="34" charset="0"/>
                <a:ea typeface="隶书" panose="02010509060101010101" charset="-122"/>
                <a:cs typeface="+mj-cs"/>
                <a:sym typeface="+mn-ea"/>
              </a:defRPr>
            </a:lvl1pPr>
          </a:lstStyle>
          <a:p>
            <a:pPr lvl="0"/>
            <a:r>
              <a:rPr>
                <a:sym typeface="+mn-ea"/>
              </a:rPr>
              <a:t>单击此处编辑母版标题样式</a:t>
            </a:r>
          </a:p>
        </p:txBody>
      </p:sp>
      <p:sp>
        <p:nvSpPr>
          <p:cNvPr id="3" name="内容占位符 2"/>
          <p:cNvSpPr>
            <a:spLocks noGrp="1"/>
          </p:cNvSpPr>
          <p:nvPr>
            <p:ph idx="1"/>
          </p:nvPr>
        </p:nvSpPr>
        <p:spPr>
          <a:xfrm>
            <a:off x="669882" y="952508"/>
            <a:ext cx="10852237"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solidFill>
                <a:uFillTx/>
                <a:latin typeface="Arial" pitchFamily="34" charset="0"/>
                <a:ea typeface="隶书" panose="02010509060101010101"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日期占位符 3"/>
          <p:cNvSpPr>
            <a:spLocks noGrp="1"/>
          </p:cNvSpPr>
          <p:nvPr>
            <p:ph type="dt" sz="half" idx="10"/>
          </p:nvPr>
        </p:nvSpPr>
        <p:spPr/>
        <p:txBody>
          <a:bodyPr/>
          <a:lstStyle>
            <a:lvl1pPr>
              <a:defRPr>
                <a:latin typeface="Arial" pitchFamily="34" charset="0"/>
                <a:ea typeface="隶书" panose="02010509060101010101" charset="-122"/>
                <a:cs typeface="隶书" panose="02010509060101010101" charset="-122"/>
              </a:defRPr>
            </a:lvl1pPr>
          </a:lstStyle>
          <a:p>
            <a:fld id="{760FBDFE-C587-4B4C-A407-44438C67B59E}" type="datetimeFigureOut">
              <a:rPr lang="zh-CN" altLang="en-US" smtClean="0"/>
              <a:t>2021-9-13</a:t>
            </a:fld>
            <a:endParaRPr lang="zh-CN" altLang="en-US"/>
          </a:p>
        </p:txBody>
      </p:sp>
      <p:sp>
        <p:nvSpPr>
          <p:cNvPr id="5" name="页脚占位符 4"/>
          <p:cNvSpPr>
            <a:spLocks noGrp="1"/>
          </p:cNvSpPr>
          <p:nvPr>
            <p:ph type="ftr" sz="quarter" idx="11"/>
          </p:nvPr>
        </p:nvSpPr>
        <p:spPr/>
        <p:txBody>
          <a:bodyPr/>
          <a:lstStyle>
            <a:lvl1pPr>
              <a:defRPr>
                <a:latin typeface="Arial" pitchFamily="34" charset="0"/>
                <a:ea typeface="隶书" panose="02010509060101010101" charset="-122"/>
                <a:cs typeface="隶书" panose="02010509060101010101"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7"/>
          <a:stretch>
            <a:fillRect/>
          </a:stretch>
        </p:blipFill>
        <p:spPr>
          <a:xfrm>
            <a:off x="215153" y="2375551"/>
            <a:ext cx="3235350" cy="2106886"/>
          </a:xfrm>
          <a:prstGeom prst="rect">
            <a:avLst/>
          </a:prstGeom>
        </p:spPr>
      </p:pic>
      <p:pic>
        <p:nvPicPr>
          <p:cNvPr id="2" name="图片 1"/>
          <p:cNvPicPr>
            <a:picLocks noChangeAspect="1"/>
          </p:cNvPicPr>
          <p:nvPr>
            <p:custDataLst>
              <p:tags r:id="rId2"/>
            </p:custDataLst>
          </p:nvPr>
        </p:nvPicPr>
        <p:blipFill>
          <a:blip r:embed="rId8"/>
          <a:stretch>
            <a:fillRect/>
          </a:stretch>
        </p:blipFill>
        <p:spPr>
          <a:xfrm>
            <a:off x="11471910" y="6137910"/>
            <a:ext cx="720090" cy="720090"/>
          </a:xfrm>
          <a:prstGeom prst="rect">
            <a:avLst/>
          </a:prstGeom>
        </p:spPr>
      </p:pic>
      <p:pic>
        <p:nvPicPr>
          <p:cNvPr id="7" name="图片 6"/>
          <p:cNvPicPr>
            <a:picLocks noChangeAspect="1"/>
          </p:cNvPicPr>
          <p:nvPr>
            <p:custDataLst>
              <p:tags r:id="rId3"/>
            </p:custDataLst>
          </p:nvPr>
        </p:nvPicPr>
        <p:blipFill>
          <a:blip r:embed="rId8"/>
          <a:stretch>
            <a:fillRect/>
          </a:stretch>
        </p:blipFill>
        <p:spPr>
          <a:xfrm>
            <a:off x="11471910" y="0"/>
            <a:ext cx="720090" cy="720090"/>
          </a:xfrm>
          <a:prstGeom prst="rect">
            <a:avLst/>
          </a:prstGeom>
        </p:spPr>
      </p:pic>
      <p:sp>
        <p:nvSpPr>
          <p:cNvPr id="4" name="日期占位符 3"/>
          <p:cNvSpPr>
            <a:spLocks noGrp="1"/>
          </p:cNvSpPr>
          <p:nvPr>
            <p:ph type="dt" sz="half" idx="10"/>
          </p:nvPr>
        </p:nvSpPr>
        <p:spPr/>
        <p:txBody>
          <a:bodyPr/>
          <a:lstStyle>
            <a:lvl1pPr>
              <a:defRPr>
                <a:latin typeface="Arial" pitchFamily="34" charset="0"/>
                <a:ea typeface="隶书" panose="02010509060101010101" charset="-122"/>
                <a:cs typeface="隶书" panose="02010509060101010101" charset="-122"/>
              </a:defRPr>
            </a:lvl1pPr>
          </a:lstStyle>
          <a:p>
            <a:fld id="{760FBDFE-C587-4B4C-A407-44438C67B59E}" type="datetimeFigureOut">
              <a:rPr lang="zh-CN" altLang="en-US" smtClean="0"/>
              <a:t>2021-9-13</a:t>
            </a:fld>
            <a:endParaRPr lang="zh-CN" altLang="en-US"/>
          </a:p>
        </p:txBody>
      </p:sp>
      <p:sp>
        <p:nvSpPr>
          <p:cNvPr id="5" name="页脚占位符 4"/>
          <p:cNvSpPr>
            <a:spLocks noGrp="1"/>
          </p:cNvSpPr>
          <p:nvPr>
            <p:ph type="ftr" sz="quarter" idx="11"/>
          </p:nvPr>
        </p:nvSpPr>
        <p:spPr/>
        <p:txBody>
          <a:bodyPr/>
          <a:lstStyle>
            <a:lvl1pPr>
              <a:defRPr>
                <a:latin typeface="Arial" pitchFamily="34" charset="0"/>
                <a:ea typeface="隶书" panose="02010509060101010101" charset="-122"/>
                <a:cs typeface="隶书" panose="02010509060101010101"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
        <p:nvSpPr>
          <p:cNvPr id="8" name="标题 1"/>
          <p:cNvSpPr>
            <a:spLocks noGrp="1"/>
          </p:cNvSpPr>
          <p:nvPr>
            <p:ph type="ctrTitle" idx="2" hasCustomPrompt="1"/>
            <p:custDataLst>
              <p:tags r:id="rId4"/>
            </p:custDataLst>
          </p:nvPr>
        </p:nvSpPr>
        <p:spPr>
          <a:xfrm>
            <a:off x="4521236" y="3808212"/>
            <a:ext cx="6858000" cy="543560"/>
          </a:xfrm>
        </p:spPr>
        <p:txBody>
          <a:bodyPr vert="horz" wrap="square" lIns="0" tIns="0" rIns="0" bIns="0" rtlCol="0" anchor="b" anchorCtr="0">
            <a:normAutofit/>
          </a:bodyPr>
          <a:lstStyle>
            <a:lvl1pPr marL="0" marR="0" lvl="0" indent="0" algn="l" defTabSz="914400" rtl="0" eaLnBrk="1" fontAlgn="auto" latinLnBrk="0" hangingPunct="1">
              <a:lnSpc>
                <a:spcPct val="100000"/>
              </a:lnSpc>
              <a:spcBef>
                <a:spcPct val="0"/>
              </a:spcBef>
              <a:spcAft>
                <a:spcPct val="0"/>
              </a:spcAft>
              <a:buClrTx/>
              <a:buSzTx/>
              <a:buFont typeface="Arial" pitchFamily="34" charset="0"/>
              <a:buNone/>
              <a:defRPr kumimoji="0" lang="zh-CN" altLang="en-US" sz="2750" b="1" i="0" u="none" strike="noStrike" kern="1200" cap="none" spc="300" normalizeH="0" baseline="0" noProof="0">
                <a:ln>
                  <a:noFill/>
                </a:ln>
                <a:solidFill>
                  <a:schemeClr val="dk1">
                    <a:lumMod val="85000"/>
                    <a:lumOff val="15000"/>
                  </a:schemeClr>
                </a:solidFill>
                <a:effectLst/>
                <a:uLnTx/>
                <a:uFillTx/>
                <a:latin typeface="Arial" pitchFamily="34" charset="0"/>
                <a:ea typeface="汉仪尚巍手书W" panose="00020600040101010101" charset="-122"/>
                <a:cs typeface="+mj-cs"/>
              </a:defRPr>
            </a:lvl1pPr>
          </a:lstStyle>
          <a:p>
            <a:pPr lvl="0"/>
            <a:r>
              <a:rPr>
                <a:sym typeface="+mn-ea"/>
              </a:rPr>
              <a:t>编辑标题</a:t>
            </a:r>
          </a:p>
        </p:txBody>
      </p:sp>
      <p:sp>
        <p:nvSpPr>
          <p:cNvPr id="9" name="副标题 2"/>
          <p:cNvSpPr>
            <a:spLocks noGrp="1"/>
          </p:cNvSpPr>
          <p:nvPr>
            <p:ph type="subTitle" idx="3" hasCustomPrompt="1"/>
            <p:custDataLst>
              <p:tags r:id="rId5"/>
            </p:custDataLst>
          </p:nvPr>
        </p:nvSpPr>
        <p:spPr>
          <a:xfrm>
            <a:off x="4521236" y="4461627"/>
            <a:ext cx="6858000" cy="1318880"/>
          </a:xfrm>
        </p:spPr>
        <p:txBody>
          <a:bodyPr vert="horz" wrap="square" lIns="0" tIns="0" rIns="0" bIns="0" rtlCol="0">
            <a:normAutofit/>
          </a:bodyPr>
          <a:lstStyle>
            <a:lvl1pPr marL="0" marR="0" lvl="0" indent="0" algn="l" defTabSz="914400" rtl="0" eaLnBrk="1" fontAlgn="auto" latinLnBrk="0" hangingPunct="1">
              <a:lnSpc>
                <a:spcPct val="130000"/>
              </a:lnSpc>
              <a:spcBef>
                <a:spcPct val="0"/>
              </a:spcBef>
              <a:spcAft>
                <a:spcPct val="0"/>
              </a:spcAft>
              <a:buClrTx/>
              <a:buSzTx/>
              <a:buFont typeface="Arial" pitchFamily="34" charset="0"/>
              <a:buNone/>
              <a:defRPr kumimoji="0" lang="zh-CN" altLang="en-US" sz="1600" b="0" i="0" u="none" strike="noStrike" kern="1200" cap="none" spc="200" normalizeH="0" baseline="0" noProof="1">
                <a:ln>
                  <a:noFill/>
                </a:ln>
                <a:solidFill>
                  <a:schemeClr val="dk1">
                    <a:lumMod val="65000"/>
                    <a:lumOff val="35000"/>
                  </a:schemeClr>
                </a:solidFill>
                <a:effectLst/>
                <a:uLnTx/>
                <a:uFillTx/>
                <a:latin typeface="Arial" pitchFamily="34" charset="0"/>
                <a:ea typeface="隶书" panose="02010509060101010101" charset="-122"/>
                <a:cs typeface="+mn-cs"/>
                <a:sym typeface="+mn-ea"/>
              </a:defRPr>
            </a:lvl1pPr>
            <a:lvl2pPr marL="457200" indent="0" algn="l" defTabSz="914400" rtl="0" eaLnBrk="1" fontAlgn="auto" latinLnBrk="0" hangingPunct="1">
              <a:lnSpc>
                <a:spcPct val="130000"/>
              </a:lnSpc>
              <a:spcBef>
                <a:spcPct val="0"/>
              </a:spcBef>
              <a:spcAft>
                <a:spcPts val="1000"/>
              </a:spcAft>
              <a:buFont typeface="Arial" pitchFamily="34" charset="0"/>
              <a:buNone/>
              <a:tabLst>
                <a:tab pos="1609725" algn="l"/>
              </a:tabLst>
              <a:defRPr sz="2000" u="none" strike="noStrike" kern="1200" cap="none" spc="150" normalizeH="0" baseline="0">
                <a:solidFill>
                  <a:schemeClr val="tx1">
                    <a:tint val="75000"/>
                  </a:schemeClr>
                </a:solidFill>
                <a:uFillTx/>
                <a:latin typeface="Arial" pitchFamily="34" charset="0"/>
                <a:ea typeface="隶书" panose="02010509060101010101" charset="-122"/>
                <a:cs typeface="+mn-cs"/>
              </a:defRPr>
            </a:lvl2pPr>
            <a:lvl3pPr marL="914400" indent="0" algn="l" defTabSz="914400" rtl="0" eaLnBrk="1" fontAlgn="auto" latinLnBrk="0" hangingPunct="1">
              <a:lnSpc>
                <a:spcPct val="130000"/>
              </a:lnSpc>
              <a:spcBef>
                <a:spcPct val="0"/>
              </a:spcBef>
              <a:spcAft>
                <a:spcPts val="1000"/>
              </a:spcAft>
              <a:buFont typeface="Arial" pitchFamily="34" charset="0"/>
              <a:buNone/>
              <a:defRPr sz="1800" u="none" strike="noStrike" kern="1200" cap="none" spc="150" normalizeH="0" baseline="0">
                <a:solidFill>
                  <a:schemeClr val="tx1">
                    <a:tint val="75000"/>
                  </a:schemeClr>
                </a:solidFill>
                <a:uFillTx/>
                <a:latin typeface="Arial" pitchFamily="34" charset="0"/>
                <a:ea typeface="隶书" panose="02010509060101010101" charset="-122"/>
                <a:cs typeface="+mn-cs"/>
              </a:defRPr>
            </a:lvl3pPr>
            <a:lvl4pPr marL="1371600" indent="0" algn="l" defTabSz="914400" rtl="0" eaLnBrk="1" fontAlgn="auto" latinLnBrk="0" hangingPunct="1">
              <a:lnSpc>
                <a:spcPct val="130000"/>
              </a:lnSpc>
              <a:spcBef>
                <a:spcPct val="0"/>
              </a:spcBef>
              <a:spcAft>
                <a:spcPts val="1000"/>
              </a:spcAft>
              <a:buFont typeface="Arial" pitchFamily="34" charset="0"/>
              <a:buNone/>
              <a:defRPr sz="1600" u="none" strike="noStrike" kern="1200" cap="none" spc="150" normalizeH="0" baseline="0">
                <a:solidFill>
                  <a:schemeClr val="tx1">
                    <a:tint val="75000"/>
                  </a:schemeClr>
                </a:solidFill>
                <a:uFillTx/>
                <a:latin typeface="Arial" pitchFamily="34" charset="0"/>
                <a:ea typeface="隶书" panose="02010509060101010101" charset="-122"/>
                <a:cs typeface="+mn-cs"/>
              </a:defRPr>
            </a:lvl4pPr>
            <a:lvl5pPr marL="1828800" indent="0" algn="l" defTabSz="914400" rtl="0" eaLnBrk="1" fontAlgn="auto" latinLnBrk="0" hangingPunct="1">
              <a:lnSpc>
                <a:spcPct val="130000"/>
              </a:lnSpc>
              <a:spcBef>
                <a:spcPct val="0"/>
              </a:spcBef>
              <a:spcAft>
                <a:spcPts val="1000"/>
              </a:spcAft>
              <a:buFont typeface="Arial" pitchFamily="34" charset="0"/>
              <a:buNone/>
              <a:defRPr sz="1600" u="none" strike="noStrike" kern="1200" cap="none" spc="150" normalizeH="0" baseline="0">
                <a:solidFill>
                  <a:schemeClr val="tx1">
                    <a:tint val="75000"/>
                  </a:schemeClr>
                </a:solidFill>
                <a:uFillTx/>
                <a:latin typeface="Arial" pitchFamily="34" charset="0"/>
                <a:ea typeface="隶书" panose="02010509060101010101" charset="-122"/>
                <a:cs typeface="+mn-cs"/>
              </a:defRPr>
            </a:lvl5pPr>
            <a:lvl6pPr marL="2286000" indent="0" algn="l" defTabSz="914400" rtl="0" eaLnBrk="1" latinLnBrk="0" hangingPunct="1">
              <a:lnSpc>
                <a:spcPct val="90000"/>
              </a:lnSpc>
              <a:spcBef>
                <a:spcPts val="500"/>
              </a:spcBef>
              <a:buFont typeface="Arial" pitchFamily="34" charset="0"/>
              <a:buNone/>
              <a:defRPr sz="1600" kern="1200">
                <a:solidFill>
                  <a:schemeClr val="tx1">
                    <a:tint val="75000"/>
                  </a:schemeClr>
                </a:solidFill>
                <a:latin typeface="+mn-lt"/>
                <a:ea typeface="+mn-ea"/>
                <a:cs typeface="+mn-cs"/>
              </a:defRPr>
            </a:lvl6pPr>
            <a:lvl7pPr marL="2743200" indent="0" algn="l" defTabSz="914400" rtl="0" eaLnBrk="1" latinLnBrk="0" hangingPunct="1">
              <a:lnSpc>
                <a:spcPct val="90000"/>
              </a:lnSpc>
              <a:spcBef>
                <a:spcPts val="500"/>
              </a:spcBef>
              <a:buFont typeface="Arial" pitchFamily="34" charset="0"/>
              <a:buNone/>
              <a:defRPr sz="1600" kern="1200">
                <a:solidFill>
                  <a:schemeClr val="tx1">
                    <a:tint val="75000"/>
                  </a:schemeClr>
                </a:solidFill>
                <a:latin typeface="+mn-lt"/>
                <a:ea typeface="+mn-ea"/>
                <a:cs typeface="+mn-cs"/>
              </a:defRPr>
            </a:lvl7pPr>
            <a:lvl8pPr marL="3200400" indent="0" algn="l" defTabSz="914400" rtl="0" eaLnBrk="1" latinLnBrk="0" hangingPunct="1">
              <a:lnSpc>
                <a:spcPct val="90000"/>
              </a:lnSpc>
              <a:spcBef>
                <a:spcPts val="500"/>
              </a:spcBef>
              <a:buFont typeface="Arial" pitchFamily="34" charset="0"/>
              <a:buNone/>
              <a:defRPr sz="1600" kern="1200">
                <a:solidFill>
                  <a:schemeClr val="tx1">
                    <a:tint val="75000"/>
                  </a:schemeClr>
                </a:solidFill>
                <a:latin typeface="+mn-lt"/>
                <a:ea typeface="+mn-ea"/>
                <a:cs typeface="+mn-cs"/>
              </a:defRPr>
            </a:lvl8pPr>
            <a:lvl9pPr marL="3657600" indent="0" algn="l" defTabSz="914400" rtl="0" eaLnBrk="1" latinLnBrk="0" hangingPunct="1">
              <a:lnSpc>
                <a:spcPct val="90000"/>
              </a:lnSpc>
              <a:spcBef>
                <a:spcPts val="500"/>
              </a:spcBef>
              <a:buFont typeface="Arial" pitchFamily="34" charset="0"/>
              <a:buNone/>
              <a:defRPr sz="1600" kern="1200">
                <a:solidFill>
                  <a:schemeClr val="tx1">
                    <a:tint val="75000"/>
                  </a:schemeClr>
                </a:solidFill>
                <a:latin typeface="+mn-lt"/>
                <a:ea typeface="+mn-ea"/>
                <a:cs typeface="+mn-cs"/>
              </a:defRPr>
            </a:lvl9pPr>
          </a:lstStyle>
          <a:p>
            <a:pPr lvl="0"/>
            <a:r>
              <a:rPr>
                <a:sym typeface="+mn-ea"/>
              </a:rPr>
              <a:t>单击此处编辑副标题</a:t>
            </a:r>
          </a:p>
        </p:txBody>
      </p:sp>
    </p:spTree>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4"/>
          <a:stretch>
            <a:fillRect/>
          </a:stretch>
        </p:blipFill>
        <p:spPr>
          <a:xfrm>
            <a:off x="0" y="0"/>
            <a:ext cx="720090" cy="720090"/>
          </a:xfrm>
          <a:prstGeom prst="rect">
            <a:avLst/>
          </a:prstGeom>
        </p:spPr>
      </p:pic>
      <p:pic>
        <p:nvPicPr>
          <p:cNvPr id="8" name="图片 7"/>
          <p:cNvPicPr>
            <a:picLocks noChangeAspect="1"/>
          </p:cNvPicPr>
          <p:nvPr>
            <p:custDataLst>
              <p:tags r:id="rId2"/>
            </p:custDataLst>
          </p:nvPr>
        </p:nvPicPr>
        <p:blipFill>
          <a:blip r:embed="rId4"/>
          <a:stretch>
            <a:fillRect/>
          </a:stretch>
        </p:blipFill>
        <p:spPr>
          <a:xfrm>
            <a:off x="11471910" y="613791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itchFamily="34" charset="0"/>
                <a:ea typeface="隶书" panose="02010509060101010101" charset="-122"/>
                <a:cs typeface="+mj-cs"/>
                <a:sym typeface="+mn-ea"/>
              </a:defRPr>
            </a:lvl1pPr>
          </a:lstStyle>
          <a:p>
            <a:pPr lvl="0"/>
            <a:r>
              <a:rPr>
                <a:sym typeface="+mn-ea"/>
              </a:rPr>
              <a:t>单击此处编辑母版标题样式</a:t>
            </a:r>
          </a:p>
        </p:txBody>
      </p:sp>
      <p:sp>
        <p:nvSpPr>
          <p:cNvPr id="3" name="内容占位符 2"/>
          <p:cNvSpPr>
            <a:spLocks noGrp="1"/>
          </p:cNvSpPr>
          <p:nvPr>
            <p:ph sz="half" idx="1"/>
          </p:nvPr>
        </p:nvSpPr>
        <p:spPr>
          <a:xfrm>
            <a:off x="669930"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solidFill>
                <a:uFillTx/>
                <a:latin typeface="Arial" pitchFamily="34" charset="0"/>
                <a:ea typeface="隶书" panose="02010509060101010101"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4" name="内容占位符 3"/>
          <p:cNvSpPr>
            <a:spLocks noGrp="1"/>
          </p:cNvSpPr>
          <p:nvPr>
            <p:ph sz="half" idx="2"/>
          </p:nvPr>
        </p:nvSpPr>
        <p:spPr>
          <a:xfrm>
            <a:off x="6238877" y="952508"/>
            <a:ext cx="5283242" cy="5388907"/>
          </a:xfrm>
        </p:spPr>
        <p:txBody>
          <a:bodyPr lIns="90170" tIns="46990" rIns="90170" bIns="46990">
            <a:normAutofit/>
          </a:bodyPr>
          <a:lstStyle>
            <a:lvl1pPr eaLnBrk="1" fontAlgn="auto" latinLnBrk="0" hangingPunct="1">
              <a:defRPr sz="1600">
                <a:solidFill>
                  <a:schemeClr val="tx1"/>
                </a:solidFill>
                <a:latin typeface="Arial" pitchFamily="34" charset="0"/>
                <a:ea typeface="隶书" panose="02010509060101010101" charset="-122"/>
              </a:defRPr>
            </a:lvl1pPr>
            <a:lvl2pPr eaLnBrk="1" fontAlgn="auto" latinLnBrk="0" hangingPunct="1">
              <a:defRPr sz="1600">
                <a:solidFill>
                  <a:schemeClr val="tx1"/>
                </a:solidFill>
                <a:latin typeface="Arial" pitchFamily="34" charset="0"/>
                <a:ea typeface="隶书" panose="02010509060101010101" charset="-122"/>
              </a:defRPr>
            </a:lvl2pPr>
            <a:lvl3pPr eaLnBrk="1" fontAlgn="auto" latinLnBrk="0" hangingPunct="1">
              <a:defRPr sz="1600">
                <a:solidFill>
                  <a:schemeClr val="tx1"/>
                </a:solidFill>
                <a:latin typeface="Arial" pitchFamily="34" charset="0"/>
                <a:ea typeface="隶书" panose="02010509060101010101" charset="-122"/>
              </a:defRPr>
            </a:lvl3pPr>
            <a:lvl4pPr eaLnBrk="1" fontAlgn="auto" latinLnBrk="0" hangingPunct="1">
              <a:defRPr sz="1600">
                <a:solidFill>
                  <a:schemeClr val="tx1"/>
                </a:solidFill>
                <a:latin typeface="Arial" pitchFamily="34" charset="0"/>
                <a:ea typeface="隶书" panose="02010509060101010101" charset="-122"/>
              </a:defRPr>
            </a:lvl4pPr>
            <a:lvl5pPr eaLnBrk="1" fontAlgn="auto" latinLnBrk="0" hangingPunct="1">
              <a:defRPr sz="1600">
                <a:solidFill>
                  <a:schemeClr val="tx1"/>
                </a:solidFill>
                <a:latin typeface="Arial" pitchFamily="34" charset="0"/>
                <a:ea typeface="隶书" panose="02010509060101010101"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lvl1pPr>
              <a:defRPr>
                <a:latin typeface="Arial" pitchFamily="34" charset="0"/>
                <a:ea typeface="隶书" panose="02010509060101010101" charset="-122"/>
                <a:cs typeface="隶书" panose="02010509060101010101" charset="-122"/>
              </a:defRPr>
            </a:lvl1pPr>
          </a:lstStyle>
          <a:p>
            <a:fld id="{760FBDFE-C587-4B4C-A407-44438C67B59E}" type="datetimeFigureOut">
              <a:rPr lang="zh-CN" altLang="en-US" smtClean="0"/>
              <a:t>2021-9-13</a:t>
            </a:fld>
            <a:endParaRPr lang="zh-CN" altLang="en-US"/>
          </a:p>
        </p:txBody>
      </p:sp>
      <p:sp>
        <p:nvSpPr>
          <p:cNvPr id="6" name="页脚占位符 5"/>
          <p:cNvSpPr>
            <a:spLocks noGrp="1"/>
          </p:cNvSpPr>
          <p:nvPr>
            <p:ph type="ftr" sz="quarter" idx="11"/>
          </p:nvPr>
        </p:nvSpPr>
        <p:spPr/>
        <p:txBody>
          <a:bodyPr/>
          <a:lstStyle>
            <a:lvl1pPr>
              <a:defRPr>
                <a:latin typeface="Arial" pitchFamily="34" charset="0"/>
                <a:ea typeface="隶书" panose="02010509060101010101" charset="-122"/>
                <a:cs typeface="隶书" panose="02010509060101010101"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pic>
        <p:nvPicPr>
          <p:cNvPr id="11" name="图片 10"/>
          <p:cNvPicPr>
            <a:picLocks noChangeAspect="1"/>
          </p:cNvPicPr>
          <p:nvPr>
            <p:custDataLst>
              <p:tags r:id="rId1"/>
            </p:custDataLst>
          </p:nvPr>
        </p:nvPicPr>
        <p:blipFill>
          <a:blip r:embed="rId4"/>
          <a:stretch>
            <a:fillRect/>
          </a:stretch>
        </p:blipFill>
        <p:spPr>
          <a:xfrm>
            <a:off x="0" y="0"/>
            <a:ext cx="720090" cy="720090"/>
          </a:xfrm>
          <a:prstGeom prst="rect">
            <a:avLst/>
          </a:prstGeom>
        </p:spPr>
      </p:pic>
      <p:pic>
        <p:nvPicPr>
          <p:cNvPr id="10" name="图片 9"/>
          <p:cNvPicPr>
            <a:picLocks noChangeAspect="1"/>
          </p:cNvPicPr>
          <p:nvPr>
            <p:custDataLst>
              <p:tags r:id="rId2"/>
            </p:custDataLst>
          </p:nvPr>
        </p:nvPicPr>
        <p:blipFill>
          <a:blip r:embed="rId4"/>
          <a:stretch>
            <a:fillRect/>
          </a:stretch>
        </p:blipFill>
        <p:spPr>
          <a:xfrm>
            <a:off x="11471910" y="6137910"/>
            <a:ext cx="720090" cy="720090"/>
          </a:xfrm>
          <a:prstGeom prst="rect">
            <a:avLst/>
          </a:prstGeom>
        </p:spPr>
      </p:pic>
      <p:sp>
        <p:nvSpPr>
          <p:cNvPr id="2" name="标题 1"/>
          <p:cNvSpPr>
            <a:spLocks noGrp="1"/>
          </p:cNvSpPr>
          <p:nvPr>
            <p:ph type="title"/>
          </p:nvPr>
        </p:nvSpPr>
        <p:spPr>
          <a:xfrm>
            <a:off x="669882"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itchFamily="34" charset="0"/>
                <a:ea typeface="隶书" panose="02010509060101010101" charset="-122"/>
                <a:cs typeface="+mj-cs"/>
                <a:sym typeface="+mn-ea"/>
              </a:defRPr>
            </a:lvl1pPr>
          </a:lstStyle>
          <a:p>
            <a:pPr lvl="0"/>
            <a:r>
              <a:rPr>
                <a:sym typeface="+mn-ea"/>
              </a:rPr>
              <a:t>单击此处编辑母版标题样式</a:t>
            </a:r>
          </a:p>
        </p:txBody>
      </p:sp>
      <p:sp>
        <p:nvSpPr>
          <p:cNvPr id="3" name="文本占位符 2"/>
          <p:cNvSpPr>
            <a:spLocks noGrp="1"/>
          </p:cNvSpPr>
          <p:nvPr>
            <p:ph type="body" idx="1" hasCustomPrompt="1"/>
          </p:nvPr>
        </p:nvSpPr>
        <p:spPr>
          <a:xfrm>
            <a:off x="669930" y="952508"/>
            <a:ext cx="5283242" cy="381003"/>
          </a:xfrm>
        </p:spPr>
        <p:txBody>
          <a:bodyPr lIns="90170" tIns="46990" rIns="90170" bIns="46990" anchor="ctr"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solidFill>
                <a:uFillTx/>
                <a:latin typeface="Arial" pitchFamily="34" charset="0"/>
                <a:ea typeface="隶书" panose="02010509060101010101"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p>
        </p:txBody>
      </p:sp>
      <p:sp>
        <p:nvSpPr>
          <p:cNvPr id="4" name="内容占位符 3"/>
          <p:cNvSpPr>
            <a:spLocks noGrp="1"/>
          </p:cNvSpPr>
          <p:nvPr>
            <p:ph sz="half" idx="2"/>
          </p:nvPr>
        </p:nvSpPr>
        <p:spPr>
          <a:xfrm>
            <a:off x="669925" y="1406525"/>
            <a:ext cx="5283200"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solidFill>
                <a:uFillTx/>
                <a:latin typeface="Arial" pitchFamily="34" charset="0"/>
                <a:ea typeface="隶书" panose="02010509060101010101"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5" name="文本占位符 4"/>
          <p:cNvSpPr>
            <a:spLocks noGrp="1"/>
          </p:cNvSpPr>
          <p:nvPr>
            <p:ph type="body" sz="quarter" idx="3" hasCustomPrompt="1"/>
          </p:nvPr>
        </p:nvSpPr>
        <p:spPr>
          <a:xfrm>
            <a:off x="6235750" y="952508"/>
            <a:ext cx="5283242" cy="381003"/>
          </a:xfrm>
        </p:spPr>
        <p:txBody>
          <a:bodyPr vert="horz" lIns="90170" tIns="46990" rIns="90170" bIns="46990" rtlCol="0" anchor="ctr" anchorCtr="0">
            <a:no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2000" b="0" i="0" u="none" strike="noStrike" kern="1200" cap="none" spc="200" normalizeH="0" baseline="0" noProof="1">
                <a:solidFill>
                  <a:schemeClr val="tx1"/>
                </a:solidFill>
                <a:uFillTx/>
                <a:latin typeface="Arial" pitchFamily="34" charset="0"/>
                <a:ea typeface="隶书" panose="02010509060101010101"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p>
        </p:txBody>
      </p:sp>
      <p:sp>
        <p:nvSpPr>
          <p:cNvPr id="6" name="内容占位符 5"/>
          <p:cNvSpPr>
            <a:spLocks noGrp="1"/>
          </p:cNvSpPr>
          <p:nvPr>
            <p:ph sz="quarter" idx="4"/>
          </p:nvPr>
        </p:nvSpPr>
        <p:spPr>
          <a:xfrm>
            <a:off x="6235750" y="1406525"/>
            <a:ext cx="5283242" cy="4934752"/>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solidFill>
                <a:uFillTx/>
                <a:latin typeface="Arial" pitchFamily="34" charset="0"/>
                <a:ea typeface="隶书" panose="02010509060101010101"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charset="-122"/>
                <a:cs typeface="+mn-cs"/>
                <a:sym typeface="+mn-ea"/>
              </a:defRPr>
            </a:lvl5pPr>
          </a:lstStyle>
          <a:p>
            <a:pPr lvl="0"/>
            <a:r>
              <a:rPr>
                <a:sym typeface="+mn-ea"/>
              </a:rPr>
              <a:t>单击此处编辑母版文本样式</a:t>
            </a:r>
          </a:p>
          <a:p>
            <a:pPr lvl="1"/>
            <a:r>
              <a:rPr>
                <a:sym typeface="+mn-ea"/>
              </a:rPr>
              <a:t>第二级</a:t>
            </a:r>
          </a:p>
          <a:p>
            <a:pPr lvl="2"/>
            <a:r>
              <a:rPr>
                <a:sym typeface="+mn-ea"/>
              </a:rPr>
              <a:t>第三级</a:t>
            </a:r>
          </a:p>
          <a:p>
            <a:pPr lvl="3"/>
            <a:r>
              <a:rPr>
                <a:sym typeface="+mn-ea"/>
              </a:rPr>
              <a:t>第四级</a:t>
            </a:r>
          </a:p>
          <a:p>
            <a:pPr lvl="4"/>
            <a:r>
              <a:rPr>
                <a:sym typeface="+mn-ea"/>
              </a:rPr>
              <a:t>第五级</a:t>
            </a:r>
          </a:p>
        </p:txBody>
      </p:sp>
      <p:sp>
        <p:nvSpPr>
          <p:cNvPr id="7" name="日期占位符 6"/>
          <p:cNvSpPr>
            <a:spLocks noGrp="1"/>
          </p:cNvSpPr>
          <p:nvPr>
            <p:ph type="dt" sz="half" idx="10"/>
          </p:nvPr>
        </p:nvSpPr>
        <p:spPr/>
        <p:txBody>
          <a:bodyPr/>
          <a:lstStyle>
            <a:lvl1pPr>
              <a:defRPr>
                <a:latin typeface="Arial" pitchFamily="34" charset="0"/>
                <a:ea typeface="隶书" panose="02010509060101010101" charset="-122"/>
                <a:cs typeface="隶书" panose="02010509060101010101" charset="-122"/>
              </a:defRPr>
            </a:lvl1pPr>
          </a:lstStyle>
          <a:p>
            <a:fld id="{760FBDFE-C587-4B4C-A407-44438C67B59E}" type="datetimeFigureOut">
              <a:rPr lang="zh-CN" altLang="en-US" smtClean="0"/>
              <a:t>2021-9-13</a:t>
            </a:fld>
            <a:endParaRPr lang="zh-CN" altLang="en-US"/>
          </a:p>
        </p:txBody>
      </p:sp>
      <p:sp>
        <p:nvSpPr>
          <p:cNvPr id="8" name="页脚占位符 7"/>
          <p:cNvSpPr>
            <a:spLocks noGrp="1"/>
          </p:cNvSpPr>
          <p:nvPr>
            <p:ph type="ftr" sz="quarter" idx="11"/>
          </p:nvPr>
        </p:nvSpPr>
        <p:spPr/>
        <p:txBody>
          <a:bodyPr/>
          <a:lstStyle>
            <a:lvl1pPr>
              <a:defRPr>
                <a:latin typeface="Arial" pitchFamily="34" charset="0"/>
                <a:ea typeface="隶书" panose="02010509060101010101" charset="-122"/>
                <a:cs typeface="隶书" panose="02010509060101010101" charset="-122"/>
              </a:defRPr>
            </a:lvl1pPr>
          </a:lstStyle>
          <a:p>
            <a:endParaRPr lang="zh-CN" altLang="en-US"/>
          </a:p>
        </p:txBody>
      </p:sp>
      <p:sp>
        <p:nvSpPr>
          <p:cNvPr id="9" name="灯片编号占位符 8"/>
          <p:cNvSpPr>
            <a:spLocks noGrp="1"/>
          </p:cNvSpPr>
          <p:nvPr>
            <p:ph type="sldNum" sz="quarter" idx="12"/>
          </p:nvPr>
        </p:nvSpPr>
        <p:spPr/>
        <p:txBody>
          <a:bodyPr/>
          <a:lstStyle>
            <a:lvl1pPr>
              <a:defRPr>
                <a:latin typeface="Arial"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7" name="图片 6"/>
          <p:cNvPicPr>
            <a:picLocks noChangeAspect="1"/>
          </p:cNvPicPr>
          <p:nvPr>
            <p:custDataLst>
              <p:tags r:id="rId1"/>
            </p:custDataLst>
          </p:nvPr>
        </p:nvPicPr>
        <p:blipFill>
          <a:blip r:embed="rId4"/>
          <a:stretch>
            <a:fillRect/>
          </a:stretch>
        </p:blipFill>
        <p:spPr>
          <a:xfrm>
            <a:off x="7498080" y="1999885"/>
            <a:ext cx="4389120" cy="2858230"/>
          </a:xfrm>
          <a:prstGeom prst="rect">
            <a:avLst/>
          </a:prstGeom>
        </p:spPr>
      </p:pic>
      <p:pic>
        <p:nvPicPr>
          <p:cNvPr id="6" name="图片 5"/>
          <p:cNvPicPr>
            <a:picLocks noChangeAspect="1"/>
          </p:cNvPicPr>
          <p:nvPr>
            <p:custDataLst>
              <p:tags r:id="rId2"/>
            </p:custDataLst>
          </p:nvPr>
        </p:nvPicPr>
        <p:blipFill>
          <a:blip r:embed="rId5"/>
          <a:stretch>
            <a:fillRect/>
          </a:stretch>
        </p:blipFill>
        <p:spPr>
          <a:xfrm>
            <a:off x="0" y="0"/>
            <a:ext cx="720090" cy="720090"/>
          </a:xfrm>
          <a:prstGeom prst="rect">
            <a:avLst/>
          </a:prstGeom>
        </p:spPr>
      </p:pic>
      <p:sp>
        <p:nvSpPr>
          <p:cNvPr id="2" name="标题 1"/>
          <p:cNvSpPr>
            <a:spLocks noGrp="1"/>
          </p:cNvSpPr>
          <p:nvPr>
            <p:ph type="title"/>
          </p:nvPr>
        </p:nvSpPr>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itchFamily="34" charset="0"/>
                <a:ea typeface="隶书" panose="02010509060101010101"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nvPr>
        </p:nvSpPr>
        <p:spPr/>
        <p:txBody>
          <a:bodyPr/>
          <a:lstStyle>
            <a:lvl1pPr>
              <a:defRPr>
                <a:latin typeface="Arial" pitchFamily="34" charset="0"/>
                <a:ea typeface="隶书" panose="02010509060101010101" charset="-122"/>
                <a:cs typeface="隶书" panose="02010509060101010101" charset="-122"/>
              </a:defRPr>
            </a:lvl1pPr>
          </a:lstStyle>
          <a:p>
            <a:fld id="{760FBDFE-C587-4B4C-A407-44438C67B59E}" type="datetimeFigureOut">
              <a:rPr lang="zh-CN" altLang="en-US" smtClean="0"/>
              <a:t>2021-9-13</a:t>
            </a:fld>
            <a:endParaRPr lang="zh-CN" altLang="en-US"/>
          </a:p>
        </p:txBody>
      </p:sp>
      <p:sp>
        <p:nvSpPr>
          <p:cNvPr id="4" name="页脚占位符 3"/>
          <p:cNvSpPr>
            <a:spLocks noGrp="1"/>
          </p:cNvSpPr>
          <p:nvPr>
            <p:ph type="ftr" sz="quarter" idx="11"/>
          </p:nvPr>
        </p:nvSpPr>
        <p:spPr/>
        <p:txBody>
          <a:bodyPr/>
          <a:lstStyle>
            <a:lvl1pPr>
              <a:defRPr>
                <a:latin typeface="Arial" pitchFamily="34" charset="0"/>
                <a:ea typeface="隶书" panose="02010509060101010101" charset="-122"/>
                <a:cs typeface="隶书" panose="02010509060101010101"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atin typeface="Arial" pitchFamily="34" charset="0"/>
                <a:ea typeface="隶书" panose="02010509060101010101" charset="-122"/>
                <a:cs typeface="隶书" panose="02010509060101010101" charset="-122"/>
              </a:defRPr>
            </a:lvl1pPr>
          </a:lstStyle>
          <a:p>
            <a:fld id="{760FBDFE-C587-4B4C-A407-44438C67B59E}" type="datetimeFigureOut">
              <a:rPr lang="zh-CN" altLang="en-US" smtClean="0"/>
              <a:t>2021-9-13</a:t>
            </a:fld>
            <a:endParaRPr lang="zh-CN" altLang="en-US"/>
          </a:p>
        </p:txBody>
      </p:sp>
      <p:sp>
        <p:nvSpPr>
          <p:cNvPr id="3" name="页脚占位符 2"/>
          <p:cNvSpPr>
            <a:spLocks noGrp="1"/>
          </p:cNvSpPr>
          <p:nvPr>
            <p:ph type="ftr" sz="quarter" idx="11"/>
          </p:nvPr>
        </p:nvSpPr>
        <p:spPr/>
        <p:txBody>
          <a:bodyPr/>
          <a:lstStyle>
            <a:lvl1pPr>
              <a:defRPr>
                <a:latin typeface="Arial" pitchFamily="34" charset="0"/>
                <a:ea typeface="隶书" panose="02010509060101010101" charset="-122"/>
                <a:cs typeface="隶书" panose="02010509060101010101" charset="-122"/>
              </a:defRPr>
            </a:lvl1pPr>
          </a:lstStyle>
          <a:p>
            <a:endParaRPr lang="zh-CN" altLang="en-US"/>
          </a:p>
        </p:txBody>
      </p:sp>
      <p:sp>
        <p:nvSpPr>
          <p:cNvPr id="4" name="灯片编号占位符 3"/>
          <p:cNvSpPr>
            <a:spLocks noGrp="1"/>
          </p:cNvSpPr>
          <p:nvPr>
            <p:ph type="sldNum" sz="quarter" idx="12"/>
          </p:nvPr>
        </p:nvSpPr>
        <p:spPr/>
        <p:txBody>
          <a:bodyPr/>
          <a:lstStyle>
            <a:lvl1pPr>
              <a:defRPr>
                <a:latin typeface="Arial"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pic>
        <p:nvPicPr>
          <p:cNvPr id="9" name="图片 8"/>
          <p:cNvPicPr>
            <a:picLocks noChangeAspect="1"/>
          </p:cNvPicPr>
          <p:nvPr>
            <p:custDataLst>
              <p:tags r:id="rId1"/>
            </p:custDataLst>
          </p:nvPr>
        </p:nvPicPr>
        <p:blipFill>
          <a:blip r:embed="rId4"/>
          <a:stretch>
            <a:fillRect/>
          </a:stretch>
        </p:blipFill>
        <p:spPr>
          <a:xfrm>
            <a:off x="0" y="0"/>
            <a:ext cx="720090" cy="720090"/>
          </a:xfrm>
          <a:prstGeom prst="rect">
            <a:avLst/>
          </a:prstGeom>
        </p:spPr>
      </p:pic>
      <p:pic>
        <p:nvPicPr>
          <p:cNvPr id="8" name="图片 7"/>
          <p:cNvPicPr>
            <a:picLocks noChangeAspect="1"/>
          </p:cNvPicPr>
          <p:nvPr>
            <p:custDataLst>
              <p:tags r:id="rId2"/>
            </p:custDataLst>
          </p:nvPr>
        </p:nvPicPr>
        <p:blipFill>
          <a:blip r:embed="rId4"/>
          <a:stretch>
            <a:fillRect/>
          </a:stretch>
        </p:blipFill>
        <p:spPr>
          <a:xfrm>
            <a:off x="11471910" y="6137910"/>
            <a:ext cx="720090" cy="720090"/>
          </a:xfrm>
          <a:prstGeom prst="rect">
            <a:avLst/>
          </a:prstGeom>
        </p:spPr>
      </p:pic>
      <p:sp>
        <p:nvSpPr>
          <p:cNvPr id="2" name="标题 1"/>
          <p:cNvSpPr>
            <a:spLocks noGrp="1"/>
          </p:cNvSpPr>
          <p:nvPr>
            <p:ph type="title"/>
          </p:nvPr>
        </p:nvSpPr>
        <p:spPr>
          <a:xfrm>
            <a:off x="669930" y="443234"/>
            <a:ext cx="10852237" cy="441964"/>
          </a:xfrm>
        </p:spPr>
        <p:txBody>
          <a:bodyPr vert="horz" lIns="90170" tIns="46990" rIns="90170" bIns="46990" rtlCol="0" anchor="ctr"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itchFamily="34" charset="0"/>
                <a:ea typeface="隶书" panose="02010509060101010101" charset="-122"/>
                <a:cs typeface="+mj-cs"/>
                <a:sym typeface="+mn-ea"/>
              </a:defRPr>
            </a:lvl1pPr>
          </a:lstStyle>
          <a:p>
            <a:pPr lvl="0"/>
            <a:r>
              <a:rPr>
                <a:sym typeface="+mn-ea"/>
              </a:rPr>
              <a:t>单击此处编辑母版标题样式</a:t>
            </a:r>
          </a:p>
        </p:txBody>
      </p:sp>
      <p:sp>
        <p:nvSpPr>
          <p:cNvPr id="3" name="图片占位符 2"/>
          <p:cNvSpPr>
            <a:spLocks noGrp="1"/>
          </p:cNvSpPr>
          <p:nvPr>
            <p:ph type="pic" idx="1"/>
          </p:nvPr>
        </p:nvSpPr>
        <p:spPr>
          <a:xfrm>
            <a:off x="669930" y="952508"/>
            <a:ext cx="5283242" cy="5388907"/>
          </a:xfrm>
        </p:spPr>
        <p:txBody>
          <a:bodyPr vert="horz" lIns="90170" tIns="46990" rIns="90170" bIns="4699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600" b="0" i="0" u="none" strike="noStrike" kern="1200" cap="none" spc="150" normalizeH="0" baseline="0" noProof="1">
                <a:solidFill>
                  <a:schemeClr val="tx1"/>
                </a:solidFill>
                <a:uFillTx/>
                <a:latin typeface="Arial" pitchFamily="34" charset="0"/>
                <a:ea typeface="隶书" panose="02010509060101010101" charset="-122"/>
                <a:cs typeface="隶书" panose="02010509060101010101" charset="-122"/>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nvPr>
        </p:nvSpPr>
        <p:spPr>
          <a:xfrm>
            <a:off x="6238925" y="952508"/>
            <a:ext cx="5283242" cy="5388907"/>
          </a:xfrm>
        </p:spPr>
        <p:txBody>
          <a:bodyPr vert="horz" lIns="90170" tIns="46990" rIns="90170" bIns="4699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Arial" pitchFamily="34" charset="0"/>
                <a:ea typeface="隶书" panose="02010509060101010101" charset="-122"/>
                <a:cs typeface="+mn-cs"/>
                <a:sym typeface="+mn-ea"/>
              </a:defRPr>
            </a:lvl1pPr>
          </a:lstStyle>
          <a:p>
            <a:pPr lvl="0"/>
            <a:r>
              <a:rPr>
                <a:sym typeface="+mn-ea"/>
              </a:rPr>
              <a:t>单击此处编辑母版文本样式</a:t>
            </a:r>
          </a:p>
        </p:txBody>
      </p:sp>
      <p:sp>
        <p:nvSpPr>
          <p:cNvPr id="5" name="日期占位符 4"/>
          <p:cNvSpPr>
            <a:spLocks noGrp="1"/>
          </p:cNvSpPr>
          <p:nvPr>
            <p:ph type="dt" sz="half" idx="10"/>
          </p:nvPr>
        </p:nvSpPr>
        <p:spPr/>
        <p:txBody>
          <a:bodyPr/>
          <a:lstStyle>
            <a:lvl1pPr>
              <a:defRPr>
                <a:latin typeface="Arial" pitchFamily="34" charset="0"/>
                <a:ea typeface="隶书" panose="02010509060101010101" charset="-122"/>
                <a:cs typeface="隶书" panose="02010509060101010101" charset="-122"/>
              </a:defRPr>
            </a:lvl1pPr>
          </a:lstStyle>
          <a:p>
            <a:fld id="{9EFD9D74-47D9-4702-A33C-335B63B48DBF}" type="datetimeFigureOut">
              <a:rPr lang="zh-CN" altLang="en-US" smtClean="0"/>
              <a:t>2021-9-13</a:t>
            </a:fld>
            <a:endParaRPr lang="zh-CN" altLang="en-US"/>
          </a:p>
        </p:txBody>
      </p:sp>
      <p:sp>
        <p:nvSpPr>
          <p:cNvPr id="6" name="页脚占位符 5"/>
          <p:cNvSpPr>
            <a:spLocks noGrp="1"/>
          </p:cNvSpPr>
          <p:nvPr>
            <p:ph type="ftr" sz="quarter" idx="11"/>
          </p:nvPr>
        </p:nvSpPr>
        <p:spPr/>
        <p:txBody>
          <a:bodyPr/>
          <a:lstStyle>
            <a:lvl1pPr>
              <a:defRPr>
                <a:latin typeface="Arial" pitchFamily="34" charset="0"/>
                <a:ea typeface="隶书" panose="02010509060101010101" charset="-122"/>
                <a:cs typeface="隶书" panose="02010509060101010101" charset="-122"/>
              </a:defRPr>
            </a:lvl1pPr>
          </a:lstStyle>
          <a:p>
            <a:endParaRPr lang="zh-CN" altLang="en-US"/>
          </a:p>
        </p:txBody>
      </p:sp>
      <p:sp>
        <p:nvSpPr>
          <p:cNvPr id="7" name="灯片编号占位符 6"/>
          <p:cNvSpPr>
            <a:spLocks noGrp="1"/>
          </p:cNvSpPr>
          <p:nvPr>
            <p:ph type="sldNum" sz="quarter" idx="12"/>
          </p:nvPr>
        </p:nvSpPr>
        <p:spPr/>
        <p:txBody>
          <a:bodyPr/>
          <a:lstStyle>
            <a:lvl1pPr>
              <a:defRPr>
                <a:latin typeface="Arial" pitchFamily="34" charset="0"/>
                <a:ea typeface="隶书" panose="02010509060101010101" charset="-122"/>
                <a:cs typeface="隶书" panose="02010509060101010101" charset="-122"/>
              </a:defRPr>
            </a:lvl1pPr>
          </a:lstStyle>
          <a:p>
            <a:fld id="{FABC47A4-756D-490B-A52F-7D9E2C9FC05F}" type="slidenum">
              <a:rPr lang="zh-CN" altLang="en-US" smtClean="0"/>
              <a:t>‹#›</a:t>
            </a:fld>
            <a:endParaRPr lang="zh-CN" altLang="en-US"/>
          </a:p>
        </p:txBody>
      </p:sp>
    </p:spTree>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pic>
        <p:nvPicPr>
          <p:cNvPr id="8" name="图片 7"/>
          <p:cNvPicPr>
            <a:picLocks noChangeAspect="1"/>
          </p:cNvPicPr>
          <p:nvPr>
            <p:custDataLst>
              <p:tags r:id="rId1"/>
            </p:custDataLst>
          </p:nvPr>
        </p:nvPicPr>
        <p:blipFill>
          <a:blip r:embed="rId4"/>
          <a:stretch>
            <a:fillRect/>
          </a:stretch>
        </p:blipFill>
        <p:spPr>
          <a:xfrm>
            <a:off x="0" y="0"/>
            <a:ext cx="720090" cy="720090"/>
          </a:xfrm>
          <a:prstGeom prst="rect">
            <a:avLst/>
          </a:prstGeom>
        </p:spPr>
      </p:pic>
      <p:pic>
        <p:nvPicPr>
          <p:cNvPr id="7" name="图片 6"/>
          <p:cNvPicPr>
            <a:picLocks noChangeAspect="1"/>
          </p:cNvPicPr>
          <p:nvPr>
            <p:custDataLst>
              <p:tags r:id="rId2"/>
            </p:custDataLst>
          </p:nvPr>
        </p:nvPicPr>
        <p:blipFill>
          <a:blip r:embed="rId4"/>
          <a:stretch>
            <a:fillRect/>
          </a:stretch>
        </p:blipFill>
        <p:spPr>
          <a:xfrm>
            <a:off x="11471910" y="6137910"/>
            <a:ext cx="720090" cy="720090"/>
          </a:xfrm>
          <a:prstGeom prst="rect">
            <a:avLst/>
          </a:prstGeom>
        </p:spPr>
      </p:pic>
      <p:sp>
        <p:nvSpPr>
          <p:cNvPr id="2" name="竖排标题 1"/>
          <p:cNvSpPr>
            <a:spLocks noGrp="1"/>
          </p:cNvSpPr>
          <p:nvPr>
            <p:ph type="title" orient="vert"/>
          </p:nvPr>
        </p:nvSpPr>
        <p:spPr>
          <a:xfrm>
            <a:off x="10571135" y="952508"/>
            <a:ext cx="950984" cy="5388907"/>
          </a:xfrm>
        </p:spPr>
        <p:txBody>
          <a:bodyPr vert="eaVert" lIns="90170" tIns="46990" rIns="90170" bIns="4699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solidFill>
                <a:uFillTx/>
                <a:latin typeface="Arial" pitchFamily="34" charset="0"/>
                <a:ea typeface="隶书" panose="02010509060101010101" charset="-122"/>
                <a:cs typeface="+mj-cs"/>
                <a:sym typeface="+mn-ea"/>
              </a:defRPr>
            </a:lvl1pPr>
          </a:lstStyle>
          <a:p>
            <a:pPr lvl="0"/>
            <a:r>
              <a:rPr>
                <a:sym typeface="+mn-ea"/>
              </a:rPr>
              <a:t>单击此处编辑母版标题样式</a:t>
            </a: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a:solidFill>
                  <a:schemeClr val="tx1"/>
                </a:solidFill>
                <a:latin typeface="Arial" pitchFamily="34" charset="0"/>
                <a:ea typeface="隶书" panose="02010509060101010101" charset="-122"/>
              </a:defRPr>
            </a:lvl1pPr>
            <a:lvl2pPr indent="0" eaLnBrk="1" fontAlgn="auto" latinLnBrk="0" hangingPunct="1">
              <a:defRPr>
                <a:solidFill>
                  <a:schemeClr val="tx1"/>
                </a:solidFill>
                <a:latin typeface="Arial" pitchFamily="34" charset="0"/>
                <a:ea typeface="隶书" panose="02010509060101010101" charset="-122"/>
              </a:defRPr>
            </a:lvl2pPr>
            <a:lvl3pPr indent="0" eaLnBrk="1" fontAlgn="auto" latinLnBrk="0" hangingPunct="1">
              <a:defRPr>
                <a:solidFill>
                  <a:schemeClr val="tx1"/>
                </a:solidFill>
                <a:latin typeface="Arial" pitchFamily="34" charset="0"/>
                <a:ea typeface="隶书" panose="02010509060101010101" charset="-122"/>
              </a:defRPr>
            </a:lvl3pPr>
            <a:lvl4pPr indent="0" eaLnBrk="1" fontAlgn="auto" latinLnBrk="0" hangingPunct="1">
              <a:defRPr>
                <a:solidFill>
                  <a:schemeClr val="tx1"/>
                </a:solidFill>
                <a:latin typeface="Arial" pitchFamily="34" charset="0"/>
                <a:ea typeface="隶书" panose="02010509060101010101" charset="-122"/>
              </a:defRPr>
            </a:lvl4pPr>
            <a:lvl5pPr indent="0" eaLnBrk="1" fontAlgn="auto" latinLnBrk="0" hangingPunct="1">
              <a:defRPr>
                <a:solidFill>
                  <a:schemeClr val="tx1"/>
                </a:solidFill>
                <a:latin typeface="Arial" pitchFamily="34" charset="0"/>
                <a:ea typeface="隶书" panose="02010509060101010101"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atin typeface="Arial" pitchFamily="34" charset="0"/>
                <a:ea typeface="隶书" panose="02010509060101010101" charset="-122"/>
                <a:cs typeface="隶书" panose="02010509060101010101" charset="-122"/>
              </a:defRPr>
            </a:lvl1pPr>
          </a:lstStyle>
          <a:p>
            <a:fld id="{760FBDFE-C587-4B4C-A407-44438C67B59E}" type="datetimeFigureOut">
              <a:rPr lang="zh-CN" altLang="en-US" smtClean="0"/>
              <a:t>2021-9-13</a:t>
            </a:fld>
            <a:endParaRPr lang="zh-CN" altLang="en-US"/>
          </a:p>
        </p:txBody>
      </p:sp>
      <p:sp>
        <p:nvSpPr>
          <p:cNvPr id="5" name="页脚占位符 4"/>
          <p:cNvSpPr>
            <a:spLocks noGrp="1"/>
          </p:cNvSpPr>
          <p:nvPr>
            <p:ph type="ftr" sz="quarter" idx="11"/>
          </p:nvPr>
        </p:nvSpPr>
        <p:spPr/>
        <p:txBody>
          <a:bodyPr/>
          <a:lstStyle>
            <a:lvl1pPr>
              <a:defRPr>
                <a:latin typeface="Arial" pitchFamily="34" charset="0"/>
                <a:ea typeface="隶书" panose="02010509060101010101" charset="-122"/>
                <a:cs typeface="隶书" panose="02010509060101010101" charset="-122"/>
              </a:defRPr>
            </a:lvl1pPr>
          </a:lstStyle>
          <a:p>
            <a:endParaRPr lang="zh-CN" altLang="en-US"/>
          </a:p>
        </p:txBody>
      </p:sp>
      <p:sp>
        <p:nvSpPr>
          <p:cNvPr id="6" name="灯片编号占位符 5"/>
          <p:cNvSpPr>
            <a:spLocks noGrp="1"/>
          </p:cNvSpPr>
          <p:nvPr>
            <p:ph type="sldNum" sz="quarter" idx="12"/>
          </p:nvPr>
        </p:nvSpPr>
        <p:spPr/>
        <p:txBody>
          <a:bodyPr/>
          <a:lstStyle>
            <a:lvl1pPr>
              <a:defRPr>
                <a:latin typeface="Arial"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pic>
        <p:nvPicPr>
          <p:cNvPr id="6" name="图片 5"/>
          <p:cNvPicPr>
            <a:picLocks noChangeAspect="1"/>
          </p:cNvPicPr>
          <p:nvPr>
            <p:custDataLst>
              <p:tags r:id="rId1"/>
            </p:custDataLst>
          </p:nvPr>
        </p:nvPicPr>
        <p:blipFill>
          <a:blip r:embed="rId4"/>
          <a:stretch>
            <a:fillRect/>
          </a:stretch>
        </p:blipFill>
        <p:spPr>
          <a:xfrm>
            <a:off x="0" y="0"/>
            <a:ext cx="720090" cy="720090"/>
          </a:xfrm>
          <a:prstGeom prst="rect">
            <a:avLst/>
          </a:prstGeom>
        </p:spPr>
      </p:pic>
      <p:pic>
        <p:nvPicPr>
          <p:cNvPr id="2" name="图片 1"/>
          <p:cNvPicPr>
            <a:picLocks noChangeAspect="1"/>
          </p:cNvPicPr>
          <p:nvPr>
            <p:custDataLst>
              <p:tags r:id="rId2"/>
            </p:custDataLst>
          </p:nvPr>
        </p:nvPicPr>
        <p:blipFill>
          <a:blip r:embed="rId4"/>
          <a:stretch>
            <a:fillRect/>
          </a:stretch>
        </p:blipFill>
        <p:spPr>
          <a:xfrm>
            <a:off x="11471910" y="6137910"/>
            <a:ext cx="720090" cy="720090"/>
          </a:xfrm>
          <a:prstGeom prst="rect">
            <a:avLst/>
          </a:prstGeom>
        </p:spPr>
      </p:pic>
      <p:sp>
        <p:nvSpPr>
          <p:cNvPr id="3" name="日期占位符 2"/>
          <p:cNvSpPr>
            <a:spLocks noGrp="1"/>
          </p:cNvSpPr>
          <p:nvPr>
            <p:ph type="dt" sz="half" idx="10"/>
          </p:nvPr>
        </p:nvSpPr>
        <p:spPr/>
        <p:txBody>
          <a:bodyPr/>
          <a:lstStyle>
            <a:lvl1pPr>
              <a:defRPr>
                <a:latin typeface="Arial" pitchFamily="34" charset="0"/>
                <a:ea typeface="隶书" panose="02010509060101010101" charset="-122"/>
                <a:cs typeface="隶书" panose="02010509060101010101" charset="-122"/>
              </a:defRPr>
            </a:lvl1pPr>
          </a:lstStyle>
          <a:p>
            <a:fld id="{760FBDFE-C587-4B4C-A407-44438C67B59E}" type="datetimeFigureOut">
              <a:rPr lang="zh-CN" altLang="en-US" smtClean="0"/>
              <a:t>2021-9-13</a:t>
            </a:fld>
            <a:endParaRPr lang="zh-CN" altLang="en-US"/>
          </a:p>
        </p:txBody>
      </p:sp>
      <p:sp>
        <p:nvSpPr>
          <p:cNvPr id="4" name="页脚占位符 3"/>
          <p:cNvSpPr>
            <a:spLocks noGrp="1"/>
          </p:cNvSpPr>
          <p:nvPr>
            <p:ph type="ftr" sz="quarter" idx="11"/>
          </p:nvPr>
        </p:nvSpPr>
        <p:spPr/>
        <p:txBody>
          <a:bodyPr/>
          <a:lstStyle>
            <a:lvl1pPr>
              <a:defRPr>
                <a:latin typeface="Arial" pitchFamily="34" charset="0"/>
                <a:ea typeface="隶书" panose="02010509060101010101" charset="-122"/>
                <a:cs typeface="隶书" panose="02010509060101010101"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nvPr>
        </p:nvSpPr>
        <p:spPr>
          <a:xfrm>
            <a:off x="669930" y="952508"/>
            <a:ext cx="10852237" cy="5388907"/>
          </a:xfrm>
        </p:spPr>
        <p:txBody>
          <a:bodyPr/>
          <a:lstStyle>
            <a:lvl1pPr>
              <a:defRPr>
                <a:solidFill>
                  <a:schemeClr val="tx1"/>
                </a:solidFill>
                <a:latin typeface="Arial" pitchFamily="34" charset="0"/>
                <a:ea typeface="隶书" panose="02010509060101010101" charset="-122"/>
              </a:defRPr>
            </a:lvl1pPr>
            <a:lvl2pPr>
              <a:defRPr>
                <a:solidFill>
                  <a:schemeClr val="tx1"/>
                </a:solidFill>
                <a:latin typeface="Arial" pitchFamily="34" charset="0"/>
                <a:ea typeface="隶书" panose="02010509060101010101" charset="-122"/>
              </a:defRPr>
            </a:lvl2pPr>
            <a:lvl3pPr>
              <a:defRPr>
                <a:solidFill>
                  <a:schemeClr val="tx1"/>
                </a:solidFill>
                <a:latin typeface="Arial" pitchFamily="34" charset="0"/>
                <a:ea typeface="隶书" panose="02010509060101010101" charset="-122"/>
              </a:defRPr>
            </a:lvl3pPr>
            <a:lvl4pPr>
              <a:defRPr>
                <a:solidFill>
                  <a:schemeClr val="tx1"/>
                </a:solidFill>
                <a:latin typeface="Arial" pitchFamily="34" charset="0"/>
                <a:ea typeface="隶书" panose="02010509060101010101" charset="-122"/>
              </a:defRPr>
            </a:lvl4pPr>
            <a:lvl5pPr>
              <a:defRPr>
                <a:solidFill>
                  <a:schemeClr val="tx1"/>
                </a:solidFill>
                <a:latin typeface="Arial" pitchFamily="34" charset="0"/>
                <a:ea typeface="隶书" panose="02010509060101010101"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8400" y="608400"/>
            <a:ext cx="10969200" cy="705600"/>
          </a:xfrm>
        </p:spPr>
        <p:txBody>
          <a:bodyPr vert="horz" lIns="90000" tIns="46800" rIns="90000" bIns="46800" rtlCol="0" anchor="ctr" anchorCtr="0">
            <a:normAutofit/>
          </a:bodyPr>
          <a:lstStyle>
            <a:lvl1pPr marL="0" marR="0" lvl="0" algn="l" defTabSz="914400" rtl="0" eaLnBrk="1" fontAlgn="auto" latinLnBrk="0" hangingPunct="1">
              <a:lnSpc>
                <a:spcPct val="100000"/>
              </a:lnSpc>
              <a:buNone/>
              <a:defRPr kumimoji="0" lang="zh-CN" altLang="en-US" sz="36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单击此处编辑母版标题样式</a:t>
            </a:r>
          </a:p>
        </p:txBody>
      </p:sp>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2021-9-13</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pic>
        <p:nvPicPr>
          <p:cNvPr id="2" name="图片 1"/>
          <p:cNvPicPr>
            <a:picLocks noChangeAspect="1"/>
          </p:cNvPicPr>
          <p:nvPr>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日期占位符 2"/>
          <p:cNvSpPr>
            <a:spLocks noGrp="1"/>
          </p:cNvSpPr>
          <p:nvPr>
            <p:ph type="dt" sz="half" idx="10"/>
          </p:nvPr>
        </p:nvSpPr>
        <p:spPr/>
        <p:txBody>
          <a:bodyPr/>
          <a:lstStyle>
            <a:lvl1pPr>
              <a:defRPr>
                <a:latin typeface="Arial" pitchFamily="34" charset="0"/>
                <a:ea typeface="隶书" panose="02010509060101010101" charset="-122"/>
                <a:cs typeface="隶书" panose="02010509060101010101" charset="-122"/>
              </a:defRPr>
            </a:lvl1pPr>
          </a:lstStyle>
          <a:p>
            <a:fld id="{760FBDFE-C587-4B4C-A407-44438C67B59E}" type="datetimeFigureOut">
              <a:rPr lang="zh-CN" altLang="en-US" smtClean="0"/>
              <a:t>2021-9-13</a:t>
            </a:fld>
            <a:endParaRPr lang="zh-CN" altLang="en-US"/>
          </a:p>
        </p:txBody>
      </p:sp>
      <p:sp>
        <p:nvSpPr>
          <p:cNvPr id="4" name="页脚占位符 3"/>
          <p:cNvSpPr>
            <a:spLocks noGrp="1"/>
          </p:cNvSpPr>
          <p:nvPr>
            <p:ph type="ftr" sz="quarter" idx="11"/>
          </p:nvPr>
        </p:nvSpPr>
        <p:spPr/>
        <p:txBody>
          <a:bodyPr/>
          <a:lstStyle>
            <a:lvl1pPr>
              <a:defRPr>
                <a:latin typeface="Arial" pitchFamily="34" charset="0"/>
                <a:ea typeface="隶书" panose="02010509060101010101" charset="-122"/>
                <a:cs typeface="隶书" panose="02010509060101010101" charset="-122"/>
              </a:defRPr>
            </a:lvl1pPr>
          </a:lstStyle>
          <a:p>
            <a:endParaRPr lang="zh-CN" altLang="en-US"/>
          </a:p>
        </p:txBody>
      </p:sp>
      <p:sp>
        <p:nvSpPr>
          <p:cNvPr id="5" name="灯片编号占位符 4"/>
          <p:cNvSpPr>
            <a:spLocks noGrp="1"/>
          </p:cNvSpPr>
          <p:nvPr>
            <p:ph type="sldNum" sz="quarter" idx="12"/>
          </p:nvPr>
        </p:nvSpPr>
        <p:spPr/>
        <p:txBody>
          <a:bodyPr/>
          <a:lstStyle>
            <a:lvl1pPr>
              <a:defRPr>
                <a:latin typeface="Arial"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
        <p:nvSpPr>
          <p:cNvPr id="6" name="标题 1"/>
          <p:cNvSpPr>
            <a:spLocks noGrp="1"/>
          </p:cNvSpPr>
          <p:nvPr>
            <p:ph type="title" hasCustomPrompt="1"/>
            <p:custDataLst>
              <p:tags r:id="rId2"/>
            </p:custDataLst>
          </p:nvPr>
        </p:nvSpPr>
        <p:spPr>
          <a:xfrm>
            <a:off x="1652270" y="1786364"/>
            <a:ext cx="8890064" cy="1200150"/>
          </a:xfrm>
        </p:spPr>
        <p:txBody>
          <a:bodyPr vert="horz" wrap="square" lIns="0" tIns="0" rIns="0" bIns="0" rtlCol="0" anchor="b" anchorCtr="0">
            <a:normAutofit/>
          </a:bodyPr>
          <a:lstStyle>
            <a:lvl1pPr marL="0" marR="0" algn="ctr" defTabSz="914400" rtl="0" eaLnBrk="1" fontAlgn="auto" latinLnBrk="0" hangingPunct="1">
              <a:lnSpc>
                <a:spcPct val="100000"/>
              </a:lnSpc>
              <a:spcBef>
                <a:spcPct val="0"/>
              </a:spcBef>
              <a:buClrTx/>
              <a:buSzTx/>
              <a:buFontTx/>
              <a:buNone/>
              <a:defRPr kumimoji="0" lang="zh-CN" altLang="en-US" sz="7000" b="1" i="0" u="none" strike="noStrike" kern="1200" cap="none" spc="1000" normalizeH="0" baseline="0" noProof="1">
                <a:solidFill>
                  <a:schemeClr val="dk1">
                    <a:lumMod val="85000"/>
                    <a:lumOff val="15000"/>
                  </a:schemeClr>
                </a:solidFill>
                <a:uFillTx/>
                <a:latin typeface="Arial" pitchFamily="34" charset="0"/>
                <a:ea typeface="汉仪尚巍手书W" panose="00020600040101010101" charset="-122"/>
                <a:cs typeface="+mj-cs"/>
              </a:defRPr>
            </a:lvl1pPr>
          </a:lstStyle>
          <a:p>
            <a:pPr lvl="0"/>
            <a:r>
              <a:rPr>
                <a:sym typeface="+mn-ea"/>
              </a:rPr>
              <a:t>编辑标题</a:t>
            </a:r>
          </a:p>
        </p:txBody>
      </p:sp>
    </p:spTree>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通用">
    <p:spTree>
      <p:nvGrpSpPr>
        <p:cNvPr id="1" name=""/>
        <p:cNvGrpSpPr/>
        <p:nvPr/>
      </p:nvGrpSpPr>
      <p:grpSpPr>
        <a:xfrm>
          <a:off x="0" y="0"/>
          <a:ext cx="0" cy="0"/>
          <a:chOff x="0" y="0"/>
          <a:chExt cx="0" cy="0"/>
        </a:xfrm>
      </p:grpSpPr>
      <p:pic>
        <p:nvPicPr>
          <p:cNvPr id="7" name="图片 6"/>
          <p:cNvPicPr>
            <a:picLocks noChangeAspect="1"/>
          </p:cNvPicPr>
          <p:nvPr>
            <p:custDataLst>
              <p:tags r:id="rId1"/>
            </p:custDataLst>
          </p:nvPr>
        </p:nvPicPr>
        <p:blipFill>
          <a:blip r:embed="rId8"/>
          <a:stretch>
            <a:fillRect/>
          </a:stretch>
        </p:blipFill>
        <p:spPr>
          <a:xfrm>
            <a:off x="0" y="0"/>
            <a:ext cx="720090" cy="720090"/>
          </a:xfrm>
          <a:prstGeom prst="rect">
            <a:avLst/>
          </a:prstGeom>
        </p:spPr>
      </p:pic>
      <p:pic>
        <p:nvPicPr>
          <p:cNvPr id="6" name="图片 5"/>
          <p:cNvPicPr>
            <a:picLocks noChangeAspect="1"/>
          </p:cNvPicPr>
          <p:nvPr>
            <p:custDataLst>
              <p:tags r:id="rId2"/>
            </p:custDataLst>
          </p:nvPr>
        </p:nvPicPr>
        <p:blipFill>
          <a:blip r:embed="rId8"/>
          <a:stretch>
            <a:fillRect/>
          </a:stretch>
        </p:blipFill>
        <p:spPr>
          <a:xfrm>
            <a:off x="11471910" y="6137910"/>
            <a:ext cx="720090" cy="720090"/>
          </a:xfrm>
          <a:prstGeom prst="rect">
            <a:avLst/>
          </a:prstGeom>
        </p:spPr>
      </p:pic>
      <p:sp>
        <p:nvSpPr>
          <p:cNvPr id="2" name="标题 1"/>
          <p:cNvSpPr>
            <a:spLocks noGrp="1"/>
          </p:cNvSpPr>
          <p:nvPr>
            <p:ph type="title"/>
            <p:custDataLst>
              <p:tags r:id="rId3"/>
            </p:custDataLst>
          </p:nvPr>
        </p:nvSpPr>
        <p:spPr/>
        <p:txBody>
          <a:bodyPr/>
          <a:lstStyle>
            <a:lvl1pPr>
              <a:defRPr baseline="0">
                <a:solidFill>
                  <a:schemeClr val="tx1"/>
                </a:solidFill>
                <a:latin typeface="Arial" pitchFamily="34" charset="0"/>
                <a:ea typeface="隶书" panose="02010509060101010101" charset="-122"/>
              </a:defRPr>
            </a:lvl1pPr>
          </a:lstStyle>
          <a:p>
            <a:r>
              <a:rPr lang="zh-CN" altLang="en-US"/>
              <a:t>单击此处编辑母版标题样式</a:t>
            </a:r>
          </a:p>
        </p:txBody>
      </p:sp>
      <p:sp>
        <p:nvSpPr>
          <p:cNvPr id="3" name="日期占位符 2"/>
          <p:cNvSpPr>
            <a:spLocks noGrp="1"/>
          </p:cNvSpPr>
          <p:nvPr>
            <p:ph type="dt" sz="half" idx="10"/>
            <p:custDataLst>
              <p:tags r:id="rId4"/>
            </p:custDataLst>
          </p:nvPr>
        </p:nvSpPr>
        <p:spPr/>
        <p:txBody>
          <a:bodyPr/>
          <a:lstStyle>
            <a:lvl1pPr>
              <a:defRPr>
                <a:latin typeface="Arial" pitchFamily="34" charset="0"/>
                <a:ea typeface="隶书" panose="02010509060101010101" charset="-122"/>
                <a:cs typeface="隶书" panose="02010509060101010101" charset="-122"/>
              </a:defRPr>
            </a:lvl1pPr>
          </a:lstStyle>
          <a:p>
            <a:fld id="{760FBDFE-C587-4B4C-A407-44438C67B59E}" type="datetimeFigureOut">
              <a:rPr lang="zh-CN" altLang="en-US" smtClean="0"/>
              <a:t>2021-9-13</a:t>
            </a:fld>
            <a:endParaRPr lang="zh-CN" altLang="en-US"/>
          </a:p>
        </p:txBody>
      </p:sp>
      <p:sp>
        <p:nvSpPr>
          <p:cNvPr id="4" name="页脚占位符 3"/>
          <p:cNvSpPr>
            <a:spLocks noGrp="1"/>
          </p:cNvSpPr>
          <p:nvPr>
            <p:ph type="ftr" sz="quarter" idx="11"/>
            <p:custDataLst>
              <p:tags r:id="rId5"/>
            </p:custDataLst>
          </p:nvPr>
        </p:nvSpPr>
        <p:spPr/>
        <p:txBody>
          <a:bodyPr/>
          <a:lstStyle>
            <a:lvl1pPr>
              <a:defRPr>
                <a:latin typeface="Arial" pitchFamily="34" charset="0"/>
                <a:ea typeface="隶书" panose="02010509060101010101" charset="-122"/>
                <a:cs typeface="隶书" panose="02010509060101010101" charset="-122"/>
              </a:defRPr>
            </a:lvl1pPr>
          </a:lstStyle>
          <a:p>
            <a:endParaRPr lang="zh-CN" altLang="en-US"/>
          </a:p>
        </p:txBody>
      </p:sp>
      <p:sp>
        <p:nvSpPr>
          <p:cNvPr id="5" name="灯片编号占位符 4"/>
          <p:cNvSpPr>
            <a:spLocks noGrp="1"/>
          </p:cNvSpPr>
          <p:nvPr>
            <p:ph type="sldNum" sz="quarter" idx="12"/>
            <p:custDataLst>
              <p:tags r:id="rId6"/>
            </p:custDataLst>
          </p:nvPr>
        </p:nvSpPr>
        <p:spPr/>
        <p:txBody>
          <a:bodyPr/>
          <a:lstStyle>
            <a:lvl1pPr>
              <a:defRPr>
                <a:latin typeface="Arial"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相框">
    <p:spTree>
      <p:nvGrpSpPr>
        <p:cNvPr id="1" name=""/>
        <p:cNvGrpSpPr/>
        <p:nvPr/>
      </p:nvGrpSpPr>
      <p:grpSpPr>
        <a:xfrm>
          <a:off x="0" y="0"/>
          <a:ext cx="0" cy="0"/>
          <a:chOff x="0" y="0"/>
          <a:chExt cx="0" cy="0"/>
        </a:xfrm>
      </p:grpSpPr>
      <p:sp>
        <p:nvSpPr>
          <p:cNvPr id="9" name="矩形 8"/>
          <p:cNvSpPr/>
          <p:nvPr>
            <p:custDataLst>
              <p:tags r:id="rId1"/>
            </p:custDataLst>
          </p:nvPr>
        </p:nvSpPr>
        <p:spPr>
          <a:xfrm>
            <a:off x="294600" y="302400"/>
            <a:ext cx="11602796" cy="6253188"/>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片 7"/>
          <p:cNvPicPr>
            <a:picLocks noChangeAspect="1"/>
          </p:cNvPicPr>
          <p:nvPr>
            <p:custDataLst>
              <p:tags r:id="rId2"/>
            </p:custDataLst>
          </p:nvPr>
        </p:nvPicPr>
        <p:blipFill>
          <a:blip r:embed="rId10"/>
          <a:stretch>
            <a:fillRect/>
          </a:stretch>
        </p:blipFill>
        <p:spPr>
          <a:xfrm>
            <a:off x="11471910" y="0"/>
            <a:ext cx="720090" cy="720090"/>
          </a:xfrm>
          <a:prstGeom prst="rect">
            <a:avLst/>
          </a:prstGeom>
        </p:spPr>
      </p:pic>
      <p:pic>
        <p:nvPicPr>
          <p:cNvPr id="6" name="图片 5"/>
          <p:cNvPicPr>
            <a:picLocks noChangeAspect="1"/>
          </p:cNvPicPr>
          <p:nvPr>
            <p:custDataLst>
              <p:tags r:id="rId3"/>
            </p:custDataLst>
          </p:nvPr>
        </p:nvPicPr>
        <p:blipFill>
          <a:blip r:embed="rId10"/>
          <a:stretch>
            <a:fillRect/>
          </a:stretch>
        </p:blipFill>
        <p:spPr>
          <a:xfrm>
            <a:off x="0" y="6137910"/>
            <a:ext cx="720090" cy="720090"/>
          </a:xfrm>
          <a:prstGeom prst="rect">
            <a:avLst/>
          </a:prstGeom>
        </p:spPr>
      </p:pic>
      <p:sp>
        <p:nvSpPr>
          <p:cNvPr id="2" name="标题 1"/>
          <p:cNvSpPr>
            <a:spLocks noGrp="1"/>
          </p:cNvSpPr>
          <p:nvPr>
            <p:ph type="title" hasCustomPrompt="1"/>
            <p:custDataLst>
              <p:tags r:id="rId4"/>
            </p:custDataLst>
          </p:nvPr>
        </p:nvSpPr>
        <p:spPr>
          <a:xfrm>
            <a:off x="1281600" y="1249200"/>
            <a:ext cx="9626400" cy="723600"/>
          </a:xfrm>
        </p:spPr>
        <p:txBody>
          <a:bodyPr anchor="ctr"/>
          <a:lstStyle>
            <a:lvl1pPr>
              <a:defRPr sz="3200" baseline="0">
                <a:solidFill>
                  <a:schemeClr val="tx1"/>
                </a:solidFill>
                <a:latin typeface="Arial" pitchFamily="34" charset="0"/>
                <a:ea typeface="隶书" panose="02010509060101010101" charset="-122"/>
              </a:defRPr>
            </a:lvl1pPr>
          </a:lstStyle>
          <a:p>
            <a:r>
              <a:rPr lang="zh-CN" altLang="en-US"/>
              <a:t>单击此处编辑标题</a:t>
            </a:r>
          </a:p>
        </p:txBody>
      </p:sp>
      <p:sp>
        <p:nvSpPr>
          <p:cNvPr id="7" name="内容占位符 6"/>
          <p:cNvSpPr>
            <a:spLocks noGrp="1"/>
          </p:cNvSpPr>
          <p:nvPr>
            <p:ph sz="quarter" idx="13"/>
            <p:custDataLst>
              <p:tags r:id="rId5"/>
            </p:custDataLst>
          </p:nvPr>
        </p:nvSpPr>
        <p:spPr>
          <a:xfrm>
            <a:off x="1281113" y="2163600"/>
            <a:ext cx="9626600" cy="3445200"/>
          </a:xfrm>
        </p:spPr>
        <p:txBody>
          <a:bodyPr/>
          <a:lstStyle>
            <a:lvl1pPr>
              <a:defRPr baseline="0">
                <a:solidFill>
                  <a:schemeClr val="tx1"/>
                </a:solidFill>
                <a:latin typeface="Arial" pitchFamily="34" charset="0"/>
                <a:ea typeface="隶书" panose="02010509060101010101" charset="-122"/>
              </a:defRPr>
            </a:lvl1pPr>
            <a:lvl2pPr>
              <a:defRPr baseline="0">
                <a:solidFill>
                  <a:schemeClr val="tx1"/>
                </a:solidFill>
                <a:latin typeface="Arial" pitchFamily="34" charset="0"/>
                <a:ea typeface="隶书" panose="02010509060101010101" charset="-122"/>
              </a:defRPr>
            </a:lvl2pPr>
            <a:lvl3pPr>
              <a:defRPr baseline="0">
                <a:solidFill>
                  <a:schemeClr val="tx1"/>
                </a:solidFill>
                <a:latin typeface="Arial" pitchFamily="34" charset="0"/>
                <a:ea typeface="隶书" panose="02010509060101010101" charset="-122"/>
              </a:defRPr>
            </a:lvl3pPr>
            <a:lvl4pPr>
              <a:defRPr baseline="0">
                <a:solidFill>
                  <a:schemeClr val="tx1"/>
                </a:solidFill>
                <a:latin typeface="Arial" pitchFamily="34" charset="0"/>
                <a:ea typeface="隶书" panose="02010509060101010101" charset="-122"/>
              </a:defRPr>
            </a:lvl4pPr>
            <a:lvl5pPr>
              <a:defRPr baseline="0">
                <a:solidFill>
                  <a:schemeClr val="tx1"/>
                </a:solidFill>
                <a:latin typeface="Arial" pitchFamily="34" charset="0"/>
                <a:ea typeface="隶书" panose="02010509060101010101"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 name="日期占位符 2"/>
          <p:cNvSpPr>
            <a:spLocks noGrp="1"/>
          </p:cNvSpPr>
          <p:nvPr>
            <p:ph type="dt" sz="half" idx="10"/>
            <p:custDataLst>
              <p:tags r:id="rId6"/>
            </p:custDataLst>
          </p:nvPr>
        </p:nvSpPr>
        <p:spPr/>
        <p:txBody>
          <a:bodyPr/>
          <a:lstStyle>
            <a:lvl1pPr>
              <a:defRPr>
                <a:latin typeface="Arial" pitchFamily="34" charset="0"/>
                <a:ea typeface="隶书" panose="02010509060101010101" charset="-122"/>
                <a:cs typeface="隶书" panose="02010509060101010101" charset="-122"/>
              </a:defRPr>
            </a:lvl1pPr>
          </a:lstStyle>
          <a:p>
            <a:fld id="{760FBDFE-C587-4B4C-A407-44438C67B59E}" type="datetimeFigureOut">
              <a:rPr lang="zh-CN" altLang="en-US" smtClean="0"/>
              <a:t>2021-9-13</a:t>
            </a:fld>
            <a:endParaRPr lang="zh-CN" altLang="en-US"/>
          </a:p>
        </p:txBody>
      </p:sp>
      <p:sp>
        <p:nvSpPr>
          <p:cNvPr id="4" name="页脚占位符 3"/>
          <p:cNvSpPr>
            <a:spLocks noGrp="1"/>
          </p:cNvSpPr>
          <p:nvPr>
            <p:ph type="ftr" sz="quarter" idx="11"/>
            <p:custDataLst>
              <p:tags r:id="rId7"/>
            </p:custDataLst>
          </p:nvPr>
        </p:nvSpPr>
        <p:spPr/>
        <p:txBody>
          <a:bodyPr/>
          <a:lstStyle>
            <a:lvl1pPr>
              <a:defRPr>
                <a:latin typeface="Arial" pitchFamily="34" charset="0"/>
                <a:ea typeface="隶书" panose="02010509060101010101" charset="-122"/>
                <a:cs typeface="隶书" panose="02010509060101010101" charset="-122"/>
              </a:defRPr>
            </a:lvl1pPr>
          </a:lstStyle>
          <a:p>
            <a:endParaRPr lang="zh-CN" altLang="en-US"/>
          </a:p>
        </p:txBody>
      </p:sp>
      <p:sp>
        <p:nvSpPr>
          <p:cNvPr id="5" name="灯片编号占位符 4"/>
          <p:cNvSpPr>
            <a:spLocks noGrp="1"/>
          </p:cNvSpPr>
          <p:nvPr>
            <p:ph type="sldNum" sz="quarter" idx="12"/>
            <p:custDataLst>
              <p:tags r:id="rId8"/>
            </p:custDataLst>
          </p:nvPr>
        </p:nvSpPr>
        <p:spPr/>
        <p:txBody>
          <a:bodyPr/>
          <a:lstStyle>
            <a:lvl1pPr>
              <a:defRPr>
                <a:latin typeface="Arial"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左右">
    <p:spTree>
      <p:nvGrpSpPr>
        <p:cNvPr id="1" name=""/>
        <p:cNvGrpSpPr/>
        <p:nvPr/>
      </p:nvGrpSpPr>
      <p:grpSpPr>
        <a:xfrm>
          <a:off x="0" y="0"/>
          <a:ext cx="0" cy="0"/>
          <a:chOff x="0" y="0"/>
          <a:chExt cx="0" cy="0"/>
        </a:xfrm>
      </p:grpSpPr>
      <p:sp>
        <p:nvSpPr>
          <p:cNvPr id="10" name="矩形 9"/>
          <p:cNvSpPr/>
          <p:nvPr>
            <p:custDataLst>
              <p:tags r:id="rId1"/>
            </p:custDataLst>
          </p:nvPr>
        </p:nvSpPr>
        <p:spPr>
          <a:xfrm>
            <a:off x="0" y="-10800"/>
            <a:ext cx="4827588" cy="68687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片 7"/>
          <p:cNvPicPr>
            <a:picLocks noChangeAspect="1"/>
          </p:cNvPicPr>
          <p:nvPr>
            <p:custDataLst>
              <p:tags r:id="rId2"/>
            </p:custDataLst>
          </p:nvPr>
        </p:nvPicPr>
        <p:blipFill>
          <a:blip r:embed="rId11"/>
          <a:stretch>
            <a:fillRect/>
          </a:stretch>
        </p:blipFill>
        <p:spPr>
          <a:xfrm>
            <a:off x="11471910" y="0"/>
            <a:ext cx="720090" cy="720090"/>
          </a:xfrm>
          <a:prstGeom prst="rect">
            <a:avLst/>
          </a:prstGeom>
        </p:spPr>
      </p:pic>
      <p:pic>
        <p:nvPicPr>
          <p:cNvPr id="6" name="图片 5"/>
          <p:cNvPicPr>
            <a:picLocks noChangeAspect="1"/>
          </p:cNvPicPr>
          <p:nvPr>
            <p:custDataLst>
              <p:tags r:id="rId3"/>
            </p:custDataLst>
          </p:nvPr>
        </p:nvPicPr>
        <p:blipFill>
          <a:blip r:embed="rId11"/>
          <a:stretch>
            <a:fillRect/>
          </a:stretch>
        </p:blipFill>
        <p:spPr>
          <a:xfrm>
            <a:off x="0" y="6137910"/>
            <a:ext cx="720090" cy="720090"/>
          </a:xfrm>
          <a:prstGeom prst="rect">
            <a:avLst/>
          </a:prstGeom>
        </p:spPr>
      </p:pic>
      <p:sp>
        <p:nvSpPr>
          <p:cNvPr id="2" name="标题 1"/>
          <p:cNvSpPr>
            <a:spLocks noGrp="1"/>
          </p:cNvSpPr>
          <p:nvPr>
            <p:ph type="title" hasCustomPrompt="1"/>
            <p:custDataLst>
              <p:tags r:id="rId4"/>
            </p:custDataLst>
          </p:nvPr>
        </p:nvSpPr>
        <p:spPr>
          <a:xfrm>
            <a:off x="583200" y="770400"/>
            <a:ext cx="3960000" cy="882000"/>
          </a:xfrm>
        </p:spPr>
        <p:txBody>
          <a:bodyPr anchor="ctr" anchorCtr="0"/>
          <a:lstStyle>
            <a:lvl1pPr>
              <a:defRPr sz="3600" baseline="0">
                <a:solidFill>
                  <a:schemeClr val="tx1"/>
                </a:solidFill>
                <a:latin typeface="Arial" pitchFamily="34" charset="0"/>
                <a:ea typeface="隶书" panose="02010509060101010101" charset="-122"/>
              </a:defRPr>
            </a:lvl1pPr>
          </a:lstStyle>
          <a:p>
            <a:r>
              <a:rPr lang="zh-CN" altLang="en-US"/>
              <a:t>单击编辑标题</a:t>
            </a:r>
          </a:p>
        </p:txBody>
      </p:sp>
      <p:sp>
        <p:nvSpPr>
          <p:cNvPr id="3" name="日期占位符 2"/>
          <p:cNvSpPr>
            <a:spLocks noGrp="1"/>
          </p:cNvSpPr>
          <p:nvPr>
            <p:ph type="dt" sz="half" idx="10"/>
            <p:custDataLst>
              <p:tags r:id="rId5"/>
            </p:custDataLst>
          </p:nvPr>
        </p:nvSpPr>
        <p:spPr/>
        <p:txBody>
          <a:bodyPr/>
          <a:lstStyle>
            <a:lvl1pPr>
              <a:defRPr>
                <a:latin typeface="Arial" pitchFamily="34" charset="0"/>
                <a:ea typeface="隶书" panose="02010509060101010101" charset="-122"/>
                <a:cs typeface="隶书" panose="02010509060101010101" charset="-122"/>
              </a:defRPr>
            </a:lvl1pPr>
          </a:lstStyle>
          <a:p>
            <a:fld id="{760FBDFE-C587-4B4C-A407-44438C67B59E}" type="datetimeFigureOut">
              <a:rPr lang="zh-CN" altLang="en-US" smtClean="0"/>
              <a:t>2021-9-13</a:t>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itchFamily="34" charset="0"/>
                <a:ea typeface="隶书" panose="02010509060101010101" charset="-122"/>
                <a:cs typeface="隶书" panose="02010509060101010101"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Arial"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586800" y="1764000"/>
            <a:ext cx="3956400" cy="4093200"/>
          </a:xfrm>
        </p:spPr>
        <p:txBody>
          <a:bodyPr/>
          <a:lstStyle>
            <a:lvl1pPr>
              <a:defRPr baseline="0">
                <a:solidFill>
                  <a:schemeClr val="tx1"/>
                </a:solidFill>
                <a:latin typeface="Arial" pitchFamily="34" charset="0"/>
                <a:ea typeface="隶书" panose="02010509060101010101" charset="-122"/>
              </a:defRPr>
            </a:lvl1pPr>
            <a:lvl2pPr>
              <a:defRPr baseline="0">
                <a:solidFill>
                  <a:schemeClr val="tx1"/>
                </a:solidFill>
                <a:latin typeface="Arial" pitchFamily="34" charset="0"/>
                <a:ea typeface="隶书" panose="02010509060101010101" charset="-122"/>
              </a:defRPr>
            </a:lvl2pPr>
            <a:lvl3pPr>
              <a:defRPr baseline="0">
                <a:solidFill>
                  <a:schemeClr val="tx1"/>
                </a:solidFill>
                <a:latin typeface="Arial" pitchFamily="34" charset="0"/>
                <a:ea typeface="隶书" panose="02010509060101010101" charset="-122"/>
              </a:defRPr>
            </a:lvl3pPr>
            <a:lvl4pPr>
              <a:defRPr baseline="0">
                <a:solidFill>
                  <a:schemeClr val="tx1"/>
                </a:solidFill>
                <a:latin typeface="Arial" pitchFamily="34" charset="0"/>
                <a:ea typeface="隶书" panose="02010509060101010101" charset="-122"/>
              </a:defRPr>
            </a:lvl4pPr>
            <a:lvl5pPr>
              <a:defRPr baseline="0">
                <a:solidFill>
                  <a:schemeClr val="tx1"/>
                </a:solidFill>
                <a:latin typeface="Arial" pitchFamily="34" charset="0"/>
                <a:ea typeface="隶书" panose="02010509060101010101"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9"/>
            </p:custDataLst>
          </p:nvPr>
        </p:nvSpPr>
        <p:spPr>
          <a:xfrm>
            <a:off x="5101200" y="769938"/>
            <a:ext cx="6480000" cy="5087937"/>
          </a:xfrm>
        </p:spPr>
        <p:txBody>
          <a:bodyPr/>
          <a:lstStyle>
            <a:lvl1pPr>
              <a:defRPr baseline="0">
                <a:solidFill>
                  <a:schemeClr val="tx1"/>
                </a:solidFill>
                <a:latin typeface="Arial" pitchFamily="34" charset="0"/>
                <a:ea typeface="隶书" panose="02010509060101010101" charset="-122"/>
              </a:defRPr>
            </a:lvl1pPr>
            <a:lvl2pPr>
              <a:defRPr baseline="0">
                <a:solidFill>
                  <a:schemeClr val="tx1"/>
                </a:solidFill>
                <a:latin typeface="Arial" pitchFamily="34" charset="0"/>
                <a:ea typeface="隶书" panose="02010509060101010101" charset="-122"/>
              </a:defRPr>
            </a:lvl2pPr>
            <a:lvl3pPr>
              <a:defRPr baseline="0">
                <a:solidFill>
                  <a:schemeClr val="tx1"/>
                </a:solidFill>
                <a:latin typeface="Arial" pitchFamily="34" charset="0"/>
                <a:ea typeface="隶书" panose="02010509060101010101" charset="-122"/>
              </a:defRPr>
            </a:lvl3pPr>
            <a:lvl4pPr>
              <a:defRPr baseline="0">
                <a:solidFill>
                  <a:schemeClr val="tx1"/>
                </a:solidFill>
                <a:latin typeface="Arial" pitchFamily="34" charset="0"/>
                <a:ea typeface="隶书" panose="02010509060101010101" charset="-122"/>
              </a:defRPr>
            </a:lvl4pPr>
            <a:lvl5pPr>
              <a:defRPr baseline="0">
                <a:solidFill>
                  <a:schemeClr val="tx1"/>
                </a:solidFill>
                <a:latin typeface="Arial" pitchFamily="34" charset="0"/>
                <a:ea typeface="隶书" panose="02010509060101010101"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上下">
    <p:spTree>
      <p:nvGrpSpPr>
        <p:cNvPr id="1" name=""/>
        <p:cNvGrpSpPr/>
        <p:nvPr/>
      </p:nvGrpSpPr>
      <p:grpSpPr>
        <a:xfrm>
          <a:off x="0" y="0"/>
          <a:ext cx="0" cy="0"/>
          <a:chOff x="0" y="0"/>
          <a:chExt cx="0" cy="0"/>
        </a:xfrm>
      </p:grpSpPr>
      <p:sp>
        <p:nvSpPr>
          <p:cNvPr id="10" name="矩形 9"/>
          <p:cNvSpPr/>
          <p:nvPr>
            <p:custDataLst>
              <p:tags r:id="rId1"/>
            </p:custDataLst>
          </p:nvPr>
        </p:nvSpPr>
        <p:spPr>
          <a:xfrm>
            <a:off x="0" y="-10800"/>
            <a:ext cx="12189600" cy="2660396"/>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片 7"/>
          <p:cNvPicPr>
            <a:picLocks noChangeAspect="1"/>
          </p:cNvPicPr>
          <p:nvPr>
            <p:custDataLst>
              <p:tags r:id="rId2"/>
            </p:custDataLst>
          </p:nvPr>
        </p:nvPicPr>
        <p:blipFill>
          <a:blip r:embed="rId11"/>
          <a:stretch>
            <a:fillRect/>
          </a:stretch>
        </p:blipFill>
        <p:spPr>
          <a:xfrm>
            <a:off x="0" y="-10800"/>
            <a:ext cx="720090" cy="720090"/>
          </a:xfrm>
          <a:prstGeom prst="rect">
            <a:avLst/>
          </a:prstGeom>
        </p:spPr>
      </p:pic>
      <p:pic>
        <p:nvPicPr>
          <p:cNvPr id="6" name="图片 5"/>
          <p:cNvPicPr>
            <a:picLocks noChangeAspect="1"/>
          </p:cNvPicPr>
          <p:nvPr>
            <p:custDataLst>
              <p:tags r:id="rId3"/>
            </p:custDataLst>
          </p:nvPr>
        </p:nvPicPr>
        <p:blipFill>
          <a:blip r:embed="rId11"/>
          <a:stretch>
            <a:fillRect/>
          </a:stretch>
        </p:blipFill>
        <p:spPr>
          <a:xfrm>
            <a:off x="11471910" y="6137910"/>
            <a:ext cx="720090" cy="720090"/>
          </a:xfrm>
          <a:prstGeom prst="rect">
            <a:avLst/>
          </a:prstGeom>
        </p:spPr>
      </p:pic>
      <p:sp>
        <p:nvSpPr>
          <p:cNvPr id="2" name="标题 1"/>
          <p:cNvSpPr>
            <a:spLocks noGrp="1"/>
          </p:cNvSpPr>
          <p:nvPr>
            <p:ph type="title"/>
            <p:custDataLst>
              <p:tags r:id="rId4"/>
            </p:custDataLst>
          </p:nvPr>
        </p:nvSpPr>
        <p:spPr>
          <a:xfrm>
            <a:off x="612000" y="781200"/>
            <a:ext cx="10976400" cy="626400"/>
          </a:xfrm>
        </p:spPr>
        <p:txBody>
          <a:bodyPr anchor="ctr"/>
          <a:lstStyle>
            <a:lvl1pPr algn="ctr">
              <a:defRPr sz="3600" baseline="0">
                <a:solidFill>
                  <a:schemeClr val="tx1"/>
                </a:solidFill>
                <a:latin typeface="Arial" pitchFamily="34" charset="0"/>
                <a:ea typeface="隶书" panose="02010509060101010101"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lvl1pPr>
              <a:defRPr>
                <a:latin typeface="Arial" pitchFamily="34" charset="0"/>
                <a:ea typeface="隶书" panose="02010509060101010101" charset="-122"/>
                <a:cs typeface="隶书" panose="02010509060101010101" charset="-122"/>
              </a:defRPr>
            </a:lvl1pPr>
          </a:lstStyle>
          <a:p>
            <a:fld id="{760FBDFE-C587-4B4C-A407-44438C67B59E}" type="datetimeFigureOut">
              <a:rPr lang="zh-CN" altLang="en-US" smtClean="0"/>
              <a:t>2021-9-13</a:t>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itchFamily="34" charset="0"/>
                <a:ea typeface="隶书" panose="02010509060101010101" charset="-122"/>
                <a:cs typeface="隶书" panose="02010509060101010101"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Arial"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612000" y="1659600"/>
            <a:ext cx="10975975" cy="828000"/>
          </a:xfrm>
        </p:spPr>
        <p:txBody>
          <a:bodyPr/>
          <a:lstStyle>
            <a:lvl1pPr algn="ctr">
              <a:defRPr baseline="0">
                <a:solidFill>
                  <a:schemeClr val="tx1"/>
                </a:solidFill>
                <a:latin typeface="Arial" pitchFamily="34" charset="0"/>
                <a:ea typeface="隶书" panose="02010509060101010101" charset="-122"/>
              </a:defRPr>
            </a:lvl1pPr>
          </a:lstStyle>
          <a:p>
            <a:pPr lvl="0"/>
            <a:r>
              <a:rPr lang="zh-CN" altLang="en-US"/>
              <a:t>单击此处编辑母版文本样式</a:t>
            </a:r>
          </a:p>
        </p:txBody>
      </p:sp>
      <p:sp>
        <p:nvSpPr>
          <p:cNvPr id="9" name="内容占位符 8"/>
          <p:cNvSpPr>
            <a:spLocks noGrp="1"/>
          </p:cNvSpPr>
          <p:nvPr>
            <p:ph sz="quarter" idx="14"/>
            <p:custDataLst>
              <p:tags r:id="rId9"/>
            </p:custDataLst>
          </p:nvPr>
        </p:nvSpPr>
        <p:spPr>
          <a:xfrm>
            <a:off x="612775" y="2808000"/>
            <a:ext cx="10965600" cy="3430800"/>
          </a:xfrm>
        </p:spPr>
        <p:txBody>
          <a:bodyPr/>
          <a:lstStyle>
            <a:lvl1pPr>
              <a:defRPr baseline="0">
                <a:solidFill>
                  <a:schemeClr val="tx1"/>
                </a:solidFill>
                <a:latin typeface="Arial" pitchFamily="34" charset="0"/>
                <a:ea typeface="隶书" panose="02010509060101010101" charset="-122"/>
              </a:defRPr>
            </a:lvl1pPr>
            <a:lvl2pPr>
              <a:defRPr baseline="0">
                <a:solidFill>
                  <a:schemeClr val="tx1"/>
                </a:solidFill>
                <a:latin typeface="Arial" pitchFamily="34" charset="0"/>
                <a:ea typeface="隶书" panose="02010509060101010101" charset="-122"/>
              </a:defRPr>
            </a:lvl2pPr>
            <a:lvl3pPr>
              <a:defRPr baseline="0">
                <a:solidFill>
                  <a:schemeClr val="tx1"/>
                </a:solidFill>
                <a:latin typeface="Arial" pitchFamily="34" charset="0"/>
                <a:ea typeface="隶书" panose="02010509060101010101" charset="-122"/>
              </a:defRPr>
            </a:lvl3pPr>
            <a:lvl4pPr>
              <a:defRPr baseline="0">
                <a:solidFill>
                  <a:schemeClr val="tx1"/>
                </a:solidFill>
                <a:latin typeface="Arial" pitchFamily="34" charset="0"/>
                <a:ea typeface="隶书" panose="02010509060101010101" charset="-122"/>
              </a:defRPr>
            </a:lvl4pPr>
            <a:lvl5pPr>
              <a:defRPr baseline="0">
                <a:solidFill>
                  <a:schemeClr val="tx1"/>
                </a:solidFill>
                <a:latin typeface="Arial" pitchFamily="34" charset="0"/>
                <a:ea typeface="隶书" panose="02010509060101010101"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下上">
    <p:spTree>
      <p:nvGrpSpPr>
        <p:cNvPr id="1" name=""/>
        <p:cNvGrpSpPr/>
        <p:nvPr/>
      </p:nvGrpSpPr>
      <p:grpSpPr>
        <a:xfrm>
          <a:off x="0" y="0"/>
          <a:ext cx="0" cy="0"/>
          <a:chOff x="0" y="0"/>
          <a:chExt cx="0" cy="0"/>
        </a:xfrm>
      </p:grpSpPr>
      <p:sp>
        <p:nvSpPr>
          <p:cNvPr id="10" name="矩形 9"/>
          <p:cNvSpPr/>
          <p:nvPr>
            <p:custDataLst>
              <p:tags r:id="rId1"/>
            </p:custDataLst>
          </p:nvPr>
        </p:nvSpPr>
        <p:spPr>
          <a:xfrm>
            <a:off x="0" y="5029200"/>
            <a:ext cx="12189600" cy="18288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片 7"/>
          <p:cNvPicPr>
            <a:picLocks noChangeAspect="1"/>
          </p:cNvPicPr>
          <p:nvPr>
            <p:custDataLst>
              <p:tags r:id="rId2"/>
            </p:custDataLst>
          </p:nvPr>
        </p:nvPicPr>
        <p:blipFill>
          <a:blip r:embed="rId11"/>
          <a:stretch>
            <a:fillRect/>
          </a:stretch>
        </p:blipFill>
        <p:spPr>
          <a:xfrm>
            <a:off x="0" y="0"/>
            <a:ext cx="720090" cy="720090"/>
          </a:xfrm>
          <a:prstGeom prst="rect">
            <a:avLst/>
          </a:prstGeom>
        </p:spPr>
      </p:pic>
      <p:pic>
        <p:nvPicPr>
          <p:cNvPr id="6" name="图片 5"/>
          <p:cNvPicPr>
            <a:picLocks noChangeAspect="1"/>
          </p:cNvPicPr>
          <p:nvPr>
            <p:custDataLst>
              <p:tags r:id="rId3"/>
            </p:custDataLst>
          </p:nvPr>
        </p:nvPicPr>
        <p:blipFill>
          <a:blip r:embed="rId11"/>
          <a:stretch>
            <a:fillRect/>
          </a:stretch>
        </p:blipFill>
        <p:spPr>
          <a:xfrm>
            <a:off x="11471910" y="6137910"/>
            <a:ext cx="720090" cy="720090"/>
          </a:xfrm>
          <a:prstGeom prst="rect">
            <a:avLst/>
          </a:prstGeom>
        </p:spPr>
      </p:pic>
      <p:sp>
        <p:nvSpPr>
          <p:cNvPr id="2" name="标题 1"/>
          <p:cNvSpPr>
            <a:spLocks noGrp="1"/>
          </p:cNvSpPr>
          <p:nvPr>
            <p:ph type="title"/>
            <p:custDataLst>
              <p:tags r:id="rId4"/>
            </p:custDataLst>
          </p:nvPr>
        </p:nvSpPr>
        <p:spPr>
          <a:xfrm>
            <a:off x="604800" y="669600"/>
            <a:ext cx="10976400" cy="565200"/>
          </a:xfrm>
        </p:spPr>
        <p:txBody>
          <a:bodyPr anchor="ctr" anchorCtr="0"/>
          <a:lstStyle>
            <a:lvl1pPr algn="ctr">
              <a:defRPr sz="3200" baseline="0">
                <a:solidFill>
                  <a:schemeClr val="tx1"/>
                </a:solidFill>
                <a:latin typeface="Arial" pitchFamily="34" charset="0"/>
                <a:ea typeface="隶书" panose="02010509060101010101"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lvl1pPr>
              <a:defRPr>
                <a:latin typeface="Arial" pitchFamily="34" charset="0"/>
                <a:ea typeface="隶书" panose="02010509060101010101" charset="-122"/>
                <a:cs typeface="隶书" panose="02010509060101010101" charset="-122"/>
              </a:defRPr>
            </a:lvl1pPr>
          </a:lstStyle>
          <a:p>
            <a:fld id="{760FBDFE-C587-4B4C-A407-44438C67B59E}" type="datetimeFigureOut">
              <a:rPr lang="zh-CN" altLang="en-US" smtClean="0"/>
              <a:t>2021-9-13</a:t>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itchFamily="34" charset="0"/>
                <a:ea typeface="隶书" panose="02010509060101010101" charset="-122"/>
                <a:cs typeface="隶书" panose="02010509060101010101"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Arial"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8"/>
            </p:custDataLst>
          </p:nvPr>
        </p:nvSpPr>
        <p:spPr>
          <a:xfrm>
            <a:off x="604837" y="1681200"/>
            <a:ext cx="10990800" cy="3211200"/>
          </a:xfrm>
        </p:spPr>
        <p:txBody>
          <a:bodyPr/>
          <a:lstStyle>
            <a:lvl1pPr>
              <a:defRPr baseline="0">
                <a:solidFill>
                  <a:schemeClr val="tx1"/>
                </a:solidFill>
                <a:latin typeface="Arial" pitchFamily="34" charset="0"/>
                <a:ea typeface="隶书" panose="02010509060101010101" charset="-122"/>
              </a:defRPr>
            </a:lvl1pPr>
            <a:lvl2pPr>
              <a:defRPr baseline="0">
                <a:solidFill>
                  <a:schemeClr val="tx1"/>
                </a:solidFill>
                <a:latin typeface="Arial" pitchFamily="34" charset="0"/>
                <a:ea typeface="隶书" panose="02010509060101010101" charset="-122"/>
              </a:defRPr>
            </a:lvl2pPr>
            <a:lvl3pPr>
              <a:defRPr baseline="0">
                <a:solidFill>
                  <a:schemeClr val="tx1"/>
                </a:solidFill>
                <a:latin typeface="Arial" pitchFamily="34" charset="0"/>
                <a:ea typeface="隶书" panose="02010509060101010101" charset="-122"/>
              </a:defRPr>
            </a:lvl3pPr>
            <a:lvl4pPr>
              <a:defRPr baseline="0">
                <a:solidFill>
                  <a:schemeClr val="tx1"/>
                </a:solidFill>
                <a:latin typeface="Arial" pitchFamily="34" charset="0"/>
                <a:ea typeface="隶书" panose="02010509060101010101" charset="-122"/>
              </a:defRPr>
            </a:lvl4pPr>
            <a:lvl5pPr>
              <a:defRPr baseline="0">
                <a:solidFill>
                  <a:schemeClr val="tx1"/>
                </a:solidFill>
                <a:latin typeface="Arial" pitchFamily="34" charset="0"/>
                <a:ea typeface="隶书" panose="02010509060101010101"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文本占位符 8"/>
          <p:cNvSpPr>
            <a:spLocks noGrp="1"/>
          </p:cNvSpPr>
          <p:nvPr>
            <p:ph type="body" sz="quarter" idx="14"/>
            <p:custDataLst>
              <p:tags r:id="rId9"/>
            </p:custDataLst>
          </p:nvPr>
        </p:nvSpPr>
        <p:spPr>
          <a:xfrm>
            <a:off x="594000" y="5180400"/>
            <a:ext cx="11001600" cy="1011600"/>
          </a:xfrm>
        </p:spPr>
        <p:txBody>
          <a:bodyPr/>
          <a:lstStyle>
            <a:lvl1pPr>
              <a:defRPr baseline="0">
                <a:solidFill>
                  <a:schemeClr val="tx1"/>
                </a:solidFill>
                <a:latin typeface="Arial" pitchFamily="34" charset="0"/>
                <a:ea typeface="隶书" panose="02010509060101010101" charset="-122"/>
              </a:defRPr>
            </a:lvl1pPr>
          </a:lstStyle>
          <a:p>
            <a:pPr lvl="0"/>
            <a:r>
              <a:rPr lang="zh-CN" altLang="en-US"/>
              <a:t>单击此处编辑母版文本样式</a:t>
            </a:r>
          </a:p>
        </p:txBody>
      </p:sp>
    </p:spTree>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导航">
    <p:spTree>
      <p:nvGrpSpPr>
        <p:cNvPr id="1" name=""/>
        <p:cNvGrpSpPr/>
        <p:nvPr/>
      </p:nvGrpSpPr>
      <p:grpSpPr>
        <a:xfrm>
          <a:off x="0" y="0"/>
          <a:ext cx="0" cy="0"/>
          <a:chOff x="0" y="0"/>
          <a:chExt cx="0" cy="0"/>
        </a:xfrm>
      </p:grpSpPr>
      <p:sp>
        <p:nvSpPr>
          <p:cNvPr id="10" name="矩形 9"/>
          <p:cNvSpPr/>
          <p:nvPr>
            <p:custDataLst>
              <p:tags r:id="rId1"/>
            </p:custDataLst>
          </p:nvPr>
        </p:nvSpPr>
        <p:spPr>
          <a:xfrm>
            <a:off x="0" y="-10800"/>
            <a:ext cx="12189600" cy="9144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片 7"/>
          <p:cNvPicPr>
            <a:picLocks noChangeAspect="1"/>
          </p:cNvPicPr>
          <p:nvPr>
            <p:custDataLst>
              <p:tags r:id="rId2"/>
            </p:custDataLst>
          </p:nvPr>
        </p:nvPicPr>
        <p:blipFill>
          <a:blip r:embed="rId13"/>
          <a:stretch>
            <a:fillRect/>
          </a:stretch>
        </p:blipFill>
        <p:spPr>
          <a:xfrm>
            <a:off x="11471910" y="6137910"/>
            <a:ext cx="720090" cy="720090"/>
          </a:xfrm>
          <a:prstGeom prst="rect">
            <a:avLst/>
          </a:prstGeom>
        </p:spPr>
      </p:pic>
      <p:pic>
        <p:nvPicPr>
          <p:cNvPr id="6" name="图片 5"/>
          <p:cNvPicPr>
            <a:picLocks noChangeAspect="1"/>
          </p:cNvPicPr>
          <p:nvPr>
            <p:custDataLst>
              <p:tags r:id="rId3"/>
            </p:custDataLst>
          </p:nvPr>
        </p:nvPicPr>
        <p:blipFill>
          <a:blip r:embed="rId13"/>
          <a:stretch>
            <a:fillRect/>
          </a:stretch>
        </p:blipFill>
        <p:spPr>
          <a:xfrm>
            <a:off x="0" y="6137910"/>
            <a:ext cx="720090" cy="720090"/>
          </a:xfrm>
          <a:prstGeom prst="rect">
            <a:avLst/>
          </a:prstGeom>
        </p:spPr>
      </p:pic>
      <p:sp>
        <p:nvSpPr>
          <p:cNvPr id="2" name="标题 1"/>
          <p:cNvSpPr>
            <a:spLocks noGrp="1"/>
          </p:cNvSpPr>
          <p:nvPr>
            <p:ph type="title"/>
            <p:custDataLst>
              <p:tags r:id="rId4"/>
            </p:custDataLst>
          </p:nvPr>
        </p:nvSpPr>
        <p:spPr>
          <a:xfrm>
            <a:off x="579600" y="237600"/>
            <a:ext cx="11037600" cy="441964"/>
          </a:xfrm>
        </p:spPr>
        <p:txBody>
          <a:bodyPr/>
          <a:lstStyle>
            <a:lvl1pPr>
              <a:defRPr baseline="0">
                <a:solidFill>
                  <a:schemeClr val="tx1"/>
                </a:solidFill>
                <a:latin typeface="Arial" pitchFamily="34" charset="0"/>
                <a:ea typeface="隶书" panose="02010509060101010101" charset="-122"/>
              </a:defRPr>
            </a:lvl1pPr>
          </a:lstStyle>
          <a:p>
            <a:r>
              <a:rPr lang="zh-CN" altLang="en-US"/>
              <a:t>单击此处编辑母版标题样式</a:t>
            </a:r>
          </a:p>
        </p:txBody>
      </p:sp>
      <p:sp>
        <p:nvSpPr>
          <p:cNvPr id="3" name="日期占位符 2"/>
          <p:cNvSpPr>
            <a:spLocks noGrp="1"/>
          </p:cNvSpPr>
          <p:nvPr>
            <p:ph type="dt" sz="half" idx="10"/>
            <p:custDataLst>
              <p:tags r:id="rId5"/>
            </p:custDataLst>
          </p:nvPr>
        </p:nvSpPr>
        <p:spPr/>
        <p:txBody>
          <a:bodyPr/>
          <a:lstStyle>
            <a:lvl1pPr>
              <a:defRPr>
                <a:latin typeface="Arial" pitchFamily="34" charset="0"/>
                <a:ea typeface="隶书" panose="02010509060101010101" charset="-122"/>
                <a:cs typeface="隶书" panose="02010509060101010101" charset="-122"/>
              </a:defRPr>
            </a:lvl1pPr>
          </a:lstStyle>
          <a:p>
            <a:fld id="{760FBDFE-C587-4B4C-A407-44438C67B59E}" type="datetimeFigureOut">
              <a:rPr lang="zh-CN" altLang="en-US" smtClean="0"/>
              <a:t>2021-9-13</a:t>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itchFamily="34" charset="0"/>
                <a:ea typeface="隶书" panose="02010509060101010101" charset="-122"/>
                <a:cs typeface="隶书" panose="02010509060101010101"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Arial"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
        <p:nvSpPr>
          <p:cNvPr id="7" name="内容占位符 6"/>
          <p:cNvSpPr>
            <a:spLocks noGrp="1"/>
          </p:cNvSpPr>
          <p:nvPr>
            <p:ph sz="quarter" idx="13"/>
            <p:custDataLst>
              <p:tags r:id="rId8"/>
            </p:custDataLst>
          </p:nvPr>
        </p:nvSpPr>
        <p:spPr>
          <a:xfrm>
            <a:off x="579600" y="1663200"/>
            <a:ext cx="5342400" cy="2894400"/>
          </a:xfrm>
        </p:spPr>
        <p:txBody>
          <a:bodyPr/>
          <a:lstStyle>
            <a:lvl1pPr>
              <a:defRPr baseline="0">
                <a:solidFill>
                  <a:schemeClr val="tx1"/>
                </a:solidFill>
                <a:latin typeface="Arial" pitchFamily="34" charset="0"/>
                <a:ea typeface="隶书" panose="02010509060101010101" charset="-122"/>
              </a:defRPr>
            </a:lvl1pPr>
            <a:lvl2pPr>
              <a:defRPr baseline="0">
                <a:solidFill>
                  <a:schemeClr val="tx1"/>
                </a:solidFill>
                <a:latin typeface="Arial" pitchFamily="34" charset="0"/>
                <a:ea typeface="隶书" panose="02010509060101010101" charset="-122"/>
              </a:defRPr>
            </a:lvl2pPr>
            <a:lvl3pPr>
              <a:defRPr baseline="0">
                <a:solidFill>
                  <a:schemeClr val="tx1"/>
                </a:solidFill>
                <a:latin typeface="Arial" pitchFamily="34" charset="0"/>
                <a:ea typeface="隶书" panose="02010509060101010101" charset="-122"/>
              </a:defRPr>
            </a:lvl3pPr>
            <a:lvl4pPr>
              <a:defRPr baseline="0">
                <a:solidFill>
                  <a:schemeClr val="tx1"/>
                </a:solidFill>
                <a:latin typeface="Arial" pitchFamily="34" charset="0"/>
                <a:ea typeface="隶书" panose="02010509060101010101" charset="-122"/>
              </a:defRPr>
            </a:lvl4pPr>
            <a:lvl5pPr>
              <a:defRPr baseline="0">
                <a:solidFill>
                  <a:schemeClr val="tx1"/>
                </a:solidFill>
                <a:latin typeface="Arial" pitchFamily="34" charset="0"/>
                <a:ea typeface="隶书" panose="02010509060101010101"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9" name="内容占位符 8"/>
          <p:cNvSpPr>
            <a:spLocks noGrp="1"/>
          </p:cNvSpPr>
          <p:nvPr>
            <p:ph sz="quarter" idx="14"/>
            <p:custDataLst>
              <p:tags r:id="rId9"/>
            </p:custDataLst>
          </p:nvPr>
        </p:nvSpPr>
        <p:spPr>
          <a:xfrm>
            <a:off x="6242400" y="1663200"/>
            <a:ext cx="5367600" cy="2894400"/>
          </a:xfrm>
        </p:spPr>
        <p:txBody>
          <a:bodyPr/>
          <a:lstStyle>
            <a:lvl1pPr>
              <a:defRPr baseline="0">
                <a:solidFill>
                  <a:schemeClr val="tx1"/>
                </a:solidFill>
                <a:latin typeface="Arial" pitchFamily="34" charset="0"/>
                <a:ea typeface="隶书" panose="02010509060101010101" charset="-122"/>
              </a:defRPr>
            </a:lvl1pPr>
            <a:lvl2pPr>
              <a:defRPr baseline="0">
                <a:solidFill>
                  <a:schemeClr val="tx1"/>
                </a:solidFill>
                <a:latin typeface="Arial" pitchFamily="34" charset="0"/>
                <a:ea typeface="隶书" panose="02010509060101010101" charset="-122"/>
              </a:defRPr>
            </a:lvl2pPr>
            <a:lvl3pPr>
              <a:defRPr baseline="0">
                <a:solidFill>
                  <a:schemeClr val="tx1"/>
                </a:solidFill>
                <a:latin typeface="Arial" pitchFamily="34" charset="0"/>
                <a:ea typeface="隶书" panose="02010509060101010101" charset="-122"/>
              </a:defRPr>
            </a:lvl3pPr>
            <a:lvl4pPr>
              <a:defRPr baseline="0">
                <a:solidFill>
                  <a:schemeClr val="tx1"/>
                </a:solidFill>
                <a:latin typeface="Arial" pitchFamily="34" charset="0"/>
                <a:ea typeface="隶书" panose="02010509060101010101" charset="-122"/>
              </a:defRPr>
            </a:lvl4pPr>
            <a:lvl5pPr>
              <a:defRPr baseline="0">
                <a:solidFill>
                  <a:schemeClr val="tx1"/>
                </a:solidFill>
                <a:latin typeface="Arial" pitchFamily="34" charset="0"/>
                <a:ea typeface="隶书" panose="02010509060101010101" charset="-122"/>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1" name="文本占位符 10"/>
          <p:cNvSpPr>
            <a:spLocks noGrp="1"/>
          </p:cNvSpPr>
          <p:nvPr>
            <p:ph type="body" sz="quarter" idx="15"/>
            <p:custDataLst>
              <p:tags r:id="rId10"/>
            </p:custDataLst>
          </p:nvPr>
        </p:nvSpPr>
        <p:spPr>
          <a:xfrm>
            <a:off x="572400" y="4816800"/>
            <a:ext cx="5342400" cy="781200"/>
          </a:xfrm>
        </p:spPr>
        <p:txBody>
          <a:bodyPr/>
          <a:lstStyle>
            <a:lvl1pPr>
              <a:defRPr baseline="0">
                <a:solidFill>
                  <a:schemeClr val="tx1"/>
                </a:solidFill>
                <a:latin typeface="Arial" pitchFamily="34" charset="0"/>
                <a:ea typeface="隶书" panose="02010509060101010101" charset="-122"/>
              </a:defRPr>
            </a:lvl1pPr>
          </a:lstStyle>
          <a:p>
            <a:pPr lvl="0"/>
            <a:r>
              <a:rPr lang="zh-CN" altLang="en-US"/>
              <a:t>单击此处编辑母版文本样式</a:t>
            </a:r>
          </a:p>
        </p:txBody>
      </p:sp>
      <p:sp>
        <p:nvSpPr>
          <p:cNvPr id="13" name="文本占位符 12"/>
          <p:cNvSpPr>
            <a:spLocks noGrp="1"/>
          </p:cNvSpPr>
          <p:nvPr>
            <p:ph type="body" sz="quarter" idx="16"/>
            <p:custDataLst>
              <p:tags r:id="rId11"/>
            </p:custDataLst>
          </p:nvPr>
        </p:nvSpPr>
        <p:spPr>
          <a:xfrm>
            <a:off x="6253200" y="4813200"/>
            <a:ext cx="5367600" cy="781200"/>
          </a:xfrm>
        </p:spPr>
        <p:txBody>
          <a:bodyPr/>
          <a:lstStyle>
            <a:lvl1pPr>
              <a:defRPr baseline="0">
                <a:solidFill>
                  <a:schemeClr val="tx1"/>
                </a:solidFill>
                <a:latin typeface="Arial" pitchFamily="34" charset="0"/>
                <a:ea typeface="隶书" panose="02010509060101010101" charset="-122"/>
              </a:defRPr>
            </a:lvl1pPr>
          </a:lstStyle>
          <a:p>
            <a:pPr lvl="0"/>
            <a:r>
              <a:rPr lang="zh-CN" altLang="en-US"/>
              <a:t>单击此处编辑母版文本样式</a:t>
            </a:r>
          </a:p>
        </p:txBody>
      </p:sp>
    </p:spTree>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腰带">
    <p:spTree>
      <p:nvGrpSpPr>
        <p:cNvPr id="1" name=""/>
        <p:cNvGrpSpPr/>
        <p:nvPr/>
      </p:nvGrpSpPr>
      <p:grpSpPr>
        <a:xfrm>
          <a:off x="0" y="0"/>
          <a:ext cx="0" cy="0"/>
          <a:chOff x="0" y="0"/>
          <a:chExt cx="0" cy="0"/>
        </a:xfrm>
      </p:grpSpPr>
      <p:sp>
        <p:nvSpPr>
          <p:cNvPr id="9" name="矩形 8"/>
          <p:cNvSpPr/>
          <p:nvPr>
            <p:custDataLst>
              <p:tags r:id="rId1"/>
            </p:custDataLst>
          </p:nvPr>
        </p:nvSpPr>
        <p:spPr>
          <a:xfrm>
            <a:off x="0" y="959400"/>
            <a:ext cx="12189600" cy="4939195"/>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pic>
        <p:nvPicPr>
          <p:cNvPr id="8" name="图片 7"/>
          <p:cNvPicPr>
            <a:picLocks noChangeAspect="1"/>
          </p:cNvPicPr>
          <p:nvPr>
            <p:custDataLst>
              <p:tags r:id="rId2"/>
            </p:custDataLst>
          </p:nvPr>
        </p:nvPicPr>
        <p:blipFill>
          <a:blip r:embed="rId10">
            <a:extLst>
              <a:ext uri="{28A0092B-C50C-407E-A947-70E740481C1C}">
                <a14:useLocalDpi xmlns:a14="http://schemas.microsoft.com/office/drawing/2010/main" val="0"/>
              </a:ext>
            </a:extLst>
          </a:blip>
          <a:stretch>
            <a:fillRect/>
          </a:stretch>
        </p:blipFill>
        <p:spPr>
          <a:xfrm>
            <a:off x="10436061" y="-10801"/>
            <a:ext cx="1753527" cy="1753527"/>
          </a:xfrm>
          <a:prstGeom prst="rect">
            <a:avLst/>
          </a:prstGeom>
        </p:spPr>
      </p:pic>
      <p:pic>
        <p:nvPicPr>
          <p:cNvPr id="6" name="图片 5"/>
          <p:cNvPicPr>
            <a:picLocks noChangeAspect="1"/>
          </p:cNvPicPr>
          <p:nvPr>
            <p:custDataLst>
              <p:tags r:id="rId3"/>
            </p:custDataLst>
          </p:nvPr>
        </p:nvPicPr>
        <p:blipFill>
          <a:blip r:embed="rId10">
            <a:extLst>
              <a:ext uri="{28A0092B-C50C-407E-A947-70E740481C1C}">
                <a14:useLocalDpi xmlns:a14="http://schemas.microsoft.com/office/drawing/2010/main" val="0"/>
              </a:ext>
            </a:extLst>
          </a:blip>
          <a:stretch>
            <a:fillRect/>
          </a:stretch>
        </p:blipFill>
        <p:spPr>
          <a:xfrm>
            <a:off x="0" y="5104461"/>
            <a:ext cx="1753527" cy="1753527"/>
          </a:xfrm>
          <a:prstGeom prst="rect">
            <a:avLst/>
          </a:prstGeom>
        </p:spPr>
      </p:pic>
      <p:sp>
        <p:nvSpPr>
          <p:cNvPr id="2" name="标题 1"/>
          <p:cNvSpPr>
            <a:spLocks noGrp="1"/>
          </p:cNvSpPr>
          <p:nvPr>
            <p:ph type="title" hasCustomPrompt="1"/>
            <p:custDataLst>
              <p:tags r:id="rId4"/>
            </p:custDataLst>
          </p:nvPr>
        </p:nvSpPr>
        <p:spPr>
          <a:xfrm>
            <a:off x="1522800" y="1339200"/>
            <a:ext cx="9144000" cy="2386800"/>
          </a:xfrm>
        </p:spPr>
        <p:txBody>
          <a:bodyPr anchor="b"/>
          <a:lstStyle>
            <a:lvl1pPr algn="ctr">
              <a:defRPr sz="6000" baseline="0">
                <a:solidFill>
                  <a:schemeClr val="tx1"/>
                </a:solidFill>
                <a:latin typeface="Arial" pitchFamily="34" charset="0"/>
                <a:ea typeface="隶书" panose="02010509060101010101" charset="-122"/>
              </a:defRPr>
            </a:lvl1pPr>
          </a:lstStyle>
          <a:p>
            <a:r>
              <a:rPr lang="zh-CN" altLang="en-US"/>
              <a:t>单击此处编辑标题</a:t>
            </a:r>
          </a:p>
        </p:txBody>
      </p:sp>
      <p:sp>
        <p:nvSpPr>
          <p:cNvPr id="3" name="日期占位符 2"/>
          <p:cNvSpPr>
            <a:spLocks noGrp="1"/>
          </p:cNvSpPr>
          <p:nvPr>
            <p:ph type="dt" sz="half" idx="10"/>
            <p:custDataLst>
              <p:tags r:id="rId5"/>
            </p:custDataLst>
          </p:nvPr>
        </p:nvSpPr>
        <p:spPr/>
        <p:txBody>
          <a:bodyPr/>
          <a:lstStyle>
            <a:lvl1pPr>
              <a:defRPr>
                <a:latin typeface="Arial" pitchFamily="34" charset="0"/>
                <a:ea typeface="隶书" panose="02010509060101010101" charset="-122"/>
                <a:cs typeface="隶书" panose="02010509060101010101" charset="-122"/>
              </a:defRPr>
            </a:lvl1pPr>
          </a:lstStyle>
          <a:p>
            <a:fld id="{760FBDFE-C587-4B4C-A407-44438C67B59E}" type="datetimeFigureOut">
              <a:rPr lang="zh-CN" altLang="en-US" smtClean="0"/>
              <a:t>2021-9-13</a:t>
            </a:fld>
            <a:endParaRPr lang="zh-CN" altLang="en-US"/>
          </a:p>
        </p:txBody>
      </p:sp>
      <p:sp>
        <p:nvSpPr>
          <p:cNvPr id="4" name="页脚占位符 3"/>
          <p:cNvSpPr>
            <a:spLocks noGrp="1"/>
          </p:cNvSpPr>
          <p:nvPr>
            <p:ph type="ftr" sz="quarter" idx="11"/>
            <p:custDataLst>
              <p:tags r:id="rId6"/>
            </p:custDataLst>
          </p:nvPr>
        </p:nvSpPr>
        <p:spPr/>
        <p:txBody>
          <a:bodyPr/>
          <a:lstStyle>
            <a:lvl1pPr>
              <a:defRPr>
                <a:latin typeface="Arial" pitchFamily="34" charset="0"/>
                <a:ea typeface="隶书" panose="02010509060101010101" charset="-122"/>
                <a:cs typeface="隶书" panose="02010509060101010101" charset="-122"/>
              </a:defRPr>
            </a:lvl1pPr>
          </a:lstStyle>
          <a:p>
            <a:endParaRPr lang="zh-CN" altLang="en-US"/>
          </a:p>
        </p:txBody>
      </p:sp>
      <p:sp>
        <p:nvSpPr>
          <p:cNvPr id="5" name="灯片编号占位符 4"/>
          <p:cNvSpPr>
            <a:spLocks noGrp="1"/>
          </p:cNvSpPr>
          <p:nvPr>
            <p:ph type="sldNum" sz="quarter" idx="12"/>
            <p:custDataLst>
              <p:tags r:id="rId7"/>
            </p:custDataLst>
          </p:nvPr>
        </p:nvSpPr>
        <p:spPr/>
        <p:txBody>
          <a:bodyPr/>
          <a:lstStyle>
            <a:lvl1pPr>
              <a:defRPr>
                <a:latin typeface="Arial"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
        <p:nvSpPr>
          <p:cNvPr id="7" name="文本占位符 6"/>
          <p:cNvSpPr>
            <a:spLocks noGrp="1"/>
          </p:cNvSpPr>
          <p:nvPr>
            <p:ph type="body" sz="quarter" idx="13"/>
            <p:custDataLst>
              <p:tags r:id="rId8"/>
            </p:custDataLst>
          </p:nvPr>
        </p:nvSpPr>
        <p:spPr>
          <a:xfrm>
            <a:off x="1522413" y="3862800"/>
            <a:ext cx="9144000" cy="1656000"/>
          </a:xfrm>
        </p:spPr>
        <p:txBody>
          <a:bodyPr/>
          <a:lstStyle>
            <a:lvl1pPr algn="ctr">
              <a:defRPr baseline="0">
                <a:solidFill>
                  <a:schemeClr val="tx1"/>
                </a:solidFill>
                <a:latin typeface="Arial" pitchFamily="34" charset="0"/>
                <a:ea typeface="隶书" panose="02010509060101010101" charset="-122"/>
              </a:defRPr>
            </a:lvl1pPr>
          </a:lstStyle>
          <a:p>
            <a:pPr lvl="0"/>
            <a:r>
              <a:rPr lang="zh-CN" altLang="en-US"/>
              <a:t>单击此处编辑母版文本样式</a:t>
            </a: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fld id="{760FBDFE-C587-4B4C-A407-44438C67B59E}" type="datetimeFigureOut">
              <a:rPr lang="zh-CN" altLang="en-US" smtClean="0"/>
              <a:t>2021-9-13</a:t>
            </a:fld>
            <a:endParaRPr lang="zh-CN" altLang="en-US"/>
          </a:p>
        </p:txBody>
      </p:sp>
      <p:sp>
        <p:nvSpPr>
          <p:cNvPr id="3" name="页脚占位符 2"/>
          <p:cNvSpPr>
            <a:spLocks noGrp="1"/>
          </p:cNvSpPr>
          <p:nvPr>
            <p:ph type="ftr" sz="quarter" idx="11"/>
            <p:custDataLst>
              <p:tags r:id="rId2"/>
            </p:custDataLst>
          </p:nvPr>
        </p:nvSpPr>
        <p:spPr/>
        <p:txBody>
          <a:bodyPr/>
          <a:lstStyle/>
          <a:p>
            <a:endParaRPr lang="zh-CN" altLang="en-US"/>
          </a:p>
        </p:txBody>
      </p:sp>
      <p:sp>
        <p:nvSpPr>
          <p:cNvPr id="4" name="灯片编号占位符 3"/>
          <p:cNvSpPr>
            <a:spLocks noGrp="1"/>
          </p:cNvSpPr>
          <p:nvPr>
            <p:ph type="sldNum" sz="quarter" idx="12"/>
            <p:custDataLst>
              <p:tags r:id="rId3"/>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1"/>
            </p:custDataLst>
          </p:nvPr>
        </p:nvSpPr>
        <p:spPr>
          <a:xfrm>
            <a:off x="608330" y="1555115"/>
            <a:ext cx="5233035" cy="4608195"/>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600" b="0" i="0" u="none" strike="noStrike" kern="1200" cap="none" spc="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2"/>
            </p:custDataLst>
          </p:nvPr>
        </p:nvSpPr>
        <p:spPr>
          <a:xfrm>
            <a:off x="6350400" y="1555200"/>
            <a:ext cx="5227200" cy="4608000"/>
          </a:xfrm>
        </p:spPr>
        <p:txBody>
          <a:bodyPr vert="horz" lIns="90000" tIns="46800" rIns="90000" bIns="46800" rtlCol="0">
            <a:normAutofit/>
          </a:bodyPr>
          <a:lstStyle>
            <a:lvl1pPr marL="0" marR="0" lvl="0" indent="0" algn="l" defTabSz="914400" rtl="0" eaLnBrk="1" fontAlgn="auto" latinLnBrk="0" hangingPunct="1">
              <a:lnSpc>
                <a:spcPct val="130000"/>
              </a:lnSpc>
              <a:spcBef>
                <a:spcPct val="0"/>
              </a:spcBef>
              <a:spcAft>
                <a:spcPts val="600"/>
              </a:spcAft>
              <a:buFont typeface="Arial" pitchFamily="34" charset="0"/>
              <a:buNone/>
              <a:defRPr kumimoji="0" lang="zh-CN" altLang="en-US" sz="1600" b="0" i="0" u="none" strike="noStrike" kern="1200" cap="none" spc="150" normalizeH="0" baseline="0" noProof="1">
                <a:solidFill>
                  <a:schemeClr val="tx1">
                    <a:lumMod val="65000"/>
                    <a:lumOff val="35000"/>
                  </a:schemeClr>
                </a:solidFill>
                <a:uFillTx/>
                <a:latin typeface="Arial" pitchFamily="34" charset="0"/>
                <a:ea typeface="微软雅黑" pitchFamily="34" charset="-122"/>
                <a:cs typeface="+mn-cs"/>
                <a:sym typeface="+mn-ea"/>
              </a:defRPr>
            </a:lvl1pPr>
            <a:lvl2pPr marL="457200" indent="0" defTabSz="914400" eaLnBrk="1" fontAlgn="auto" latinLnBrk="0" hangingPunct="1">
              <a:buNone/>
              <a:tabLst>
                <a:tab pos="1609725" algn="l"/>
              </a:tabLst>
              <a:defRPr u="none" strike="noStrike" kern="1200" cap="none" spc="150" normalizeH="0">
                <a:solidFill>
                  <a:schemeClr val="tx1">
                    <a:lumMod val="65000"/>
                    <a:lumOff val="35000"/>
                  </a:schemeClr>
                </a:solidFill>
                <a:uFillTx/>
                <a:latin typeface="Arial" pitchFamily="34" charset="0"/>
                <a:ea typeface="微软雅黑" pitchFamily="34" charset="-122"/>
              </a:defRPr>
            </a:lvl2pPr>
            <a:lvl3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3pPr>
            <a:lvl4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4pPr>
            <a:lvl5pPr eaLnBrk="1" fontAlgn="auto" latinLnBrk="0" hangingPunct="1">
              <a:defRPr u="none" strike="noStrike" kern="1200" cap="none" spc="150" normalizeH="0">
                <a:solidFill>
                  <a:schemeClr val="tx1">
                    <a:lumMod val="65000"/>
                    <a:lumOff val="35000"/>
                  </a:schemeClr>
                </a:solidFill>
                <a:uFillTx/>
                <a:latin typeface="Arial" pitchFamily="34" charset="0"/>
                <a:ea typeface="微软雅黑" pitchFamily="34" charset="-122"/>
              </a:defRPr>
            </a:lvl5pPr>
          </a:lstStyle>
          <a:p>
            <a:pPr lvl="0"/>
            <a:r>
              <a:rPr>
                <a:sym typeface="+mn-ea"/>
              </a:rPr>
              <a:t>单击此处编辑母版文本样式</a:t>
            </a:r>
          </a:p>
        </p:txBody>
      </p:sp>
      <p:sp>
        <p:nvSpPr>
          <p:cNvPr id="5" name="日期占位符 4"/>
          <p:cNvSpPr>
            <a:spLocks noGrp="1"/>
          </p:cNvSpPr>
          <p:nvPr>
            <p:ph type="dt" sz="half" idx="10"/>
            <p:custDataLst>
              <p:tags r:id="rId3"/>
            </p:custDataLst>
          </p:nvPr>
        </p:nvSpPr>
        <p:spPr/>
        <p:txBody>
          <a:bodyPr/>
          <a:lstStyle/>
          <a:p>
            <a:fld id="{9EFD9D74-47D9-4702-A33C-335B63B48DBF}" type="datetimeFigureOut">
              <a:rPr lang="zh-CN" altLang="en-US" smtClean="0"/>
              <a:t>2021-9-13</a:t>
            </a:fld>
            <a:endParaRPr lang="zh-CN" altLang="en-US"/>
          </a:p>
        </p:txBody>
      </p:sp>
      <p:sp>
        <p:nvSpPr>
          <p:cNvPr id="6" name="页脚占位符 5"/>
          <p:cNvSpPr>
            <a:spLocks noGrp="1"/>
          </p:cNvSpPr>
          <p:nvPr>
            <p:ph type="ftr" sz="quarter" idx="11"/>
            <p:custDataLst>
              <p:tags r:id="rId4"/>
            </p:custDataLst>
          </p:nvPr>
        </p:nvSpPr>
        <p:spPr/>
        <p:txBody>
          <a:bodyPr/>
          <a:lstStyle/>
          <a:p>
            <a:endParaRPr lang="zh-CN" altLang="en-US"/>
          </a:p>
        </p:txBody>
      </p:sp>
      <p:sp>
        <p:nvSpPr>
          <p:cNvPr id="7" name="灯片编号占位符 6"/>
          <p:cNvSpPr>
            <a:spLocks noGrp="1"/>
          </p:cNvSpPr>
          <p:nvPr>
            <p:ph type="sldNum" sz="quarter" idx="12"/>
            <p:custDataLst>
              <p:tags r:id="rId5"/>
            </p:custDataLst>
          </p:nvPr>
        </p:nvSpPr>
        <p:spPr/>
        <p:txBody>
          <a:bodyPr/>
          <a:lstStyle/>
          <a:p>
            <a:fld id="{FABC47A4-756D-490B-A52F-7D9E2C9FC05F}" type="slidenum">
              <a:rPr lang="zh-CN" altLang="en-US" smtClean="0"/>
              <a:t>‹#›</a:t>
            </a:fld>
            <a:endParaRPr lang="zh-CN" altLang="en-US"/>
          </a:p>
        </p:txBody>
      </p:sp>
      <p:sp>
        <p:nvSpPr>
          <p:cNvPr id="9" name="标题 8"/>
          <p:cNvSpPr>
            <a:spLocks noGrp="1"/>
          </p:cNvSpPr>
          <p:nvPr>
            <p:ph type="title"/>
            <p:custDataLst>
              <p:tags r:id="rId6"/>
            </p:custDataLst>
          </p:nvPr>
        </p:nvSpPr>
        <p:spPr/>
        <p:txBody>
          <a:bodyPr/>
          <a:lstStyle>
            <a:lvl1pPr>
              <a:defRPr baseline="0"/>
            </a:lvl1pPr>
          </a:lstStyle>
          <a:p>
            <a:r>
              <a:rPr lang="zh-CN" altLang="en-US"/>
              <a:t>单击此处编辑母版标题样式</a:t>
            </a: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custDataLst>
              <p:tags r:id="rId1"/>
            </p:custDataLst>
          </p:nvPr>
        </p:nvSpPr>
        <p:spPr>
          <a:xfrm>
            <a:off x="10234800" y="914400"/>
            <a:ext cx="1044000" cy="5029200"/>
          </a:xfrm>
        </p:spPr>
        <p:txBody>
          <a:bodyPr vert="eaVert" lIns="90000" tIns="46800" rIns="90000" bIns="46800" rtlCol="0" anchor="ctr" anchorCtr="0">
            <a:normAutofit/>
          </a:bodyPr>
          <a:lstStyle>
            <a:lvl1pPr marL="0" marR="0" lvl="0" algn="l" defTabSz="914400" rtl="0" eaLnBrk="1" fontAlgn="auto" latinLnBrk="0" hangingPunct="1">
              <a:lnSpc>
                <a:spcPct val="100000"/>
              </a:lnSpc>
              <a:spcAft>
                <a:spcPct val="0"/>
              </a:spcAft>
              <a:buNone/>
              <a:defRPr kumimoji="0" lang="zh-CN" altLang="en-US" sz="2800" b="1" i="0" u="none" strike="noStrike" kern="1200" cap="none" spc="3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a:r>
              <a:rPr>
                <a:sym typeface="+mn-ea"/>
              </a:rPr>
              <a:t>单击此处编辑标题</a:t>
            </a:r>
          </a:p>
        </p:txBody>
      </p:sp>
      <p:sp>
        <p:nvSpPr>
          <p:cNvPr id="3" name="竖排文字占位符 2"/>
          <p:cNvSpPr>
            <a:spLocks noGrp="1"/>
          </p:cNvSpPr>
          <p:nvPr>
            <p:ph type="body" orient="vert" idx="1"/>
            <p:custDataLst>
              <p:tags r:id="rId2"/>
            </p:custDataLst>
          </p:nvPr>
        </p:nvSpPr>
        <p:spPr>
          <a:xfrm>
            <a:off x="914400" y="914400"/>
            <a:ext cx="9169200" cy="5029200"/>
          </a:xfrm>
        </p:spPr>
        <p:txBody>
          <a:bodyPr vert="eaVert" lIns="46800" tIns="46800" rIns="46800" bIns="46800"/>
          <a:lstStyle>
            <a:lvl1pPr marL="228600" indent="-228600" eaLnBrk="1" fontAlgn="auto" latinLnBrk="0" hangingPunct="1">
              <a:lnSpc>
                <a:spcPct val="130000"/>
              </a:lnSpc>
              <a:spcAft>
                <a:spcPts val="1000"/>
              </a:spcAft>
              <a:buFont typeface="Arial" pitchFamily="34" charset="0"/>
              <a:buChar char="●"/>
              <a:defRPr u="none" strike="noStrike" kern="1200" cap="none" spc="150" normalizeH="0" baseline="0">
                <a:solidFill>
                  <a:schemeClr val="tx1">
                    <a:lumMod val="65000"/>
                    <a:lumOff val="35000"/>
                  </a:schemeClr>
                </a:solidFill>
                <a:uFillTx/>
              </a:defRPr>
            </a:lvl1pPr>
            <a:lvl2pPr marL="685800" indent="-228600" defTabSz="914400" eaLnBrk="1" fontAlgn="auto" latinLnBrk="0" hangingPunct="1">
              <a:lnSpc>
                <a:spcPct val="120000"/>
              </a:lnSpc>
              <a:spcAft>
                <a:spcPts val="600"/>
              </a:spcAft>
              <a:buFont typeface="Arial" pitchFamily="34" charset="0"/>
              <a:buChar char="●"/>
              <a:tabLst>
                <a:tab pos="1609725" algn="l"/>
              </a:tabLst>
              <a:defRPr u="none" strike="noStrike" kern="1200" cap="none" spc="150" normalizeH="0" baseline="0">
                <a:solidFill>
                  <a:schemeClr val="tx1">
                    <a:lumMod val="65000"/>
                    <a:lumOff val="35000"/>
                  </a:schemeClr>
                </a:solidFill>
                <a:uFillTx/>
              </a:defRPr>
            </a:lvl2pPr>
            <a:lvl3pPr marL="1143000" indent="-228600" eaLnBrk="1" fontAlgn="auto" latinLnBrk="0" hangingPunct="1">
              <a:lnSpc>
                <a:spcPct val="120000"/>
              </a:lnSpc>
              <a:spcAft>
                <a:spcPts val="600"/>
              </a:spcAft>
              <a:buFont typeface="Arial" pitchFamily="34" charset="0"/>
              <a:buChar char="●"/>
              <a:defRPr u="none" strike="noStrike" kern="1200" cap="none" spc="150" normalizeH="0" baseline="0">
                <a:solidFill>
                  <a:schemeClr val="tx1">
                    <a:lumMod val="65000"/>
                    <a:lumOff val="35000"/>
                  </a:schemeClr>
                </a:solidFill>
                <a:uFillTx/>
              </a:defRPr>
            </a:lvl3pPr>
            <a:lvl4pPr marL="1600200" indent="-228600" eaLnBrk="1" fontAlgn="auto" latinLnBrk="0" hangingPunct="1">
              <a:lnSpc>
                <a:spcPct val="120000"/>
              </a:lnSpc>
              <a:spcAft>
                <a:spcPts val="300"/>
              </a:spcAft>
              <a:buFont typeface="Wingdings"/>
              <a:buChar char=""/>
              <a:defRPr u="none" strike="noStrike" kern="1200" cap="none" spc="150" normalizeH="0" baseline="0">
                <a:solidFill>
                  <a:schemeClr val="tx1">
                    <a:lumMod val="65000"/>
                    <a:lumOff val="35000"/>
                  </a:schemeClr>
                </a:solidFill>
                <a:uFillTx/>
              </a:defRPr>
            </a:lvl4pPr>
            <a:lvl5pPr marL="2057400" indent="-228600" eaLnBrk="1" fontAlgn="auto" latinLnBrk="0" hangingPunct="1">
              <a:lnSpc>
                <a:spcPct val="120000"/>
              </a:lnSpc>
              <a:spcAft>
                <a:spcPts val="300"/>
              </a:spcAft>
              <a:buFont typeface="Arial" pitchFamily="34" charset="0"/>
              <a:buChar char="•"/>
              <a:defRPr u="none" strike="noStrike" kern="1200" cap="none" spc="150" normalizeH="0" baseline="0">
                <a:solidFill>
                  <a:schemeClr val="tx1">
                    <a:lumMod val="65000"/>
                    <a:lumOff val="35000"/>
                  </a:schemeClr>
                </a:solidFill>
                <a:uFillTx/>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custDataLst>
              <p:tags r:id="rId3"/>
            </p:custDataLst>
          </p:nvPr>
        </p:nvSpPr>
        <p:spPr/>
        <p:txBody>
          <a:bodyPr/>
          <a:lstStyle/>
          <a:p>
            <a:fld id="{760FBDFE-C587-4B4C-A407-44438C67B59E}" type="datetimeFigureOut">
              <a:rPr lang="zh-CN" altLang="en-US" smtClean="0"/>
              <a:t>2021-9-13</a:t>
            </a:fld>
            <a:endParaRPr lang="zh-CN" altLang="en-US"/>
          </a:p>
        </p:txBody>
      </p:sp>
      <p:sp>
        <p:nvSpPr>
          <p:cNvPr id="5" name="页脚占位符 4"/>
          <p:cNvSpPr>
            <a:spLocks noGrp="1"/>
          </p:cNvSpPr>
          <p:nvPr>
            <p:ph type="ftr" sz="quarter" idx="11"/>
            <p:custDataLst>
              <p:tags r:id="rId4"/>
            </p:custDataLst>
          </p:nvPr>
        </p:nvSpPr>
        <p:spPr/>
        <p:txBody>
          <a:bodyPr/>
          <a:lstStyle/>
          <a:p>
            <a:endParaRPr lang="zh-CN" altLang="en-US"/>
          </a:p>
        </p:txBody>
      </p:sp>
      <p:sp>
        <p:nvSpPr>
          <p:cNvPr id="6" name="灯片编号占位符 5"/>
          <p:cNvSpPr>
            <a:spLocks noGrp="1"/>
          </p:cNvSpPr>
          <p:nvPr>
            <p:ph type="sldNum" sz="quarter" idx="12"/>
            <p:custDataLst>
              <p:tags r:id="rId5"/>
            </p:custDataLst>
          </p:nvPr>
        </p:nvSpPr>
        <p:spPr/>
        <p:txBody>
          <a:bodyPr/>
          <a:lstStyle/>
          <a:p>
            <a:fld id="{49AE70B2-8BF9-45C0-BB95-33D1B9D3A854}" type="slidenum">
              <a:rPr lang="zh-CN" altLang="en-US" smtClean="0"/>
              <a:t>‹#›</a:t>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18" Type="http://schemas.openxmlformats.org/officeDocument/2006/relationships/tags" Target="../tags/tag7.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slideLayout" Target="../slideLayouts/slideLayout24.xml"/><Relationship Id="rId18" Type="http://schemas.openxmlformats.org/officeDocument/2006/relationships/slideLayout" Target="../slideLayouts/slideLayout29.xml"/><Relationship Id="rId26" Type="http://schemas.openxmlformats.org/officeDocument/2006/relationships/tags" Target="../tags/tag68.xml"/><Relationship Id="rId3" Type="http://schemas.openxmlformats.org/officeDocument/2006/relationships/slideLayout" Target="../slideLayouts/slideLayout14.xml"/><Relationship Id="rId21" Type="http://schemas.openxmlformats.org/officeDocument/2006/relationships/theme" Target="../theme/theme2.xml"/><Relationship Id="rId7" Type="http://schemas.openxmlformats.org/officeDocument/2006/relationships/slideLayout" Target="../slideLayouts/slideLayout18.xml"/><Relationship Id="rId12" Type="http://schemas.openxmlformats.org/officeDocument/2006/relationships/slideLayout" Target="../slideLayouts/slideLayout23.xml"/><Relationship Id="rId17" Type="http://schemas.openxmlformats.org/officeDocument/2006/relationships/slideLayout" Target="../slideLayouts/slideLayout28.xml"/><Relationship Id="rId25" Type="http://schemas.openxmlformats.org/officeDocument/2006/relationships/tags" Target="../tags/tag67.xml"/><Relationship Id="rId2" Type="http://schemas.openxmlformats.org/officeDocument/2006/relationships/slideLayout" Target="../slideLayouts/slideLayout13.xml"/><Relationship Id="rId16" Type="http://schemas.openxmlformats.org/officeDocument/2006/relationships/slideLayout" Target="../slideLayouts/slideLayout27.xml"/><Relationship Id="rId20" Type="http://schemas.openxmlformats.org/officeDocument/2006/relationships/slideLayout" Target="../slideLayouts/slideLayout31.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24" Type="http://schemas.openxmlformats.org/officeDocument/2006/relationships/tags" Target="../tags/tag66.xml"/><Relationship Id="rId5" Type="http://schemas.openxmlformats.org/officeDocument/2006/relationships/slideLayout" Target="../slideLayouts/slideLayout16.xml"/><Relationship Id="rId15" Type="http://schemas.openxmlformats.org/officeDocument/2006/relationships/slideLayout" Target="../slideLayouts/slideLayout26.xml"/><Relationship Id="rId23" Type="http://schemas.openxmlformats.org/officeDocument/2006/relationships/tags" Target="../tags/tag65.xml"/><Relationship Id="rId10" Type="http://schemas.openxmlformats.org/officeDocument/2006/relationships/slideLayout" Target="../slideLayouts/slideLayout21.xml"/><Relationship Id="rId19" Type="http://schemas.openxmlformats.org/officeDocument/2006/relationships/slideLayout" Target="../slideLayouts/slideLayout30.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slideLayout" Target="../slideLayouts/slideLayout25.xml"/><Relationship Id="rId22" Type="http://schemas.openxmlformats.org/officeDocument/2006/relationships/tags" Target="../tags/tag64.xml"/><Relationship Id="rId27" Type="http://schemas.openxmlformats.org/officeDocument/2006/relationships/tags" Target="../tags/tag69.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9.xml"/><Relationship Id="rId13" Type="http://schemas.openxmlformats.org/officeDocument/2006/relationships/slideLayout" Target="../slideLayouts/slideLayout44.xml"/><Relationship Id="rId18" Type="http://schemas.openxmlformats.org/officeDocument/2006/relationships/slideLayout" Target="../slideLayouts/slideLayout49.xml"/><Relationship Id="rId3" Type="http://schemas.openxmlformats.org/officeDocument/2006/relationships/slideLayout" Target="../slideLayouts/slideLayout34.xml"/><Relationship Id="rId21" Type="http://schemas.openxmlformats.org/officeDocument/2006/relationships/tags" Target="../tags/tag190.xml"/><Relationship Id="rId7" Type="http://schemas.openxmlformats.org/officeDocument/2006/relationships/slideLayout" Target="../slideLayouts/slideLayout38.xml"/><Relationship Id="rId12" Type="http://schemas.openxmlformats.org/officeDocument/2006/relationships/slideLayout" Target="../slideLayouts/slideLayout43.xml"/><Relationship Id="rId17" Type="http://schemas.openxmlformats.org/officeDocument/2006/relationships/slideLayout" Target="../slideLayouts/slideLayout48.xml"/><Relationship Id="rId2" Type="http://schemas.openxmlformats.org/officeDocument/2006/relationships/slideLayout" Target="../slideLayouts/slideLayout33.xml"/><Relationship Id="rId16" Type="http://schemas.openxmlformats.org/officeDocument/2006/relationships/slideLayout" Target="../slideLayouts/slideLayout47.xml"/><Relationship Id="rId20" Type="http://schemas.openxmlformats.org/officeDocument/2006/relationships/tags" Target="../tags/tag189.xml"/><Relationship Id="rId1" Type="http://schemas.openxmlformats.org/officeDocument/2006/relationships/slideLayout" Target="../slideLayouts/slideLayout32.xml"/><Relationship Id="rId6" Type="http://schemas.openxmlformats.org/officeDocument/2006/relationships/slideLayout" Target="../slideLayouts/slideLayout37.xml"/><Relationship Id="rId11" Type="http://schemas.openxmlformats.org/officeDocument/2006/relationships/slideLayout" Target="../slideLayouts/slideLayout42.xml"/><Relationship Id="rId5" Type="http://schemas.openxmlformats.org/officeDocument/2006/relationships/slideLayout" Target="../slideLayouts/slideLayout36.xml"/><Relationship Id="rId15" Type="http://schemas.openxmlformats.org/officeDocument/2006/relationships/slideLayout" Target="../slideLayouts/slideLayout46.xml"/><Relationship Id="rId10" Type="http://schemas.openxmlformats.org/officeDocument/2006/relationships/slideLayout" Target="../slideLayouts/slideLayout41.xml"/><Relationship Id="rId19" Type="http://schemas.openxmlformats.org/officeDocument/2006/relationships/theme" Target="../theme/theme3.xml"/><Relationship Id="rId4" Type="http://schemas.openxmlformats.org/officeDocument/2006/relationships/slideLayout" Target="../slideLayouts/slideLayout35.xml"/><Relationship Id="rId9" Type="http://schemas.openxmlformats.org/officeDocument/2006/relationships/slideLayout" Target="../slideLayouts/slideLayout40.xml"/><Relationship Id="rId14" Type="http://schemas.openxmlformats.org/officeDocument/2006/relationships/slideLayout" Target="../slideLayouts/slideLayout45.xml"/><Relationship Id="rId22" Type="http://schemas.openxmlformats.org/officeDocument/2006/relationships/tags" Target="../tags/tag19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7.xml"/><Relationship Id="rId13" Type="http://schemas.openxmlformats.org/officeDocument/2006/relationships/slideLayout" Target="../slideLayouts/slideLayout62.xml"/><Relationship Id="rId18" Type="http://schemas.openxmlformats.org/officeDocument/2006/relationships/slideLayout" Target="../slideLayouts/slideLayout67.xml"/><Relationship Id="rId3" Type="http://schemas.openxmlformats.org/officeDocument/2006/relationships/slideLayout" Target="../slideLayouts/slideLayout52.xml"/><Relationship Id="rId21" Type="http://schemas.openxmlformats.org/officeDocument/2006/relationships/tags" Target="../tags/tag276.xml"/><Relationship Id="rId7" Type="http://schemas.openxmlformats.org/officeDocument/2006/relationships/slideLayout" Target="../slideLayouts/slideLayout56.xml"/><Relationship Id="rId12" Type="http://schemas.openxmlformats.org/officeDocument/2006/relationships/slideLayout" Target="../slideLayouts/slideLayout61.xml"/><Relationship Id="rId17" Type="http://schemas.openxmlformats.org/officeDocument/2006/relationships/slideLayout" Target="../slideLayouts/slideLayout66.xml"/><Relationship Id="rId2" Type="http://schemas.openxmlformats.org/officeDocument/2006/relationships/slideLayout" Target="../slideLayouts/slideLayout51.xml"/><Relationship Id="rId16" Type="http://schemas.openxmlformats.org/officeDocument/2006/relationships/slideLayout" Target="../slideLayouts/slideLayout65.xml"/><Relationship Id="rId20" Type="http://schemas.openxmlformats.org/officeDocument/2006/relationships/tags" Target="../tags/tag275.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5" Type="http://schemas.openxmlformats.org/officeDocument/2006/relationships/slideLayout" Target="../slideLayouts/slideLayout64.xml"/><Relationship Id="rId10" Type="http://schemas.openxmlformats.org/officeDocument/2006/relationships/slideLayout" Target="../slideLayouts/slideLayout59.xml"/><Relationship Id="rId19" Type="http://schemas.openxmlformats.org/officeDocument/2006/relationships/theme" Target="../theme/theme4.xml"/><Relationship Id="rId4" Type="http://schemas.openxmlformats.org/officeDocument/2006/relationships/slideLayout" Target="../slideLayouts/slideLayout53.xml"/><Relationship Id="rId9" Type="http://schemas.openxmlformats.org/officeDocument/2006/relationships/slideLayout" Target="../slideLayouts/slideLayout58.xml"/><Relationship Id="rId14" Type="http://schemas.openxmlformats.org/officeDocument/2006/relationships/slideLayout" Target="../slideLayouts/slideLayout63.xml"/><Relationship Id="rId22" Type="http://schemas.openxmlformats.org/officeDocument/2006/relationships/tags" Target="../tags/tag27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a:gsLst>
            <a:gs pos="0">
              <a:srgbClr val="FFFFFF"/>
            </a:gs>
            <a:gs pos="100000">
              <a:srgbClr val="D9D9D9"/>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4"/>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15"/>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16"/>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Arial" pitchFamily="34" charset="0"/>
                <a:ea typeface="微软雅黑" pitchFamily="34" charset="-122"/>
              </a:defRPr>
            </a:lvl1pPr>
          </a:lstStyle>
          <a:p>
            <a:fld id="{760FBDFE-C587-4B4C-A407-44438C67B59E}" type="datetimeFigureOut">
              <a:rPr lang="zh-CN" altLang="en-US" smtClean="0"/>
              <a:t>2021-9-13</a:t>
            </a:fld>
            <a:endParaRPr lang="zh-CN" altLang="en-US"/>
          </a:p>
        </p:txBody>
      </p:sp>
      <p:sp>
        <p:nvSpPr>
          <p:cNvPr id="5" name="页脚占位符 4"/>
          <p:cNvSpPr>
            <a:spLocks noGrp="1"/>
          </p:cNvSpPr>
          <p:nvPr>
            <p:ph type="ftr" sz="quarter" idx="3"/>
            <p:custDataLst>
              <p:tags r:id="rId17"/>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Arial" pitchFamily="34" charset="0"/>
                <a:ea typeface="微软雅黑" pitchFamily="34" charset="-122"/>
              </a:defRPr>
            </a:lvl1pPr>
          </a:lstStyle>
          <a:p>
            <a:endParaRPr lang="zh-CN" altLang="en-US"/>
          </a:p>
        </p:txBody>
      </p:sp>
      <p:sp>
        <p:nvSpPr>
          <p:cNvPr id="6" name="灯片编号占位符 5"/>
          <p:cNvSpPr>
            <a:spLocks noGrp="1"/>
          </p:cNvSpPr>
          <p:nvPr>
            <p:ph type="sldNum" sz="quarter" idx="4"/>
            <p:custDataLst>
              <p:tags r:id="rId18"/>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Arial" pitchFamily="34" charset="0"/>
                <a:ea typeface="微软雅黑" pitchFamily="34" charset="-122"/>
              </a:defRPr>
            </a:lvl1pPr>
          </a:lstStyle>
          <a:p>
            <a:fld id="{49AE70B2-8BF9-45C0-BB95-33D1B9D3A854}" type="slidenum">
              <a:rPr lang="zh-CN" altLang="en-US" smtClean="0"/>
              <a:t>‹#›</a:t>
            </a:fld>
            <a:endParaRPr lang="zh-CN" altLang="en-US"/>
          </a:p>
        </p:txBody>
      </p:sp>
    </p:spTree>
    <p:custDataLst>
      <p:tags r:id="rId13"/>
    </p:custData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Arial" pitchFamily="34" charset="0"/>
          <a:ea typeface="微软雅黑"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itchFamily="34" charset="0"/>
        <a:buChar char="●"/>
        <a:defRPr sz="18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1pPr>
      <a:lvl2pPr marL="685800" indent="-228600" algn="l" defTabSz="914400" rtl="0" eaLnBrk="1" fontAlgn="auto" latinLnBrk="0" hangingPunct="1">
        <a:lnSpc>
          <a:spcPct val="120000"/>
        </a:lnSpc>
        <a:spcBef>
          <a:spcPct val="0"/>
        </a:spcBef>
        <a:spcAft>
          <a:spcPts val="600"/>
        </a:spcAft>
        <a:buFont typeface="Arial" pitchFamily="34" charset="0"/>
        <a:buChar char="●"/>
        <a:tabLst>
          <a:tab pos="1609725" algn="l"/>
        </a:tabLst>
        <a:defRPr sz="16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2pPr>
      <a:lvl3pPr marL="1143000" indent="-228600" algn="l" defTabSz="914400" rtl="0" eaLnBrk="1" fontAlgn="auto" latinLnBrk="0" hangingPunct="1">
        <a:lnSpc>
          <a:spcPct val="120000"/>
        </a:lnSpc>
        <a:spcBef>
          <a:spcPct val="0"/>
        </a:spcBef>
        <a:spcAft>
          <a:spcPts val="600"/>
        </a:spcAft>
        <a:buFont typeface="Arial" pitchFamily="34" charset="0"/>
        <a:buChar char="●"/>
        <a:defRPr sz="16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3pPr>
      <a:lvl4pPr marL="1600200" indent="-228600" algn="l" defTabSz="914400" rtl="0" eaLnBrk="1" fontAlgn="auto" latinLnBrk="0" hangingPunct="1">
        <a:lnSpc>
          <a:spcPct val="120000"/>
        </a:lnSpc>
        <a:spcBef>
          <a:spcPct val="0"/>
        </a:spcBef>
        <a:spcAft>
          <a:spcPts val="300"/>
        </a:spcAft>
        <a:buFont typeface="Wingdings"/>
        <a:buChar char=""/>
        <a:defRPr sz="14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4pPr>
      <a:lvl5pPr marL="2057400" indent="-228600" algn="l" defTabSz="914400" rtl="0" eaLnBrk="1" fontAlgn="auto" latinLnBrk="0" hangingPunct="1">
        <a:lnSpc>
          <a:spcPct val="120000"/>
        </a:lnSpc>
        <a:spcBef>
          <a:spcPct val="0"/>
        </a:spcBef>
        <a:spcAft>
          <a:spcPts val="300"/>
        </a:spcAft>
        <a:buFont typeface="Arial" pitchFamily="34" charset="0"/>
        <a:buChar char="•"/>
        <a:defRPr sz="1400" u="none" strike="noStrike" kern="1200" cap="none" spc="150" normalizeH="0" baseline="0">
          <a:solidFill>
            <a:schemeClr val="tx1">
              <a:lumMod val="65000"/>
              <a:lumOff val="35000"/>
            </a:schemeClr>
          </a:solidFill>
          <a:uFillTx/>
          <a:latin typeface="Arial" pitchFamily="34" charset="0"/>
          <a:ea typeface="微软雅黑" pitchFamily="34" charset="-122"/>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2"/>
            </p:custDataLst>
          </p:nvPr>
        </p:nvSpPr>
        <p:spPr>
          <a:xfrm>
            <a:off x="669882" y="443230"/>
            <a:ext cx="10852237" cy="441964"/>
          </a:xfrm>
          <a:prstGeom prst="rect">
            <a:avLst/>
          </a:prstGeom>
        </p:spPr>
        <p:txBody>
          <a:bodyPr vert="horz" lIns="91440" tIns="45720" rIns="91440" bIns="45720" rtlCol="0" anchor="t" anchorCtr="0">
            <a:normAutofit/>
          </a:bodyPr>
          <a:lstStyle/>
          <a:p>
            <a:r>
              <a:rPr lang="zh-CN" altLang="en-US"/>
              <a:t>单击此处编辑母版标题样式</a:t>
            </a:r>
          </a:p>
        </p:txBody>
      </p:sp>
      <p:sp>
        <p:nvSpPr>
          <p:cNvPr id="3" name="文本占位符 2"/>
          <p:cNvSpPr>
            <a:spLocks noGrp="1"/>
          </p:cNvSpPr>
          <p:nvPr>
            <p:ph type="body" idx="1"/>
            <p:custDataLst>
              <p:tags r:id="rId23"/>
            </p:custDataLst>
          </p:nvPr>
        </p:nvSpPr>
        <p:spPr>
          <a:xfrm>
            <a:off x="669882" y="952508"/>
            <a:ext cx="10852237" cy="5388907"/>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custDataLst>
              <p:tags r:id="rId24"/>
            </p:custDataLst>
          </p:nvPr>
        </p:nvSpPr>
        <p:spPr>
          <a:xfrm>
            <a:off x="879742" y="6349833"/>
            <a:ext cx="2700000" cy="316800"/>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2021-9-13</a:t>
            </a:fld>
            <a:endParaRPr lang="zh-CN" altLang="en-US"/>
          </a:p>
        </p:txBody>
      </p:sp>
      <p:sp>
        <p:nvSpPr>
          <p:cNvPr id="5" name="页脚占位符 4"/>
          <p:cNvSpPr>
            <a:spLocks noGrp="1"/>
          </p:cNvSpPr>
          <p:nvPr>
            <p:ph type="ftr" sz="quarter" idx="3"/>
            <p:custDataLst>
              <p:tags r:id="rId25"/>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26"/>
            </p:custDataLst>
          </p:nvPr>
        </p:nvSpPr>
        <p:spPr>
          <a:xfrm>
            <a:off x="8610600" y="6349833"/>
            <a:ext cx="2700000" cy="316800"/>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a:t>
            </a:fld>
            <a:endParaRPr lang="zh-CN" altLang="en-US"/>
          </a:p>
        </p:txBody>
      </p:sp>
      <p:sp>
        <p:nvSpPr>
          <p:cNvPr id="7" name="KSO_TEMPLATE" hidden="1"/>
          <p:cNvSpPr/>
          <p:nvPr userDrawn="1">
            <p:custDataLst>
              <p:tags r:id="rId27"/>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Lst>
  <p:transition/>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accent1"/>
          </a:solidFill>
          <a:uFillTx/>
          <a:latin typeface="Arial" pitchFamily="34" charset="0"/>
          <a:ea typeface="微软雅黑"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lumMod val="85000"/>
              <a:lumOff val="15000"/>
            </a:schemeClr>
          </a:solidFill>
          <a:uFillTx/>
          <a:latin typeface="Arial" pitchFamily="34" charset="0"/>
          <a:ea typeface="微软雅黑" pitchFamily="34" charset="-122"/>
          <a:cs typeface="+mn-cs"/>
        </a:defRPr>
      </a:lvl1pPr>
      <a:lvl2pPr marL="685800"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sz="1600" u="none" strike="noStrike" kern="1200" cap="none" spc="150" normalizeH="0" baseline="0">
          <a:solidFill>
            <a:schemeClr val="tx1">
              <a:lumMod val="85000"/>
              <a:lumOff val="15000"/>
            </a:schemeClr>
          </a:solidFill>
          <a:uFillTx/>
          <a:latin typeface="Arial" pitchFamily="34" charset="0"/>
          <a:ea typeface="微软雅黑"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lumMod val="85000"/>
              <a:lumOff val="15000"/>
            </a:schemeClr>
          </a:solidFill>
          <a:uFillTx/>
          <a:latin typeface="Arial" pitchFamily="34" charset="0"/>
          <a:ea typeface="微软雅黑"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lumMod val="85000"/>
              <a:lumOff val="15000"/>
            </a:schemeClr>
          </a:solidFill>
          <a:uFillTx/>
          <a:latin typeface="Arial" pitchFamily="34" charset="0"/>
          <a:ea typeface="微软雅黑"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lumMod val="85000"/>
              <a:lumOff val="15000"/>
            </a:schemeClr>
          </a:solidFill>
          <a:uFillTx/>
          <a:latin typeface="Arial" pitchFamily="34" charset="0"/>
          <a:ea typeface="微软雅黑" pitchFamily="34" charset="-122"/>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21"/>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itchFamily="34" charset="0"/>
                <a:ea typeface="隶书" panose="02010509060101010101" charset="-122"/>
                <a:cs typeface="隶书" panose="02010509060101010101" charset="-122"/>
              </a:defRPr>
            </a:lvl1pPr>
          </a:lstStyle>
          <a:p>
            <a:fld id="{760FBDFE-C587-4B4C-A407-44438C67B59E}" type="datetimeFigureOut">
              <a:rPr lang="zh-CN" altLang="en-US" smtClean="0"/>
              <a:t>2021-9-13</a:t>
            </a:fld>
            <a:endParaRPr lang="zh-CN" altLang="en-US"/>
          </a:p>
        </p:txBody>
      </p:sp>
      <p:sp>
        <p:nvSpPr>
          <p:cNvPr id="5" name="页脚占位符 4"/>
          <p:cNvSpPr>
            <a:spLocks noGrp="1"/>
          </p:cNvSpPr>
          <p:nvPr>
            <p:ph type="ftr" sz="quarter" idx="3"/>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itchFamily="34" charset="0"/>
                <a:ea typeface="隶书" panose="02010509060101010101" charset="-122"/>
                <a:cs typeface="隶书" panose="02010509060101010101" charset="-122"/>
              </a:defRPr>
            </a:lvl1pPr>
          </a:lstStyle>
          <a:p>
            <a:endParaRPr lang="zh-CN" altLang="en-US"/>
          </a:p>
        </p:txBody>
      </p:sp>
      <p:sp>
        <p:nvSpPr>
          <p:cNvPr id="6" name="灯片编号占位符 5"/>
          <p:cNvSpPr>
            <a:spLocks noGrp="1"/>
          </p:cNvSpPr>
          <p:nvPr>
            <p:ph type="sldNum" sz="quarter" idx="4"/>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
        <p:nvSpPr>
          <p:cNvPr id="7" name="KSO_TEMPLATE" hidden="1"/>
          <p:cNvSpPr/>
          <p:nvPr userDrawn="1">
            <p:custDataLst>
              <p:tags r:id="rId22"/>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 id="2147483693" r:id="rId12"/>
    <p:sldLayoutId id="2147483694" r:id="rId13"/>
    <p:sldLayoutId id="2147483695" r:id="rId14"/>
    <p:sldLayoutId id="2147483696" r:id="rId15"/>
    <p:sldLayoutId id="2147483697" r:id="rId16"/>
    <p:sldLayoutId id="2147483698" r:id="rId17"/>
    <p:sldLayoutId id="2147483699" r:id="rId18"/>
  </p:sldLayoutIdLst>
  <p:transition/>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itchFamily="34" charset="0"/>
          <a:ea typeface="隶书" panose="02010509060101010101"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solidFill>
          <a:uFillTx/>
          <a:latin typeface="Arial" pitchFamily="34" charset="0"/>
          <a:ea typeface="隶书" panose="02010509060101010101" charset="-122"/>
          <a:cs typeface="+mn-cs"/>
        </a:defRPr>
      </a:lvl1pPr>
      <a:lvl2pPr marL="685800"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sz="1600" u="none" strike="noStrike" kern="1200" cap="none" spc="150" normalizeH="0" baseline="0">
          <a:solidFill>
            <a:schemeClr val="tx1"/>
          </a:solidFill>
          <a:uFillTx/>
          <a:latin typeface="Arial" pitchFamily="34" charset="0"/>
          <a:ea typeface="隶书" panose="02010509060101010101" charset="-122"/>
          <a:cs typeface="+mn-cs"/>
        </a:defRPr>
      </a:lvl2pPr>
      <a:lvl3pPr marL="11430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solidFill>
          <a:uFillTx/>
          <a:latin typeface="Arial" pitchFamily="34" charset="0"/>
          <a:ea typeface="隶书" panose="02010509060101010101" charset="-122"/>
          <a:cs typeface="+mn-cs"/>
        </a:defRPr>
      </a:lvl3pPr>
      <a:lvl4pPr marL="16002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solidFill>
          <a:uFillTx/>
          <a:latin typeface="Arial" pitchFamily="34" charset="0"/>
          <a:ea typeface="隶书" panose="02010509060101010101" charset="-122"/>
          <a:cs typeface="+mn-cs"/>
        </a:defRPr>
      </a:lvl4pPr>
      <a:lvl5pPr marL="20574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solidFill>
          <a:uFillTx/>
          <a:latin typeface="Arial" pitchFamily="34" charset="0"/>
          <a:ea typeface="隶书" panose="02010509060101010101" charset="-122"/>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20"/>
            </p:custDataLst>
          </p:nvPr>
        </p:nvSpPr>
        <p:spPr>
          <a:xfrm>
            <a:off x="669882" y="443230"/>
            <a:ext cx="10852237" cy="441964"/>
          </a:xfrm>
          <a:prstGeom prst="rect">
            <a:avLst/>
          </a:prstGeom>
        </p:spPr>
        <p:txBody>
          <a:bodyPr vert="horz" wrap="square" lIns="90170" tIns="46990" rIns="90170" bIns="46990" rtlCol="0" anchor="ctr" anchorCtr="0">
            <a:normAutofit/>
          </a:bodyPr>
          <a:lstStyle/>
          <a:p>
            <a:r>
              <a:rPr lang="zh-CN" altLang="en-US"/>
              <a:t>单击此处编辑母版标题样式</a:t>
            </a:r>
          </a:p>
        </p:txBody>
      </p:sp>
      <p:sp>
        <p:nvSpPr>
          <p:cNvPr id="3" name="文本占位符 2"/>
          <p:cNvSpPr>
            <a:spLocks noGrp="1"/>
          </p:cNvSpPr>
          <p:nvPr>
            <p:ph type="body" idx="1"/>
            <p:custDataLst>
              <p:tags r:id="rId21"/>
            </p:custDataLst>
          </p:nvPr>
        </p:nvSpPr>
        <p:spPr>
          <a:xfrm>
            <a:off x="669882" y="961398"/>
            <a:ext cx="10852237" cy="5388907"/>
          </a:xfrm>
          <a:prstGeom prst="rect">
            <a:avLst/>
          </a:prstGeom>
        </p:spPr>
        <p:txBody>
          <a:bodyPr vert="horz" wrap="square" lIns="90170" tIns="46990" rIns="90170" bIns="4699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79742" y="6349833"/>
            <a:ext cx="2700000" cy="316800"/>
          </a:xfrm>
          <a:prstGeom prst="rect">
            <a:avLst/>
          </a:prstGeom>
        </p:spPr>
        <p:txBody>
          <a:bodyPr vert="horz" wrap="square" lIns="91440" tIns="45720" rIns="91440" bIns="45720" rtlCol="0" anchor="ctr">
            <a:normAutofit/>
          </a:bodyPr>
          <a:lstStyle>
            <a:lvl1pPr algn="l">
              <a:defRPr sz="1200">
                <a:solidFill>
                  <a:schemeClr val="tx1">
                    <a:tint val="75000"/>
                  </a:schemeClr>
                </a:solidFill>
                <a:latin typeface="Arial" pitchFamily="34" charset="0"/>
                <a:ea typeface="隶书" panose="02010509060101010101" charset="-122"/>
                <a:cs typeface="隶书" panose="02010509060101010101" charset="-122"/>
              </a:defRPr>
            </a:lvl1pPr>
          </a:lstStyle>
          <a:p>
            <a:fld id="{760FBDFE-C587-4B4C-A407-44438C67B59E}" type="datetimeFigureOut">
              <a:rPr lang="zh-CN" altLang="en-US" smtClean="0"/>
              <a:t>2021-9-13</a:t>
            </a:fld>
            <a:endParaRPr lang="zh-CN" altLang="en-US"/>
          </a:p>
        </p:txBody>
      </p:sp>
      <p:sp>
        <p:nvSpPr>
          <p:cNvPr id="5" name="页脚占位符 4"/>
          <p:cNvSpPr>
            <a:spLocks noGrp="1"/>
          </p:cNvSpPr>
          <p:nvPr>
            <p:ph type="ftr" sz="quarter" idx="3"/>
          </p:nvPr>
        </p:nvSpPr>
        <p:spPr>
          <a:xfrm>
            <a:off x="4116000" y="6349833"/>
            <a:ext cx="3960000" cy="316800"/>
          </a:xfrm>
          <a:prstGeom prst="rect">
            <a:avLst/>
          </a:prstGeom>
        </p:spPr>
        <p:txBody>
          <a:bodyPr vert="horz" wrap="square" lIns="91440" tIns="45720" rIns="91440" bIns="45720" rtlCol="0" anchor="ctr">
            <a:normAutofit/>
          </a:bodyPr>
          <a:lstStyle>
            <a:lvl1pPr algn="ctr">
              <a:defRPr sz="1200">
                <a:solidFill>
                  <a:schemeClr val="tx1">
                    <a:tint val="75000"/>
                  </a:schemeClr>
                </a:solidFill>
                <a:latin typeface="Arial" pitchFamily="34" charset="0"/>
                <a:ea typeface="隶书" panose="02010509060101010101" charset="-122"/>
                <a:cs typeface="隶书" panose="02010509060101010101" charset="-122"/>
              </a:defRPr>
            </a:lvl1pPr>
          </a:lstStyle>
          <a:p>
            <a:endParaRPr lang="zh-CN" altLang="en-US"/>
          </a:p>
        </p:txBody>
      </p:sp>
      <p:sp>
        <p:nvSpPr>
          <p:cNvPr id="6" name="灯片编号占位符 5"/>
          <p:cNvSpPr>
            <a:spLocks noGrp="1"/>
          </p:cNvSpPr>
          <p:nvPr>
            <p:ph type="sldNum" sz="quarter" idx="4"/>
          </p:nvPr>
        </p:nvSpPr>
        <p:spPr>
          <a:xfrm>
            <a:off x="8610600" y="6349833"/>
            <a:ext cx="2700000" cy="316800"/>
          </a:xfrm>
          <a:prstGeom prst="rect">
            <a:avLst/>
          </a:prstGeom>
        </p:spPr>
        <p:txBody>
          <a:bodyPr vert="horz" wrap="square" lIns="91440" tIns="45720" rIns="91440" bIns="45720" rtlCol="0" anchor="ctr">
            <a:normAutofit/>
          </a:bodyPr>
          <a:lstStyle>
            <a:lvl1pPr algn="r">
              <a:defRPr sz="1200">
                <a:solidFill>
                  <a:schemeClr val="tx1">
                    <a:tint val="75000"/>
                  </a:schemeClr>
                </a:solidFill>
                <a:latin typeface="Arial" pitchFamily="34" charset="0"/>
                <a:ea typeface="隶书" panose="02010509060101010101" charset="-122"/>
                <a:cs typeface="隶书" panose="02010509060101010101" charset="-122"/>
              </a:defRPr>
            </a:lvl1pPr>
          </a:lstStyle>
          <a:p>
            <a:fld id="{49AE70B2-8BF9-45C0-BB95-33D1B9D3A854}" type="slidenum">
              <a:rPr lang="zh-CN" altLang="en-US" smtClean="0"/>
              <a:t>‹#›</a:t>
            </a:fld>
            <a:endParaRPr lang="zh-CN" altLang="en-US"/>
          </a:p>
        </p:txBody>
      </p:sp>
      <p:sp>
        <p:nvSpPr>
          <p:cNvPr id="7" name="KSO_TEMPLATE" hidden="1"/>
          <p:cNvSpPr/>
          <p:nvPr userDrawn="1">
            <p:custDataLst>
              <p:tags r:id="rId22"/>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Tree>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 id="2147483712" r:id="rId12"/>
    <p:sldLayoutId id="2147483713" r:id="rId13"/>
    <p:sldLayoutId id="2147483714" r:id="rId14"/>
    <p:sldLayoutId id="2147483715" r:id="rId15"/>
    <p:sldLayoutId id="2147483716" r:id="rId16"/>
    <p:sldLayoutId id="2147483717" r:id="rId17"/>
    <p:sldLayoutId id="2147483718" r:id="rId18"/>
  </p:sldLayoutIdLst>
  <p:transition/>
  <p:txStyles>
    <p:titleStyle>
      <a:lvl1pPr algn="l" defTabSz="914400" rtl="0" eaLnBrk="1" fontAlgn="auto" latinLnBrk="0" hangingPunct="1">
        <a:lnSpc>
          <a:spcPct val="100000"/>
        </a:lnSpc>
        <a:spcBef>
          <a:spcPct val="0"/>
        </a:spcBef>
        <a:buNone/>
        <a:defRPr sz="2400" b="1" u="none" strike="noStrike" kern="1200" cap="none" spc="200" normalizeH="0">
          <a:solidFill>
            <a:schemeClr val="tx1"/>
          </a:solidFill>
          <a:uFillTx/>
          <a:latin typeface="Arial" pitchFamily="34" charset="0"/>
          <a:ea typeface="隶书" panose="02010509060101010101"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solidFill>
          <a:uFillTx/>
          <a:latin typeface="Arial" pitchFamily="34" charset="0"/>
          <a:ea typeface="隶书" panose="02010509060101010101" charset="-122"/>
          <a:cs typeface="+mn-cs"/>
        </a:defRPr>
      </a:lvl1pPr>
      <a:lvl2pPr marL="685800" indent="-228600" algn="l" defTabSz="914400" rtl="0" eaLnBrk="1" fontAlgn="auto" latinLnBrk="0" hangingPunct="1">
        <a:lnSpc>
          <a:spcPct val="130000"/>
        </a:lnSpc>
        <a:spcBef>
          <a:spcPct val="0"/>
        </a:spcBef>
        <a:spcAft>
          <a:spcPts val="1000"/>
        </a:spcAft>
        <a:buFont typeface="Arial" pitchFamily="34" charset="0"/>
        <a:buChar char="•"/>
        <a:tabLst>
          <a:tab pos="1609725" algn="l"/>
        </a:tabLst>
        <a:defRPr sz="1600" u="none" strike="noStrike" kern="1200" cap="none" spc="150" normalizeH="0" baseline="0">
          <a:solidFill>
            <a:schemeClr val="tx1"/>
          </a:solidFill>
          <a:uFillTx/>
          <a:latin typeface="Arial" pitchFamily="34" charset="0"/>
          <a:ea typeface="隶书" panose="02010509060101010101" charset="-122"/>
          <a:cs typeface="+mn-cs"/>
        </a:defRPr>
      </a:lvl2pPr>
      <a:lvl3pPr marL="11430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solidFill>
          <a:uFillTx/>
          <a:latin typeface="Arial" pitchFamily="34" charset="0"/>
          <a:ea typeface="隶书" panose="02010509060101010101" charset="-122"/>
          <a:cs typeface="+mn-cs"/>
        </a:defRPr>
      </a:lvl3pPr>
      <a:lvl4pPr marL="16002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solidFill>
          <a:uFillTx/>
          <a:latin typeface="Arial" pitchFamily="34" charset="0"/>
          <a:ea typeface="隶书" panose="02010509060101010101" charset="-122"/>
          <a:cs typeface="+mn-cs"/>
        </a:defRPr>
      </a:lvl4pPr>
      <a:lvl5pPr marL="20574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solidFill>
          <a:uFillTx/>
          <a:latin typeface="Arial" pitchFamily="34" charset="0"/>
          <a:ea typeface="隶书" panose="02010509060101010101" charset="-122"/>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361.xml"/><Relationship Id="rId4" Type="http://schemas.openxmlformats.org/officeDocument/2006/relationships/image" Target="../media/image7.jpeg"/></Relationships>
</file>

<file path=ppt/slides/_rels/slide10.xml.rels><?xml version="1.0" encoding="UTF-8" standalone="yes"?>
<Relationships xmlns="http://schemas.openxmlformats.org/package/2006/relationships"><Relationship Id="rId3" Type="http://schemas.openxmlformats.org/officeDocument/2006/relationships/tags" Target="../tags/tag407.xml"/><Relationship Id="rId2" Type="http://schemas.openxmlformats.org/officeDocument/2006/relationships/tags" Target="../tags/tag406.xml"/><Relationship Id="rId1" Type="http://schemas.openxmlformats.org/officeDocument/2006/relationships/tags" Target="../tags/tag405.xml"/><Relationship Id="rId6" Type="http://schemas.openxmlformats.org/officeDocument/2006/relationships/image" Target="../media/image11.jpeg"/><Relationship Id="rId5" Type="http://schemas.openxmlformats.org/officeDocument/2006/relationships/slideLayout" Target="../slideLayouts/slideLayout18.xml"/><Relationship Id="rId4" Type="http://schemas.openxmlformats.org/officeDocument/2006/relationships/tags" Target="../tags/tag408.xml"/></Relationships>
</file>

<file path=ppt/slides/_rels/slide11.xml.rels><?xml version="1.0" encoding="UTF-8" standalone="yes"?>
<Relationships xmlns="http://schemas.openxmlformats.org/package/2006/relationships"><Relationship Id="rId8" Type="http://schemas.openxmlformats.org/officeDocument/2006/relationships/tags" Target="../tags/tag416.xml"/><Relationship Id="rId13" Type="http://schemas.openxmlformats.org/officeDocument/2006/relationships/tags" Target="../tags/tag421.xml"/><Relationship Id="rId3" Type="http://schemas.openxmlformats.org/officeDocument/2006/relationships/tags" Target="../tags/tag411.xml"/><Relationship Id="rId7" Type="http://schemas.openxmlformats.org/officeDocument/2006/relationships/tags" Target="../tags/tag415.xml"/><Relationship Id="rId12" Type="http://schemas.openxmlformats.org/officeDocument/2006/relationships/tags" Target="../tags/tag420.xml"/><Relationship Id="rId2" Type="http://schemas.openxmlformats.org/officeDocument/2006/relationships/tags" Target="../tags/tag410.xml"/><Relationship Id="rId16" Type="http://schemas.openxmlformats.org/officeDocument/2006/relationships/image" Target="../media/image3.png"/><Relationship Id="rId1" Type="http://schemas.openxmlformats.org/officeDocument/2006/relationships/tags" Target="../tags/tag409.xml"/><Relationship Id="rId6" Type="http://schemas.openxmlformats.org/officeDocument/2006/relationships/tags" Target="../tags/tag414.xml"/><Relationship Id="rId11" Type="http://schemas.openxmlformats.org/officeDocument/2006/relationships/tags" Target="../tags/tag419.xml"/><Relationship Id="rId5" Type="http://schemas.openxmlformats.org/officeDocument/2006/relationships/tags" Target="../tags/tag413.xml"/><Relationship Id="rId15" Type="http://schemas.openxmlformats.org/officeDocument/2006/relationships/slideLayout" Target="../slideLayouts/slideLayout56.xml"/><Relationship Id="rId10" Type="http://schemas.openxmlformats.org/officeDocument/2006/relationships/tags" Target="../tags/tag418.xml"/><Relationship Id="rId4" Type="http://schemas.openxmlformats.org/officeDocument/2006/relationships/tags" Target="../tags/tag412.xml"/><Relationship Id="rId9" Type="http://schemas.openxmlformats.org/officeDocument/2006/relationships/tags" Target="../tags/tag417.xml"/><Relationship Id="rId14" Type="http://schemas.openxmlformats.org/officeDocument/2006/relationships/tags" Target="../tags/tag422.xml"/></Relationships>
</file>

<file path=ppt/slides/_rels/slide12.xml.rels><?xml version="1.0" encoding="UTF-8" standalone="yes"?>
<Relationships xmlns="http://schemas.openxmlformats.org/package/2006/relationships"><Relationship Id="rId8" Type="http://schemas.openxmlformats.org/officeDocument/2006/relationships/tags" Target="../tags/tag430.xml"/><Relationship Id="rId13" Type="http://schemas.openxmlformats.org/officeDocument/2006/relationships/image" Target="../media/image3.png"/><Relationship Id="rId3" Type="http://schemas.openxmlformats.org/officeDocument/2006/relationships/tags" Target="../tags/tag425.xml"/><Relationship Id="rId7" Type="http://schemas.openxmlformats.org/officeDocument/2006/relationships/tags" Target="../tags/tag429.xml"/><Relationship Id="rId12" Type="http://schemas.openxmlformats.org/officeDocument/2006/relationships/slideLayout" Target="../slideLayouts/slideLayout56.xml"/><Relationship Id="rId2" Type="http://schemas.openxmlformats.org/officeDocument/2006/relationships/tags" Target="../tags/tag424.xml"/><Relationship Id="rId1" Type="http://schemas.openxmlformats.org/officeDocument/2006/relationships/tags" Target="../tags/tag423.xml"/><Relationship Id="rId6" Type="http://schemas.openxmlformats.org/officeDocument/2006/relationships/tags" Target="../tags/tag428.xml"/><Relationship Id="rId11" Type="http://schemas.openxmlformats.org/officeDocument/2006/relationships/tags" Target="../tags/tag433.xml"/><Relationship Id="rId5" Type="http://schemas.openxmlformats.org/officeDocument/2006/relationships/tags" Target="../tags/tag427.xml"/><Relationship Id="rId10" Type="http://schemas.openxmlformats.org/officeDocument/2006/relationships/tags" Target="../tags/tag432.xml"/><Relationship Id="rId4" Type="http://schemas.openxmlformats.org/officeDocument/2006/relationships/tags" Target="../tags/tag426.xml"/><Relationship Id="rId9" Type="http://schemas.openxmlformats.org/officeDocument/2006/relationships/tags" Target="../tags/tag431.xml"/></Relationships>
</file>

<file path=ppt/slides/_rels/slide13.xml.rels><?xml version="1.0" encoding="UTF-8" standalone="yes"?>
<Relationships xmlns="http://schemas.openxmlformats.org/package/2006/relationships"><Relationship Id="rId8" Type="http://schemas.openxmlformats.org/officeDocument/2006/relationships/tags" Target="../tags/tag441.xml"/><Relationship Id="rId13" Type="http://schemas.openxmlformats.org/officeDocument/2006/relationships/image" Target="../media/image3.png"/><Relationship Id="rId3" Type="http://schemas.openxmlformats.org/officeDocument/2006/relationships/tags" Target="../tags/tag436.xml"/><Relationship Id="rId7" Type="http://schemas.openxmlformats.org/officeDocument/2006/relationships/tags" Target="../tags/tag440.xml"/><Relationship Id="rId12" Type="http://schemas.openxmlformats.org/officeDocument/2006/relationships/slideLayout" Target="../slideLayouts/slideLayout56.xml"/><Relationship Id="rId2" Type="http://schemas.openxmlformats.org/officeDocument/2006/relationships/tags" Target="../tags/tag435.xml"/><Relationship Id="rId1" Type="http://schemas.openxmlformats.org/officeDocument/2006/relationships/tags" Target="../tags/tag434.xml"/><Relationship Id="rId6" Type="http://schemas.openxmlformats.org/officeDocument/2006/relationships/tags" Target="../tags/tag439.xml"/><Relationship Id="rId11" Type="http://schemas.openxmlformats.org/officeDocument/2006/relationships/tags" Target="../tags/tag444.xml"/><Relationship Id="rId5" Type="http://schemas.openxmlformats.org/officeDocument/2006/relationships/tags" Target="../tags/tag438.xml"/><Relationship Id="rId10" Type="http://schemas.openxmlformats.org/officeDocument/2006/relationships/tags" Target="../tags/tag443.xml"/><Relationship Id="rId4" Type="http://schemas.openxmlformats.org/officeDocument/2006/relationships/tags" Target="../tags/tag437.xml"/><Relationship Id="rId9" Type="http://schemas.openxmlformats.org/officeDocument/2006/relationships/tags" Target="../tags/tag442.xml"/></Relationships>
</file>

<file path=ppt/slides/_rels/slide14.xml.rels><?xml version="1.0" encoding="UTF-8" standalone="yes"?>
<Relationships xmlns="http://schemas.openxmlformats.org/package/2006/relationships"><Relationship Id="rId8" Type="http://schemas.openxmlformats.org/officeDocument/2006/relationships/tags" Target="../tags/tag452.xml"/><Relationship Id="rId13" Type="http://schemas.openxmlformats.org/officeDocument/2006/relationships/image" Target="../media/image12.jpeg"/><Relationship Id="rId3" Type="http://schemas.openxmlformats.org/officeDocument/2006/relationships/tags" Target="../tags/tag447.xml"/><Relationship Id="rId7" Type="http://schemas.openxmlformats.org/officeDocument/2006/relationships/tags" Target="../tags/tag451.xml"/><Relationship Id="rId12" Type="http://schemas.openxmlformats.org/officeDocument/2006/relationships/image" Target="../media/image3.png"/><Relationship Id="rId2" Type="http://schemas.openxmlformats.org/officeDocument/2006/relationships/tags" Target="../tags/tag446.xml"/><Relationship Id="rId1" Type="http://schemas.openxmlformats.org/officeDocument/2006/relationships/tags" Target="../tags/tag445.xml"/><Relationship Id="rId6" Type="http://schemas.openxmlformats.org/officeDocument/2006/relationships/tags" Target="../tags/tag450.xml"/><Relationship Id="rId11" Type="http://schemas.openxmlformats.org/officeDocument/2006/relationships/slideLayout" Target="../slideLayouts/slideLayout56.xml"/><Relationship Id="rId5" Type="http://schemas.openxmlformats.org/officeDocument/2006/relationships/tags" Target="../tags/tag449.xml"/><Relationship Id="rId10" Type="http://schemas.openxmlformats.org/officeDocument/2006/relationships/tags" Target="../tags/tag454.xml"/><Relationship Id="rId4" Type="http://schemas.openxmlformats.org/officeDocument/2006/relationships/tags" Target="../tags/tag448.xml"/><Relationship Id="rId9" Type="http://schemas.openxmlformats.org/officeDocument/2006/relationships/tags" Target="../tags/tag453.xml"/></Relationships>
</file>

<file path=ppt/slides/_rels/slide15.xml.rels><?xml version="1.0" encoding="UTF-8" standalone="yes"?>
<Relationships xmlns="http://schemas.openxmlformats.org/package/2006/relationships"><Relationship Id="rId8" Type="http://schemas.openxmlformats.org/officeDocument/2006/relationships/tags" Target="../tags/tag462.xml"/><Relationship Id="rId13" Type="http://schemas.openxmlformats.org/officeDocument/2006/relationships/tags" Target="../tags/tag467.xml"/><Relationship Id="rId3" Type="http://schemas.openxmlformats.org/officeDocument/2006/relationships/tags" Target="../tags/tag457.xml"/><Relationship Id="rId7" Type="http://schemas.openxmlformats.org/officeDocument/2006/relationships/tags" Target="../tags/tag461.xml"/><Relationship Id="rId12" Type="http://schemas.openxmlformats.org/officeDocument/2006/relationships/tags" Target="../tags/tag466.xml"/><Relationship Id="rId2" Type="http://schemas.openxmlformats.org/officeDocument/2006/relationships/tags" Target="../tags/tag456.xml"/><Relationship Id="rId1" Type="http://schemas.openxmlformats.org/officeDocument/2006/relationships/tags" Target="../tags/tag455.xml"/><Relationship Id="rId6" Type="http://schemas.openxmlformats.org/officeDocument/2006/relationships/tags" Target="../tags/tag460.xml"/><Relationship Id="rId11" Type="http://schemas.openxmlformats.org/officeDocument/2006/relationships/tags" Target="../tags/tag465.xml"/><Relationship Id="rId5" Type="http://schemas.openxmlformats.org/officeDocument/2006/relationships/tags" Target="../tags/tag459.xml"/><Relationship Id="rId15" Type="http://schemas.openxmlformats.org/officeDocument/2006/relationships/image" Target="../media/image3.png"/><Relationship Id="rId10" Type="http://schemas.openxmlformats.org/officeDocument/2006/relationships/tags" Target="../tags/tag464.xml"/><Relationship Id="rId4" Type="http://schemas.openxmlformats.org/officeDocument/2006/relationships/tags" Target="../tags/tag458.xml"/><Relationship Id="rId9" Type="http://schemas.openxmlformats.org/officeDocument/2006/relationships/tags" Target="../tags/tag463.xml"/><Relationship Id="rId14" Type="http://schemas.openxmlformats.org/officeDocument/2006/relationships/slideLayout" Target="../slideLayouts/slideLayout56.xml"/></Relationships>
</file>

<file path=ppt/slides/_rels/slide16.xml.rels><?xml version="1.0" encoding="UTF-8" standalone="yes"?>
<Relationships xmlns="http://schemas.openxmlformats.org/package/2006/relationships"><Relationship Id="rId3" Type="http://schemas.openxmlformats.org/officeDocument/2006/relationships/tags" Target="../tags/tag470.xml"/><Relationship Id="rId7" Type="http://schemas.openxmlformats.org/officeDocument/2006/relationships/image" Target="../media/image9.jpeg"/><Relationship Id="rId2" Type="http://schemas.openxmlformats.org/officeDocument/2006/relationships/tags" Target="../tags/tag469.xml"/><Relationship Id="rId1" Type="http://schemas.openxmlformats.org/officeDocument/2006/relationships/tags" Target="../tags/tag468.xml"/><Relationship Id="rId6" Type="http://schemas.openxmlformats.org/officeDocument/2006/relationships/image" Target="../media/image8.jpeg"/><Relationship Id="rId5" Type="http://schemas.openxmlformats.org/officeDocument/2006/relationships/slideLayout" Target="../slideLayouts/slideLayout18.xml"/><Relationship Id="rId4" Type="http://schemas.openxmlformats.org/officeDocument/2006/relationships/tags" Target="../tags/tag471.xml"/></Relationships>
</file>

<file path=ppt/slides/_rels/slide17.xml.rels><?xml version="1.0" encoding="UTF-8" standalone="yes"?>
<Relationships xmlns="http://schemas.openxmlformats.org/package/2006/relationships"><Relationship Id="rId8" Type="http://schemas.openxmlformats.org/officeDocument/2006/relationships/tags" Target="../tags/tag479.xml"/><Relationship Id="rId3" Type="http://schemas.openxmlformats.org/officeDocument/2006/relationships/tags" Target="../tags/tag474.xml"/><Relationship Id="rId7" Type="http://schemas.openxmlformats.org/officeDocument/2006/relationships/tags" Target="../tags/tag478.xml"/><Relationship Id="rId2" Type="http://schemas.openxmlformats.org/officeDocument/2006/relationships/tags" Target="../tags/tag473.xml"/><Relationship Id="rId1" Type="http://schemas.openxmlformats.org/officeDocument/2006/relationships/tags" Target="../tags/tag472.xml"/><Relationship Id="rId6" Type="http://schemas.openxmlformats.org/officeDocument/2006/relationships/tags" Target="../tags/tag477.xml"/><Relationship Id="rId11" Type="http://schemas.openxmlformats.org/officeDocument/2006/relationships/slideLayout" Target="../slideLayouts/slideLayout18.xml"/><Relationship Id="rId5" Type="http://schemas.openxmlformats.org/officeDocument/2006/relationships/tags" Target="../tags/tag476.xml"/><Relationship Id="rId10" Type="http://schemas.openxmlformats.org/officeDocument/2006/relationships/tags" Target="../tags/tag481.xml"/><Relationship Id="rId4" Type="http://schemas.openxmlformats.org/officeDocument/2006/relationships/tags" Target="../tags/tag475.xml"/><Relationship Id="rId9" Type="http://schemas.openxmlformats.org/officeDocument/2006/relationships/tags" Target="../tags/tag480.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6.xml"/><Relationship Id="rId1" Type="http://schemas.openxmlformats.org/officeDocument/2006/relationships/slideLayout" Target="../slideLayouts/slideLayout30.xml"/></Relationships>
</file>

<file path=ppt/slides/_rels/slide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tags" Target="../tags/tag364.xml"/><Relationship Id="rId7" Type="http://schemas.openxmlformats.org/officeDocument/2006/relationships/image" Target="../media/image9.jpeg"/><Relationship Id="rId2" Type="http://schemas.openxmlformats.org/officeDocument/2006/relationships/tags" Target="../tags/tag363.xml"/><Relationship Id="rId1" Type="http://schemas.openxmlformats.org/officeDocument/2006/relationships/tags" Target="../tags/tag362.xml"/><Relationship Id="rId6" Type="http://schemas.openxmlformats.org/officeDocument/2006/relationships/image" Target="../media/image8.jpeg"/><Relationship Id="rId5" Type="http://schemas.openxmlformats.org/officeDocument/2006/relationships/slideLayout" Target="../slideLayouts/slideLayout18.xml"/><Relationship Id="rId4" Type="http://schemas.openxmlformats.org/officeDocument/2006/relationships/tags" Target="../tags/tag365.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9.xml"/><Relationship Id="rId1" Type="http://schemas.openxmlformats.org/officeDocument/2006/relationships/slideLayout" Target="../slideLayouts/slideLayout30.xml"/><Relationship Id="rId4" Type="http://schemas.openxmlformats.org/officeDocument/2006/relationships/image" Target="../media/image16.jpeg"/></Relationships>
</file>

<file path=ppt/slides/_rels/slide2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png"/><Relationship Id="rId1" Type="http://schemas.openxmlformats.org/officeDocument/2006/relationships/slideLayout" Target="../slideLayouts/slideLayout31.xml"/><Relationship Id="rId5" Type="http://schemas.openxmlformats.org/officeDocument/2006/relationships/image" Target="../media/image20.jpeg"/><Relationship Id="rId4" Type="http://schemas.openxmlformats.org/officeDocument/2006/relationships/image" Target="../media/image19.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3.xml"/><Relationship Id="rId1" Type="http://schemas.openxmlformats.org/officeDocument/2006/relationships/tags" Target="../tags/tag482.xml"/><Relationship Id="rId6" Type="http://schemas.microsoft.com/office/2007/relationships/hdphoto" Target="../media/hdphoto1.wdp"/><Relationship Id="rId5" Type="http://schemas.openxmlformats.org/officeDocument/2006/relationships/image" Target="../media/image22.jpeg"/><Relationship Id="rId4" Type="http://schemas.openxmlformats.org/officeDocument/2006/relationships/image" Target="../media/image21.png"/></Relationships>
</file>

<file path=ppt/slides/_rels/slide24.xml.rels><?xml version="1.0" encoding="UTF-8" standalone="yes"?>
<Relationships xmlns="http://schemas.openxmlformats.org/package/2006/relationships"><Relationship Id="rId8" Type="http://schemas.openxmlformats.org/officeDocument/2006/relationships/tags" Target="../tags/tag490.xml"/><Relationship Id="rId3" Type="http://schemas.openxmlformats.org/officeDocument/2006/relationships/tags" Target="../tags/tag485.xml"/><Relationship Id="rId7" Type="http://schemas.openxmlformats.org/officeDocument/2006/relationships/tags" Target="../tags/tag489.xml"/><Relationship Id="rId2" Type="http://schemas.openxmlformats.org/officeDocument/2006/relationships/tags" Target="../tags/tag484.xml"/><Relationship Id="rId1" Type="http://schemas.openxmlformats.org/officeDocument/2006/relationships/tags" Target="../tags/tag483.xml"/><Relationship Id="rId6" Type="http://schemas.openxmlformats.org/officeDocument/2006/relationships/tags" Target="../tags/tag488.xml"/><Relationship Id="rId5" Type="http://schemas.openxmlformats.org/officeDocument/2006/relationships/tags" Target="../tags/tag487.xml"/><Relationship Id="rId10" Type="http://schemas.openxmlformats.org/officeDocument/2006/relationships/slideLayout" Target="../slideLayouts/slideLayout18.xml"/><Relationship Id="rId4" Type="http://schemas.openxmlformats.org/officeDocument/2006/relationships/tags" Target="../tags/tag486.xml"/><Relationship Id="rId9" Type="http://schemas.openxmlformats.org/officeDocument/2006/relationships/tags" Target="../tags/tag491.xml"/></Relationships>
</file>

<file path=ppt/slides/_rels/slide25.xml.rels><?xml version="1.0" encoding="UTF-8" standalone="yes"?>
<Relationships xmlns="http://schemas.openxmlformats.org/package/2006/relationships"><Relationship Id="rId8" Type="http://schemas.openxmlformats.org/officeDocument/2006/relationships/tags" Target="../tags/tag499.xml"/><Relationship Id="rId3" Type="http://schemas.openxmlformats.org/officeDocument/2006/relationships/tags" Target="../tags/tag494.xml"/><Relationship Id="rId7" Type="http://schemas.openxmlformats.org/officeDocument/2006/relationships/tags" Target="../tags/tag498.xml"/><Relationship Id="rId12" Type="http://schemas.openxmlformats.org/officeDocument/2006/relationships/slideLayout" Target="../slideLayouts/slideLayout18.xml"/><Relationship Id="rId2" Type="http://schemas.openxmlformats.org/officeDocument/2006/relationships/tags" Target="../tags/tag493.xml"/><Relationship Id="rId1" Type="http://schemas.openxmlformats.org/officeDocument/2006/relationships/tags" Target="../tags/tag492.xml"/><Relationship Id="rId6" Type="http://schemas.openxmlformats.org/officeDocument/2006/relationships/tags" Target="../tags/tag497.xml"/><Relationship Id="rId11" Type="http://schemas.openxmlformats.org/officeDocument/2006/relationships/tags" Target="../tags/tag502.xml"/><Relationship Id="rId5" Type="http://schemas.openxmlformats.org/officeDocument/2006/relationships/tags" Target="../tags/tag496.xml"/><Relationship Id="rId10" Type="http://schemas.openxmlformats.org/officeDocument/2006/relationships/tags" Target="../tags/tag501.xml"/><Relationship Id="rId4" Type="http://schemas.openxmlformats.org/officeDocument/2006/relationships/tags" Target="../tags/tag495.xml"/><Relationship Id="rId9" Type="http://schemas.openxmlformats.org/officeDocument/2006/relationships/tags" Target="../tags/tag500.xml"/></Relationships>
</file>

<file path=ppt/slides/_rels/slide26.xml.rels><?xml version="1.0" encoding="UTF-8" standalone="yes"?>
<Relationships xmlns="http://schemas.openxmlformats.org/package/2006/relationships"><Relationship Id="rId3" Type="http://schemas.openxmlformats.org/officeDocument/2006/relationships/tags" Target="../tags/tag505.xml"/><Relationship Id="rId7" Type="http://schemas.openxmlformats.org/officeDocument/2006/relationships/image" Target="../media/image9.jpeg"/><Relationship Id="rId2" Type="http://schemas.openxmlformats.org/officeDocument/2006/relationships/tags" Target="../tags/tag504.xml"/><Relationship Id="rId1" Type="http://schemas.openxmlformats.org/officeDocument/2006/relationships/tags" Target="../tags/tag503.xml"/><Relationship Id="rId6" Type="http://schemas.openxmlformats.org/officeDocument/2006/relationships/image" Target="../media/image8.jpeg"/><Relationship Id="rId5" Type="http://schemas.openxmlformats.org/officeDocument/2006/relationships/slideLayout" Target="../slideLayouts/slideLayout18.xml"/><Relationship Id="rId4" Type="http://schemas.openxmlformats.org/officeDocument/2006/relationships/tags" Target="../tags/tag506.xml"/></Relationships>
</file>

<file path=ppt/slides/_rels/slide27.xml.rels><?xml version="1.0" encoding="UTF-8" standalone="yes"?>
<Relationships xmlns="http://schemas.openxmlformats.org/package/2006/relationships"><Relationship Id="rId8" Type="http://schemas.openxmlformats.org/officeDocument/2006/relationships/tags" Target="../tags/tag514.xml"/><Relationship Id="rId3" Type="http://schemas.openxmlformats.org/officeDocument/2006/relationships/tags" Target="../tags/tag509.xml"/><Relationship Id="rId7" Type="http://schemas.openxmlformats.org/officeDocument/2006/relationships/tags" Target="../tags/tag513.xml"/><Relationship Id="rId2" Type="http://schemas.openxmlformats.org/officeDocument/2006/relationships/tags" Target="../tags/tag508.xml"/><Relationship Id="rId1" Type="http://schemas.openxmlformats.org/officeDocument/2006/relationships/tags" Target="../tags/tag507.xml"/><Relationship Id="rId6" Type="http://schemas.openxmlformats.org/officeDocument/2006/relationships/tags" Target="../tags/tag512.xml"/><Relationship Id="rId5" Type="http://schemas.openxmlformats.org/officeDocument/2006/relationships/tags" Target="../tags/tag511.xml"/><Relationship Id="rId10" Type="http://schemas.openxmlformats.org/officeDocument/2006/relationships/slideLayout" Target="../slideLayouts/slideLayout18.xml"/><Relationship Id="rId4" Type="http://schemas.openxmlformats.org/officeDocument/2006/relationships/tags" Target="../tags/tag510.xml"/><Relationship Id="rId9" Type="http://schemas.openxmlformats.org/officeDocument/2006/relationships/tags" Target="../tags/tag515.xml"/></Relationships>
</file>

<file path=ppt/slides/_rels/slide28.xml.rels><?xml version="1.0" encoding="UTF-8" standalone="yes"?>
<Relationships xmlns="http://schemas.openxmlformats.org/package/2006/relationships"><Relationship Id="rId8" Type="http://schemas.openxmlformats.org/officeDocument/2006/relationships/image" Target="../media/image23.jpeg"/><Relationship Id="rId3" Type="http://schemas.openxmlformats.org/officeDocument/2006/relationships/tags" Target="../tags/tag518.xml"/><Relationship Id="rId7" Type="http://schemas.openxmlformats.org/officeDocument/2006/relationships/slideLayout" Target="../slideLayouts/slideLayout18.xml"/><Relationship Id="rId2" Type="http://schemas.openxmlformats.org/officeDocument/2006/relationships/tags" Target="../tags/tag517.xml"/><Relationship Id="rId1" Type="http://schemas.openxmlformats.org/officeDocument/2006/relationships/tags" Target="../tags/tag516.xml"/><Relationship Id="rId6" Type="http://schemas.openxmlformats.org/officeDocument/2006/relationships/tags" Target="../tags/tag521.xml"/><Relationship Id="rId5" Type="http://schemas.openxmlformats.org/officeDocument/2006/relationships/tags" Target="../tags/tag520.xml"/><Relationship Id="rId4" Type="http://schemas.openxmlformats.org/officeDocument/2006/relationships/tags" Target="../tags/tag519.xml"/></Relationships>
</file>

<file path=ppt/slides/_rels/slide29.xml.rels><?xml version="1.0" encoding="UTF-8" standalone="yes"?>
<Relationships xmlns="http://schemas.openxmlformats.org/package/2006/relationships"><Relationship Id="rId8" Type="http://schemas.openxmlformats.org/officeDocument/2006/relationships/tags" Target="../tags/tag529.xml"/><Relationship Id="rId3" Type="http://schemas.openxmlformats.org/officeDocument/2006/relationships/tags" Target="../tags/tag524.xml"/><Relationship Id="rId7" Type="http://schemas.openxmlformats.org/officeDocument/2006/relationships/tags" Target="../tags/tag528.xml"/><Relationship Id="rId12" Type="http://schemas.openxmlformats.org/officeDocument/2006/relationships/slideLayout" Target="../slideLayouts/slideLayout18.xml"/><Relationship Id="rId2" Type="http://schemas.openxmlformats.org/officeDocument/2006/relationships/tags" Target="../tags/tag523.xml"/><Relationship Id="rId1" Type="http://schemas.openxmlformats.org/officeDocument/2006/relationships/tags" Target="../tags/tag522.xml"/><Relationship Id="rId6" Type="http://schemas.openxmlformats.org/officeDocument/2006/relationships/tags" Target="../tags/tag527.xml"/><Relationship Id="rId11" Type="http://schemas.openxmlformats.org/officeDocument/2006/relationships/tags" Target="../tags/tag532.xml"/><Relationship Id="rId5" Type="http://schemas.openxmlformats.org/officeDocument/2006/relationships/tags" Target="../tags/tag526.xml"/><Relationship Id="rId10" Type="http://schemas.openxmlformats.org/officeDocument/2006/relationships/tags" Target="../tags/tag531.xml"/><Relationship Id="rId4" Type="http://schemas.openxmlformats.org/officeDocument/2006/relationships/tags" Target="../tags/tag525.xml"/><Relationship Id="rId9" Type="http://schemas.openxmlformats.org/officeDocument/2006/relationships/tags" Target="../tags/tag530.xml"/></Relationships>
</file>

<file path=ppt/slides/_rels/slide3.xml.rels><?xml version="1.0" encoding="UTF-8" standalone="yes"?>
<Relationships xmlns="http://schemas.openxmlformats.org/package/2006/relationships"><Relationship Id="rId3" Type="http://schemas.openxmlformats.org/officeDocument/2006/relationships/tags" Target="../tags/tag368.xml"/><Relationship Id="rId2" Type="http://schemas.openxmlformats.org/officeDocument/2006/relationships/tags" Target="../tags/tag367.xml"/><Relationship Id="rId1" Type="http://schemas.openxmlformats.org/officeDocument/2006/relationships/tags" Target="../tags/tag366.xml"/><Relationship Id="rId4" Type="http://schemas.openxmlformats.org/officeDocument/2006/relationships/slideLayout" Target="../slideLayouts/slideLayout32.xml"/></Relationships>
</file>

<file path=ppt/slides/_rels/slide30.xml.rels><?xml version="1.0" encoding="UTF-8" standalone="yes"?>
<Relationships xmlns="http://schemas.openxmlformats.org/package/2006/relationships"><Relationship Id="rId8" Type="http://schemas.openxmlformats.org/officeDocument/2006/relationships/tags" Target="../tags/tag540.xml"/><Relationship Id="rId3" Type="http://schemas.openxmlformats.org/officeDocument/2006/relationships/tags" Target="../tags/tag535.xml"/><Relationship Id="rId7" Type="http://schemas.openxmlformats.org/officeDocument/2006/relationships/tags" Target="../tags/tag539.xml"/><Relationship Id="rId2" Type="http://schemas.openxmlformats.org/officeDocument/2006/relationships/tags" Target="../tags/tag534.xml"/><Relationship Id="rId1" Type="http://schemas.openxmlformats.org/officeDocument/2006/relationships/tags" Target="../tags/tag533.xml"/><Relationship Id="rId6" Type="http://schemas.openxmlformats.org/officeDocument/2006/relationships/tags" Target="../tags/tag538.xml"/><Relationship Id="rId5" Type="http://schemas.openxmlformats.org/officeDocument/2006/relationships/tags" Target="../tags/tag537.xml"/><Relationship Id="rId10" Type="http://schemas.openxmlformats.org/officeDocument/2006/relationships/slideLayout" Target="../slideLayouts/slideLayout18.xml"/><Relationship Id="rId4" Type="http://schemas.openxmlformats.org/officeDocument/2006/relationships/tags" Target="../tags/tag536.xml"/><Relationship Id="rId9" Type="http://schemas.openxmlformats.org/officeDocument/2006/relationships/tags" Target="../tags/tag541.xml"/></Relationships>
</file>

<file path=ppt/slides/_rels/slide31.xml.rels><?xml version="1.0" encoding="UTF-8" standalone="yes"?>
<Relationships xmlns="http://schemas.openxmlformats.org/package/2006/relationships"><Relationship Id="rId3" Type="http://schemas.openxmlformats.org/officeDocument/2006/relationships/tags" Target="../tags/tag544.xml"/><Relationship Id="rId7" Type="http://schemas.openxmlformats.org/officeDocument/2006/relationships/image" Target="../media/image9.jpeg"/><Relationship Id="rId2" Type="http://schemas.openxmlformats.org/officeDocument/2006/relationships/tags" Target="../tags/tag543.xml"/><Relationship Id="rId1" Type="http://schemas.openxmlformats.org/officeDocument/2006/relationships/tags" Target="../tags/tag542.xml"/><Relationship Id="rId6" Type="http://schemas.openxmlformats.org/officeDocument/2006/relationships/image" Target="../media/image8.jpeg"/><Relationship Id="rId5" Type="http://schemas.openxmlformats.org/officeDocument/2006/relationships/slideLayout" Target="../slideLayouts/slideLayout18.xml"/><Relationship Id="rId4" Type="http://schemas.openxmlformats.org/officeDocument/2006/relationships/tags" Target="../tags/tag545.xml"/></Relationships>
</file>

<file path=ppt/slides/_rels/slide32.xml.rels><?xml version="1.0" encoding="UTF-8" standalone="yes"?>
<Relationships xmlns="http://schemas.openxmlformats.org/package/2006/relationships"><Relationship Id="rId8" Type="http://schemas.openxmlformats.org/officeDocument/2006/relationships/tags" Target="../tags/tag553.xml"/><Relationship Id="rId3" Type="http://schemas.openxmlformats.org/officeDocument/2006/relationships/tags" Target="../tags/tag548.xml"/><Relationship Id="rId7" Type="http://schemas.openxmlformats.org/officeDocument/2006/relationships/tags" Target="../tags/tag552.xml"/><Relationship Id="rId2" Type="http://schemas.openxmlformats.org/officeDocument/2006/relationships/tags" Target="../tags/tag547.xml"/><Relationship Id="rId1" Type="http://schemas.openxmlformats.org/officeDocument/2006/relationships/tags" Target="../tags/tag546.xml"/><Relationship Id="rId6" Type="http://schemas.openxmlformats.org/officeDocument/2006/relationships/tags" Target="../tags/tag551.xml"/><Relationship Id="rId5" Type="http://schemas.openxmlformats.org/officeDocument/2006/relationships/tags" Target="../tags/tag550.xml"/><Relationship Id="rId10" Type="http://schemas.openxmlformats.org/officeDocument/2006/relationships/slideLayout" Target="../slideLayouts/slideLayout18.xml"/><Relationship Id="rId4" Type="http://schemas.openxmlformats.org/officeDocument/2006/relationships/tags" Target="../tags/tag549.xml"/><Relationship Id="rId9" Type="http://schemas.openxmlformats.org/officeDocument/2006/relationships/tags" Target="../tags/tag554.xml"/></Relationships>
</file>

<file path=ppt/slides/_rels/slide33.xml.rels><?xml version="1.0" encoding="UTF-8" standalone="yes"?>
<Relationships xmlns="http://schemas.openxmlformats.org/package/2006/relationships"><Relationship Id="rId8" Type="http://schemas.openxmlformats.org/officeDocument/2006/relationships/tags" Target="../tags/tag562.xml"/><Relationship Id="rId3" Type="http://schemas.openxmlformats.org/officeDocument/2006/relationships/tags" Target="../tags/tag557.xml"/><Relationship Id="rId7" Type="http://schemas.openxmlformats.org/officeDocument/2006/relationships/tags" Target="../tags/tag561.xml"/><Relationship Id="rId12" Type="http://schemas.openxmlformats.org/officeDocument/2006/relationships/image" Target="../media/image24.jpeg"/><Relationship Id="rId2" Type="http://schemas.openxmlformats.org/officeDocument/2006/relationships/tags" Target="../tags/tag556.xml"/><Relationship Id="rId1" Type="http://schemas.openxmlformats.org/officeDocument/2006/relationships/tags" Target="../tags/tag555.xml"/><Relationship Id="rId6" Type="http://schemas.openxmlformats.org/officeDocument/2006/relationships/tags" Target="../tags/tag560.xml"/><Relationship Id="rId11" Type="http://schemas.openxmlformats.org/officeDocument/2006/relationships/image" Target="../media/image3.png"/><Relationship Id="rId5" Type="http://schemas.openxmlformats.org/officeDocument/2006/relationships/tags" Target="../tags/tag559.xml"/><Relationship Id="rId10" Type="http://schemas.openxmlformats.org/officeDocument/2006/relationships/slideLayout" Target="../slideLayouts/slideLayout56.xml"/><Relationship Id="rId4" Type="http://schemas.openxmlformats.org/officeDocument/2006/relationships/tags" Target="../tags/tag558.xml"/><Relationship Id="rId9" Type="http://schemas.openxmlformats.org/officeDocument/2006/relationships/tags" Target="../tags/tag563.xml"/></Relationships>
</file>

<file path=ppt/slides/_rels/slide34.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566.xml"/><Relationship Id="rId7" Type="http://schemas.openxmlformats.org/officeDocument/2006/relationships/slideLayout" Target="../slideLayouts/slideLayout56.xml"/><Relationship Id="rId2" Type="http://schemas.openxmlformats.org/officeDocument/2006/relationships/tags" Target="../tags/tag565.xml"/><Relationship Id="rId1" Type="http://schemas.openxmlformats.org/officeDocument/2006/relationships/tags" Target="../tags/tag564.xml"/><Relationship Id="rId6" Type="http://schemas.openxmlformats.org/officeDocument/2006/relationships/tags" Target="../tags/tag569.xml"/><Relationship Id="rId5" Type="http://schemas.openxmlformats.org/officeDocument/2006/relationships/tags" Target="../tags/tag568.xml"/><Relationship Id="rId4" Type="http://schemas.openxmlformats.org/officeDocument/2006/relationships/tags" Target="../tags/tag567.xml"/><Relationship Id="rId9" Type="http://schemas.openxmlformats.org/officeDocument/2006/relationships/image" Target="../media/image25.jpeg"/></Relationships>
</file>

<file path=ppt/slides/_rels/slide35.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572.xml"/><Relationship Id="rId7" Type="http://schemas.openxmlformats.org/officeDocument/2006/relationships/slideLayout" Target="../slideLayouts/slideLayout56.xml"/><Relationship Id="rId2" Type="http://schemas.openxmlformats.org/officeDocument/2006/relationships/tags" Target="../tags/tag571.xml"/><Relationship Id="rId1" Type="http://schemas.openxmlformats.org/officeDocument/2006/relationships/tags" Target="../tags/tag570.xml"/><Relationship Id="rId6" Type="http://schemas.openxmlformats.org/officeDocument/2006/relationships/tags" Target="../tags/tag575.xml"/><Relationship Id="rId5" Type="http://schemas.openxmlformats.org/officeDocument/2006/relationships/tags" Target="../tags/tag574.xml"/><Relationship Id="rId4" Type="http://schemas.openxmlformats.org/officeDocument/2006/relationships/tags" Target="../tags/tag573.xml"/><Relationship Id="rId9" Type="http://schemas.openxmlformats.org/officeDocument/2006/relationships/image" Target="../media/image26.jpeg"/></Relationships>
</file>

<file path=ppt/slides/_rels/slide36.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578.xml"/><Relationship Id="rId7" Type="http://schemas.openxmlformats.org/officeDocument/2006/relationships/slideLayout" Target="../slideLayouts/slideLayout56.xml"/><Relationship Id="rId2" Type="http://schemas.openxmlformats.org/officeDocument/2006/relationships/tags" Target="../tags/tag577.xml"/><Relationship Id="rId1" Type="http://schemas.openxmlformats.org/officeDocument/2006/relationships/tags" Target="../tags/tag576.xml"/><Relationship Id="rId6" Type="http://schemas.openxmlformats.org/officeDocument/2006/relationships/tags" Target="../tags/tag581.xml"/><Relationship Id="rId5" Type="http://schemas.openxmlformats.org/officeDocument/2006/relationships/tags" Target="../tags/tag580.xml"/><Relationship Id="rId4" Type="http://schemas.openxmlformats.org/officeDocument/2006/relationships/tags" Target="../tags/tag579.xml"/><Relationship Id="rId9" Type="http://schemas.openxmlformats.org/officeDocument/2006/relationships/image" Target="../media/image27.jpeg"/></Relationships>
</file>

<file path=ppt/slides/_rels/slide37.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584.xml"/><Relationship Id="rId7" Type="http://schemas.openxmlformats.org/officeDocument/2006/relationships/slideLayout" Target="../slideLayouts/slideLayout56.xml"/><Relationship Id="rId2" Type="http://schemas.openxmlformats.org/officeDocument/2006/relationships/tags" Target="../tags/tag583.xml"/><Relationship Id="rId1" Type="http://schemas.openxmlformats.org/officeDocument/2006/relationships/tags" Target="../tags/tag582.xml"/><Relationship Id="rId6" Type="http://schemas.openxmlformats.org/officeDocument/2006/relationships/tags" Target="../tags/tag587.xml"/><Relationship Id="rId5" Type="http://schemas.openxmlformats.org/officeDocument/2006/relationships/tags" Target="../tags/tag586.xml"/><Relationship Id="rId4" Type="http://schemas.openxmlformats.org/officeDocument/2006/relationships/tags" Target="../tags/tag585.xml"/><Relationship Id="rId9" Type="http://schemas.openxmlformats.org/officeDocument/2006/relationships/image" Target="../media/image28.jpeg"/></Relationships>
</file>

<file path=ppt/slides/_rels/slide38.xml.rels><?xml version="1.0" encoding="UTF-8" standalone="yes"?>
<Relationships xmlns="http://schemas.openxmlformats.org/package/2006/relationships"><Relationship Id="rId8" Type="http://schemas.openxmlformats.org/officeDocument/2006/relationships/slideLayout" Target="../slideLayouts/slideLayout56.xml"/><Relationship Id="rId3" Type="http://schemas.openxmlformats.org/officeDocument/2006/relationships/tags" Target="../tags/tag590.xml"/><Relationship Id="rId7" Type="http://schemas.openxmlformats.org/officeDocument/2006/relationships/tags" Target="../tags/tag594.xml"/><Relationship Id="rId2" Type="http://schemas.openxmlformats.org/officeDocument/2006/relationships/tags" Target="../tags/tag589.xml"/><Relationship Id="rId1" Type="http://schemas.openxmlformats.org/officeDocument/2006/relationships/tags" Target="../tags/tag588.xml"/><Relationship Id="rId6" Type="http://schemas.openxmlformats.org/officeDocument/2006/relationships/tags" Target="../tags/tag593.xml"/><Relationship Id="rId5" Type="http://schemas.openxmlformats.org/officeDocument/2006/relationships/tags" Target="../tags/tag592.xml"/><Relationship Id="rId10" Type="http://schemas.openxmlformats.org/officeDocument/2006/relationships/image" Target="../media/image29.jpeg"/><Relationship Id="rId4" Type="http://schemas.openxmlformats.org/officeDocument/2006/relationships/tags" Target="../tags/tag591.xml"/><Relationship Id="rId9" Type="http://schemas.openxmlformats.org/officeDocument/2006/relationships/image" Target="../media/image3.png"/></Relationships>
</file>

<file path=ppt/slides/_rels/slide39.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597.xml"/><Relationship Id="rId7" Type="http://schemas.openxmlformats.org/officeDocument/2006/relationships/slideLayout" Target="../slideLayouts/slideLayout38.xml"/><Relationship Id="rId2" Type="http://schemas.openxmlformats.org/officeDocument/2006/relationships/tags" Target="../tags/tag596.xml"/><Relationship Id="rId1" Type="http://schemas.openxmlformats.org/officeDocument/2006/relationships/tags" Target="../tags/tag595.xml"/><Relationship Id="rId6" Type="http://schemas.openxmlformats.org/officeDocument/2006/relationships/tags" Target="../tags/tag600.xml"/><Relationship Id="rId5" Type="http://schemas.openxmlformats.org/officeDocument/2006/relationships/tags" Target="../tags/tag599.xml"/><Relationship Id="rId10" Type="http://schemas.openxmlformats.org/officeDocument/2006/relationships/image" Target="../media/image31.jpeg"/><Relationship Id="rId4" Type="http://schemas.openxmlformats.org/officeDocument/2006/relationships/tags" Target="../tags/tag598.xml"/><Relationship Id="rId9" Type="http://schemas.openxmlformats.org/officeDocument/2006/relationships/image" Target="../media/image30.jpeg"/></Relationships>
</file>

<file path=ppt/slides/_rels/slide4.xml.rels><?xml version="1.0" encoding="UTF-8" standalone="yes"?>
<Relationships xmlns="http://schemas.openxmlformats.org/package/2006/relationships"><Relationship Id="rId8" Type="http://schemas.openxmlformats.org/officeDocument/2006/relationships/slideLayout" Target="../slideLayouts/slideLayout56.xml"/><Relationship Id="rId3" Type="http://schemas.openxmlformats.org/officeDocument/2006/relationships/tags" Target="../tags/tag371.xml"/><Relationship Id="rId7" Type="http://schemas.openxmlformats.org/officeDocument/2006/relationships/tags" Target="../tags/tag375.xml"/><Relationship Id="rId2" Type="http://schemas.openxmlformats.org/officeDocument/2006/relationships/tags" Target="../tags/tag370.xml"/><Relationship Id="rId1" Type="http://schemas.openxmlformats.org/officeDocument/2006/relationships/tags" Target="../tags/tag369.xml"/><Relationship Id="rId6" Type="http://schemas.openxmlformats.org/officeDocument/2006/relationships/tags" Target="../tags/tag374.xml"/><Relationship Id="rId11" Type="http://schemas.openxmlformats.org/officeDocument/2006/relationships/image" Target="../media/image10.jpeg"/><Relationship Id="rId5" Type="http://schemas.openxmlformats.org/officeDocument/2006/relationships/tags" Target="../tags/tag373.xml"/><Relationship Id="rId10" Type="http://schemas.openxmlformats.org/officeDocument/2006/relationships/image" Target="../media/image3.png"/><Relationship Id="rId4" Type="http://schemas.openxmlformats.org/officeDocument/2006/relationships/tags" Target="../tags/tag372.xml"/><Relationship Id="rId9" Type="http://schemas.openxmlformats.org/officeDocument/2006/relationships/notesSlide" Target="../notesSlides/notesSlide2.xml"/></Relationships>
</file>

<file path=ppt/slides/_rels/slide40.xml.rels><?xml version="1.0" encoding="UTF-8" standalone="yes"?>
<Relationships xmlns="http://schemas.openxmlformats.org/package/2006/relationships"><Relationship Id="rId8" Type="http://schemas.openxmlformats.org/officeDocument/2006/relationships/image" Target="../media/image32.jpeg"/><Relationship Id="rId3" Type="http://schemas.openxmlformats.org/officeDocument/2006/relationships/tags" Target="../tags/tag603.xml"/><Relationship Id="rId7" Type="http://schemas.openxmlformats.org/officeDocument/2006/relationships/image" Target="../media/image3.png"/><Relationship Id="rId2" Type="http://schemas.openxmlformats.org/officeDocument/2006/relationships/tags" Target="../tags/tag602.xml"/><Relationship Id="rId1" Type="http://schemas.openxmlformats.org/officeDocument/2006/relationships/tags" Target="../tags/tag601.xml"/><Relationship Id="rId6" Type="http://schemas.openxmlformats.org/officeDocument/2006/relationships/slideLayout" Target="../slideLayouts/slideLayout38.xml"/><Relationship Id="rId5" Type="http://schemas.openxmlformats.org/officeDocument/2006/relationships/tags" Target="../tags/tag605.xml"/><Relationship Id="rId4" Type="http://schemas.openxmlformats.org/officeDocument/2006/relationships/tags" Target="../tags/tag604.xml"/><Relationship Id="rId9" Type="http://schemas.openxmlformats.org/officeDocument/2006/relationships/image" Target="../media/image33.jpeg"/></Relationships>
</file>

<file path=ppt/slides/_rels/slide4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608.xml"/><Relationship Id="rId7" Type="http://schemas.openxmlformats.org/officeDocument/2006/relationships/slideLayout" Target="../slideLayouts/slideLayout38.xml"/><Relationship Id="rId2" Type="http://schemas.openxmlformats.org/officeDocument/2006/relationships/tags" Target="../tags/tag607.xml"/><Relationship Id="rId1" Type="http://schemas.openxmlformats.org/officeDocument/2006/relationships/tags" Target="../tags/tag606.xml"/><Relationship Id="rId6" Type="http://schemas.openxmlformats.org/officeDocument/2006/relationships/tags" Target="../tags/tag611.xml"/><Relationship Id="rId5" Type="http://schemas.openxmlformats.org/officeDocument/2006/relationships/tags" Target="../tags/tag610.xml"/><Relationship Id="rId10" Type="http://schemas.openxmlformats.org/officeDocument/2006/relationships/image" Target="../media/image35.jpeg"/><Relationship Id="rId4" Type="http://schemas.openxmlformats.org/officeDocument/2006/relationships/tags" Target="../tags/tag609.xml"/><Relationship Id="rId9" Type="http://schemas.openxmlformats.org/officeDocument/2006/relationships/image" Target="../media/image34.jpeg"/></Relationships>
</file>

<file path=ppt/slides/_rels/slide4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614.xml"/><Relationship Id="rId7" Type="http://schemas.openxmlformats.org/officeDocument/2006/relationships/slideLayout" Target="../slideLayouts/slideLayout38.xml"/><Relationship Id="rId2" Type="http://schemas.openxmlformats.org/officeDocument/2006/relationships/tags" Target="../tags/tag613.xml"/><Relationship Id="rId1" Type="http://schemas.openxmlformats.org/officeDocument/2006/relationships/tags" Target="../tags/tag612.xml"/><Relationship Id="rId6" Type="http://schemas.openxmlformats.org/officeDocument/2006/relationships/tags" Target="../tags/tag617.xml"/><Relationship Id="rId5" Type="http://schemas.openxmlformats.org/officeDocument/2006/relationships/tags" Target="../tags/tag616.xml"/><Relationship Id="rId10" Type="http://schemas.openxmlformats.org/officeDocument/2006/relationships/image" Target="../media/image37.jpeg"/><Relationship Id="rId4" Type="http://schemas.openxmlformats.org/officeDocument/2006/relationships/tags" Target="../tags/tag615.xml"/><Relationship Id="rId9" Type="http://schemas.openxmlformats.org/officeDocument/2006/relationships/image" Target="../media/image36.jpeg"/></Relationships>
</file>

<file path=ppt/slides/_rels/slide43.xml.rels><?xml version="1.0" encoding="UTF-8" standalone="yes"?>
<Relationships xmlns="http://schemas.openxmlformats.org/package/2006/relationships"><Relationship Id="rId8" Type="http://schemas.openxmlformats.org/officeDocument/2006/relationships/tags" Target="../tags/tag625.xml"/><Relationship Id="rId13" Type="http://schemas.openxmlformats.org/officeDocument/2006/relationships/image" Target="../media/image38.jpeg"/><Relationship Id="rId3" Type="http://schemas.openxmlformats.org/officeDocument/2006/relationships/tags" Target="../tags/tag620.xml"/><Relationship Id="rId7" Type="http://schemas.openxmlformats.org/officeDocument/2006/relationships/tags" Target="../tags/tag624.xml"/><Relationship Id="rId12" Type="http://schemas.openxmlformats.org/officeDocument/2006/relationships/image" Target="../media/image3.png"/><Relationship Id="rId2" Type="http://schemas.openxmlformats.org/officeDocument/2006/relationships/tags" Target="../tags/tag619.xml"/><Relationship Id="rId1" Type="http://schemas.openxmlformats.org/officeDocument/2006/relationships/tags" Target="../tags/tag618.xml"/><Relationship Id="rId6" Type="http://schemas.openxmlformats.org/officeDocument/2006/relationships/tags" Target="../tags/tag623.xml"/><Relationship Id="rId11" Type="http://schemas.openxmlformats.org/officeDocument/2006/relationships/slideLayout" Target="../slideLayouts/slideLayout38.xml"/><Relationship Id="rId5" Type="http://schemas.openxmlformats.org/officeDocument/2006/relationships/tags" Target="../tags/tag622.xml"/><Relationship Id="rId10" Type="http://schemas.openxmlformats.org/officeDocument/2006/relationships/tags" Target="../tags/tag627.xml"/><Relationship Id="rId4" Type="http://schemas.openxmlformats.org/officeDocument/2006/relationships/tags" Target="../tags/tag621.xml"/><Relationship Id="rId9" Type="http://schemas.openxmlformats.org/officeDocument/2006/relationships/tags" Target="../tags/tag626.xml"/><Relationship Id="rId14" Type="http://schemas.openxmlformats.org/officeDocument/2006/relationships/image" Target="../media/image39.jpeg"/></Relationships>
</file>

<file path=ppt/slides/_rels/slide44.xml.rels><?xml version="1.0" encoding="UTF-8" standalone="yes"?>
<Relationships xmlns="http://schemas.openxmlformats.org/package/2006/relationships"><Relationship Id="rId8" Type="http://schemas.openxmlformats.org/officeDocument/2006/relationships/slideLayout" Target="../slideLayouts/slideLayout56.xml"/><Relationship Id="rId3" Type="http://schemas.openxmlformats.org/officeDocument/2006/relationships/tags" Target="../tags/tag630.xml"/><Relationship Id="rId7" Type="http://schemas.openxmlformats.org/officeDocument/2006/relationships/tags" Target="../tags/tag634.xml"/><Relationship Id="rId2" Type="http://schemas.openxmlformats.org/officeDocument/2006/relationships/tags" Target="../tags/tag629.xml"/><Relationship Id="rId1" Type="http://schemas.openxmlformats.org/officeDocument/2006/relationships/tags" Target="../tags/tag628.xml"/><Relationship Id="rId6" Type="http://schemas.openxmlformats.org/officeDocument/2006/relationships/tags" Target="../tags/tag633.xml"/><Relationship Id="rId5" Type="http://schemas.openxmlformats.org/officeDocument/2006/relationships/tags" Target="../tags/tag632.xml"/><Relationship Id="rId4" Type="http://schemas.openxmlformats.org/officeDocument/2006/relationships/tags" Target="../tags/tag631.xml"/><Relationship Id="rId9" Type="http://schemas.openxmlformats.org/officeDocument/2006/relationships/image" Target="../media/image3.png"/></Relationships>
</file>

<file path=ppt/slides/_rels/slide5.xml.rels><?xml version="1.0" encoding="UTF-8" standalone="yes"?>
<Relationships xmlns="http://schemas.openxmlformats.org/package/2006/relationships"><Relationship Id="rId8" Type="http://schemas.openxmlformats.org/officeDocument/2006/relationships/slideLayout" Target="../slideLayouts/slideLayout56.xml"/><Relationship Id="rId3" Type="http://schemas.openxmlformats.org/officeDocument/2006/relationships/tags" Target="../tags/tag378.xml"/><Relationship Id="rId7" Type="http://schemas.openxmlformats.org/officeDocument/2006/relationships/tags" Target="../tags/tag382.xml"/><Relationship Id="rId2" Type="http://schemas.openxmlformats.org/officeDocument/2006/relationships/tags" Target="../tags/tag377.xml"/><Relationship Id="rId1" Type="http://schemas.openxmlformats.org/officeDocument/2006/relationships/tags" Target="../tags/tag376.xml"/><Relationship Id="rId6" Type="http://schemas.openxmlformats.org/officeDocument/2006/relationships/tags" Target="../tags/tag381.xml"/><Relationship Id="rId11" Type="http://schemas.openxmlformats.org/officeDocument/2006/relationships/image" Target="../media/image10.jpeg"/><Relationship Id="rId5" Type="http://schemas.openxmlformats.org/officeDocument/2006/relationships/tags" Target="../tags/tag380.xml"/><Relationship Id="rId10" Type="http://schemas.openxmlformats.org/officeDocument/2006/relationships/image" Target="../media/image3.png"/><Relationship Id="rId4" Type="http://schemas.openxmlformats.org/officeDocument/2006/relationships/tags" Target="../tags/tag379.xml"/><Relationship Id="rId9" Type="http://schemas.openxmlformats.org/officeDocument/2006/relationships/notesSlide" Target="../notesSlides/notesSlide3.xml"/></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4.xml"/><Relationship Id="rId3" Type="http://schemas.openxmlformats.org/officeDocument/2006/relationships/tags" Target="../tags/tag385.xml"/><Relationship Id="rId7" Type="http://schemas.openxmlformats.org/officeDocument/2006/relationships/slideLayout" Target="../slideLayouts/slideLayout56.xml"/><Relationship Id="rId2" Type="http://schemas.openxmlformats.org/officeDocument/2006/relationships/tags" Target="../tags/tag384.xml"/><Relationship Id="rId1" Type="http://schemas.openxmlformats.org/officeDocument/2006/relationships/tags" Target="../tags/tag383.xml"/><Relationship Id="rId6" Type="http://schemas.openxmlformats.org/officeDocument/2006/relationships/tags" Target="../tags/tag388.xml"/><Relationship Id="rId5" Type="http://schemas.openxmlformats.org/officeDocument/2006/relationships/tags" Target="../tags/tag387.xml"/><Relationship Id="rId10" Type="http://schemas.openxmlformats.org/officeDocument/2006/relationships/image" Target="../media/image10.jpeg"/><Relationship Id="rId4" Type="http://schemas.openxmlformats.org/officeDocument/2006/relationships/tags" Target="../tags/tag386.xml"/><Relationship Id="rId9" Type="http://schemas.openxmlformats.org/officeDocument/2006/relationships/image" Target="../media/image3.png"/></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5.xml"/><Relationship Id="rId3" Type="http://schemas.openxmlformats.org/officeDocument/2006/relationships/tags" Target="../tags/tag391.xml"/><Relationship Id="rId7" Type="http://schemas.openxmlformats.org/officeDocument/2006/relationships/slideLayout" Target="../slideLayouts/slideLayout56.xml"/><Relationship Id="rId2" Type="http://schemas.openxmlformats.org/officeDocument/2006/relationships/tags" Target="../tags/tag390.xml"/><Relationship Id="rId1" Type="http://schemas.openxmlformats.org/officeDocument/2006/relationships/tags" Target="../tags/tag389.xml"/><Relationship Id="rId6" Type="http://schemas.openxmlformats.org/officeDocument/2006/relationships/tags" Target="../tags/tag394.xml"/><Relationship Id="rId5" Type="http://schemas.openxmlformats.org/officeDocument/2006/relationships/tags" Target="../tags/tag393.xml"/><Relationship Id="rId10" Type="http://schemas.openxmlformats.org/officeDocument/2006/relationships/image" Target="../media/image10.jpeg"/><Relationship Id="rId4" Type="http://schemas.openxmlformats.org/officeDocument/2006/relationships/tags" Target="../tags/tag392.xml"/><Relationship Id="rId9" Type="http://schemas.openxmlformats.org/officeDocument/2006/relationships/image" Target="../media/image3.png"/></Relationships>
</file>

<file path=ppt/slides/_rels/slide8.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tags" Target="../tags/tag397.xml"/><Relationship Id="rId7" Type="http://schemas.openxmlformats.org/officeDocument/2006/relationships/slideLayout" Target="../slideLayouts/slideLayout56.xml"/><Relationship Id="rId2" Type="http://schemas.openxmlformats.org/officeDocument/2006/relationships/tags" Target="../tags/tag396.xml"/><Relationship Id="rId1" Type="http://schemas.openxmlformats.org/officeDocument/2006/relationships/tags" Target="../tags/tag395.xml"/><Relationship Id="rId6" Type="http://schemas.openxmlformats.org/officeDocument/2006/relationships/tags" Target="../tags/tag400.xml"/><Relationship Id="rId5" Type="http://schemas.openxmlformats.org/officeDocument/2006/relationships/tags" Target="../tags/tag399.xml"/><Relationship Id="rId4" Type="http://schemas.openxmlformats.org/officeDocument/2006/relationships/tags" Target="../tags/tag398.xml"/></Relationships>
</file>

<file path=ppt/slides/_rels/slide9.xml.rels><?xml version="1.0" encoding="UTF-8" standalone="yes"?>
<Relationships xmlns="http://schemas.openxmlformats.org/package/2006/relationships"><Relationship Id="rId3" Type="http://schemas.openxmlformats.org/officeDocument/2006/relationships/tags" Target="../tags/tag403.xml"/><Relationship Id="rId7" Type="http://schemas.openxmlformats.org/officeDocument/2006/relationships/image" Target="../media/image9.jpeg"/><Relationship Id="rId2" Type="http://schemas.openxmlformats.org/officeDocument/2006/relationships/tags" Target="../tags/tag402.xml"/><Relationship Id="rId1" Type="http://schemas.openxmlformats.org/officeDocument/2006/relationships/tags" Target="../tags/tag401.xml"/><Relationship Id="rId6" Type="http://schemas.openxmlformats.org/officeDocument/2006/relationships/image" Target="../media/image8.jpeg"/><Relationship Id="rId5" Type="http://schemas.openxmlformats.org/officeDocument/2006/relationships/slideLayout" Target="../slideLayouts/slideLayout18.xml"/><Relationship Id="rId4" Type="http://schemas.openxmlformats.org/officeDocument/2006/relationships/tags" Target="../tags/tag40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6a3d7320f5054ab08ad4e6ae7e7eab8c"/>
          <p:cNvPicPr>
            <a:picLocks noChangeAspect="1"/>
          </p:cNvPicPr>
          <p:nvPr/>
        </p:nvPicPr>
        <p:blipFill>
          <a:blip r:embed="rId4"/>
          <a:stretch>
            <a:fillRect/>
          </a:stretch>
        </p:blipFill>
        <p:spPr>
          <a:xfrm>
            <a:off x="0" y="0"/>
            <a:ext cx="12138660" cy="6858000"/>
          </a:xfrm>
          <a:prstGeom prst="rect">
            <a:avLst/>
          </a:prstGeom>
        </p:spPr>
      </p:pic>
      <p:sp>
        <p:nvSpPr>
          <p:cNvPr id="4" name="矩形 3"/>
          <p:cNvSpPr/>
          <p:nvPr/>
        </p:nvSpPr>
        <p:spPr>
          <a:xfrm>
            <a:off x="2092960" y="2245360"/>
            <a:ext cx="8006080" cy="1445260"/>
          </a:xfrm>
          <a:prstGeom prst="rect">
            <a:avLst/>
          </a:prstGeom>
          <a:noFill/>
          <a:ln>
            <a:noFill/>
          </a:ln>
        </p:spPr>
        <p:txBody>
          <a:bodyPr wrap="none" rtlCol="0" anchor="t">
            <a:spAutoFit/>
          </a:bodyPr>
          <a:lstStyle/>
          <a:p>
            <a:pPr algn="ctr"/>
            <a:r>
              <a:rPr lang="zh-CN" altLang="en-US" sz="8800" b="1">
                <a:ln w="12700">
                  <a:solidFill>
                    <a:schemeClr val="accent3">
                      <a:lumMod val="50000"/>
                    </a:schemeClr>
                  </a:solidFill>
                  <a:prstDash val="solid"/>
                </a:ln>
                <a:pattFill prst="narHorz">
                  <a:fgClr>
                    <a:schemeClr val="accent3"/>
                  </a:fgClr>
                  <a:bgClr>
                    <a:schemeClr val="accent3">
                      <a:lumMod val="40000"/>
                      <a:lumOff val="60000"/>
                    </a:schemeClr>
                  </a:bgClr>
                </a:pattFill>
                <a:effectLst>
                  <a:innerShdw blurRad="177800">
                    <a:schemeClr val="accent3">
                      <a:lumMod val="50000"/>
                    </a:schemeClr>
                  </a:innerShdw>
                </a:effectLst>
              </a:rPr>
              <a:t>怜悯是人的天性</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chemeClr val="tx2"/>
            </a:gs>
            <a:gs pos="100000">
              <a:schemeClr val="tx2"/>
            </a:gs>
          </a:gsLst>
          <a:lin ang="5400000" scaled="0"/>
        </a:gradFill>
        <a:effectLst/>
      </p:bgPr>
    </p:bg>
    <p:spTree>
      <p:nvGrpSpPr>
        <p:cNvPr id="1" name=""/>
        <p:cNvGrpSpPr/>
        <p:nvPr/>
      </p:nvGrpSpPr>
      <p:grpSpPr>
        <a:xfrm>
          <a:off x="0" y="0"/>
          <a:ext cx="0" cy="0"/>
          <a:chOff x="0" y="0"/>
          <a:chExt cx="0" cy="0"/>
        </a:xfrm>
      </p:grpSpPr>
      <p:sp>
        <p:nvSpPr>
          <p:cNvPr id="5" name="矩形 4"/>
          <p:cNvSpPr/>
          <p:nvPr userDrawn="1">
            <p:custDataLst>
              <p:tags r:id="rId2"/>
            </p:custDataLst>
          </p:nvPr>
        </p:nvSpPr>
        <p:spPr>
          <a:xfrm>
            <a:off x="292800" y="304200"/>
            <a:ext cx="11606400" cy="6249600"/>
          </a:xfrm>
          <a:prstGeom prst="rect">
            <a:avLst/>
          </a:prstGeom>
          <a:solidFill>
            <a:schemeClr val="lt2">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微软雅黑" pitchFamily="34" charset="-122"/>
              <a:ea typeface="微软雅黑" pitchFamily="34" charset="-122"/>
            </a:endParaRPr>
          </a:p>
        </p:txBody>
      </p:sp>
      <p:sp>
        <p:nvSpPr>
          <p:cNvPr id="3" name="文本框 2"/>
          <p:cNvSpPr txBox="1"/>
          <p:nvPr>
            <p:custDataLst>
              <p:tags r:id="rId3"/>
            </p:custDataLst>
          </p:nvPr>
        </p:nvSpPr>
        <p:spPr>
          <a:xfrm>
            <a:off x="609600" y="609600"/>
            <a:ext cx="10972800" cy="914400"/>
          </a:xfrm>
          <a:prstGeom prst="rect">
            <a:avLst/>
          </a:prstGeom>
          <a:noFill/>
        </p:spPr>
        <p:txBody>
          <a:bodyPr wrap="square" rtlCol="0" anchor="b">
            <a:noAutofit/>
          </a:bodyPr>
          <a:lstStyle/>
          <a:p>
            <a:pPr marL="0" indent="0" algn="ctr">
              <a:lnSpc>
                <a:spcPct val="100000"/>
              </a:lnSpc>
              <a:spcBef>
                <a:spcPct val="0"/>
              </a:spcBef>
              <a:spcAft>
                <a:spcPct val="0"/>
              </a:spcAft>
              <a:buSzTx/>
              <a:buNone/>
            </a:pPr>
            <a:r>
              <a:rPr lang="zh-CN" sz="4800" b="1" spc="300">
                <a:solidFill>
                  <a:schemeClr val="accent1"/>
                </a:solidFill>
                <a:latin typeface="微软雅黑" pitchFamily="34" charset="-122"/>
                <a:ea typeface="微软雅黑" pitchFamily="34" charset="-122"/>
              </a:rPr>
              <a:t>文本诵读</a:t>
            </a:r>
          </a:p>
        </p:txBody>
      </p:sp>
      <p:pic>
        <p:nvPicPr>
          <p:cNvPr id="4" name="图片 3"/>
          <p:cNvPicPr>
            <a:picLocks noChangeAspect="1"/>
          </p:cNvPicPr>
          <p:nvPr>
            <p:custDataLst>
              <p:tags r:id="rId4"/>
            </p:custDataLst>
          </p:nvPr>
        </p:nvPicPr>
        <p:blipFill>
          <a:blip r:embed="rId6"/>
          <a:srcRect t="28205" b="19118"/>
          <a:stretch>
            <a:fillRect/>
          </a:stretch>
        </p:blipFill>
        <p:spPr>
          <a:xfrm>
            <a:off x="609556" y="1524012"/>
            <a:ext cx="10972888" cy="4724506"/>
          </a:xfrm>
          <a:custGeom>
            <a:avLst/>
            <a:gdLst/>
            <a:ahLst/>
            <a:cxnLst>
              <a:cxn ang="3">
                <a:pos x="hc" y="t"/>
              </a:cxn>
              <a:cxn ang="cd2">
                <a:pos x="l" y="vc"/>
              </a:cxn>
              <a:cxn ang="cd4">
                <a:pos x="hc" y="b"/>
              </a:cxn>
              <a:cxn ang="0">
                <a:pos x="r" y="vc"/>
              </a:cxn>
            </a:cxnLst>
            <a:rect l="l" t="t" r="r" b="b"/>
            <a:pathLst>
              <a:path w="17280" h="6480">
                <a:moveTo>
                  <a:pt x="0" y="0"/>
                </a:moveTo>
                <a:lnTo>
                  <a:pt x="17280" y="0"/>
                </a:lnTo>
                <a:lnTo>
                  <a:pt x="17280" y="6480"/>
                </a:lnTo>
                <a:lnTo>
                  <a:pt x="0" y="6480"/>
                </a:lnTo>
                <a:lnTo>
                  <a:pt x="0" y="0"/>
                </a:lnTo>
                <a:close/>
              </a:path>
            </a:pathLst>
          </a:cu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amond(in)">
                                      <p:cBhvr>
                                        <p:cTn id="7" dur="20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8" presetClass="entr" presetSubtype="12"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strips(downLeft)">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0"/>
            <a:ext cx="12192000" cy="92583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隶书" panose="02010509060101010101" charset="-122"/>
              <a:ea typeface="隶书" panose="02010509060101010101" charset="-122"/>
            </a:endParaRPr>
          </a:p>
        </p:txBody>
      </p:sp>
      <p:pic>
        <p:nvPicPr>
          <p:cNvPr id="8" name="图片 7"/>
          <p:cNvPicPr>
            <a:picLocks noChangeAspect="1"/>
          </p:cNvPicPr>
          <p:nvPr>
            <p:custDataLst>
              <p:tags r:id="rId3"/>
            </p:custDataLst>
          </p:nvPr>
        </p:nvPicPr>
        <p:blipFill>
          <a:blip r:embed="rId16"/>
          <a:stretch>
            <a:fillRect/>
          </a:stretch>
        </p:blipFill>
        <p:spPr>
          <a:xfrm>
            <a:off x="11471910" y="6137910"/>
            <a:ext cx="720090" cy="720090"/>
          </a:xfrm>
          <a:prstGeom prst="rect">
            <a:avLst/>
          </a:prstGeom>
        </p:spPr>
      </p:pic>
      <p:pic>
        <p:nvPicPr>
          <p:cNvPr id="7" name="图片 6"/>
          <p:cNvPicPr>
            <a:picLocks noChangeAspect="1"/>
          </p:cNvPicPr>
          <p:nvPr>
            <p:custDataLst>
              <p:tags r:id="rId4"/>
            </p:custDataLst>
          </p:nvPr>
        </p:nvPicPr>
        <p:blipFill>
          <a:blip r:embed="rId16"/>
          <a:stretch>
            <a:fillRect/>
          </a:stretch>
        </p:blipFill>
        <p:spPr>
          <a:xfrm>
            <a:off x="0" y="6137910"/>
            <a:ext cx="720090" cy="720090"/>
          </a:xfrm>
          <a:prstGeom prst="rect">
            <a:avLst/>
          </a:prstGeom>
        </p:spPr>
      </p:pic>
      <p:sp>
        <p:nvSpPr>
          <p:cNvPr id="12" name="矩形 12"/>
          <p:cNvSpPr/>
          <p:nvPr>
            <p:custDataLst>
              <p:tags r:id="rId5"/>
            </p:custDataLst>
          </p:nvPr>
        </p:nvSpPr>
        <p:spPr>
          <a:xfrm>
            <a:off x="11887200" y="1077595"/>
            <a:ext cx="304800" cy="47136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隶书" panose="02010509060101010101" charset="-122"/>
              <a:ea typeface="隶书" panose="02010509060101010101" charset="-122"/>
            </a:endParaRPr>
          </a:p>
        </p:txBody>
      </p:sp>
      <p:sp>
        <p:nvSpPr>
          <p:cNvPr id="14" name="矩形 13"/>
          <p:cNvSpPr/>
          <p:nvPr>
            <p:custDataLst>
              <p:tags r:id="rId6"/>
            </p:custDataLst>
          </p:nvPr>
        </p:nvSpPr>
        <p:spPr>
          <a:xfrm>
            <a:off x="914400" y="1077595"/>
            <a:ext cx="10363200" cy="2732405"/>
          </a:xfrm>
          <a:prstGeom prst="rect">
            <a:avLst/>
          </a:prstGeom>
          <a:solidFill>
            <a:srgbClr val="FFFFFF"/>
          </a:solidFill>
          <a:ln>
            <a:noFill/>
          </a:ln>
          <a:effectLst>
            <a:outerShdw blurRad="127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隶书" panose="02010509060101010101" charset="-122"/>
              <a:ea typeface="隶书" panose="02010509060101010101" charset="-122"/>
              <a:sym typeface="+mn-ea"/>
            </a:endParaRPr>
          </a:p>
        </p:txBody>
      </p:sp>
      <p:sp>
        <p:nvSpPr>
          <p:cNvPr id="16" name="矩形 14"/>
          <p:cNvSpPr/>
          <p:nvPr>
            <p:custDataLst>
              <p:tags r:id="rId7"/>
            </p:custDataLst>
          </p:nvPr>
        </p:nvSpPr>
        <p:spPr>
          <a:xfrm>
            <a:off x="914400" y="3962432"/>
            <a:ext cx="10363283" cy="1828815"/>
          </a:xfrm>
          <a:prstGeom prst="rect">
            <a:avLst/>
          </a:prstGeom>
          <a:solidFill>
            <a:srgbClr val="FFFFFF"/>
          </a:solidFill>
          <a:ln>
            <a:noFill/>
          </a:ln>
          <a:effectLst>
            <a:outerShdw blurRad="1270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a:solidFill>
                <a:schemeClr val="lt1"/>
              </a:solidFill>
              <a:latin typeface="隶书" panose="02010509060101010101" charset="-122"/>
              <a:ea typeface="隶书" panose="02010509060101010101" charset="-122"/>
              <a:sym typeface="+mn-ea"/>
            </a:endParaRPr>
          </a:p>
        </p:txBody>
      </p:sp>
      <p:sp>
        <p:nvSpPr>
          <p:cNvPr id="17" name="矩形 11"/>
          <p:cNvSpPr/>
          <p:nvPr>
            <p:custDataLst>
              <p:tags r:id="rId8"/>
            </p:custDataLst>
          </p:nvPr>
        </p:nvSpPr>
        <p:spPr>
          <a:xfrm>
            <a:off x="0" y="1077595"/>
            <a:ext cx="304800" cy="471360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隶书" panose="02010509060101010101" charset="-122"/>
              <a:ea typeface="隶书" panose="02010509060101010101" charset="-122"/>
            </a:endParaRPr>
          </a:p>
        </p:txBody>
      </p:sp>
      <p:sp>
        <p:nvSpPr>
          <p:cNvPr id="5" name="文本框 4"/>
          <p:cNvSpPr txBox="1"/>
          <p:nvPr>
            <p:custDataLst>
              <p:tags r:id="rId9"/>
            </p:custDataLst>
          </p:nvPr>
        </p:nvSpPr>
        <p:spPr>
          <a:xfrm>
            <a:off x="457155" y="152401"/>
            <a:ext cx="11277689" cy="609600"/>
          </a:xfrm>
          <a:prstGeom prst="rect">
            <a:avLst/>
          </a:prstGeom>
          <a:noFill/>
        </p:spPr>
        <p:txBody>
          <a:bodyPr wrap="square" lIns="63500" tIns="25400" rIns="63500" bIns="25400" rtlCol="0" anchor="ctr" anchorCtr="0">
            <a:noAutofit/>
          </a:bodyPr>
          <a:lstStyle/>
          <a:p>
            <a:pPr marL="0" indent="0" algn="l">
              <a:lnSpc>
                <a:spcPct val="100000"/>
              </a:lnSpc>
              <a:spcBef>
                <a:spcPct val="0"/>
              </a:spcBef>
              <a:spcAft>
                <a:spcPct val="0"/>
              </a:spcAft>
              <a:buSzTx/>
              <a:buNone/>
            </a:pPr>
            <a:r>
              <a:rPr lang="zh-CN" sz="4000" b="1" spc="160">
                <a:solidFill>
                  <a:schemeClr val="accent1">
                    <a:lumMod val="75000"/>
                  </a:schemeClr>
                </a:solidFill>
                <a:latin typeface="隶书" panose="02010509060101010101" charset="-122"/>
                <a:ea typeface="隶书" panose="02010509060101010101" charset="-122"/>
              </a:rPr>
              <a:t>字词积累</a:t>
            </a:r>
          </a:p>
        </p:txBody>
      </p:sp>
      <p:sp>
        <p:nvSpPr>
          <p:cNvPr id="11" name="Title 6"/>
          <p:cNvSpPr txBox="1"/>
          <p:nvPr>
            <p:custDataLst>
              <p:tags r:id="rId10"/>
            </p:custDataLst>
          </p:nvPr>
        </p:nvSpPr>
        <p:spPr>
          <a:xfrm>
            <a:off x="1247140" y="1311275"/>
            <a:ext cx="9144000" cy="59753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400" b="1" spc="100">
                <a:ln w="3175">
                  <a:noFill/>
                  <a:prstDash val="dash"/>
                </a:ln>
                <a:solidFill>
                  <a:schemeClr val="dk1">
                    <a:lumMod val="75000"/>
                    <a:lumOff val="25000"/>
                  </a:schemeClr>
                </a:solidFill>
                <a:latin typeface="隶书" panose="02010509060101010101" charset="-122"/>
                <a:ea typeface="隶书" panose="02010509060101010101" charset="-122"/>
                <a:cs typeface="微软雅黑" panose="020B0503020204020204" pitchFamily="34" charset="-122"/>
              </a:rPr>
              <a:t>设身处地：设想自己处在别人的那种境地。指替别人的处境着想。</a:t>
            </a:r>
          </a:p>
        </p:txBody>
      </p:sp>
      <p:sp>
        <p:nvSpPr>
          <p:cNvPr id="2" name="Title 6"/>
          <p:cNvSpPr txBox="1"/>
          <p:nvPr>
            <p:custDataLst>
              <p:tags r:id="rId11"/>
            </p:custDataLst>
          </p:nvPr>
        </p:nvSpPr>
        <p:spPr>
          <a:xfrm>
            <a:off x="1247140" y="2076450"/>
            <a:ext cx="9144000" cy="59753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400" b="1" spc="100">
                <a:ln w="3175">
                  <a:noFill/>
                  <a:prstDash val="dash"/>
                </a:ln>
                <a:solidFill>
                  <a:schemeClr val="dk1">
                    <a:lumMod val="75000"/>
                    <a:lumOff val="25000"/>
                  </a:schemeClr>
                </a:solidFill>
                <a:latin typeface="隶书" panose="02010509060101010101" charset="-122"/>
                <a:ea typeface="隶书" panose="02010509060101010101" charset="-122"/>
                <a:cs typeface="微软雅黑" panose="020B0503020204020204" pitchFamily="34" charset="-122"/>
              </a:rPr>
              <a:t>混为一谈：把不同的事物混在一起，当作同样的事物谈论。</a:t>
            </a:r>
          </a:p>
        </p:txBody>
      </p:sp>
      <p:sp>
        <p:nvSpPr>
          <p:cNvPr id="3" name="Title 6"/>
          <p:cNvSpPr txBox="1"/>
          <p:nvPr>
            <p:custDataLst>
              <p:tags r:id="rId12"/>
            </p:custDataLst>
          </p:nvPr>
        </p:nvSpPr>
        <p:spPr>
          <a:xfrm>
            <a:off x="1247140" y="2842260"/>
            <a:ext cx="9144000" cy="96774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400" b="1" spc="100">
                <a:ln w="3175">
                  <a:noFill/>
                  <a:prstDash val="dash"/>
                </a:ln>
                <a:solidFill>
                  <a:schemeClr val="dk1">
                    <a:lumMod val="75000"/>
                    <a:lumOff val="25000"/>
                  </a:schemeClr>
                </a:solidFill>
                <a:latin typeface="隶书" panose="02010509060101010101" charset="-122"/>
                <a:ea typeface="隶书" panose="02010509060101010101" charset="-122"/>
                <a:cs typeface="微软雅黑" panose="020B0503020204020204" pitchFamily="34" charset="-122"/>
              </a:rPr>
              <a:t>明目张胆：睁开眼睛放开胆量做事。原意指有胆识，敢做敢为。后演变为无所顾忌，胆大妄为。</a:t>
            </a:r>
          </a:p>
        </p:txBody>
      </p:sp>
      <p:sp>
        <p:nvSpPr>
          <p:cNvPr id="9" name="Title 6"/>
          <p:cNvSpPr txBox="1"/>
          <p:nvPr>
            <p:custDataLst>
              <p:tags r:id="rId13"/>
            </p:custDataLst>
          </p:nvPr>
        </p:nvSpPr>
        <p:spPr>
          <a:xfrm>
            <a:off x="1247140" y="4126230"/>
            <a:ext cx="9144000" cy="597535"/>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400" b="1" spc="100">
                <a:ln w="3175">
                  <a:noFill/>
                  <a:prstDash val="dash"/>
                </a:ln>
                <a:solidFill>
                  <a:schemeClr val="dk1">
                    <a:lumMod val="75000"/>
                    <a:lumOff val="25000"/>
                  </a:schemeClr>
                </a:solidFill>
                <a:latin typeface="隶书" panose="02010509060101010101" charset="-122"/>
                <a:ea typeface="隶书" panose="02010509060101010101" charset="-122"/>
                <a:cs typeface="微软雅黑" panose="020B0503020204020204" pitchFamily="34" charset="-122"/>
              </a:rPr>
              <a:t>充耳不闻：塞住耳朵不听。形容有意不听别人的意见。</a:t>
            </a:r>
          </a:p>
        </p:txBody>
      </p:sp>
      <p:sp>
        <p:nvSpPr>
          <p:cNvPr id="13" name="Title 6"/>
          <p:cNvSpPr txBox="1"/>
          <p:nvPr>
            <p:custDataLst>
              <p:tags r:id="rId14"/>
            </p:custDataLst>
          </p:nvPr>
        </p:nvSpPr>
        <p:spPr>
          <a:xfrm>
            <a:off x="1247140" y="4848860"/>
            <a:ext cx="9144000" cy="94234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400" b="1" spc="100">
                <a:ln w="3175">
                  <a:noFill/>
                  <a:prstDash val="dash"/>
                </a:ln>
                <a:solidFill>
                  <a:schemeClr val="dk1">
                    <a:lumMod val="75000"/>
                    <a:lumOff val="25000"/>
                  </a:schemeClr>
                </a:solidFill>
                <a:latin typeface="隶书" panose="02010509060101010101" charset="-122"/>
                <a:ea typeface="隶书" panose="02010509060101010101" charset="-122"/>
                <a:cs typeface="微软雅黑" panose="020B0503020204020204" pitchFamily="34" charset="-122"/>
              </a:rPr>
              <a:t>感同身受：心里很感激，就象自己亲身领受到一样。现在多比喻虽未亲身经历，却如同亲身经历过一般。</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diamond(in)">
                                      <p:cBhvr>
                                        <p:cTn id="7" dur="2000"/>
                                        <p:tgtEl>
                                          <p:spTgt spid="10"/>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48" presetClass="entr" presetSubtype="0" accel="50000"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000" fill="hold"/>
                                        <p:tgtEl>
                                          <p:spTgt spid="5"/>
                                        </p:tgtEl>
                                        <p:attrNameLst>
                                          <p:attrName>style.rotation</p:attrName>
                                        </p:attrNameLst>
                                      </p:cBhvr>
                                      <p:tavLst>
                                        <p:tav tm="0">
                                          <p:val>
                                            <p:fltVal val="90"/>
                                          </p:val>
                                        </p:tav>
                                        <p:tav tm="80000">
                                          <p:val>
                                            <p:fltVal val="90"/>
                                          </p:val>
                                        </p:tav>
                                        <p:tav tm="80000">
                                          <p:val>
                                            <p:fltVal val="90"/>
                                          </p:val>
                                        </p:tav>
                                        <p:tav tm="100000">
                                          <p:val>
                                            <p:fltVal val="0"/>
                                          </p:val>
                                        </p:tav>
                                      </p:tavLst>
                                    </p:anim>
                                    <p:anim calcmode="lin" valueType="num">
                                      <p:cBhvr>
                                        <p:cTn id="14" dur="1000" fill="hold"/>
                                        <p:tgtEl>
                                          <p:spTgt spid="5"/>
                                        </p:tgtEl>
                                        <p:attrNameLst>
                                          <p:attrName>ppt_x</p:attrName>
                                        </p:attrNameLst>
                                      </p:cBhvr>
                                      <p:tavLst>
                                        <p:tav tm="0">
                                          <p:val>
                                            <p:fltVal val="-1"/>
                                          </p:val>
                                        </p:tav>
                                        <p:tav tm="50000">
                                          <p:val>
                                            <p:fltVal val="0.95"/>
                                          </p:val>
                                        </p:tav>
                                        <p:tav tm="100000">
                                          <p:val>
                                            <p:strVal val="#ppt_x"/>
                                          </p:val>
                                        </p:tav>
                                      </p:tavLst>
                                    </p:anim>
                                    <p:anim calcmode="lin" valueType="num">
                                      <p:cBhvr>
                                        <p:cTn id="15" dur="1000" fill="hold"/>
                                        <p:tgtEl>
                                          <p:spTgt spid="5"/>
                                        </p:tgtEl>
                                        <p:attrNameLst>
                                          <p:attrName>ppt_y</p:attrName>
                                        </p:attrNameLst>
                                      </p:cBhvr>
                                      <p:tavLst>
                                        <p:tav tm="0">
                                          <p:val>
                                            <p:strVal val="#ppt_y"/>
                                          </p:val>
                                        </p:tav>
                                        <p:tav tm="100000">
                                          <p:val>
                                            <p:strVal val="#ppt_y"/>
                                          </p:val>
                                        </p:tav>
                                      </p:tavLst>
                                    </p:anim>
                                    <p:animEffect transition="in" filter="fade">
                                      <p:cBhvr>
                                        <p:cTn id="16" dur="1000"/>
                                        <p:tgtEl>
                                          <p:spTgt spid="5"/>
                                        </p:tgtEl>
                                      </p:cBhvr>
                                    </p:animEffect>
                                  </p:childTnLst>
                                </p:cTn>
                              </p:par>
                            </p:childTnLst>
                          </p:cTn>
                        </p:par>
                      </p:childTnLst>
                    </p:cTn>
                  </p:par>
                  <p:par>
                    <p:cTn id="17" fill="hold" nodeType="clickPar">
                      <p:stCondLst>
                        <p:cond delay="indefinite"/>
                      </p:stCondLst>
                      <p:childTnLst>
                        <p:par>
                          <p:cTn id="18" fill="hold" nodeType="withGroup">
                            <p:stCondLst>
                              <p:cond delay="indefinite"/>
                            </p:stCondLst>
                          </p:cTn>
                        </p:par>
                        <p:par>
                          <p:cTn id="19" fill="hold" nodeType="afterGroup">
                            <p:stCondLst>
                              <p:cond delay="0"/>
                            </p:stCondLst>
                            <p:childTnLst>
                              <p:par>
                                <p:cTn id="20" presetID="8" presetClass="entr" presetSubtype="16" fill="hold" grpId="2"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diamond(in)">
                                      <p:cBhvr>
                                        <p:cTn id="22" dur="2000"/>
                                        <p:tgtEl>
                                          <p:spTgt spid="17"/>
                                        </p:tgtEl>
                                      </p:cBhvr>
                                    </p:animEffect>
                                  </p:childTnLst>
                                </p:cTn>
                              </p:par>
                            </p:childTnLst>
                          </p:cTn>
                        </p:par>
                      </p:childTnLst>
                    </p:cTn>
                  </p:par>
                  <p:par>
                    <p:cTn id="23" fill="hold" nodeType="clickPar">
                      <p:stCondLst>
                        <p:cond delay="indefinite"/>
                      </p:stCondLst>
                      <p:childTnLst>
                        <p:par>
                          <p:cTn id="24" fill="hold" nodeType="withGroup">
                            <p:stCondLst>
                              <p:cond delay="indefinite"/>
                            </p:stCondLst>
                          </p:cTn>
                        </p:par>
                        <p:par>
                          <p:cTn id="25" fill="hold" nodeType="afterGroup">
                            <p:stCondLst>
                              <p:cond delay="0"/>
                            </p:stCondLst>
                            <p:childTnLst>
                              <p:par>
                                <p:cTn id="26" presetID="8" presetClass="entr" presetSubtype="16" fill="hold" grpId="3" nodeType="clickEffect">
                                  <p:stCondLst>
                                    <p:cond delay="0"/>
                                  </p:stCondLst>
                                  <p:childTnLst>
                                    <p:set>
                                      <p:cBhvr>
                                        <p:cTn id="27" dur="1" fill="hold">
                                          <p:stCondLst>
                                            <p:cond delay="0"/>
                                          </p:stCondLst>
                                        </p:cTn>
                                        <p:tgtEl>
                                          <p:spTgt spid="12"/>
                                        </p:tgtEl>
                                        <p:attrNameLst>
                                          <p:attrName>style.visibility</p:attrName>
                                        </p:attrNameLst>
                                      </p:cBhvr>
                                      <p:to>
                                        <p:strVal val="visible"/>
                                      </p:to>
                                    </p:set>
                                    <p:animEffect transition="in" filter="diamond(in)">
                                      <p:cBhvr>
                                        <p:cTn id="28" dur="2000"/>
                                        <p:tgtEl>
                                          <p:spTgt spid="12"/>
                                        </p:tgtEl>
                                      </p:cBhvr>
                                    </p:animEffect>
                                  </p:childTnLst>
                                </p:cTn>
                              </p:par>
                            </p:childTnLst>
                          </p:cTn>
                        </p:par>
                      </p:childTnLst>
                    </p:cTn>
                  </p:par>
                  <p:par>
                    <p:cTn id="29" fill="hold" nodeType="clickPar">
                      <p:stCondLst>
                        <p:cond delay="indefinite"/>
                      </p:stCondLst>
                      <p:childTnLst>
                        <p:par>
                          <p:cTn id="30" fill="hold" nodeType="withGroup">
                            <p:stCondLst>
                              <p:cond delay="indefinite"/>
                            </p:stCondLst>
                          </p:cTn>
                        </p:par>
                        <p:par>
                          <p:cTn id="31" fill="hold" nodeType="afterGroup">
                            <p:stCondLst>
                              <p:cond delay="0"/>
                            </p:stCondLst>
                            <p:childTnLst>
                              <p:par>
                                <p:cTn id="32" presetID="8" presetClass="entr" presetSubtype="16" fill="hold" grpId="4" nodeType="clickEffect">
                                  <p:stCondLst>
                                    <p:cond delay="0"/>
                                  </p:stCondLst>
                                  <p:childTnLst>
                                    <p:set>
                                      <p:cBhvr>
                                        <p:cTn id="33" dur="1" fill="hold">
                                          <p:stCondLst>
                                            <p:cond delay="0"/>
                                          </p:stCondLst>
                                        </p:cTn>
                                        <p:tgtEl>
                                          <p:spTgt spid="14"/>
                                        </p:tgtEl>
                                        <p:attrNameLst>
                                          <p:attrName>style.visibility</p:attrName>
                                        </p:attrNameLst>
                                      </p:cBhvr>
                                      <p:to>
                                        <p:strVal val="visible"/>
                                      </p:to>
                                    </p:set>
                                    <p:animEffect transition="in" filter="diamond(in)">
                                      <p:cBhvr>
                                        <p:cTn id="34" dur="2000"/>
                                        <p:tgtEl>
                                          <p:spTgt spid="14"/>
                                        </p:tgtEl>
                                      </p:cBhvr>
                                    </p:animEffect>
                                  </p:childTnLst>
                                </p:cTn>
                              </p:par>
                            </p:childTnLst>
                          </p:cTn>
                        </p:par>
                      </p:childTnLst>
                    </p:cTn>
                  </p:par>
                  <p:par>
                    <p:cTn id="35" fill="hold" nodeType="clickPar">
                      <p:stCondLst>
                        <p:cond delay="indefinite"/>
                      </p:stCondLst>
                      <p:childTnLst>
                        <p:par>
                          <p:cTn id="36" fill="hold" nodeType="withGroup">
                            <p:stCondLst>
                              <p:cond delay="indefinite"/>
                            </p:stCondLst>
                          </p:cTn>
                        </p:par>
                        <p:par>
                          <p:cTn id="37" fill="hold" nodeType="afterGroup">
                            <p:stCondLst>
                              <p:cond delay="0"/>
                            </p:stCondLst>
                            <p:childTnLst>
                              <p:par>
                                <p:cTn id="38" presetID="9" presetClass="entr" presetSubtype="0" fill="hold" grpId="5" nodeType="click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dissolve">
                                      <p:cBhvr>
                                        <p:cTn id="40" dur="500"/>
                                        <p:tgtEl>
                                          <p:spTgt spid="11"/>
                                        </p:tgtEl>
                                      </p:cBhvr>
                                    </p:animEffect>
                                  </p:childTnLst>
                                </p:cTn>
                              </p:par>
                            </p:childTnLst>
                          </p:cTn>
                        </p:par>
                      </p:childTnLst>
                    </p:cTn>
                  </p:par>
                  <p:par>
                    <p:cTn id="41" fill="hold" nodeType="clickPar">
                      <p:stCondLst>
                        <p:cond delay="indefinite"/>
                      </p:stCondLst>
                      <p:childTnLst>
                        <p:par>
                          <p:cTn id="42" fill="hold" nodeType="withGroup">
                            <p:stCondLst>
                              <p:cond delay="indefinite"/>
                            </p:stCondLst>
                          </p:cTn>
                        </p:par>
                        <p:par>
                          <p:cTn id="43" fill="hold" nodeType="afterGroup">
                            <p:stCondLst>
                              <p:cond delay="0"/>
                            </p:stCondLst>
                            <p:childTnLst>
                              <p:par>
                                <p:cTn id="44" presetID="9" presetClass="entr" presetSubtype="0" fill="hold" grpId="6" nodeType="clickEffect">
                                  <p:stCondLst>
                                    <p:cond delay="0"/>
                                  </p:stCondLst>
                                  <p:childTnLst>
                                    <p:set>
                                      <p:cBhvr>
                                        <p:cTn id="45" dur="1" fill="hold">
                                          <p:stCondLst>
                                            <p:cond delay="0"/>
                                          </p:stCondLst>
                                        </p:cTn>
                                        <p:tgtEl>
                                          <p:spTgt spid="2"/>
                                        </p:tgtEl>
                                        <p:attrNameLst>
                                          <p:attrName>style.visibility</p:attrName>
                                        </p:attrNameLst>
                                      </p:cBhvr>
                                      <p:to>
                                        <p:strVal val="visible"/>
                                      </p:to>
                                    </p:set>
                                    <p:animEffect transition="in" filter="dissolve">
                                      <p:cBhvr>
                                        <p:cTn id="46" dur="500"/>
                                        <p:tgtEl>
                                          <p:spTgt spid="2"/>
                                        </p:tgtEl>
                                      </p:cBhvr>
                                    </p:animEffect>
                                  </p:childTnLst>
                                </p:cTn>
                              </p:par>
                            </p:childTnLst>
                          </p:cTn>
                        </p:par>
                      </p:childTnLst>
                    </p:cTn>
                  </p:par>
                  <p:par>
                    <p:cTn id="47" fill="hold" nodeType="clickPar">
                      <p:stCondLst>
                        <p:cond delay="indefinite"/>
                      </p:stCondLst>
                      <p:childTnLst>
                        <p:par>
                          <p:cTn id="48" fill="hold" nodeType="withGroup">
                            <p:stCondLst>
                              <p:cond delay="indefinite"/>
                            </p:stCondLst>
                          </p:cTn>
                        </p:par>
                        <p:par>
                          <p:cTn id="49" fill="hold" nodeType="afterGroup">
                            <p:stCondLst>
                              <p:cond delay="0"/>
                            </p:stCondLst>
                            <p:childTnLst>
                              <p:par>
                                <p:cTn id="50" presetID="9" presetClass="entr" presetSubtype="0" fill="hold" grpId="7" nodeType="click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dissolve">
                                      <p:cBhvr>
                                        <p:cTn id="52" dur="500"/>
                                        <p:tgtEl>
                                          <p:spTgt spid="3"/>
                                        </p:tgtEl>
                                      </p:cBhvr>
                                    </p:animEffect>
                                  </p:childTnLst>
                                </p:cTn>
                              </p:par>
                            </p:childTnLst>
                          </p:cTn>
                        </p:par>
                      </p:childTnLst>
                    </p:cTn>
                  </p:par>
                  <p:par>
                    <p:cTn id="53" fill="hold" nodeType="clickPar">
                      <p:stCondLst>
                        <p:cond delay="indefinite"/>
                      </p:stCondLst>
                      <p:childTnLst>
                        <p:par>
                          <p:cTn id="54" fill="hold" nodeType="withGroup">
                            <p:stCondLst>
                              <p:cond delay="indefinite"/>
                            </p:stCondLst>
                          </p:cTn>
                        </p:par>
                        <p:par>
                          <p:cTn id="55" fill="hold" nodeType="afterGroup">
                            <p:stCondLst>
                              <p:cond delay="0"/>
                            </p:stCondLst>
                            <p:childTnLst>
                              <p:par>
                                <p:cTn id="56" presetID="8" presetClass="entr" presetSubtype="16" fill="hold" grpId="8" nodeType="click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diamond(in)">
                                      <p:cBhvr>
                                        <p:cTn id="58" dur="2000"/>
                                        <p:tgtEl>
                                          <p:spTgt spid="16"/>
                                        </p:tgtEl>
                                      </p:cBhvr>
                                    </p:animEffect>
                                  </p:childTnLst>
                                </p:cTn>
                              </p:par>
                            </p:childTnLst>
                          </p:cTn>
                        </p:par>
                      </p:childTnLst>
                    </p:cTn>
                  </p:par>
                  <p:par>
                    <p:cTn id="59" fill="hold" nodeType="clickPar">
                      <p:stCondLst>
                        <p:cond delay="indefinite"/>
                      </p:stCondLst>
                      <p:childTnLst>
                        <p:par>
                          <p:cTn id="60" fill="hold" nodeType="withGroup">
                            <p:stCondLst>
                              <p:cond delay="indefinite"/>
                            </p:stCondLst>
                          </p:cTn>
                        </p:par>
                        <p:par>
                          <p:cTn id="61" fill="hold" nodeType="afterGroup">
                            <p:stCondLst>
                              <p:cond delay="0"/>
                            </p:stCondLst>
                            <p:childTnLst>
                              <p:par>
                                <p:cTn id="62" presetID="9" presetClass="entr" presetSubtype="0" fill="hold" grpId="9" nodeType="clickEffect">
                                  <p:stCondLst>
                                    <p:cond delay="0"/>
                                  </p:stCondLst>
                                  <p:childTnLst>
                                    <p:set>
                                      <p:cBhvr>
                                        <p:cTn id="63" dur="1" fill="hold">
                                          <p:stCondLst>
                                            <p:cond delay="0"/>
                                          </p:stCondLst>
                                        </p:cTn>
                                        <p:tgtEl>
                                          <p:spTgt spid="9"/>
                                        </p:tgtEl>
                                        <p:attrNameLst>
                                          <p:attrName>style.visibility</p:attrName>
                                        </p:attrNameLst>
                                      </p:cBhvr>
                                      <p:to>
                                        <p:strVal val="visible"/>
                                      </p:to>
                                    </p:set>
                                    <p:animEffect transition="in" filter="dissolve">
                                      <p:cBhvr>
                                        <p:cTn id="64" dur="500"/>
                                        <p:tgtEl>
                                          <p:spTgt spid="9"/>
                                        </p:tgtEl>
                                      </p:cBhvr>
                                    </p:animEffect>
                                  </p:childTnLst>
                                </p:cTn>
                              </p:par>
                            </p:childTnLst>
                          </p:cTn>
                        </p:par>
                      </p:childTnLst>
                    </p:cTn>
                  </p:par>
                  <p:par>
                    <p:cTn id="65" fill="hold" nodeType="clickPar">
                      <p:stCondLst>
                        <p:cond delay="indefinite"/>
                      </p:stCondLst>
                      <p:childTnLst>
                        <p:par>
                          <p:cTn id="66" fill="hold" nodeType="withGroup">
                            <p:stCondLst>
                              <p:cond delay="indefinite"/>
                            </p:stCondLst>
                          </p:cTn>
                        </p:par>
                        <p:par>
                          <p:cTn id="67" fill="hold" nodeType="afterGroup">
                            <p:stCondLst>
                              <p:cond delay="0"/>
                            </p:stCondLst>
                            <p:childTnLst>
                              <p:par>
                                <p:cTn id="68" presetID="9" presetClass="entr" presetSubtype="0" fill="hold" grpId="10" nodeType="clickEffect">
                                  <p:stCondLst>
                                    <p:cond delay="0"/>
                                  </p:stCondLst>
                                  <p:childTnLst>
                                    <p:set>
                                      <p:cBhvr>
                                        <p:cTn id="69" dur="1" fill="hold">
                                          <p:stCondLst>
                                            <p:cond delay="0"/>
                                          </p:stCondLst>
                                        </p:cTn>
                                        <p:tgtEl>
                                          <p:spTgt spid="13"/>
                                        </p:tgtEl>
                                        <p:attrNameLst>
                                          <p:attrName>style.visibility</p:attrName>
                                        </p:attrNameLst>
                                      </p:cBhvr>
                                      <p:to>
                                        <p:strVal val="visible"/>
                                      </p:to>
                                    </p:set>
                                    <p:animEffect transition="in" filter="dissolve">
                                      <p:cBhvr>
                                        <p:cTn id="7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3" animBg="1"/>
      <p:bldP spid="14" grpId="4" animBg="1"/>
      <p:bldP spid="16" grpId="8" animBg="1"/>
      <p:bldP spid="17" grpId="2" animBg="1"/>
      <p:bldP spid="5" grpId="1"/>
      <p:bldP spid="11" grpId="5"/>
      <p:bldP spid="2" grpId="6"/>
      <p:bldP spid="3" grpId="7"/>
      <p:bldP spid="9" grpId="9"/>
      <p:bldP spid="13" grpId="1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2" name="图片 11"/>
          <p:cNvPicPr>
            <a:picLocks noChangeAspect="1"/>
          </p:cNvPicPr>
          <p:nvPr>
            <p:custDataLst>
              <p:tags r:id="rId2"/>
            </p:custDataLst>
          </p:nvPr>
        </p:nvPicPr>
        <p:blipFill>
          <a:blip r:embed="rId13"/>
          <a:stretch>
            <a:fillRect/>
          </a:stretch>
        </p:blipFill>
        <p:spPr>
          <a:xfrm>
            <a:off x="0" y="0"/>
            <a:ext cx="720090" cy="720090"/>
          </a:xfrm>
          <a:prstGeom prst="rect">
            <a:avLst/>
          </a:prstGeom>
        </p:spPr>
      </p:pic>
      <p:pic>
        <p:nvPicPr>
          <p:cNvPr id="10" name="图片 9"/>
          <p:cNvPicPr>
            <a:picLocks noChangeAspect="1"/>
          </p:cNvPicPr>
          <p:nvPr>
            <p:custDataLst>
              <p:tags r:id="rId3"/>
            </p:custDataLst>
          </p:nvPr>
        </p:nvPicPr>
        <p:blipFill>
          <a:blip r:embed="rId13"/>
          <a:stretch>
            <a:fillRect/>
          </a:stretch>
        </p:blipFill>
        <p:spPr>
          <a:xfrm>
            <a:off x="11471910" y="6137910"/>
            <a:ext cx="720090" cy="720090"/>
          </a:xfrm>
          <a:prstGeom prst="rect">
            <a:avLst/>
          </a:prstGeom>
        </p:spPr>
      </p:pic>
      <p:sp>
        <p:nvSpPr>
          <p:cNvPr id="7" name="Object 901"/>
          <p:cNvSpPr txBox="1"/>
          <p:nvPr>
            <p:custDataLst>
              <p:tags r:id="rId4"/>
            </p:custDataLst>
          </p:nvPr>
        </p:nvSpPr>
        <p:spPr>
          <a:xfrm>
            <a:off x="609562" y="609600"/>
            <a:ext cx="10972876" cy="789311"/>
          </a:xfrm>
          <a:prstGeom prst="rect">
            <a:avLst/>
          </a:prstGeom>
        </p:spPr>
        <p:txBody>
          <a:bodyPr vert="horz" lIns="63500" tIns="25400" rIns="63500" bIns="25400" rtlCol="0" anchor="b" anchorCtr="0">
            <a:normAutofit/>
          </a:bodyPr>
          <a:lstStyle/>
          <a:p>
            <a:pPr marL="0" indent="0" algn="l" fontAlgn="auto">
              <a:lnSpc>
                <a:spcPct val="100000"/>
              </a:lnSpc>
              <a:spcBef>
                <a:spcPct val="0"/>
              </a:spcBef>
              <a:spcAft>
                <a:spcPct val="0"/>
              </a:spcAft>
              <a:buSzTx/>
              <a:buNone/>
            </a:pPr>
            <a:r>
              <a:rPr lang="zh-CN" sz="4300" b="1" i="0" spc="320">
                <a:solidFill>
                  <a:schemeClr val="accent1"/>
                </a:solidFill>
                <a:latin typeface="隶书" panose="02010509060101010101" charset="-122"/>
                <a:ea typeface="隶书" panose="02010509060101010101" charset="-122"/>
              </a:rPr>
              <a:t>理清结构</a:t>
            </a:r>
          </a:p>
        </p:txBody>
      </p:sp>
      <p:sp>
        <p:nvSpPr>
          <p:cNvPr id="8" name="Object 902"/>
          <p:cNvSpPr txBox="1"/>
          <p:nvPr>
            <p:custDataLst>
              <p:tags r:id="rId5"/>
            </p:custDataLst>
          </p:nvPr>
        </p:nvSpPr>
        <p:spPr>
          <a:xfrm>
            <a:off x="609562" y="1424169"/>
            <a:ext cx="10972876" cy="405405"/>
          </a:xfrm>
          <a:prstGeom prst="rect">
            <a:avLst/>
          </a:prstGeom>
        </p:spPr>
        <p:txBody>
          <a:bodyPr vert="horz" lIns="63500" tIns="25400" rIns="63500" bIns="25400" rtlCol="0" anchor="t" anchorCtr="0">
            <a:noAutofit/>
          </a:bodyPr>
          <a:lstStyle/>
          <a:p>
            <a:pPr marL="0" indent="0" algn="l" fontAlgn="auto">
              <a:lnSpc>
                <a:spcPct val="100000"/>
              </a:lnSpc>
              <a:spcBef>
                <a:spcPct val="0"/>
              </a:spcBef>
              <a:spcAft>
                <a:spcPct val="0"/>
              </a:spcAft>
              <a:buSzTx/>
              <a:buNone/>
            </a:pPr>
            <a:r>
              <a:rPr lang="zh-CN" sz="2400" b="1" spc="80">
                <a:solidFill>
                  <a:schemeClr val="dk1"/>
                </a:solidFill>
                <a:latin typeface="隶书" panose="02010509060101010101" charset="-122"/>
                <a:ea typeface="隶书" panose="02010509060101010101" charset="-122"/>
              </a:rPr>
              <a:t>这篇文章文章的中心论点是什么？在哪里提出？</a:t>
            </a:r>
          </a:p>
        </p:txBody>
      </p:sp>
      <p:sp>
        <p:nvSpPr>
          <p:cNvPr id="6" name="矩形 5"/>
          <p:cNvSpPr/>
          <p:nvPr>
            <p:custDataLst>
              <p:tags r:id="rId6"/>
            </p:custDataLst>
          </p:nvPr>
        </p:nvSpPr>
        <p:spPr>
          <a:xfrm>
            <a:off x="6" y="2134374"/>
            <a:ext cx="12191994" cy="50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隶书" panose="02010509060101010101" charset="-122"/>
              <a:ea typeface="隶书" panose="02010509060101010101" charset="-122"/>
              <a:sym typeface="Arial" pitchFamily="34" charset="0"/>
            </a:endParaRPr>
          </a:p>
        </p:txBody>
      </p:sp>
      <p:sp>
        <p:nvSpPr>
          <p:cNvPr id="11" name="Title 6"/>
          <p:cNvSpPr txBox="1"/>
          <p:nvPr>
            <p:custDataLst>
              <p:tags r:id="rId7"/>
            </p:custDataLst>
          </p:nvPr>
        </p:nvSpPr>
        <p:spPr>
          <a:xfrm>
            <a:off x="609600" y="5198745"/>
            <a:ext cx="11202670" cy="55562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400" b="1" spc="100">
                <a:ln w="3175">
                  <a:noFill/>
                  <a:prstDash val="dash"/>
                </a:ln>
                <a:solidFill>
                  <a:srgbClr val="0070C0"/>
                </a:solidFill>
                <a:latin typeface="隶书" panose="02010509060101010101" charset="-122"/>
                <a:ea typeface="隶书" panose="02010509060101010101" charset="-122"/>
                <a:cs typeface="微软雅黑" panose="020B0503020204020204" pitchFamily="34" charset="-122"/>
              </a:rPr>
              <a:t>先批驳霍布斯的错误观点（第二段），再正面论证自己的观点（第三段）。</a:t>
            </a:r>
          </a:p>
        </p:txBody>
      </p:sp>
      <p:sp>
        <p:nvSpPr>
          <p:cNvPr id="9" name="Title 6"/>
          <p:cNvSpPr txBox="1"/>
          <p:nvPr>
            <p:custDataLst>
              <p:tags r:id="rId8"/>
            </p:custDataLst>
          </p:nvPr>
        </p:nvSpPr>
        <p:spPr>
          <a:xfrm>
            <a:off x="609600" y="2268855"/>
            <a:ext cx="10972800" cy="204978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ct val="0"/>
              </a:spcAft>
              <a:buSzTx/>
              <a:buFont typeface="Wingdings"/>
            </a:pPr>
            <a:r>
              <a:rPr lang="zh-CN" sz="2400" b="1" spc="100">
                <a:ln w="3175">
                  <a:noFill/>
                  <a:prstDash val="dash"/>
                </a:ln>
                <a:solidFill>
                  <a:srgbClr val="0070C0"/>
                </a:solidFill>
                <a:latin typeface="隶书" panose="02010509060101010101" charset="-122"/>
                <a:ea typeface="隶书" panose="02010509060101010101" charset="-122"/>
                <a:cs typeface="隶书" panose="02010509060101010101" charset="-122"/>
              </a:rPr>
              <a:t>第二段后半部分提出的：“我认为怜悯心是我们这样柔弱和最容易遭受苦难折磨的人最应具备的禀性，是最普遍的和最有用的美德；人类在开始运用头脑思考以前就有怜悯心了；它是那样地合乎自然，甚至动物有时候也有明显的怜悯之心的表现。”一句话概括就是：怜悯是人的天性。</a:t>
            </a:r>
          </a:p>
        </p:txBody>
      </p:sp>
      <p:sp>
        <p:nvSpPr>
          <p:cNvPr id="2" name="矩形 1"/>
          <p:cNvSpPr/>
          <p:nvPr>
            <p:custDataLst>
              <p:tags r:id="rId9"/>
            </p:custDataLst>
          </p:nvPr>
        </p:nvSpPr>
        <p:spPr>
          <a:xfrm>
            <a:off x="6" y="4267974"/>
            <a:ext cx="12191994" cy="50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隶书" panose="02010509060101010101" charset="-122"/>
              <a:ea typeface="隶书" panose="02010509060101010101" charset="-122"/>
              <a:sym typeface="Arial" pitchFamily="34" charset="0"/>
            </a:endParaRPr>
          </a:p>
        </p:txBody>
      </p:sp>
      <p:sp>
        <p:nvSpPr>
          <p:cNvPr id="3" name="Object 902"/>
          <p:cNvSpPr txBox="1"/>
          <p:nvPr>
            <p:custDataLst>
              <p:tags r:id="rId10"/>
            </p:custDataLst>
          </p:nvPr>
        </p:nvSpPr>
        <p:spPr>
          <a:xfrm>
            <a:off x="609562" y="4409304"/>
            <a:ext cx="10972876" cy="405405"/>
          </a:xfrm>
          <a:prstGeom prst="rect">
            <a:avLst/>
          </a:prstGeom>
        </p:spPr>
        <p:txBody>
          <a:bodyPr vert="horz" lIns="63500" tIns="25400" rIns="63500" bIns="25400" rtlCol="0" anchor="t" anchorCtr="0">
            <a:noAutofit/>
          </a:bodyPr>
          <a:lstStyle/>
          <a:p>
            <a:pPr marL="0" indent="0" algn="l" fontAlgn="auto">
              <a:lnSpc>
                <a:spcPct val="100000"/>
              </a:lnSpc>
              <a:spcBef>
                <a:spcPct val="0"/>
              </a:spcBef>
              <a:spcAft>
                <a:spcPct val="0"/>
              </a:spcAft>
              <a:buSzTx/>
              <a:buNone/>
            </a:pPr>
            <a:r>
              <a:rPr lang="zh-CN" sz="2400" b="1" spc="80">
                <a:solidFill>
                  <a:schemeClr val="dk1"/>
                </a:solidFill>
                <a:latin typeface="隶书" panose="02010509060101010101" charset="-122"/>
                <a:ea typeface="隶书" panose="02010509060101010101" charset="-122"/>
              </a:rPr>
              <a:t>对中心论点的论证有什么特点？</a:t>
            </a:r>
          </a:p>
        </p:txBody>
      </p:sp>
      <p:sp>
        <p:nvSpPr>
          <p:cNvPr id="4" name="矩形 3"/>
          <p:cNvSpPr/>
          <p:nvPr>
            <p:custDataLst>
              <p:tags r:id="rId11"/>
            </p:custDataLst>
          </p:nvPr>
        </p:nvSpPr>
        <p:spPr>
          <a:xfrm>
            <a:off x="6" y="4925199"/>
            <a:ext cx="12191994" cy="50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隶书" panose="02010509060101010101" charset="-122"/>
              <a:ea typeface="隶书" panose="02010509060101010101" charset="-122"/>
              <a:sym typeface="Arial" pitchFamily="34" charset="0"/>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amond(in)">
                                      <p:cBhvr>
                                        <p:cTn id="7" dur="2000"/>
                                        <p:tgtEl>
                                          <p:spTgt spid="7"/>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8" presetClass="entr" presetSubtype="12" fill="hold" grpId="1"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strips(downLeft)">
                                      <p:cBhvr>
                                        <p:cTn id="13" dur="500"/>
                                        <p:tgtEl>
                                          <p:spTgt spid="8"/>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grpId="2" nodeType="click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diamond(in)">
                                      <p:cBhvr>
                                        <p:cTn id="19" dur="2000"/>
                                        <p:tgtEl>
                                          <p:spTgt spid="6"/>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8" presetClass="entr" presetSubtype="16" fill="hold" grpId="3"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diamond(in)">
                                      <p:cBhvr>
                                        <p:cTn id="25" dur="2000"/>
                                        <p:tgtEl>
                                          <p:spTgt spid="9"/>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8" presetClass="entr" presetSubtype="16" fill="hold" grpId="4"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diamond(in)">
                                      <p:cBhvr>
                                        <p:cTn id="31" dur="2000"/>
                                        <p:tgtEl>
                                          <p:spTgt spid="2"/>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20" presetClass="entr" presetSubtype="0" fill="hold" grpId="5"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edge">
                                      <p:cBhvr>
                                        <p:cTn id="37" dur="2000"/>
                                        <p:tgtEl>
                                          <p:spTgt spid="3"/>
                                        </p:tgtEl>
                                      </p:cBhvr>
                                    </p:animEffect>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8" presetClass="entr" presetSubtype="16" fill="hold" grpId="6" nodeType="clickEffect">
                                  <p:stCondLst>
                                    <p:cond delay="0"/>
                                  </p:stCondLst>
                                  <p:childTnLst>
                                    <p:set>
                                      <p:cBhvr>
                                        <p:cTn id="42" dur="1" fill="hold">
                                          <p:stCondLst>
                                            <p:cond delay="0"/>
                                          </p:stCondLst>
                                        </p:cTn>
                                        <p:tgtEl>
                                          <p:spTgt spid="4"/>
                                        </p:tgtEl>
                                        <p:attrNameLst>
                                          <p:attrName>style.visibility</p:attrName>
                                        </p:attrNameLst>
                                      </p:cBhvr>
                                      <p:to>
                                        <p:strVal val="visible"/>
                                      </p:to>
                                    </p:set>
                                    <p:animEffect transition="in" filter="diamond(in)">
                                      <p:cBhvr>
                                        <p:cTn id="43" dur="2000"/>
                                        <p:tgtEl>
                                          <p:spTgt spid="4"/>
                                        </p:tgtEl>
                                      </p:cBhvr>
                                    </p:animEffect>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20" presetClass="entr" presetSubtype="0" fill="hold" grpId="7" nodeType="clickEffect">
                                  <p:stCondLst>
                                    <p:cond delay="0"/>
                                  </p:stCondLst>
                                  <p:childTnLst>
                                    <p:set>
                                      <p:cBhvr>
                                        <p:cTn id="48" dur="1" fill="hold">
                                          <p:stCondLst>
                                            <p:cond delay="0"/>
                                          </p:stCondLst>
                                        </p:cTn>
                                        <p:tgtEl>
                                          <p:spTgt spid="11"/>
                                        </p:tgtEl>
                                        <p:attrNameLst>
                                          <p:attrName>style.visibility</p:attrName>
                                        </p:attrNameLst>
                                      </p:cBhvr>
                                      <p:to>
                                        <p:strVal val="visible"/>
                                      </p:to>
                                    </p:set>
                                    <p:animEffect transition="in" filter="wedge">
                                      <p:cBhvr>
                                        <p:cTn id="49"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1"/>
      <p:bldP spid="6" grpId="2" animBg="1"/>
      <p:bldP spid="11" grpId="7"/>
      <p:bldP spid="9" grpId="3"/>
      <p:bldP spid="2" grpId="4" animBg="1"/>
      <p:bldP spid="3" grpId="5"/>
      <p:bldP spid="4" grpId="6"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2" name="图片 11"/>
          <p:cNvPicPr>
            <a:picLocks noChangeAspect="1"/>
          </p:cNvPicPr>
          <p:nvPr>
            <p:custDataLst>
              <p:tags r:id="rId2"/>
            </p:custDataLst>
          </p:nvPr>
        </p:nvPicPr>
        <p:blipFill>
          <a:blip r:embed="rId13"/>
          <a:stretch>
            <a:fillRect/>
          </a:stretch>
        </p:blipFill>
        <p:spPr>
          <a:xfrm>
            <a:off x="0" y="0"/>
            <a:ext cx="720090" cy="720090"/>
          </a:xfrm>
          <a:prstGeom prst="rect">
            <a:avLst/>
          </a:prstGeom>
        </p:spPr>
      </p:pic>
      <p:pic>
        <p:nvPicPr>
          <p:cNvPr id="10" name="图片 9"/>
          <p:cNvPicPr>
            <a:picLocks noChangeAspect="1"/>
          </p:cNvPicPr>
          <p:nvPr>
            <p:custDataLst>
              <p:tags r:id="rId3"/>
            </p:custDataLst>
          </p:nvPr>
        </p:nvPicPr>
        <p:blipFill>
          <a:blip r:embed="rId13"/>
          <a:stretch>
            <a:fillRect/>
          </a:stretch>
        </p:blipFill>
        <p:spPr>
          <a:xfrm>
            <a:off x="11471910" y="6137910"/>
            <a:ext cx="720090" cy="720090"/>
          </a:xfrm>
          <a:prstGeom prst="rect">
            <a:avLst/>
          </a:prstGeom>
        </p:spPr>
      </p:pic>
      <p:sp>
        <p:nvSpPr>
          <p:cNvPr id="7" name="Object 901"/>
          <p:cNvSpPr txBox="1"/>
          <p:nvPr>
            <p:custDataLst>
              <p:tags r:id="rId4"/>
            </p:custDataLst>
          </p:nvPr>
        </p:nvSpPr>
        <p:spPr>
          <a:xfrm>
            <a:off x="609562" y="609600"/>
            <a:ext cx="10972876" cy="789311"/>
          </a:xfrm>
          <a:prstGeom prst="rect">
            <a:avLst/>
          </a:prstGeom>
        </p:spPr>
        <p:txBody>
          <a:bodyPr vert="horz" lIns="63500" tIns="25400" rIns="63500" bIns="25400" rtlCol="0" anchor="b" anchorCtr="0">
            <a:normAutofit/>
          </a:bodyPr>
          <a:lstStyle/>
          <a:p>
            <a:pPr indent="0" fontAlgn="auto">
              <a:lnSpc>
                <a:spcPct val="100000"/>
              </a:lnSpc>
              <a:spcBef>
                <a:spcPct val="0"/>
              </a:spcBef>
              <a:spcAft>
                <a:spcPct val="0"/>
              </a:spcAft>
              <a:buSzTx/>
              <a:buNone/>
            </a:pPr>
            <a:r>
              <a:rPr lang="zh-CN" sz="4300" b="1" i="0" spc="320">
                <a:solidFill>
                  <a:schemeClr val="accent1"/>
                </a:solidFill>
                <a:latin typeface="隶书" panose="02010509060101010101" charset="-122"/>
                <a:ea typeface="隶书" panose="02010509060101010101" charset="-122"/>
              </a:rPr>
              <a:t>理清结构</a:t>
            </a:r>
          </a:p>
        </p:txBody>
      </p:sp>
      <p:sp>
        <p:nvSpPr>
          <p:cNvPr id="8" name="Object 902"/>
          <p:cNvSpPr txBox="1"/>
          <p:nvPr>
            <p:custDataLst>
              <p:tags r:id="rId5"/>
            </p:custDataLst>
          </p:nvPr>
        </p:nvSpPr>
        <p:spPr>
          <a:xfrm>
            <a:off x="609562" y="1424169"/>
            <a:ext cx="10972876" cy="405405"/>
          </a:xfrm>
          <a:prstGeom prst="rect">
            <a:avLst/>
          </a:prstGeom>
        </p:spPr>
        <p:txBody>
          <a:bodyPr vert="horz" lIns="63500" tIns="25400" rIns="63500" bIns="25400" rtlCol="0" anchor="t" anchorCtr="0">
            <a:noAutofit/>
          </a:bodyPr>
          <a:lstStyle/>
          <a:p>
            <a:pPr indent="0" fontAlgn="auto">
              <a:lnSpc>
                <a:spcPct val="100000"/>
              </a:lnSpc>
              <a:spcBef>
                <a:spcPct val="0"/>
              </a:spcBef>
              <a:spcAft>
                <a:spcPct val="0"/>
              </a:spcAft>
              <a:buSzTx/>
              <a:buNone/>
            </a:pPr>
            <a:r>
              <a:rPr lang="zh-CN" sz="2400" b="1" spc="80">
                <a:solidFill>
                  <a:schemeClr val="dk1"/>
                </a:solidFill>
                <a:latin typeface="隶书" panose="02010509060101010101" charset="-122"/>
                <a:ea typeface="隶书" panose="02010509060101010101" charset="-122"/>
              </a:rPr>
              <a:t>文章开头一段和结尾一段的作用？</a:t>
            </a:r>
          </a:p>
        </p:txBody>
      </p:sp>
      <p:sp>
        <p:nvSpPr>
          <p:cNvPr id="6" name="矩形 5"/>
          <p:cNvSpPr/>
          <p:nvPr>
            <p:custDataLst>
              <p:tags r:id="rId6"/>
            </p:custDataLst>
          </p:nvPr>
        </p:nvSpPr>
        <p:spPr>
          <a:xfrm>
            <a:off x="6" y="2134374"/>
            <a:ext cx="12191994" cy="50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隶书" panose="02010509060101010101" charset="-122"/>
              <a:ea typeface="隶书" panose="02010509060101010101" charset="-122"/>
              <a:sym typeface="Arial" pitchFamily="34" charset="0"/>
            </a:endParaRPr>
          </a:p>
        </p:txBody>
      </p:sp>
      <p:sp>
        <p:nvSpPr>
          <p:cNvPr id="11" name="Title 6"/>
          <p:cNvSpPr txBox="1"/>
          <p:nvPr>
            <p:custDataLst>
              <p:tags r:id="rId7"/>
            </p:custDataLst>
          </p:nvPr>
        </p:nvSpPr>
        <p:spPr>
          <a:xfrm>
            <a:off x="609600" y="4269105"/>
            <a:ext cx="11469370" cy="178562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000" b="1" spc="100">
                <a:ln w="3175">
                  <a:noFill/>
                  <a:prstDash val="dash"/>
                </a:ln>
                <a:solidFill>
                  <a:srgbClr val="0070C0"/>
                </a:solidFill>
                <a:latin typeface="隶书" panose="02010509060101010101" charset="-122"/>
                <a:ea typeface="隶书" panose="02010509060101010101" charset="-122"/>
                <a:cs typeface="微软雅黑" panose="020B0503020204020204" pitchFamily="34" charset="-122"/>
              </a:rPr>
              <a:t>第一部分（第一段）：引论，提出问题，阐述自然状态中人的原始的品性，并由此引导人们思考。</a:t>
            </a:r>
          </a:p>
          <a:p>
            <a:pPr marL="0" lvl="0" indent="0" algn="l" fontAlgn="auto">
              <a:lnSpc>
                <a:spcPct val="120000"/>
              </a:lnSpc>
              <a:spcBef>
                <a:spcPct val="0"/>
              </a:spcBef>
              <a:spcAft>
                <a:spcPts val="800"/>
              </a:spcAft>
              <a:buSzTx/>
              <a:buNone/>
            </a:pPr>
            <a:r>
              <a:rPr lang="zh-CN" sz="2000" b="1" spc="100">
                <a:ln w="3175">
                  <a:noFill/>
                  <a:prstDash val="dash"/>
                </a:ln>
                <a:solidFill>
                  <a:srgbClr val="0070C0"/>
                </a:solidFill>
                <a:latin typeface="隶书" panose="02010509060101010101" charset="-122"/>
                <a:ea typeface="隶书" panose="02010509060101010101" charset="-122"/>
                <a:cs typeface="微软雅黑" panose="020B0503020204020204" pitchFamily="34" charset="-122"/>
              </a:rPr>
              <a:t>第二部分：（第二、三段）本论，分析问题，从批驳错误观点和展开正面论证的两个层面论证中心论点。</a:t>
            </a:r>
          </a:p>
          <a:p>
            <a:pPr marL="0" lvl="0" indent="0" algn="l" fontAlgn="auto">
              <a:lnSpc>
                <a:spcPct val="120000"/>
              </a:lnSpc>
              <a:spcBef>
                <a:spcPct val="0"/>
              </a:spcBef>
              <a:spcAft>
                <a:spcPts val="800"/>
              </a:spcAft>
              <a:buSzTx/>
              <a:buNone/>
            </a:pPr>
            <a:r>
              <a:rPr lang="zh-CN" sz="2000" b="1" spc="100">
                <a:ln w="3175">
                  <a:noFill/>
                  <a:prstDash val="dash"/>
                </a:ln>
                <a:solidFill>
                  <a:srgbClr val="0070C0"/>
                </a:solidFill>
                <a:latin typeface="隶书" panose="02010509060101010101" charset="-122"/>
                <a:ea typeface="隶书" panose="02010509060101010101" charset="-122"/>
                <a:cs typeface="微软雅黑" panose="020B0503020204020204" pitchFamily="34" charset="-122"/>
              </a:rPr>
              <a:t>第三部分：（第四段），结论，解决问题，总结怜悯心对人类社会的作用。</a:t>
            </a:r>
          </a:p>
        </p:txBody>
      </p:sp>
      <p:sp>
        <p:nvSpPr>
          <p:cNvPr id="9" name="Title 6"/>
          <p:cNvSpPr txBox="1"/>
          <p:nvPr>
            <p:custDataLst>
              <p:tags r:id="rId8"/>
            </p:custDataLst>
          </p:nvPr>
        </p:nvSpPr>
        <p:spPr>
          <a:xfrm>
            <a:off x="609600" y="2268855"/>
            <a:ext cx="10972800" cy="1128395"/>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ct val="0"/>
              </a:spcAft>
              <a:buSzTx/>
              <a:buFont typeface="Wingdings"/>
            </a:pPr>
            <a:r>
              <a:rPr lang="zh-CN" sz="2000" b="1" spc="100">
                <a:ln w="3175">
                  <a:noFill/>
                  <a:prstDash val="dash"/>
                </a:ln>
                <a:solidFill>
                  <a:srgbClr val="0070C0"/>
                </a:solidFill>
                <a:latin typeface="隶书" panose="02010509060101010101" charset="-122"/>
                <a:ea typeface="隶书" panose="02010509060101010101" charset="-122"/>
                <a:cs typeface="隶书" panose="02010509060101010101" charset="-122"/>
              </a:rPr>
              <a:t>开头一段阐述自然状态中人的原始的品性，并由此引导人们思考；结尾总结怜悯心对人类社会的作用。</a:t>
            </a:r>
          </a:p>
        </p:txBody>
      </p:sp>
      <p:sp>
        <p:nvSpPr>
          <p:cNvPr id="2" name="矩形 1"/>
          <p:cNvSpPr/>
          <p:nvPr>
            <p:custDataLst>
              <p:tags r:id="rId9"/>
            </p:custDataLst>
          </p:nvPr>
        </p:nvSpPr>
        <p:spPr>
          <a:xfrm>
            <a:off x="6" y="3397389"/>
            <a:ext cx="12191994" cy="50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隶书" panose="02010509060101010101" charset="-122"/>
              <a:ea typeface="隶书" panose="02010509060101010101" charset="-122"/>
              <a:sym typeface="Arial" pitchFamily="34" charset="0"/>
            </a:endParaRPr>
          </a:p>
        </p:txBody>
      </p:sp>
      <p:sp>
        <p:nvSpPr>
          <p:cNvPr id="3" name="Object 902"/>
          <p:cNvSpPr txBox="1"/>
          <p:nvPr>
            <p:custDataLst>
              <p:tags r:id="rId10"/>
            </p:custDataLst>
          </p:nvPr>
        </p:nvSpPr>
        <p:spPr>
          <a:xfrm>
            <a:off x="609562" y="3566024"/>
            <a:ext cx="10972876" cy="405405"/>
          </a:xfrm>
          <a:prstGeom prst="rect">
            <a:avLst/>
          </a:prstGeom>
        </p:spPr>
        <p:txBody>
          <a:bodyPr vert="horz" lIns="63500" tIns="25400" rIns="63500" bIns="25400" rtlCol="0" anchor="t" anchorCtr="0">
            <a:noAutofit/>
          </a:bodyPr>
          <a:lstStyle/>
          <a:p>
            <a:pPr indent="0" fontAlgn="auto">
              <a:lnSpc>
                <a:spcPct val="100000"/>
              </a:lnSpc>
              <a:spcBef>
                <a:spcPct val="0"/>
              </a:spcBef>
              <a:spcAft>
                <a:spcPct val="0"/>
              </a:spcAft>
              <a:buSzTx/>
              <a:buNone/>
            </a:pPr>
            <a:r>
              <a:rPr lang="zh-CN" sz="2400" b="1" spc="80">
                <a:solidFill>
                  <a:schemeClr val="dk1"/>
                </a:solidFill>
                <a:latin typeface="隶书" panose="02010509060101010101" charset="-122"/>
                <a:ea typeface="隶书" panose="02010509060101010101" charset="-122"/>
              </a:rPr>
              <a:t>归纳全文的结构层次：</a:t>
            </a:r>
          </a:p>
        </p:txBody>
      </p:sp>
      <p:sp>
        <p:nvSpPr>
          <p:cNvPr id="4" name="矩形 3"/>
          <p:cNvSpPr/>
          <p:nvPr>
            <p:custDataLst>
              <p:tags r:id="rId11"/>
            </p:custDataLst>
          </p:nvPr>
        </p:nvSpPr>
        <p:spPr>
          <a:xfrm>
            <a:off x="6" y="4135894"/>
            <a:ext cx="12191994" cy="508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隶书" panose="02010509060101010101" charset="-122"/>
              <a:ea typeface="隶书" panose="02010509060101010101" charset="-122"/>
              <a:sym typeface="Arial" pitchFamily="34" charset="0"/>
            </a:endParaRPr>
          </a:p>
        </p:txBody>
      </p:sp>
      <p:sp>
        <p:nvSpPr>
          <p:cNvPr id="100" name="文本框 99"/>
          <p:cNvSpPr txBox="1"/>
          <p:nvPr/>
        </p:nvSpPr>
        <p:spPr>
          <a:xfrm>
            <a:off x="3259455" y="6137910"/>
            <a:ext cx="5080000" cy="521970"/>
          </a:xfrm>
          <a:prstGeom prst="rect">
            <a:avLst/>
          </a:prstGeom>
          <a:noFill/>
          <a:ln w="9525">
            <a:noFill/>
          </a:ln>
        </p:spPr>
        <p:txBody>
          <a:bodyPr>
            <a:spAutoFit/>
          </a:bodyPr>
          <a:lstStyle/>
          <a:p>
            <a:pPr indent="0"/>
            <a:r>
              <a:rPr lang="zh-CN" sz="2800" b="1">
                <a:solidFill>
                  <a:srgbClr val="FF0000"/>
                </a:solidFill>
                <a:latin typeface="微软雅黑" pitchFamily="34" charset="-122"/>
                <a:ea typeface="微软雅黑" pitchFamily="34" charset="-122"/>
                <a:cs typeface="微软雅黑" panose="020B0503020204020204" pitchFamily="34" charset="-122"/>
              </a:rPr>
              <a:t>典型的“三段论”式的结构</a:t>
            </a:r>
            <a:endParaRPr lang="zh-CN" altLang="en-US" sz="2800" b="1">
              <a:solidFill>
                <a:srgbClr val="FF0000"/>
              </a:solidFill>
              <a:latin typeface="微软雅黑" pitchFamily="34" charset="-122"/>
              <a:ea typeface="微软雅黑" pitchFamily="34" charset="-122"/>
              <a:cs typeface="微软雅黑" panose="020B0503020204020204" pitchFamily="34" charset="-122"/>
            </a:endParaRP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diamond(in)">
                                      <p:cBhvr>
                                        <p:cTn id="7" dur="2000"/>
                                        <p:tgtEl>
                                          <p:spTgt spid="8"/>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1"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diamond(in)">
                                      <p:cBhvr>
                                        <p:cTn id="13" dur="2000"/>
                                        <p:tgtEl>
                                          <p:spTgt spid="6"/>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0" presetClass="entr" presetSubtype="0" fill="hold" grpId="2"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edge">
                                      <p:cBhvr>
                                        <p:cTn id="19" dur="2000"/>
                                        <p:tgtEl>
                                          <p:spTgt spid="9"/>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8" presetClass="entr" presetSubtype="16" fill="hold" grpId="3" nodeType="click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diamond(in)">
                                      <p:cBhvr>
                                        <p:cTn id="25" dur="2000"/>
                                        <p:tgtEl>
                                          <p:spTgt spid="2"/>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20" presetClass="entr" presetSubtype="0" fill="hold" grpId="4" nodeType="click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edge">
                                      <p:cBhvr>
                                        <p:cTn id="31" dur="2000"/>
                                        <p:tgtEl>
                                          <p:spTgt spid="3"/>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8" presetClass="entr" presetSubtype="16" fill="hold" grpId="5" nodeType="clickEffect">
                                  <p:stCondLst>
                                    <p:cond delay="0"/>
                                  </p:stCondLst>
                                  <p:childTnLst>
                                    <p:set>
                                      <p:cBhvr>
                                        <p:cTn id="36" dur="1" fill="hold">
                                          <p:stCondLst>
                                            <p:cond delay="0"/>
                                          </p:stCondLst>
                                        </p:cTn>
                                        <p:tgtEl>
                                          <p:spTgt spid="4"/>
                                        </p:tgtEl>
                                        <p:attrNameLst>
                                          <p:attrName>style.visibility</p:attrName>
                                        </p:attrNameLst>
                                      </p:cBhvr>
                                      <p:to>
                                        <p:strVal val="visible"/>
                                      </p:to>
                                    </p:set>
                                    <p:animEffect transition="in" filter="diamond(in)">
                                      <p:cBhvr>
                                        <p:cTn id="37" dur="2000"/>
                                        <p:tgtEl>
                                          <p:spTgt spid="4"/>
                                        </p:tgtEl>
                                      </p:cBhvr>
                                    </p:animEffect>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20" presetClass="entr" presetSubtype="0" fill="hold" grpId="6"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wedge">
                                      <p:cBhvr>
                                        <p:cTn id="43" dur="2000"/>
                                        <p:tgtEl>
                                          <p:spTgt spid="11"/>
                                        </p:tgtEl>
                                      </p:cBhvr>
                                    </p:animEffect>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26" presetClass="entr" presetSubtype="0" fill="hold" grpId="7" nodeType="clickEffect">
                                  <p:stCondLst>
                                    <p:cond delay="0"/>
                                  </p:stCondLst>
                                  <p:childTnLst>
                                    <p:set>
                                      <p:cBhvr>
                                        <p:cTn id="48" dur="1" fill="hold">
                                          <p:stCondLst>
                                            <p:cond delay="0"/>
                                          </p:stCondLst>
                                        </p:cTn>
                                        <p:tgtEl>
                                          <p:spTgt spid="100"/>
                                        </p:tgtEl>
                                        <p:attrNameLst>
                                          <p:attrName>style.visibility</p:attrName>
                                        </p:attrNameLst>
                                      </p:cBhvr>
                                      <p:to>
                                        <p:strVal val="visible"/>
                                      </p:to>
                                    </p:set>
                                    <p:animEffect transition="in" filter="wipe(down)">
                                      <p:cBhvr>
                                        <p:cTn id="49" dur="580">
                                          <p:stCondLst>
                                            <p:cond delay="0"/>
                                          </p:stCondLst>
                                        </p:cTn>
                                        <p:tgtEl>
                                          <p:spTgt spid="100"/>
                                        </p:tgtEl>
                                      </p:cBhvr>
                                    </p:animEffect>
                                    <p:anim calcmode="lin" valueType="num">
                                      <p:cBhvr>
                                        <p:cTn id="50" dur="1822" tmFilter="0,0; 0.14,0.36; 0.43,0.73; 0.71,0.91; 1.0,1.0">
                                          <p:stCondLst>
                                            <p:cond delay="0"/>
                                          </p:stCondLst>
                                        </p:cTn>
                                        <p:tgtEl>
                                          <p:spTgt spid="100"/>
                                        </p:tgtEl>
                                        <p:attrNameLst>
                                          <p:attrName>ppt_x</p:attrName>
                                        </p:attrNameLst>
                                      </p:cBhvr>
                                      <p:tavLst>
                                        <p:tav tm="0">
                                          <p:val>
                                            <p:strVal val="#ppt_x-0.25"/>
                                          </p:val>
                                        </p:tav>
                                        <p:tav tm="100000">
                                          <p:val>
                                            <p:strVal val="#ppt_x"/>
                                          </p:val>
                                        </p:tav>
                                      </p:tavLst>
                                    </p:anim>
                                    <p:anim calcmode="lin" valueType="num">
                                      <p:cBhvr>
                                        <p:cTn id="51" dur="664" tmFilter="0.0,0.0; 0.25,0.07; 0.50,0.2; 0.75,0.467; 1.0,1.0">
                                          <p:stCondLst>
                                            <p:cond delay="0"/>
                                          </p:stCondLst>
                                        </p:cTn>
                                        <p:tgtEl>
                                          <p:spTgt spid="100"/>
                                        </p:tgtEl>
                                        <p:attrNameLst>
                                          <p:attrName>ppt_y</p:attrName>
                                        </p:attrNameLst>
                                      </p:cBhvr>
                                      <p:tavLst>
                                        <p:tav tm="0" fmla="#ppt_y-sin(pi*$)/3">
                                          <p:val>
                                            <p:fltVal val="0.5"/>
                                          </p:val>
                                        </p:tav>
                                        <p:tav tm="100000">
                                          <p:val>
                                            <p:fltVal val="1"/>
                                          </p:val>
                                        </p:tav>
                                      </p:tavLst>
                                    </p:anim>
                                    <p:anim calcmode="lin" valueType="num">
                                      <p:cBhvr>
                                        <p:cTn id="52" dur="664" tmFilter="0, 0; 0.125,0.2665; 0.25,0.4; 0.375,0.465; 0.5,0.5;  0.625,0.535; 0.75,0.6; 0.875,0.7335; 1,1">
                                          <p:stCondLst>
                                            <p:cond delay="664"/>
                                          </p:stCondLst>
                                        </p:cTn>
                                        <p:tgtEl>
                                          <p:spTgt spid="100"/>
                                        </p:tgtEl>
                                        <p:attrNameLst>
                                          <p:attrName>ppt_y</p:attrName>
                                        </p:attrNameLst>
                                      </p:cBhvr>
                                      <p:tavLst>
                                        <p:tav tm="0" fmla="#ppt_y-sin(pi*$)/9">
                                          <p:val>
                                            <p:fltVal val="0"/>
                                          </p:val>
                                        </p:tav>
                                        <p:tav tm="100000">
                                          <p:val>
                                            <p:fltVal val="1"/>
                                          </p:val>
                                        </p:tav>
                                      </p:tavLst>
                                    </p:anim>
                                    <p:anim calcmode="lin" valueType="num">
                                      <p:cBhvr>
                                        <p:cTn id="53" dur="332" tmFilter="0, 0; 0.125,0.2665; 0.25,0.4; 0.375,0.465; 0.5,0.5;  0.625,0.535; 0.75,0.6; 0.875,0.7335; 1,1">
                                          <p:stCondLst>
                                            <p:cond delay="1324"/>
                                          </p:stCondLst>
                                        </p:cTn>
                                        <p:tgtEl>
                                          <p:spTgt spid="100"/>
                                        </p:tgtEl>
                                        <p:attrNameLst>
                                          <p:attrName>ppt_y</p:attrName>
                                        </p:attrNameLst>
                                      </p:cBhvr>
                                      <p:tavLst>
                                        <p:tav tm="0" fmla="#ppt_y-sin(pi*$)/27">
                                          <p:val>
                                            <p:fltVal val="0"/>
                                          </p:val>
                                        </p:tav>
                                        <p:tav tm="100000">
                                          <p:val>
                                            <p:fltVal val="1"/>
                                          </p:val>
                                        </p:tav>
                                      </p:tavLst>
                                    </p:anim>
                                    <p:anim calcmode="lin" valueType="num">
                                      <p:cBhvr>
                                        <p:cTn id="54" dur="164" tmFilter="0, 0; 0.125,0.2665; 0.25,0.4; 0.375,0.465; 0.5,0.5;  0.625,0.535; 0.75,0.6; 0.875,0.7335; 1,1">
                                          <p:stCondLst>
                                            <p:cond delay="1656"/>
                                          </p:stCondLst>
                                        </p:cTn>
                                        <p:tgtEl>
                                          <p:spTgt spid="100"/>
                                        </p:tgtEl>
                                        <p:attrNameLst>
                                          <p:attrName>ppt_y</p:attrName>
                                        </p:attrNameLst>
                                      </p:cBhvr>
                                      <p:tavLst>
                                        <p:tav tm="0" fmla="#ppt_y-sin(pi*$)/81">
                                          <p:val>
                                            <p:fltVal val="0"/>
                                          </p:val>
                                        </p:tav>
                                        <p:tav tm="100000">
                                          <p:val>
                                            <p:fltVal val="1"/>
                                          </p:val>
                                        </p:tav>
                                      </p:tavLst>
                                    </p:anim>
                                    <p:animScale>
                                      <p:cBhvr>
                                        <p:cTn id="55" dur="26">
                                          <p:stCondLst>
                                            <p:cond delay="650"/>
                                          </p:stCondLst>
                                        </p:cTn>
                                        <p:tgtEl>
                                          <p:spTgt spid="100"/>
                                        </p:tgtEl>
                                      </p:cBhvr>
                                      <p:to x="100000" y="60000"/>
                                    </p:animScale>
                                    <p:animScale>
                                      <p:cBhvr>
                                        <p:cTn id="56" dur="166" decel="50000">
                                          <p:stCondLst>
                                            <p:cond delay="676"/>
                                          </p:stCondLst>
                                        </p:cTn>
                                        <p:tgtEl>
                                          <p:spTgt spid="100"/>
                                        </p:tgtEl>
                                      </p:cBhvr>
                                      <p:to x="100000" y="100000"/>
                                    </p:animScale>
                                    <p:animScale>
                                      <p:cBhvr>
                                        <p:cTn id="57" dur="26">
                                          <p:stCondLst>
                                            <p:cond delay="1312"/>
                                          </p:stCondLst>
                                        </p:cTn>
                                        <p:tgtEl>
                                          <p:spTgt spid="100"/>
                                        </p:tgtEl>
                                      </p:cBhvr>
                                      <p:to x="100000" y="80000"/>
                                    </p:animScale>
                                    <p:animScale>
                                      <p:cBhvr>
                                        <p:cTn id="58" dur="166" decel="50000">
                                          <p:stCondLst>
                                            <p:cond delay="1338"/>
                                          </p:stCondLst>
                                        </p:cTn>
                                        <p:tgtEl>
                                          <p:spTgt spid="100"/>
                                        </p:tgtEl>
                                      </p:cBhvr>
                                      <p:to x="100000" y="100000"/>
                                    </p:animScale>
                                    <p:animScale>
                                      <p:cBhvr>
                                        <p:cTn id="59" dur="26">
                                          <p:stCondLst>
                                            <p:cond delay="1642"/>
                                          </p:stCondLst>
                                        </p:cTn>
                                        <p:tgtEl>
                                          <p:spTgt spid="100"/>
                                        </p:tgtEl>
                                      </p:cBhvr>
                                      <p:to x="100000" y="90000"/>
                                    </p:animScale>
                                    <p:animScale>
                                      <p:cBhvr>
                                        <p:cTn id="60" dur="166" decel="50000">
                                          <p:stCondLst>
                                            <p:cond delay="1668"/>
                                          </p:stCondLst>
                                        </p:cTn>
                                        <p:tgtEl>
                                          <p:spTgt spid="100"/>
                                        </p:tgtEl>
                                      </p:cBhvr>
                                      <p:to x="100000" y="100000"/>
                                    </p:animScale>
                                    <p:animScale>
                                      <p:cBhvr>
                                        <p:cTn id="61" dur="26">
                                          <p:stCondLst>
                                            <p:cond delay="1808"/>
                                          </p:stCondLst>
                                        </p:cTn>
                                        <p:tgtEl>
                                          <p:spTgt spid="100"/>
                                        </p:tgtEl>
                                      </p:cBhvr>
                                      <p:to x="100000" y="95000"/>
                                    </p:animScale>
                                    <p:animScale>
                                      <p:cBhvr>
                                        <p:cTn id="62" dur="166" decel="50000">
                                          <p:stCondLst>
                                            <p:cond delay="1834"/>
                                          </p:stCondLst>
                                        </p:cTn>
                                        <p:tgtEl>
                                          <p:spTgt spid="100"/>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6" grpId="1" animBg="1"/>
      <p:bldP spid="11" grpId="6"/>
      <p:bldP spid="9" grpId="2"/>
      <p:bldP spid="2" grpId="3" animBg="1"/>
      <p:bldP spid="3" grpId="4"/>
      <p:bldP spid="4" grpId="5" animBg="1"/>
      <p:bldP spid="100" grpId="7"/>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9" name="图片 8"/>
          <p:cNvPicPr>
            <a:picLocks noChangeAspect="1"/>
          </p:cNvPicPr>
          <p:nvPr>
            <p:custDataLst>
              <p:tags r:id="rId2"/>
            </p:custDataLst>
          </p:nvPr>
        </p:nvPicPr>
        <p:blipFill>
          <a:blip r:embed="rId12"/>
          <a:stretch>
            <a:fillRect/>
          </a:stretch>
        </p:blipFill>
        <p:spPr>
          <a:xfrm>
            <a:off x="0" y="0"/>
            <a:ext cx="720090" cy="720090"/>
          </a:xfrm>
          <a:prstGeom prst="rect">
            <a:avLst/>
          </a:prstGeom>
        </p:spPr>
      </p:pic>
      <p:pic>
        <p:nvPicPr>
          <p:cNvPr id="7" name="图片 6"/>
          <p:cNvPicPr>
            <a:picLocks noChangeAspect="1"/>
          </p:cNvPicPr>
          <p:nvPr>
            <p:custDataLst>
              <p:tags r:id="rId3"/>
            </p:custDataLst>
          </p:nvPr>
        </p:nvPicPr>
        <p:blipFill>
          <a:blip r:embed="rId12"/>
          <a:stretch>
            <a:fillRect/>
          </a:stretch>
        </p:blipFill>
        <p:spPr>
          <a:xfrm>
            <a:off x="11471910" y="6137910"/>
            <a:ext cx="720090" cy="720090"/>
          </a:xfrm>
          <a:prstGeom prst="rect">
            <a:avLst/>
          </a:prstGeom>
        </p:spPr>
      </p:pic>
      <p:sp>
        <p:nvSpPr>
          <p:cNvPr id="27" name="任意多边形: 形状 26"/>
          <p:cNvSpPr/>
          <p:nvPr>
            <p:custDataLst>
              <p:tags r:id="rId4"/>
            </p:custDataLst>
          </p:nvPr>
        </p:nvSpPr>
        <p:spPr>
          <a:xfrm>
            <a:off x="0" y="-5190"/>
            <a:ext cx="3556000" cy="2511815"/>
          </a:xfrm>
          <a:custGeom>
            <a:avLst/>
            <a:gdLst>
              <a:gd name="connsiteX0" fmla="*/ 2686034 w 3556000"/>
              <a:gd name="connsiteY0" fmla="*/ 0 h 2511815"/>
              <a:gd name="connsiteX1" fmla="*/ 3555738 w 3556000"/>
              <a:gd name="connsiteY1" fmla="*/ 0 h 2511815"/>
              <a:gd name="connsiteX2" fmla="*/ 3556000 w 3556000"/>
              <a:gd name="connsiteY2" fmla="*/ 5191 h 2511815"/>
              <a:gd name="connsiteX3" fmla="*/ 1049376 w 3556000"/>
              <a:gd name="connsiteY3" fmla="*/ 2511815 h 2511815"/>
              <a:gd name="connsiteX4" fmla="*/ 73685 w 3556000"/>
              <a:gd name="connsiteY4" fmla="*/ 2314832 h 2511815"/>
              <a:gd name="connsiteX5" fmla="*/ 0 w 3556000"/>
              <a:gd name="connsiteY5" fmla="*/ 2279336 h 2511815"/>
              <a:gd name="connsiteX6" fmla="*/ 0 w 3556000"/>
              <a:gd name="connsiteY6" fmla="*/ 1260915 h 2511815"/>
              <a:gd name="connsiteX7" fmla="*/ 8145 w 3556000"/>
              <a:gd name="connsiteY7" fmla="*/ 1268318 h 2511815"/>
              <a:gd name="connsiteX8" fmla="*/ 1049377 w 3556000"/>
              <a:gd name="connsiteY8" fmla="*/ 1642111 h 2511815"/>
              <a:gd name="connsiteX9" fmla="*/ 2686296 w 3556000"/>
              <a:gd name="connsiteY9" fmla="*/ 5192 h 2511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56000" h="2511815">
                <a:moveTo>
                  <a:pt x="2686034" y="0"/>
                </a:moveTo>
                <a:lnTo>
                  <a:pt x="3555738" y="0"/>
                </a:lnTo>
                <a:lnTo>
                  <a:pt x="3556000" y="5191"/>
                </a:lnTo>
                <a:cubicBezTo>
                  <a:pt x="3556000" y="1389561"/>
                  <a:pt x="2433746" y="2511815"/>
                  <a:pt x="1049376" y="2511815"/>
                </a:cubicBezTo>
                <a:cubicBezTo>
                  <a:pt x="703284" y="2511815"/>
                  <a:pt x="373573" y="2441674"/>
                  <a:pt x="73685" y="2314832"/>
                </a:cubicBezTo>
                <a:lnTo>
                  <a:pt x="0" y="2279336"/>
                </a:lnTo>
                <a:lnTo>
                  <a:pt x="0" y="1260915"/>
                </a:lnTo>
                <a:lnTo>
                  <a:pt x="8145" y="1268318"/>
                </a:lnTo>
                <a:cubicBezTo>
                  <a:pt x="291101" y="1501834"/>
                  <a:pt x="653857" y="1642111"/>
                  <a:pt x="1049377" y="1642111"/>
                </a:cubicBezTo>
                <a:cubicBezTo>
                  <a:pt x="1953422" y="1642111"/>
                  <a:pt x="2686296" y="909237"/>
                  <a:pt x="2686296" y="5192"/>
                </a:cubicBezTo>
                <a:close/>
              </a:path>
            </a:pathLst>
          </a:custGeom>
          <a:solidFill>
            <a:schemeClr val="lt1">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sz="1600" b="1">
              <a:solidFill>
                <a:schemeClr val="lt1"/>
              </a:solidFill>
              <a:latin typeface="隶书" panose="02010509060101010101" charset="-122"/>
              <a:ea typeface="隶书" panose="02010509060101010101" charset="-122"/>
            </a:endParaRPr>
          </a:p>
        </p:txBody>
      </p:sp>
      <p:sp>
        <p:nvSpPr>
          <p:cNvPr id="32" name="任意多边形: 形状 31"/>
          <p:cNvSpPr/>
          <p:nvPr>
            <p:custDataLst>
              <p:tags r:id="rId5"/>
            </p:custDataLst>
          </p:nvPr>
        </p:nvSpPr>
        <p:spPr>
          <a:xfrm>
            <a:off x="9497496" y="4946094"/>
            <a:ext cx="2694505" cy="1911906"/>
          </a:xfrm>
          <a:custGeom>
            <a:avLst/>
            <a:gdLst>
              <a:gd name="connsiteX0" fmla="*/ 2077524 w 2694505"/>
              <a:gd name="connsiteY0" fmla="*/ 0 h 1911906"/>
              <a:gd name="connsiteX1" fmla="*/ 2504091 w 2694505"/>
              <a:gd name="connsiteY1" fmla="*/ 48027 h 1911906"/>
              <a:gd name="connsiteX2" fmla="*/ 2694505 w 2694505"/>
              <a:gd name="connsiteY2" fmla="*/ 102709 h 1911906"/>
              <a:gd name="connsiteX3" fmla="*/ 2694505 w 2694505"/>
              <a:gd name="connsiteY3" fmla="*/ 983995 h 1911906"/>
              <a:gd name="connsiteX4" fmla="*/ 2615544 w 2694505"/>
              <a:gd name="connsiteY4" fmla="*/ 941512 h 1911906"/>
              <a:gd name="connsiteX5" fmla="*/ 2077524 w 2694505"/>
              <a:gd name="connsiteY5" fmla="*/ 820197 h 1911906"/>
              <a:gd name="connsiteX6" fmla="*/ 791187 w 2694505"/>
              <a:gd name="connsiteY6" fmla="*/ 1797883 h 1911906"/>
              <a:gd name="connsiteX7" fmla="*/ 755946 w 2694505"/>
              <a:gd name="connsiteY7" fmla="*/ 1911906 h 1911906"/>
              <a:gd name="connsiteX8" fmla="*/ 0 w 2694505"/>
              <a:gd name="connsiteY8" fmla="*/ 1911906 h 1911906"/>
              <a:gd name="connsiteX9" fmla="*/ 1331 w 2694505"/>
              <a:gd name="connsiteY9" fmla="*/ 1901960 h 1911906"/>
              <a:gd name="connsiteX10" fmla="*/ 2077524 w 2694505"/>
              <a:gd name="connsiteY10" fmla="*/ 0 h 1911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94505" h="1911906">
                <a:moveTo>
                  <a:pt x="2077524" y="0"/>
                </a:moveTo>
                <a:cubicBezTo>
                  <a:pt x="2223644" y="0"/>
                  <a:pt x="2366306" y="16537"/>
                  <a:pt x="2504091" y="48027"/>
                </a:cubicBezTo>
                <a:lnTo>
                  <a:pt x="2694505" y="102709"/>
                </a:lnTo>
                <a:lnTo>
                  <a:pt x="2694505" y="983995"/>
                </a:lnTo>
                <a:lnTo>
                  <a:pt x="2615544" y="941512"/>
                </a:lnTo>
                <a:cubicBezTo>
                  <a:pt x="2450178" y="863395"/>
                  <a:pt x="2268368" y="820197"/>
                  <a:pt x="2077524" y="820197"/>
                </a:cubicBezTo>
                <a:cubicBezTo>
                  <a:pt x="1493066" y="820197"/>
                  <a:pt x="993332" y="1225339"/>
                  <a:pt x="791187" y="1797883"/>
                </a:cubicBezTo>
                <a:lnTo>
                  <a:pt x="755946" y="1911906"/>
                </a:lnTo>
                <a:lnTo>
                  <a:pt x="0" y="1911906"/>
                </a:lnTo>
                <a:lnTo>
                  <a:pt x="1331" y="1901960"/>
                </a:lnTo>
                <a:cubicBezTo>
                  <a:pt x="193682" y="817565"/>
                  <a:pt x="1050117" y="0"/>
                  <a:pt x="2077524" y="0"/>
                </a:cubicBezTo>
                <a:close/>
              </a:path>
            </a:pathLst>
          </a:custGeom>
          <a:solidFill>
            <a:schemeClr val="lt1">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sz="1600" b="1">
              <a:solidFill>
                <a:schemeClr val="lt1"/>
              </a:solidFill>
              <a:latin typeface="隶书" panose="02010509060101010101" charset="-122"/>
              <a:ea typeface="隶书" panose="02010509060101010101" charset="-122"/>
            </a:endParaRPr>
          </a:p>
        </p:txBody>
      </p:sp>
      <p:sp>
        <p:nvSpPr>
          <p:cNvPr id="23" name="矩形 22"/>
          <p:cNvSpPr/>
          <p:nvPr>
            <p:custDataLst>
              <p:tags r:id="rId6"/>
            </p:custDataLst>
          </p:nvPr>
        </p:nvSpPr>
        <p:spPr>
          <a:xfrm>
            <a:off x="323049" y="4927600"/>
            <a:ext cx="11545902" cy="1691801"/>
          </a:xfrm>
          <a:prstGeom prst="rect">
            <a:avLst/>
          </a:prstGeom>
          <a:pattFill prst="wdDnDiag">
            <a:fgClr>
              <a:schemeClr val="accent5">
                <a:lumMod val="75000"/>
              </a:schemeClr>
            </a:fgClr>
            <a:bgClr>
              <a:schemeClr val="accent5">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chemeClr val="lt1"/>
              </a:solidFill>
              <a:latin typeface="隶书" panose="02010509060101010101" charset="-122"/>
              <a:ea typeface="隶书" panose="02010509060101010101" charset="-122"/>
            </a:endParaRPr>
          </a:p>
        </p:txBody>
      </p:sp>
      <p:sp>
        <p:nvSpPr>
          <p:cNvPr id="28" name="任意多边形: 形状 27"/>
          <p:cNvSpPr/>
          <p:nvPr>
            <p:custDataLst>
              <p:tags r:id="rId7"/>
            </p:custDataLst>
          </p:nvPr>
        </p:nvSpPr>
        <p:spPr>
          <a:xfrm>
            <a:off x="9545285" y="4946094"/>
            <a:ext cx="2323666" cy="1673307"/>
          </a:xfrm>
          <a:custGeom>
            <a:avLst/>
            <a:gdLst>
              <a:gd name="connsiteX0" fmla="*/ 2339389 w 2724332"/>
              <a:gd name="connsiteY0" fmla="*/ 0 h 1783454"/>
              <a:gd name="connsiteX1" fmla="*/ 2587721 w 2724332"/>
              <a:gd name="connsiteY1" fmla="*/ 12540 h 1783454"/>
              <a:gd name="connsiteX2" fmla="*/ 2724332 w 2724332"/>
              <a:gd name="connsiteY2" fmla="*/ 33389 h 1783454"/>
              <a:gd name="connsiteX3" fmla="*/ 2724332 w 2724332"/>
              <a:gd name="connsiteY3" fmla="*/ 891720 h 1783454"/>
              <a:gd name="connsiteX4" fmla="*/ 2659044 w 2724332"/>
              <a:gd name="connsiteY4" fmla="*/ 874932 h 1783454"/>
              <a:gd name="connsiteX5" fmla="*/ 2339389 w 2724332"/>
              <a:gd name="connsiteY5" fmla="*/ 842708 h 1783454"/>
              <a:gd name="connsiteX6" fmla="*/ 944720 w 2724332"/>
              <a:gd name="connsiteY6" fmla="*/ 1672781 h 1783454"/>
              <a:gd name="connsiteX7" fmla="*/ 891406 w 2724332"/>
              <a:gd name="connsiteY7" fmla="*/ 1783454 h 1783454"/>
              <a:gd name="connsiteX8" fmla="*/ 0 w 2724332"/>
              <a:gd name="connsiteY8" fmla="*/ 1783454 h 1783454"/>
              <a:gd name="connsiteX9" fmla="*/ 19772 w 2724332"/>
              <a:gd name="connsiteY9" fmla="*/ 1706557 h 1783454"/>
              <a:gd name="connsiteX10" fmla="*/ 2339389 w 2724332"/>
              <a:gd name="connsiteY10" fmla="*/ 0 h 178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4332" h="1783454">
                <a:moveTo>
                  <a:pt x="2339389" y="0"/>
                </a:moveTo>
                <a:cubicBezTo>
                  <a:pt x="2423226" y="0"/>
                  <a:pt x="2506071" y="4248"/>
                  <a:pt x="2587721" y="12540"/>
                </a:cubicBezTo>
                <a:lnTo>
                  <a:pt x="2724332" y="33389"/>
                </a:lnTo>
                <a:lnTo>
                  <a:pt x="2724332" y="891720"/>
                </a:lnTo>
                <a:lnTo>
                  <a:pt x="2659044" y="874932"/>
                </a:lnTo>
                <a:cubicBezTo>
                  <a:pt x="2555793" y="853804"/>
                  <a:pt x="2448887" y="842708"/>
                  <a:pt x="2339389" y="842708"/>
                </a:cubicBezTo>
                <a:cubicBezTo>
                  <a:pt x="1737153" y="842708"/>
                  <a:pt x="1213310" y="1178352"/>
                  <a:pt x="944720" y="1672781"/>
                </a:cubicBezTo>
                <a:lnTo>
                  <a:pt x="891406" y="1783454"/>
                </a:lnTo>
                <a:lnTo>
                  <a:pt x="0" y="1783454"/>
                </a:lnTo>
                <a:lnTo>
                  <a:pt x="19772" y="1706557"/>
                </a:lnTo>
                <a:cubicBezTo>
                  <a:pt x="327288" y="717864"/>
                  <a:pt x="1249506" y="0"/>
                  <a:pt x="2339389" y="0"/>
                </a:cubicBezTo>
                <a:close/>
              </a:path>
            </a:pathLst>
          </a:custGeom>
          <a:solidFill>
            <a:schemeClr val="accent5">
              <a:lumMod val="5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sz="1600" b="1">
              <a:solidFill>
                <a:schemeClr val="lt1"/>
              </a:solidFill>
              <a:latin typeface="隶书" panose="02010509060101010101" charset="-122"/>
              <a:ea typeface="隶书" panose="02010509060101010101" charset="-122"/>
            </a:endParaRPr>
          </a:p>
        </p:txBody>
      </p:sp>
      <p:sp>
        <p:nvSpPr>
          <p:cNvPr id="4" name="文本框 3"/>
          <p:cNvSpPr txBox="1"/>
          <p:nvPr>
            <p:custDataLst>
              <p:tags r:id="rId8"/>
            </p:custDataLst>
          </p:nvPr>
        </p:nvSpPr>
        <p:spPr>
          <a:xfrm>
            <a:off x="673100" y="5301272"/>
            <a:ext cx="10852150" cy="1077976"/>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l">
              <a:lnSpc>
                <a:spcPct val="130000"/>
              </a:lnSpc>
              <a:spcBef>
                <a:spcPct val="0"/>
              </a:spcBef>
              <a:spcAft>
                <a:spcPts val="1000"/>
              </a:spcAft>
              <a:buSzTx/>
              <a:buNone/>
            </a:pPr>
            <a:r>
              <a:rPr lang="zh-CN" sz="2400" b="1">
                <a:solidFill>
                  <a:schemeClr val="lt1"/>
                </a:solidFill>
                <a:latin typeface="隶书" panose="02010509060101010101" charset="-122"/>
                <a:ea typeface="隶书" panose="02010509060101010101" charset="-122"/>
              </a:rPr>
              <a:t>本文在提出论述的问题上有什么特色？与《修辞立其诚》相比，两篇文章在提出论点的方式上有什么不同？</a:t>
            </a:r>
          </a:p>
        </p:txBody>
      </p:sp>
      <p:sp>
        <p:nvSpPr>
          <p:cNvPr id="5" name="文本框 4"/>
          <p:cNvSpPr txBox="1"/>
          <p:nvPr>
            <p:custDataLst>
              <p:tags r:id="rId9"/>
            </p:custDataLst>
          </p:nvPr>
        </p:nvSpPr>
        <p:spPr>
          <a:xfrm>
            <a:off x="323850" y="1453515"/>
            <a:ext cx="8929370" cy="323405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285750" algn="l" fontAlgn="ctr">
              <a:lnSpc>
                <a:spcPct val="130000"/>
              </a:lnSpc>
              <a:spcBef>
                <a:spcPts val="1000"/>
              </a:spcBef>
              <a:spcAft>
                <a:spcPct val="0"/>
              </a:spcAft>
              <a:buSzTx/>
              <a:buFont typeface="Wingdings"/>
              <a:buNone/>
            </a:pPr>
            <a:r>
              <a:rPr lang="zh-CN" sz="2400" b="1">
                <a:solidFill>
                  <a:schemeClr val="dk1">
                    <a:lumMod val="85000"/>
                    <a:lumOff val="15000"/>
                  </a:schemeClr>
                </a:solidFill>
                <a:latin typeface="隶书" panose="02010509060101010101" charset="-122"/>
                <a:ea typeface="隶书" panose="02010509060101010101" charset="-122"/>
                <a:cs typeface="隶书" panose="02010509060101010101" charset="-122"/>
              </a:rPr>
              <a:t>《修辞立其诚》属于立论文，开篇引用《易经》中的“修辞立其诚”并加以阐释，然后又引用庄子中的话对“城”的含义进行阐释，由此提出中心论点。</a:t>
            </a:r>
          </a:p>
          <a:p>
            <a:pPr marL="0" lvl="0" indent="-285750" algn="l" fontAlgn="ctr">
              <a:lnSpc>
                <a:spcPct val="130000"/>
              </a:lnSpc>
              <a:spcBef>
                <a:spcPts val="1000"/>
              </a:spcBef>
              <a:spcAft>
                <a:spcPct val="0"/>
              </a:spcAft>
              <a:buSzTx/>
              <a:buFont typeface="Wingdings"/>
              <a:buNone/>
            </a:pPr>
            <a:r>
              <a:rPr lang="zh-CN" sz="2400" b="1">
                <a:solidFill>
                  <a:schemeClr val="dk1">
                    <a:lumMod val="85000"/>
                    <a:lumOff val="15000"/>
                  </a:schemeClr>
                </a:solidFill>
                <a:latin typeface="隶书" panose="02010509060101010101" charset="-122"/>
                <a:ea typeface="隶书" panose="02010509060101010101" charset="-122"/>
                <a:cs typeface="隶书" panose="02010509060101010101" charset="-122"/>
              </a:rPr>
              <a:t>《悲悯是人的天性》属于驳论文，作者先比较自然状态中的人和文明社会中的人的不同特点，然后批驳霍布斯的错误观点，在此基础上提出“悲悯是人的天性”这一中心论点。</a:t>
            </a:r>
          </a:p>
        </p:txBody>
      </p:sp>
      <p:sp>
        <p:nvSpPr>
          <p:cNvPr id="6" name="文本框 5"/>
          <p:cNvSpPr txBox="1"/>
          <p:nvPr>
            <p:custDataLst>
              <p:tags r:id="rId10"/>
            </p:custDataLst>
          </p:nvPr>
        </p:nvSpPr>
        <p:spPr>
          <a:xfrm>
            <a:off x="536295" y="612775"/>
            <a:ext cx="10566400" cy="624840"/>
          </a:xfrm>
          <a:prstGeom prst="rect">
            <a:avLst/>
          </a:prstGeom>
          <a:noFill/>
        </p:spPr>
        <p:txBody>
          <a:bodyPr wrap="square" lIns="101600" tIns="38100" rIns="63500" bIns="38100" rtlCol="0">
            <a:noAutofit/>
          </a:bodyPr>
          <a:lstStyle/>
          <a:p>
            <a:pPr marL="0" indent="0" algn="l">
              <a:lnSpc>
                <a:spcPct val="100000"/>
              </a:lnSpc>
              <a:spcBef>
                <a:spcPct val="0"/>
              </a:spcBef>
              <a:spcAft>
                <a:spcPct val="0"/>
              </a:spcAft>
              <a:buSzTx/>
              <a:buNone/>
            </a:pPr>
            <a:r>
              <a:rPr lang="zh-CN" sz="4000" b="1" spc="300">
                <a:solidFill>
                  <a:schemeClr val="accent1"/>
                </a:solidFill>
                <a:latin typeface="隶书" panose="02010509060101010101" charset="-122"/>
                <a:ea typeface="隶书" panose="02010509060101010101" charset="-122"/>
              </a:rPr>
              <a:t>提头掐尾</a:t>
            </a:r>
          </a:p>
        </p:txBody>
      </p:sp>
      <p:pic>
        <p:nvPicPr>
          <p:cNvPr id="2" name="图片 1" descr="cb1dfc41894f4ffea2866d56aae8421c_th"/>
          <p:cNvPicPr>
            <a:picLocks noChangeAspect="1"/>
          </p:cNvPicPr>
          <p:nvPr/>
        </p:nvPicPr>
        <p:blipFill>
          <a:blip r:embed="rId13"/>
          <a:srcRect b="22444"/>
          <a:stretch>
            <a:fillRect/>
          </a:stretch>
        </p:blipFill>
        <p:spPr>
          <a:xfrm>
            <a:off x="9253220" y="1543050"/>
            <a:ext cx="2615565" cy="329628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grpId="1" nodeType="click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diamond(in)">
                                      <p:cBhvr>
                                        <p:cTn id="13" dur="2000"/>
                                        <p:tgtEl>
                                          <p:spTgt spid="23"/>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6" presetClass="entr" presetSubtype="16" fill="hold" grpId="2"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circle(in)">
                                      <p:cBhvr>
                                        <p:cTn id="19" dur="2000"/>
                                        <p:tgtEl>
                                          <p:spTgt spid="4"/>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6" presetClass="entr" presetSubtype="16" fill="hold" grpId="3"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circle(in)">
                                      <p:cBhvr>
                                        <p:cTn id="25" dur="2000"/>
                                        <p:tgtEl>
                                          <p:spTgt spid="5"/>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20" presetClass="entr" presetSubtype="0" fill="hold"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edge">
                                      <p:cBhvr>
                                        <p:cTn id="31"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1" animBg="1"/>
      <p:bldP spid="4" grpId="2"/>
      <p:bldP spid="5" grpId="3"/>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9" name="图片 8"/>
          <p:cNvPicPr>
            <a:picLocks noChangeAspect="1"/>
          </p:cNvPicPr>
          <p:nvPr>
            <p:custDataLst>
              <p:tags r:id="rId2"/>
            </p:custDataLst>
          </p:nvPr>
        </p:nvPicPr>
        <p:blipFill>
          <a:blip r:embed="rId15"/>
          <a:stretch>
            <a:fillRect/>
          </a:stretch>
        </p:blipFill>
        <p:spPr>
          <a:xfrm>
            <a:off x="0" y="0"/>
            <a:ext cx="720090" cy="720090"/>
          </a:xfrm>
          <a:prstGeom prst="rect">
            <a:avLst/>
          </a:prstGeom>
        </p:spPr>
      </p:pic>
      <p:pic>
        <p:nvPicPr>
          <p:cNvPr id="7" name="图片 6"/>
          <p:cNvPicPr>
            <a:picLocks noChangeAspect="1"/>
          </p:cNvPicPr>
          <p:nvPr>
            <p:custDataLst>
              <p:tags r:id="rId3"/>
            </p:custDataLst>
          </p:nvPr>
        </p:nvPicPr>
        <p:blipFill>
          <a:blip r:embed="rId15"/>
          <a:stretch>
            <a:fillRect/>
          </a:stretch>
        </p:blipFill>
        <p:spPr>
          <a:xfrm>
            <a:off x="11471910" y="6137910"/>
            <a:ext cx="720090" cy="720090"/>
          </a:xfrm>
          <a:prstGeom prst="rect">
            <a:avLst/>
          </a:prstGeom>
        </p:spPr>
      </p:pic>
      <p:sp>
        <p:nvSpPr>
          <p:cNvPr id="27" name="任意多边形: 形状 26"/>
          <p:cNvSpPr/>
          <p:nvPr>
            <p:custDataLst>
              <p:tags r:id="rId4"/>
            </p:custDataLst>
          </p:nvPr>
        </p:nvSpPr>
        <p:spPr>
          <a:xfrm>
            <a:off x="0" y="-5190"/>
            <a:ext cx="3556000" cy="2511815"/>
          </a:xfrm>
          <a:custGeom>
            <a:avLst/>
            <a:gdLst>
              <a:gd name="connsiteX0" fmla="*/ 2686034 w 3556000"/>
              <a:gd name="connsiteY0" fmla="*/ 0 h 2511815"/>
              <a:gd name="connsiteX1" fmla="*/ 3555738 w 3556000"/>
              <a:gd name="connsiteY1" fmla="*/ 0 h 2511815"/>
              <a:gd name="connsiteX2" fmla="*/ 3556000 w 3556000"/>
              <a:gd name="connsiteY2" fmla="*/ 5191 h 2511815"/>
              <a:gd name="connsiteX3" fmla="*/ 1049376 w 3556000"/>
              <a:gd name="connsiteY3" fmla="*/ 2511815 h 2511815"/>
              <a:gd name="connsiteX4" fmla="*/ 73685 w 3556000"/>
              <a:gd name="connsiteY4" fmla="*/ 2314832 h 2511815"/>
              <a:gd name="connsiteX5" fmla="*/ 0 w 3556000"/>
              <a:gd name="connsiteY5" fmla="*/ 2279336 h 2511815"/>
              <a:gd name="connsiteX6" fmla="*/ 0 w 3556000"/>
              <a:gd name="connsiteY6" fmla="*/ 1260915 h 2511815"/>
              <a:gd name="connsiteX7" fmla="*/ 8145 w 3556000"/>
              <a:gd name="connsiteY7" fmla="*/ 1268318 h 2511815"/>
              <a:gd name="connsiteX8" fmla="*/ 1049377 w 3556000"/>
              <a:gd name="connsiteY8" fmla="*/ 1642111 h 2511815"/>
              <a:gd name="connsiteX9" fmla="*/ 2686296 w 3556000"/>
              <a:gd name="connsiteY9" fmla="*/ 5192 h 2511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56000" h="2511815">
                <a:moveTo>
                  <a:pt x="2686034" y="0"/>
                </a:moveTo>
                <a:lnTo>
                  <a:pt x="3555738" y="0"/>
                </a:lnTo>
                <a:lnTo>
                  <a:pt x="3556000" y="5191"/>
                </a:lnTo>
                <a:cubicBezTo>
                  <a:pt x="3556000" y="1389561"/>
                  <a:pt x="2433746" y="2511815"/>
                  <a:pt x="1049376" y="2511815"/>
                </a:cubicBezTo>
                <a:cubicBezTo>
                  <a:pt x="703284" y="2511815"/>
                  <a:pt x="373573" y="2441674"/>
                  <a:pt x="73685" y="2314832"/>
                </a:cubicBezTo>
                <a:lnTo>
                  <a:pt x="0" y="2279336"/>
                </a:lnTo>
                <a:lnTo>
                  <a:pt x="0" y="1260915"/>
                </a:lnTo>
                <a:lnTo>
                  <a:pt x="8145" y="1268318"/>
                </a:lnTo>
                <a:cubicBezTo>
                  <a:pt x="291101" y="1501834"/>
                  <a:pt x="653857" y="1642111"/>
                  <a:pt x="1049377" y="1642111"/>
                </a:cubicBezTo>
                <a:cubicBezTo>
                  <a:pt x="1953422" y="1642111"/>
                  <a:pt x="2686296" y="909237"/>
                  <a:pt x="2686296" y="5192"/>
                </a:cubicBezTo>
                <a:close/>
              </a:path>
            </a:pathLst>
          </a:custGeom>
          <a:solidFill>
            <a:schemeClr val="lt1">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sz="1600" b="1">
              <a:solidFill>
                <a:schemeClr val="lt1"/>
              </a:solidFill>
              <a:latin typeface="隶书" panose="02010509060101010101" charset="-122"/>
              <a:ea typeface="隶书" panose="02010509060101010101" charset="-122"/>
            </a:endParaRPr>
          </a:p>
        </p:txBody>
      </p:sp>
      <p:sp>
        <p:nvSpPr>
          <p:cNvPr id="32" name="任意多边形: 形状 31"/>
          <p:cNvSpPr/>
          <p:nvPr>
            <p:custDataLst>
              <p:tags r:id="rId5"/>
            </p:custDataLst>
          </p:nvPr>
        </p:nvSpPr>
        <p:spPr>
          <a:xfrm>
            <a:off x="9497496" y="4946094"/>
            <a:ext cx="2694505" cy="1911906"/>
          </a:xfrm>
          <a:custGeom>
            <a:avLst/>
            <a:gdLst>
              <a:gd name="connsiteX0" fmla="*/ 2077524 w 2694505"/>
              <a:gd name="connsiteY0" fmla="*/ 0 h 1911906"/>
              <a:gd name="connsiteX1" fmla="*/ 2504091 w 2694505"/>
              <a:gd name="connsiteY1" fmla="*/ 48027 h 1911906"/>
              <a:gd name="connsiteX2" fmla="*/ 2694505 w 2694505"/>
              <a:gd name="connsiteY2" fmla="*/ 102709 h 1911906"/>
              <a:gd name="connsiteX3" fmla="*/ 2694505 w 2694505"/>
              <a:gd name="connsiteY3" fmla="*/ 983995 h 1911906"/>
              <a:gd name="connsiteX4" fmla="*/ 2615544 w 2694505"/>
              <a:gd name="connsiteY4" fmla="*/ 941512 h 1911906"/>
              <a:gd name="connsiteX5" fmla="*/ 2077524 w 2694505"/>
              <a:gd name="connsiteY5" fmla="*/ 820197 h 1911906"/>
              <a:gd name="connsiteX6" fmla="*/ 791187 w 2694505"/>
              <a:gd name="connsiteY6" fmla="*/ 1797883 h 1911906"/>
              <a:gd name="connsiteX7" fmla="*/ 755946 w 2694505"/>
              <a:gd name="connsiteY7" fmla="*/ 1911906 h 1911906"/>
              <a:gd name="connsiteX8" fmla="*/ 0 w 2694505"/>
              <a:gd name="connsiteY8" fmla="*/ 1911906 h 1911906"/>
              <a:gd name="connsiteX9" fmla="*/ 1331 w 2694505"/>
              <a:gd name="connsiteY9" fmla="*/ 1901960 h 1911906"/>
              <a:gd name="connsiteX10" fmla="*/ 2077524 w 2694505"/>
              <a:gd name="connsiteY10" fmla="*/ 0 h 1911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94505" h="1911906">
                <a:moveTo>
                  <a:pt x="2077524" y="0"/>
                </a:moveTo>
                <a:cubicBezTo>
                  <a:pt x="2223644" y="0"/>
                  <a:pt x="2366306" y="16537"/>
                  <a:pt x="2504091" y="48027"/>
                </a:cubicBezTo>
                <a:lnTo>
                  <a:pt x="2694505" y="102709"/>
                </a:lnTo>
                <a:lnTo>
                  <a:pt x="2694505" y="983995"/>
                </a:lnTo>
                <a:lnTo>
                  <a:pt x="2615544" y="941512"/>
                </a:lnTo>
                <a:cubicBezTo>
                  <a:pt x="2450178" y="863395"/>
                  <a:pt x="2268368" y="820197"/>
                  <a:pt x="2077524" y="820197"/>
                </a:cubicBezTo>
                <a:cubicBezTo>
                  <a:pt x="1493066" y="820197"/>
                  <a:pt x="993332" y="1225339"/>
                  <a:pt x="791187" y="1797883"/>
                </a:cubicBezTo>
                <a:lnTo>
                  <a:pt x="755946" y="1911906"/>
                </a:lnTo>
                <a:lnTo>
                  <a:pt x="0" y="1911906"/>
                </a:lnTo>
                <a:lnTo>
                  <a:pt x="1331" y="1901960"/>
                </a:lnTo>
                <a:cubicBezTo>
                  <a:pt x="193682" y="817565"/>
                  <a:pt x="1050117" y="0"/>
                  <a:pt x="2077524" y="0"/>
                </a:cubicBezTo>
                <a:close/>
              </a:path>
            </a:pathLst>
          </a:custGeom>
          <a:solidFill>
            <a:schemeClr val="lt1">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sz="1600" b="1">
              <a:solidFill>
                <a:schemeClr val="lt1"/>
              </a:solidFill>
              <a:latin typeface="隶书" panose="02010509060101010101" charset="-122"/>
              <a:ea typeface="隶书" panose="02010509060101010101" charset="-122"/>
            </a:endParaRPr>
          </a:p>
        </p:txBody>
      </p:sp>
      <p:sp>
        <p:nvSpPr>
          <p:cNvPr id="23" name="矩形 22"/>
          <p:cNvSpPr/>
          <p:nvPr>
            <p:custDataLst>
              <p:tags r:id="rId6"/>
            </p:custDataLst>
          </p:nvPr>
        </p:nvSpPr>
        <p:spPr>
          <a:xfrm>
            <a:off x="323215" y="5599430"/>
            <a:ext cx="11546205" cy="1019810"/>
          </a:xfrm>
          <a:prstGeom prst="rect">
            <a:avLst/>
          </a:prstGeom>
          <a:pattFill prst="wdDnDiag">
            <a:fgClr>
              <a:schemeClr val="accent5">
                <a:lumMod val="75000"/>
              </a:schemeClr>
            </a:fgClr>
            <a:bgClr>
              <a:schemeClr val="accent5">
                <a:lumMod val="75000"/>
              </a:schemeClr>
            </a:bgClr>
          </a:patt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kumimoji="1" lang="zh-CN" altLang="en-US" sz="1600" b="1">
              <a:solidFill>
                <a:schemeClr val="lt1"/>
              </a:solidFill>
              <a:latin typeface="隶书" panose="02010509060101010101" charset="-122"/>
              <a:ea typeface="隶书" panose="02010509060101010101" charset="-122"/>
            </a:endParaRPr>
          </a:p>
        </p:txBody>
      </p:sp>
      <p:sp>
        <p:nvSpPr>
          <p:cNvPr id="28" name="任意多边形: 形状 27"/>
          <p:cNvSpPr/>
          <p:nvPr>
            <p:custDataLst>
              <p:tags r:id="rId7"/>
            </p:custDataLst>
          </p:nvPr>
        </p:nvSpPr>
        <p:spPr>
          <a:xfrm>
            <a:off x="9545285" y="4946094"/>
            <a:ext cx="2323666" cy="1673307"/>
          </a:xfrm>
          <a:custGeom>
            <a:avLst/>
            <a:gdLst>
              <a:gd name="connsiteX0" fmla="*/ 2339389 w 2724332"/>
              <a:gd name="connsiteY0" fmla="*/ 0 h 1783454"/>
              <a:gd name="connsiteX1" fmla="*/ 2587721 w 2724332"/>
              <a:gd name="connsiteY1" fmla="*/ 12540 h 1783454"/>
              <a:gd name="connsiteX2" fmla="*/ 2724332 w 2724332"/>
              <a:gd name="connsiteY2" fmla="*/ 33389 h 1783454"/>
              <a:gd name="connsiteX3" fmla="*/ 2724332 w 2724332"/>
              <a:gd name="connsiteY3" fmla="*/ 891720 h 1783454"/>
              <a:gd name="connsiteX4" fmla="*/ 2659044 w 2724332"/>
              <a:gd name="connsiteY4" fmla="*/ 874932 h 1783454"/>
              <a:gd name="connsiteX5" fmla="*/ 2339389 w 2724332"/>
              <a:gd name="connsiteY5" fmla="*/ 842708 h 1783454"/>
              <a:gd name="connsiteX6" fmla="*/ 944720 w 2724332"/>
              <a:gd name="connsiteY6" fmla="*/ 1672781 h 1783454"/>
              <a:gd name="connsiteX7" fmla="*/ 891406 w 2724332"/>
              <a:gd name="connsiteY7" fmla="*/ 1783454 h 1783454"/>
              <a:gd name="connsiteX8" fmla="*/ 0 w 2724332"/>
              <a:gd name="connsiteY8" fmla="*/ 1783454 h 1783454"/>
              <a:gd name="connsiteX9" fmla="*/ 19772 w 2724332"/>
              <a:gd name="connsiteY9" fmla="*/ 1706557 h 1783454"/>
              <a:gd name="connsiteX10" fmla="*/ 2339389 w 2724332"/>
              <a:gd name="connsiteY10" fmla="*/ 0 h 1783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24332" h="1783454">
                <a:moveTo>
                  <a:pt x="2339389" y="0"/>
                </a:moveTo>
                <a:cubicBezTo>
                  <a:pt x="2423226" y="0"/>
                  <a:pt x="2506071" y="4248"/>
                  <a:pt x="2587721" y="12540"/>
                </a:cubicBezTo>
                <a:lnTo>
                  <a:pt x="2724332" y="33389"/>
                </a:lnTo>
                <a:lnTo>
                  <a:pt x="2724332" y="891720"/>
                </a:lnTo>
                <a:lnTo>
                  <a:pt x="2659044" y="874932"/>
                </a:lnTo>
                <a:cubicBezTo>
                  <a:pt x="2555793" y="853804"/>
                  <a:pt x="2448887" y="842708"/>
                  <a:pt x="2339389" y="842708"/>
                </a:cubicBezTo>
                <a:cubicBezTo>
                  <a:pt x="1737153" y="842708"/>
                  <a:pt x="1213310" y="1178352"/>
                  <a:pt x="944720" y="1672781"/>
                </a:cubicBezTo>
                <a:lnTo>
                  <a:pt x="891406" y="1783454"/>
                </a:lnTo>
                <a:lnTo>
                  <a:pt x="0" y="1783454"/>
                </a:lnTo>
                <a:lnTo>
                  <a:pt x="19772" y="1706557"/>
                </a:lnTo>
                <a:cubicBezTo>
                  <a:pt x="327288" y="717864"/>
                  <a:pt x="1249506" y="0"/>
                  <a:pt x="2339389" y="0"/>
                </a:cubicBezTo>
                <a:close/>
              </a:path>
            </a:pathLst>
          </a:custGeom>
          <a:solidFill>
            <a:schemeClr val="accent5">
              <a:lumMod val="5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sz="1600" b="1">
              <a:solidFill>
                <a:schemeClr val="lt1"/>
              </a:solidFill>
              <a:latin typeface="隶书" panose="02010509060101010101" charset="-122"/>
              <a:ea typeface="隶书" panose="02010509060101010101" charset="-122"/>
            </a:endParaRPr>
          </a:p>
        </p:txBody>
      </p:sp>
      <p:sp>
        <p:nvSpPr>
          <p:cNvPr id="4" name="文本框 3"/>
          <p:cNvSpPr txBox="1"/>
          <p:nvPr>
            <p:custDataLst>
              <p:tags r:id="rId8"/>
            </p:custDataLst>
          </p:nvPr>
        </p:nvSpPr>
        <p:spPr>
          <a:xfrm>
            <a:off x="536575" y="5807075"/>
            <a:ext cx="10852150" cy="60388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0" algn="l">
              <a:lnSpc>
                <a:spcPct val="130000"/>
              </a:lnSpc>
              <a:spcBef>
                <a:spcPct val="0"/>
              </a:spcBef>
              <a:spcAft>
                <a:spcPts val="1000"/>
              </a:spcAft>
              <a:buSzTx/>
              <a:buNone/>
            </a:pPr>
            <a:r>
              <a:rPr lang="zh-CN" sz="2800" b="1">
                <a:solidFill>
                  <a:schemeClr val="lt1"/>
                </a:solidFill>
                <a:latin typeface="隶书" panose="02010509060101010101" charset="-122"/>
                <a:ea typeface="隶书" panose="02010509060101010101" charset="-122"/>
              </a:rPr>
              <a:t>阅读结尾部分，概括怜悯心对人类社会的作用。</a:t>
            </a:r>
          </a:p>
        </p:txBody>
      </p:sp>
      <p:sp>
        <p:nvSpPr>
          <p:cNvPr id="5" name="文本框 4"/>
          <p:cNvSpPr txBox="1"/>
          <p:nvPr>
            <p:custDataLst>
              <p:tags r:id="rId9"/>
            </p:custDataLst>
          </p:nvPr>
        </p:nvSpPr>
        <p:spPr>
          <a:xfrm>
            <a:off x="323850" y="1453515"/>
            <a:ext cx="8929370" cy="495300"/>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285750" algn="l" fontAlgn="ctr">
              <a:lnSpc>
                <a:spcPct val="130000"/>
              </a:lnSpc>
              <a:spcBef>
                <a:spcPts val="1000"/>
              </a:spcBef>
              <a:spcAft>
                <a:spcPct val="0"/>
              </a:spcAft>
              <a:buSzTx/>
              <a:buFont typeface="Wingdings"/>
              <a:buNone/>
            </a:pPr>
            <a:r>
              <a:rPr lang="zh-CN" sz="2400" b="1">
                <a:solidFill>
                  <a:schemeClr val="dk1">
                    <a:lumMod val="85000"/>
                    <a:lumOff val="15000"/>
                  </a:schemeClr>
                </a:solidFill>
                <a:latin typeface="隶书" panose="02010509060101010101" charset="-122"/>
                <a:ea typeface="隶书" panose="02010509060101010101" charset="-122"/>
                <a:cs typeface="隶书" panose="02010509060101010101" charset="-122"/>
              </a:rPr>
              <a:t>总体作用：有助于整个人类的互相保存。</a:t>
            </a:r>
          </a:p>
        </p:txBody>
      </p:sp>
      <p:sp>
        <p:nvSpPr>
          <p:cNvPr id="6" name="文本框 5"/>
          <p:cNvSpPr txBox="1"/>
          <p:nvPr>
            <p:custDataLst>
              <p:tags r:id="rId10"/>
            </p:custDataLst>
          </p:nvPr>
        </p:nvSpPr>
        <p:spPr>
          <a:xfrm>
            <a:off x="536295" y="612775"/>
            <a:ext cx="10566400" cy="624840"/>
          </a:xfrm>
          <a:prstGeom prst="rect">
            <a:avLst/>
          </a:prstGeom>
          <a:noFill/>
        </p:spPr>
        <p:txBody>
          <a:bodyPr wrap="square" lIns="101600" tIns="38100" rIns="63500" bIns="38100" rtlCol="0">
            <a:noAutofit/>
          </a:bodyPr>
          <a:lstStyle/>
          <a:p>
            <a:pPr marL="0" indent="0" algn="l">
              <a:lnSpc>
                <a:spcPct val="100000"/>
              </a:lnSpc>
              <a:spcBef>
                <a:spcPct val="0"/>
              </a:spcBef>
              <a:spcAft>
                <a:spcPct val="0"/>
              </a:spcAft>
              <a:buSzTx/>
              <a:buNone/>
            </a:pPr>
            <a:r>
              <a:rPr lang="zh-CN" sz="4000" b="1" spc="300">
                <a:solidFill>
                  <a:schemeClr val="accent1"/>
                </a:solidFill>
                <a:latin typeface="隶书" panose="02010509060101010101" charset="-122"/>
                <a:ea typeface="隶书" panose="02010509060101010101" charset="-122"/>
              </a:rPr>
              <a:t>提头掐尾</a:t>
            </a:r>
          </a:p>
        </p:txBody>
      </p:sp>
      <p:sp>
        <p:nvSpPr>
          <p:cNvPr id="3" name="文本框 2"/>
          <p:cNvSpPr txBox="1"/>
          <p:nvPr>
            <p:custDataLst>
              <p:tags r:id="rId11"/>
            </p:custDataLst>
          </p:nvPr>
        </p:nvSpPr>
        <p:spPr>
          <a:xfrm>
            <a:off x="323850" y="2011680"/>
            <a:ext cx="11544300" cy="127571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285750" algn="l" fontAlgn="ctr">
              <a:lnSpc>
                <a:spcPct val="130000"/>
              </a:lnSpc>
              <a:spcBef>
                <a:spcPts val="1000"/>
              </a:spcBef>
              <a:spcAft>
                <a:spcPct val="0"/>
              </a:spcAft>
              <a:buSzTx/>
              <a:buFont typeface="Wingdings"/>
              <a:buNone/>
            </a:pPr>
            <a:r>
              <a:rPr lang="zh-CN" sz="2000" b="1">
                <a:solidFill>
                  <a:schemeClr val="dk1">
                    <a:lumMod val="85000"/>
                    <a:lumOff val="15000"/>
                  </a:schemeClr>
                </a:solidFill>
                <a:latin typeface="隶书" panose="02010509060101010101" charset="-122"/>
                <a:ea typeface="隶书" panose="02010509060101010101" charset="-122"/>
                <a:cs typeface="隶书" panose="02010509060101010101" charset="-122"/>
              </a:rPr>
              <a:t>它使我们在看见别人受难时毫不犹豫地去帮助他。在自然状态下，怜悯心不仅可以代替法律、良风美俗和道德，而且还有这样一个优点：它能让每一个人都不可能对它温柔的声音充耳不闻。</a:t>
            </a:r>
            <a:r>
              <a:rPr lang="zh-CN" sz="2000" b="1">
                <a:solidFill>
                  <a:srgbClr val="FF0000"/>
                </a:solidFill>
                <a:latin typeface="隶书" panose="02010509060101010101" charset="-122"/>
                <a:ea typeface="隶书" panose="02010509060101010101" charset="-122"/>
                <a:cs typeface="隶书" panose="02010509060101010101" charset="-122"/>
              </a:rPr>
              <a:t>——以春风化雨、润物无声的方式熏陶人们。</a:t>
            </a:r>
          </a:p>
        </p:txBody>
      </p:sp>
      <p:sp>
        <p:nvSpPr>
          <p:cNvPr id="8" name="文本框 7"/>
          <p:cNvSpPr txBox="1"/>
          <p:nvPr>
            <p:custDataLst>
              <p:tags r:id="rId12"/>
            </p:custDataLst>
          </p:nvPr>
        </p:nvSpPr>
        <p:spPr>
          <a:xfrm>
            <a:off x="323215" y="3287395"/>
            <a:ext cx="11544300" cy="87820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285750" algn="l" fontAlgn="ctr">
              <a:lnSpc>
                <a:spcPct val="130000"/>
              </a:lnSpc>
              <a:spcBef>
                <a:spcPts val="1000"/>
              </a:spcBef>
              <a:spcAft>
                <a:spcPct val="0"/>
              </a:spcAft>
              <a:buSzTx/>
              <a:buFont typeface="Wingdings"/>
              <a:buNone/>
            </a:pPr>
            <a:r>
              <a:rPr lang="zh-CN" sz="2000" b="1">
                <a:solidFill>
                  <a:schemeClr val="dk1">
                    <a:lumMod val="85000"/>
                    <a:lumOff val="15000"/>
                  </a:schemeClr>
                </a:solidFill>
                <a:latin typeface="隶书" panose="02010509060101010101" charset="-122"/>
                <a:ea typeface="隶书" panose="02010509060101010101" charset="-122"/>
                <a:cs typeface="隶书" panose="02010509060101010101" charset="-122"/>
              </a:rPr>
              <a:t>它能使每一个身强力壮的野蛮人宁可到别处去寻找食物，也不去抢夺身体柔弱的孩子或老人费了许多辛苦才获得的东西。</a:t>
            </a:r>
            <a:r>
              <a:rPr lang="zh-CN" sz="2000" b="1">
                <a:solidFill>
                  <a:srgbClr val="FF0000"/>
                </a:solidFill>
                <a:latin typeface="隶书" panose="02010509060101010101" charset="-122"/>
                <a:ea typeface="隶书" panose="02010509060101010101" charset="-122"/>
                <a:cs typeface="隶书" panose="02010509060101010101" charset="-122"/>
              </a:rPr>
              <a:t>——促使人们自我克制、同情弱小。</a:t>
            </a:r>
          </a:p>
        </p:txBody>
      </p:sp>
      <p:sp>
        <p:nvSpPr>
          <p:cNvPr id="10" name="文本框 9"/>
          <p:cNvSpPr txBox="1"/>
          <p:nvPr>
            <p:custDataLst>
              <p:tags r:id="rId13"/>
            </p:custDataLst>
          </p:nvPr>
        </p:nvSpPr>
        <p:spPr>
          <a:xfrm>
            <a:off x="323215" y="4243705"/>
            <a:ext cx="11544300" cy="1276985"/>
          </a:xfrm>
          <a:prstGeom prst="rect">
            <a:avLst/>
          </a:prstGeom>
          <a:noFill/>
        </p:spPr>
        <p:txBody>
          <a:bodyPr wrap="square" lIns="101600" tIns="0" rIns="82550" bIns="0" rtlCol="0">
            <a:noAutofit/>
          </a:bodyPr>
          <a:lstStyle>
            <a:defPPr>
              <a:defRPr lang="zh-CN"/>
            </a:defPPr>
            <a:lvl1pPr fontAlgn="auto">
              <a:lnSpc>
                <a:spcPct val="130000"/>
              </a:lnSpc>
              <a:spcAft>
                <a:spcPts val="1000"/>
              </a:spcAft>
              <a:defRPr sz="1600" spc="150"/>
            </a:lvl1pPr>
          </a:lstStyle>
          <a:p>
            <a:pPr marL="0" lvl="0" indent="-285750" algn="l" fontAlgn="ctr">
              <a:lnSpc>
                <a:spcPct val="130000"/>
              </a:lnSpc>
              <a:spcBef>
                <a:spcPts val="1000"/>
              </a:spcBef>
              <a:spcAft>
                <a:spcPct val="0"/>
              </a:spcAft>
              <a:buSzTx/>
              <a:buFont typeface="Wingdings"/>
              <a:buNone/>
            </a:pPr>
            <a:r>
              <a:rPr lang="zh-CN" sz="2000" b="1">
                <a:solidFill>
                  <a:schemeClr val="dk1">
                    <a:lumMod val="85000"/>
                    <a:lumOff val="15000"/>
                  </a:schemeClr>
                </a:solidFill>
                <a:latin typeface="隶书" panose="02010509060101010101" charset="-122"/>
                <a:ea typeface="隶书" panose="02010509060101010101" charset="-122"/>
                <a:cs typeface="隶书" panose="02010509060101010101" charset="-122"/>
              </a:rPr>
              <a:t>在训导人们方面，它摒弃了“你们愿意人怎样待你们，你们也要怎样待人”这样一句富于理性和符合公正原则的精辟格言，而采用“在谋求你的利益时，要尽可能不损害他人”这样一句出自善良天性的格言。</a:t>
            </a:r>
            <a:r>
              <a:rPr lang="zh-CN" sz="2000" b="1">
                <a:solidFill>
                  <a:srgbClr val="FF0000"/>
                </a:solidFill>
                <a:latin typeface="隶书" panose="02010509060101010101" charset="-122"/>
                <a:ea typeface="隶书" panose="02010509060101010101" charset="-122"/>
                <a:cs typeface="隶书" panose="02010509060101010101" charset="-122"/>
              </a:rPr>
              <a:t>——谋求自己利益时，不损害他人利益。</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diamond(in)">
                                      <p:cBhvr>
                                        <p:cTn id="7" dur="2000"/>
                                        <p:tgtEl>
                                          <p:spTgt spid="2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6" presetClass="entr" presetSubtype="16" fill="hold" grpId="1"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circle(in)">
                                      <p:cBhvr>
                                        <p:cTn id="13" dur="2000"/>
                                        <p:tgtEl>
                                          <p:spTgt spid="4"/>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18" presetClass="entr" presetSubtype="12" fill="hold" grpId="2"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strips(downLeft)">
                                      <p:cBhvr>
                                        <p:cTn id="19" dur="500"/>
                                        <p:tgtEl>
                                          <p:spTgt spid="5"/>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6" presetClass="entr" presetSubtype="16" fill="hold" grpId="3"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circle(in)">
                                      <p:cBhvr>
                                        <p:cTn id="25" dur="2000"/>
                                        <p:tgtEl>
                                          <p:spTgt spid="3"/>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6" presetClass="entr" presetSubtype="16" fill="hold" grpId="4"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circle(in)">
                                      <p:cBhvr>
                                        <p:cTn id="31" dur="2000"/>
                                        <p:tgtEl>
                                          <p:spTgt spid="8"/>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6" presetClass="entr" presetSubtype="16" fill="hold" grpId="5" nodeType="click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circle(in)">
                                      <p:cBhvr>
                                        <p:cTn id="37"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4" grpId="1"/>
      <p:bldP spid="5" grpId="2"/>
      <p:bldP spid="3" grpId="3"/>
      <p:bldP spid="8" grpId="4"/>
      <p:bldP spid="10" grpId="5"/>
    </p:bldLst>
  </p:timing>
</p:sld>
</file>

<file path=ppt/slides/slide16.xml><?xml version="1.0" encoding="utf-8"?>
<p:sld xmlns:a="http://schemas.openxmlformats.org/drawingml/2006/main" xmlns:r="http://schemas.openxmlformats.org/officeDocument/2006/relationships"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chOff x="0" y="0"/>
          <a:chExt cx="0" cy="0"/>
        </a:xfrm>
      </p:grpSpPr>
      <p:pic>
        <p:nvPicPr>
          <p:cNvPr id="4" name="图片 3" descr="D:\meihua_service_cache\jpg/feb1ab90a6d8687b96355035e2c536ab.jpgfeb1ab90a6d8687b96355035e2c536ab"/>
          <p:cNvPicPr>
            <a:picLocks noChangeAspect="1"/>
          </p:cNvPicPr>
          <p:nvPr>
            <p:custDataLst>
              <p:tags r:id="rId2"/>
            </p:custDataLst>
          </p:nvPr>
        </p:nvPicPr>
        <p:blipFill>
          <a:blip r:embed="rId6"/>
          <a:srcRect l="25875" r="25875"/>
          <a:stretch>
            <a:fillRect/>
          </a:stretch>
        </p:blipFill>
        <p:spPr>
          <a:xfrm>
            <a:off x="0" y="0"/>
            <a:ext cx="5882704" cy="6858000"/>
          </a:xfrm>
          <a:custGeom>
            <a:avLst/>
            <a:gdLst/>
            <a:ahLst/>
            <a:cxnLst>
              <a:cxn ang="3">
                <a:pos x="hc" y="t"/>
              </a:cxn>
              <a:cxn ang="cd2">
                <a:pos x="l" y="vc"/>
              </a:cxn>
              <a:cxn ang="cd4">
                <a:pos x="hc" y="b"/>
              </a:cxn>
              <a:cxn ang="0">
                <a:pos x="r" y="vc"/>
              </a:cxn>
            </a:cxnLst>
            <a:rect l="l" t="t" r="r" b="b"/>
            <a:pathLst>
              <a:path w="10320" h="10800">
                <a:moveTo>
                  <a:pt x="0" y="0"/>
                </a:moveTo>
                <a:lnTo>
                  <a:pt x="10320" y="0"/>
                </a:lnTo>
                <a:lnTo>
                  <a:pt x="10320" y="10800"/>
                </a:lnTo>
                <a:lnTo>
                  <a:pt x="0" y="10800"/>
                </a:lnTo>
                <a:lnTo>
                  <a:pt x="0" y="0"/>
                </a:lnTo>
                <a:close/>
              </a:path>
            </a:pathLst>
          </a:custGeom>
        </p:spPr>
      </p:pic>
      <p:sp>
        <p:nvSpPr>
          <p:cNvPr id="3" name="文本框 2"/>
          <p:cNvSpPr txBox="1"/>
          <p:nvPr>
            <p:custDataLst>
              <p:tags r:id="rId3"/>
            </p:custDataLst>
          </p:nvPr>
        </p:nvSpPr>
        <p:spPr>
          <a:xfrm>
            <a:off x="6339909" y="914385"/>
            <a:ext cx="5394972" cy="769341"/>
          </a:xfrm>
          <a:prstGeom prst="rect">
            <a:avLst/>
          </a:prstGeom>
          <a:noFill/>
        </p:spPr>
        <p:txBody>
          <a:bodyPr wrap="square" lIns="63500" tIns="25400" rIns="63500" bIns="25400" rtlCol="0" anchor="b" anchorCtr="0">
            <a:noAutofit/>
          </a:bodyPr>
          <a:lstStyle/>
          <a:p>
            <a:pPr marL="0" indent="0" algn="l">
              <a:lnSpc>
                <a:spcPct val="100000"/>
              </a:lnSpc>
              <a:spcBef>
                <a:spcPct val="0"/>
              </a:spcBef>
              <a:spcAft>
                <a:spcPct val="0"/>
              </a:spcAft>
              <a:buSzTx/>
              <a:buNone/>
            </a:pPr>
            <a:r>
              <a:rPr lang="zh-CN" altLang="en-US" sz="6600" b="1" spc="160">
                <a:solidFill>
                  <a:schemeClr val="accent1"/>
                </a:solidFill>
                <a:latin typeface="微软雅黑" pitchFamily="34" charset="-122"/>
                <a:ea typeface="微软雅黑" pitchFamily="34" charset="-122"/>
              </a:rPr>
              <a:t>解决重点</a:t>
            </a:r>
          </a:p>
        </p:txBody>
      </p:sp>
      <p:pic>
        <p:nvPicPr>
          <p:cNvPr id="5" name="图片 4"/>
          <p:cNvPicPr>
            <a:picLocks noChangeAspect="1"/>
          </p:cNvPicPr>
          <p:nvPr>
            <p:custDataLst>
              <p:tags r:id="rId4"/>
            </p:custDataLst>
          </p:nvPr>
        </p:nvPicPr>
        <p:blipFill>
          <a:blip r:embed="rId7"/>
          <a:stretch>
            <a:fillRect/>
          </a:stretch>
        </p:blipFill>
        <p:spPr>
          <a:xfrm>
            <a:off x="6339908" y="2572269"/>
            <a:ext cx="5394971" cy="2805385"/>
          </a:xfrm>
          <a:custGeom>
            <a:avLst/>
            <a:gdLst/>
            <a:ahLst/>
            <a:cxnLst>
              <a:cxn ang="3">
                <a:pos x="hc" y="t"/>
              </a:cxn>
              <a:cxn ang="cd2">
                <a:pos x="l" y="vc"/>
              </a:cxn>
              <a:cxn ang="cd4">
                <a:pos x="hc" y="b"/>
              </a:cxn>
              <a:cxn ang="0">
                <a:pos x="r" y="vc"/>
              </a:cxn>
            </a:cxnLst>
            <a:rect l="l" t="t" r="r" b="b"/>
            <a:pathLst>
              <a:path w="7440" h="4800">
                <a:moveTo>
                  <a:pt x="0" y="0"/>
                </a:moveTo>
                <a:lnTo>
                  <a:pt x="7440" y="0"/>
                </a:lnTo>
                <a:lnTo>
                  <a:pt x="7440" y="4800"/>
                </a:lnTo>
                <a:lnTo>
                  <a:pt x="0" y="4800"/>
                </a:lnTo>
                <a:lnTo>
                  <a:pt x="0" y="0"/>
                </a:lnTo>
                <a:close/>
              </a:path>
            </a:pathLst>
          </a:cu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chOff x="0" y="0"/>
          <a:chExt cx="0" cy="0"/>
        </a:xfrm>
      </p:grpSpPr>
      <p:sp>
        <p:nvSpPr>
          <p:cNvPr id="5" name="矩形 4"/>
          <p:cNvSpPr/>
          <p:nvPr>
            <p:custDataLst>
              <p:tags r:id="rId2"/>
            </p:custDataLst>
          </p:nvPr>
        </p:nvSpPr>
        <p:spPr>
          <a:xfrm>
            <a:off x="1" y="713740"/>
            <a:ext cx="665335" cy="63617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solidFill>
              <a:latin typeface="微软雅黑" pitchFamily="34" charset="-122"/>
              <a:ea typeface="微软雅黑" pitchFamily="34" charset="-122"/>
              <a:sym typeface="Arial" pitchFamily="34" charset="0"/>
            </a:endParaRPr>
          </a:p>
        </p:txBody>
      </p:sp>
      <p:sp>
        <p:nvSpPr>
          <p:cNvPr id="4" name="矩形 3"/>
          <p:cNvSpPr/>
          <p:nvPr>
            <p:custDataLst>
              <p:tags r:id="rId3"/>
            </p:custDataLst>
          </p:nvPr>
        </p:nvSpPr>
        <p:spPr>
          <a:xfrm>
            <a:off x="665480" y="2282825"/>
            <a:ext cx="10798175" cy="4145915"/>
          </a:xfrm>
          <a:prstGeom prst="rect">
            <a:avLst/>
          </a:prstGeom>
          <a:solidFill>
            <a:schemeClr val="accent1">
              <a:lumMod val="20000"/>
              <a:lumOff val="80000"/>
              <a:alpha val="50000"/>
            </a:schemeClr>
          </a:solidFill>
          <a:ln w="635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itchFamily="34" charset="-122"/>
              <a:ea typeface="微软雅黑" pitchFamily="34" charset="-122"/>
              <a:sym typeface="Arial" pitchFamily="34" charset="0"/>
            </a:endParaRPr>
          </a:p>
        </p:txBody>
      </p:sp>
      <p:sp>
        <p:nvSpPr>
          <p:cNvPr id="6" name="矩形 5"/>
          <p:cNvSpPr/>
          <p:nvPr>
            <p:custDataLst>
              <p:tags r:id="rId4"/>
            </p:custDataLst>
          </p:nvPr>
        </p:nvSpPr>
        <p:spPr>
          <a:xfrm>
            <a:off x="822325" y="2148840"/>
            <a:ext cx="10798175" cy="4107180"/>
          </a:xfrm>
          <a:prstGeom prst="rect">
            <a:avLst/>
          </a:prstGeom>
          <a:noFill/>
          <a:ln w="381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itchFamily="34" charset="-122"/>
              <a:ea typeface="微软雅黑" pitchFamily="34" charset="-122"/>
              <a:sym typeface="Arial" pitchFamily="34" charset="0"/>
            </a:endParaRPr>
          </a:p>
        </p:txBody>
      </p:sp>
      <p:sp>
        <p:nvSpPr>
          <p:cNvPr id="7" name="文本框 6"/>
          <p:cNvSpPr txBox="1"/>
          <p:nvPr>
            <p:custDataLst>
              <p:tags r:id="rId5"/>
            </p:custDataLst>
          </p:nvPr>
        </p:nvSpPr>
        <p:spPr>
          <a:xfrm>
            <a:off x="1008887" y="713740"/>
            <a:ext cx="7617223" cy="624840"/>
          </a:xfrm>
          <a:prstGeom prst="rect">
            <a:avLst/>
          </a:prstGeom>
          <a:noFill/>
        </p:spPr>
        <p:txBody>
          <a:bodyPr wrap="square" lIns="91440" tIns="45720" rIns="91440" bIns="45720" rtlCol="0">
            <a:noAutofit/>
          </a:bodyPr>
          <a:lstStyle/>
          <a:p>
            <a:pPr marL="0" indent="0" algn="l">
              <a:lnSpc>
                <a:spcPct val="100000"/>
              </a:lnSpc>
              <a:spcBef>
                <a:spcPct val="0"/>
              </a:spcBef>
              <a:spcAft>
                <a:spcPct val="0"/>
              </a:spcAft>
              <a:buSzTx/>
              <a:buNone/>
            </a:pPr>
            <a:r>
              <a:rPr lang="zh-CN" sz="3600" b="1" spc="300">
                <a:solidFill>
                  <a:schemeClr val="accent1"/>
                </a:solidFill>
                <a:latin typeface="微软雅黑" pitchFamily="34" charset="-122"/>
                <a:ea typeface="微软雅黑" pitchFamily="34" charset="-122"/>
              </a:rPr>
              <a:t>引入思考</a:t>
            </a:r>
          </a:p>
        </p:txBody>
      </p:sp>
      <p:grpSp>
        <p:nvGrpSpPr>
          <p:cNvPr id="13" name="组合 12"/>
          <p:cNvGrpSpPr>
            <a:grpSpLocks noChangeAspect="1"/>
          </p:cNvGrpSpPr>
          <p:nvPr>
            <p:custDataLst>
              <p:tags r:id="rId6"/>
            </p:custDataLst>
          </p:nvPr>
        </p:nvGrpSpPr>
        <p:grpSpPr>
          <a:xfrm rot="10800000">
            <a:off x="10891224" y="718820"/>
            <a:ext cx="729060" cy="636179"/>
            <a:chOff x="1168400" y="1347856"/>
            <a:chExt cx="723913" cy="631688"/>
          </a:xfrm>
          <a:solidFill>
            <a:schemeClr val="accent1"/>
          </a:solidFill>
        </p:grpSpPr>
        <p:sp>
          <p:nvSpPr>
            <p:cNvPr id="14" name="任意多边形: 形状 13"/>
            <p:cNvSpPr>
              <a:spLocks noChangeAspect="1"/>
            </p:cNvSpPr>
            <p:nvPr>
              <p:custDataLst>
                <p:tags r:id="rId9"/>
              </p:custDataLst>
            </p:nvPr>
          </p:nvSpPr>
          <p:spPr>
            <a:xfrm>
              <a:off x="1168400"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itchFamily="34" charset="-122"/>
                <a:ea typeface="微软雅黑" pitchFamily="34" charset="-122"/>
                <a:sym typeface="Arial" pitchFamily="34" charset="0"/>
              </a:endParaRPr>
            </a:p>
          </p:txBody>
        </p:sp>
        <p:sp>
          <p:nvSpPr>
            <p:cNvPr id="15" name="任意多边形: 形状 14"/>
            <p:cNvSpPr>
              <a:spLocks noChangeAspect="1"/>
            </p:cNvSpPr>
            <p:nvPr>
              <p:custDataLst>
                <p:tags r:id="rId10"/>
              </p:custDataLst>
            </p:nvPr>
          </p:nvSpPr>
          <p:spPr>
            <a:xfrm>
              <a:off x="1581018" y="1347856"/>
              <a:ext cx="311295" cy="631688"/>
            </a:xfrm>
            <a:custGeom>
              <a:avLst/>
              <a:gdLst>
                <a:gd name="connsiteX0" fmla="*/ 207995 w 295275"/>
                <a:gd name="connsiteY0" fmla="*/ 0 h 599179"/>
                <a:gd name="connsiteX1" fmla="*/ 218480 w 295275"/>
                <a:gd name="connsiteY1" fmla="*/ 17025 h 599179"/>
                <a:gd name="connsiteX2" fmla="*/ 263922 w 295275"/>
                <a:gd name="connsiteY2" fmla="*/ 59952 h 599179"/>
                <a:gd name="connsiteX3" fmla="*/ 275967 w 295275"/>
                <a:gd name="connsiteY3" fmla="*/ 66705 h 599179"/>
                <a:gd name="connsiteX4" fmla="*/ 258864 w 295275"/>
                <a:gd name="connsiteY4" fmla="*/ 77309 h 599179"/>
                <a:gd name="connsiteX5" fmla="*/ 164932 w 295275"/>
                <a:gd name="connsiteY5" fmla="*/ 229252 h 599179"/>
                <a:gd name="connsiteX6" fmla="*/ 145322 w 295275"/>
                <a:gd name="connsiteY6" fmla="*/ 303904 h 599179"/>
                <a:gd name="connsiteX7" fmla="*/ 295275 w 295275"/>
                <a:gd name="connsiteY7" fmla="*/ 303904 h 599179"/>
                <a:gd name="connsiteX8" fmla="*/ 295275 w 295275"/>
                <a:gd name="connsiteY8" fmla="*/ 599179 h 599179"/>
                <a:gd name="connsiteX9" fmla="*/ 0 w 295275"/>
                <a:gd name="connsiteY9" fmla="*/ 599179 h 599179"/>
                <a:gd name="connsiteX10" fmla="*/ 0 w 295275"/>
                <a:gd name="connsiteY10" fmla="*/ 303904 h 599179"/>
                <a:gd name="connsiteX11" fmla="*/ 5952 w 295275"/>
                <a:gd name="connsiteY11" fmla="*/ 269304 h 599179"/>
                <a:gd name="connsiteX12" fmla="*/ 204540 w 295275"/>
                <a:gd name="connsiteY12" fmla="*/ 547 h 599179"/>
                <a:gd name="connsiteX0-1" fmla="*/ 207995 w 295275"/>
                <a:gd name="connsiteY0-2" fmla="*/ 0 h 599179"/>
                <a:gd name="connsiteX1-3" fmla="*/ 218480 w 295275"/>
                <a:gd name="connsiteY1-4" fmla="*/ 17025 h 599179"/>
                <a:gd name="connsiteX2-5" fmla="*/ 263922 w 295275"/>
                <a:gd name="connsiteY2-6" fmla="*/ 59952 h 599179"/>
                <a:gd name="connsiteX3-7" fmla="*/ 275967 w 295275"/>
                <a:gd name="connsiteY3-8" fmla="*/ 66705 h 599179"/>
                <a:gd name="connsiteX4-9" fmla="*/ 258864 w 295275"/>
                <a:gd name="connsiteY4-10" fmla="*/ 77309 h 599179"/>
                <a:gd name="connsiteX5-11" fmla="*/ 164932 w 295275"/>
                <a:gd name="connsiteY5-12" fmla="*/ 229252 h 599179"/>
                <a:gd name="connsiteX6-13" fmla="*/ 152376 w 295275"/>
                <a:gd name="connsiteY6-14" fmla="*/ 303904 h 599179"/>
                <a:gd name="connsiteX7-15" fmla="*/ 295275 w 295275"/>
                <a:gd name="connsiteY7-16" fmla="*/ 303904 h 599179"/>
                <a:gd name="connsiteX8-17" fmla="*/ 295275 w 295275"/>
                <a:gd name="connsiteY8-18" fmla="*/ 599179 h 599179"/>
                <a:gd name="connsiteX9-19" fmla="*/ 0 w 295275"/>
                <a:gd name="connsiteY9-20" fmla="*/ 599179 h 599179"/>
                <a:gd name="connsiteX10-21" fmla="*/ 0 w 295275"/>
                <a:gd name="connsiteY10-22" fmla="*/ 303904 h 599179"/>
                <a:gd name="connsiteX11-23" fmla="*/ 5952 w 295275"/>
                <a:gd name="connsiteY11-24" fmla="*/ 269304 h 599179"/>
                <a:gd name="connsiteX12-25" fmla="*/ 204540 w 295275"/>
                <a:gd name="connsiteY12-26" fmla="*/ 547 h 599179"/>
                <a:gd name="connsiteX13" fmla="*/ 207995 w 295275"/>
                <a:gd name="connsiteY13" fmla="*/ 0 h 599179"/>
                <a:gd name="connsiteX0-27" fmla="*/ 207995 w 295275"/>
                <a:gd name="connsiteY0-28" fmla="*/ 0 h 599179"/>
                <a:gd name="connsiteX1-29" fmla="*/ 218480 w 295275"/>
                <a:gd name="connsiteY1-30" fmla="*/ 17025 h 599179"/>
                <a:gd name="connsiteX2-31" fmla="*/ 263922 w 295275"/>
                <a:gd name="connsiteY2-32" fmla="*/ 59952 h 599179"/>
                <a:gd name="connsiteX3-33" fmla="*/ 275967 w 295275"/>
                <a:gd name="connsiteY3-34" fmla="*/ 66705 h 599179"/>
                <a:gd name="connsiteX4-35" fmla="*/ 258864 w 295275"/>
                <a:gd name="connsiteY4-36" fmla="*/ 77309 h 599179"/>
                <a:gd name="connsiteX5-37" fmla="*/ 164932 w 295275"/>
                <a:gd name="connsiteY5-38" fmla="*/ 229252 h 599179"/>
                <a:gd name="connsiteX6-39" fmla="*/ 152376 w 295275"/>
                <a:gd name="connsiteY6-40" fmla="*/ 303904 h 599179"/>
                <a:gd name="connsiteX7-41" fmla="*/ 295275 w 295275"/>
                <a:gd name="connsiteY7-42" fmla="*/ 303904 h 599179"/>
                <a:gd name="connsiteX8-43" fmla="*/ 295275 w 295275"/>
                <a:gd name="connsiteY8-44" fmla="*/ 599179 h 599179"/>
                <a:gd name="connsiteX9-45" fmla="*/ 0 w 295275"/>
                <a:gd name="connsiteY9-46" fmla="*/ 599179 h 599179"/>
                <a:gd name="connsiteX10-47" fmla="*/ 0 w 295275"/>
                <a:gd name="connsiteY10-48" fmla="*/ 303904 h 599179"/>
                <a:gd name="connsiteX11-49" fmla="*/ 5952 w 295275"/>
                <a:gd name="connsiteY11-50" fmla="*/ 269304 h 599179"/>
                <a:gd name="connsiteX12-51" fmla="*/ 204540 w 295275"/>
                <a:gd name="connsiteY12-52" fmla="*/ 547 h 599179"/>
                <a:gd name="connsiteX13-53" fmla="*/ 207995 w 295275"/>
                <a:gd name="connsiteY13-54" fmla="*/ 0 h 599179"/>
                <a:gd name="connsiteX0-55" fmla="*/ 207995 w 295275"/>
                <a:gd name="connsiteY0-56" fmla="*/ 0 h 599179"/>
                <a:gd name="connsiteX1-57" fmla="*/ 218480 w 295275"/>
                <a:gd name="connsiteY1-58" fmla="*/ 17025 h 599179"/>
                <a:gd name="connsiteX2-59" fmla="*/ 263922 w 295275"/>
                <a:gd name="connsiteY2-60" fmla="*/ 59952 h 599179"/>
                <a:gd name="connsiteX3-61" fmla="*/ 275967 w 295275"/>
                <a:gd name="connsiteY3-62" fmla="*/ 66705 h 599179"/>
                <a:gd name="connsiteX4-63" fmla="*/ 258864 w 295275"/>
                <a:gd name="connsiteY4-64" fmla="*/ 77309 h 599179"/>
                <a:gd name="connsiteX5-65" fmla="*/ 164932 w 295275"/>
                <a:gd name="connsiteY5-66" fmla="*/ 229252 h 599179"/>
                <a:gd name="connsiteX6-67" fmla="*/ 152376 w 295275"/>
                <a:gd name="connsiteY6-68" fmla="*/ 303904 h 599179"/>
                <a:gd name="connsiteX7-69" fmla="*/ 295275 w 295275"/>
                <a:gd name="connsiteY7-70" fmla="*/ 303904 h 599179"/>
                <a:gd name="connsiteX8-71" fmla="*/ 295275 w 295275"/>
                <a:gd name="connsiteY8-72" fmla="*/ 599179 h 599179"/>
                <a:gd name="connsiteX9-73" fmla="*/ 0 w 295275"/>
                <a:gd name="connsiteY9-74" fmla="*/ 599179 h 599179"/>
                <a:gd name="connsiteX10-75" fmla="*/ 0 w 295275"/>
                <a:gd name="connsiteY10-76" fmla="*/ 303904 h 599179"/>
                <a:gd name="connsiteX11-77" fmla="*/ 5952 w 295275"/>
                <a:gd name="connsiteY11-78" fmla="*/ 269304 h 599179"/>
                <a:gd name="connsiteX12-79" fmla="*/ 204540 w 295275"/>
                <a:gd name="connsiteY12-80" fmla="*/ 547 h 599179"/>
                <a:gd name="connsiteX13-81" fmla="*/ 207995 w 295275"/>
                <a:gd name="connsiteY13-82" fmla="*/ 0 h 599179"/>
                <a:gd name="connsiteX0-83" fmla="*/ 207995 w 295275"/>
                <a:gd name="connsiteY0-84" fmla="*/ 0 h 599179"/>
                <a:gd name="connsiteX1-85" fmla="*/ 218480 w 295275"/>
                <a:gd name="connsiteY1-86" fmla="*/ 17025 h 599179"/>
                <a:gd name="connsiteX2-87" fmla="*/ 263922 w 295275"/>
                <a:gd name="connsiteY2-88" fmla="*/ 59952 h 599179"/>
                <a:gd name="connsiteX3-89" fmla="*/ 275967 w 295275"/>
                <a:gd name="connsiteY3-90" fmla="*/ 66705 h 599179"/>
                <a:gd name="connsiteX4-91" fmla="*/ 258864 w 295275"/>
                <a:gd name="connsiteY4-92" fmla="*/ 77309 h 599179"/>
                <a:gd name="connsiteX5-93" fmla="*/ 152376 w 295275"/>
                <a:gd name="connsiteY5-94" fmla="*/ 303904 h 599179"/>
                <a:gd name="connsiteX6-95" fmla="*/ 295275 w 295275"/>
                <a:gd name="connsiteY6-96" fmla="*/ 303904 h 599179"/>
                <a:gd name="connsiteX7-97" fmla="*/ 295275 w 295275"/>
                <a:gd name="connsiteY7-98" fmla="*/ 599179 h 599179"/>
                <a:gd name="connsiteX8-99" fmla="*/ 0 w 295275"/>
                <a:gd name="connsiteY8-100" fmla="*/ 599179 h 599179"/>
                <a:gd name="connsiteX9-101" fmla="*/ 0 w 295275"/>
                <a:gd name="connsiteY9-102" fmla="*/ 303904 h 599179"/>
                <a:gd name="connsiteX10-103" fmla="*/ 5952 w 295275"/>
                <a:gd name="connsiteY10-104" fmla="*/ 269304 h 599179"/>
                <a:gd name="connsiteX11-105" fmla="*/ 204540 w 295275"/>
                <a:gd name="connsiteY11-106" fmla="*/ 547 h 599179"/>
                <a:gd name="connsiteX12-107" fmla="*/ 207995 w 295275"/>
                <a:gd name="connsiteY12-108" fmla="*/ 0 h 599179"/>
                <a:gd name="connsiteX0-109" fmla="*/ 207995 w 295275"/>
                <a:gd name="connsiteY0-110" fmla="*/ 0 h 599179"/>
                <a:gd name="connsiteX1-111" fmla="*/ 218480 w 295275"/>
                <a:gd name="connsiteY1-112" fmla="*/ 17025 h 599179"/>
                <a:gd name="connsiteX2-113" fmla="*/ 263922 w 295275"/>
                <a:gd name="connsiteY2-114" fmla="*/ 59952 h 599179"/>
                <a:gd name="connsiteX3-115" fmla="*/ 275967 w 295275"/>
                <a:gd name="connsiteY3-116" fmla="*/ 66705 h 599179"/>
                <a:gd name="connsiteX4-117" fmla="*/ 258864 w 295275"/>
                <a:gd name="connsiteY4-118" fmla="*/ 77309 h 599179"/>
                <a:gd name="connsiteX5-119" fmla="*/ 152376 w 295275"/>
                <a:gd name="connsiteY5-120" fmla="*/ 303904 h 599179"/>
                <a:gd name="connsiteX6-121" fmla="*/ 295275 w 295275"/>
                <a:gd name="connsiteY6-122" fmla="*/ 303904 h 599179"/>
                <a:gd name="connsiteX7-123" fmla="*/ 295275 w 295275"/>
                <a:gd name="connsiteY7-124" fmla="*/ 599179 h 599179"/>
                <a:gd name="connsiteX8-125" fmla="*/ 0 w 295275"/>
                <a:gd name="connsiteY8-126" fmla="*/ 599179 h 599179"/>
                <a:gd name="connsiteX9-127" fmla="*/ 0 w 295275"/>
                <a:gd name="connsiteY9-128" fmla="*/ 303904 h 599179"/>
                <a:gd name="connsiteX10-129" fmla="*/ 5952 w 295275"/>
                <a:gd name="connsiteY10-130" fmla="*/ 269304 h 599179"/>
                <a:gd name="connsiteX11-131" fmla="*/ 204540 w 295275"/>
                <a:gd name="connsiteY11-132" fmla="*/ 547 h 599179"/>
                <a:gd name="connsiteX12-133" fmla="*/ 207995 w 295275"/>
                <a:gd name="connsiteY12-134" fmla="*/ 0 h 599179"/>
                <a:gd name="connsiteX0-135" fmla="*/ 207995 w 295275"/>
                <a:gd name="connsiteY0-136" fmla="*/ 0 h 599179"/>
                <a:gd name="connsiteX1-137" fmla="*/ 218480 w 295275"/>
                <a:gd name="connsiteY1-138" fmla="*/ 17025 h 599179"/>
                <a:gd name="connsiteX2-139" fmla="*/ 263922 w 295275"/>
                <a:gd name="connsiteY2-140" fmla="*/ 59952 h 599179"/>
                <a:gd name="connsiteX3-141" fmla="*/ 275967 w 295275"/>
                <a:gd name="connsiteY3-142" fmla="*/ 66705 h 599179"/>
                <a:gd name="connsiteX4-143" fmla="*/ 152376 w 295275"/>
                <a:gd name="connsiteY4-144" fmla="*/ 303904 h 599179"/>
                <a:gd name="connsiteX5-145" fmla="*/ 295275 w 295275"/>
                <a:gd name="connsiteY5-146" fmla="*/ 303904 h 599179"/>
                <a:gd name="connsiteX6-147" fmla="*/ 295275 w 295275"/>
                <a:gd name="connsiteY6-148" fmla="*/ 599179 h 599179"/>
                <a:gd name="connsiteX7-149" fmla="*/ 0 w 295275"/>
                <a:gd name="connsiteY7-150" fmla="*/ 599179 h 599179"/>
                <a:gd name="connsiteX8-151" fmla="*/ 0 w 295275"/>
                <a:gd name="connsiteY8-152" fmla="*/ 303904 h 599179"/>
                <a:gd name="connsiteX9-153" fmla="*/ 5952 w 295275"/>
                <a:gd name="connsiteY9-154" fmla="*/ 269304 h 599179"/>
                <a:gd name="connsiteX10-155" fmla="*/ 204540 w 295275"/>
                <a:gd name="connsiteY10-156" fmla="*/ 547 h 599179"/>
                <a:gd name="connsiteX11-157" fmla="*/ 207995 w 295275"/>
                <a:gd name="connsiteY11-158" fmla="*/ 0 h 599179"/>
                <a:gd name="connsiteX0-159" fmla="*/ 207995 w 295275"/>
                <a:gd name="connsiteY0-160" fmla="*/ 0 h 599179"/>
                <a:gd name="connsiteX1-161" fmla="*/ 218480 w 295275"/>
                <a:gd name="connsiteY1-162" fmla="*/ 17025 h 599179"/>
                <a:gd name="connsiteX2-163" fmla="*/ 263922 w 295275"/>
                <a:gd name="connsiteY2-164" fmla="*/ 59952 h 599179"/>
                <a:gd name="connsiteX3-165" fmla="*/ 275967 w 295275"/>
                <a:gd name="connsiteY3-166" fmla="*/ 66705 h 599179"/>
                <a:gd name="connsiteX4-167" fmla="*/ 152376 w 295275"/>
                <a:gd name="connsiteY4-168" fmla="*/ 303904 h 599179"/>
                <a:gd name="connsiteX5-169" fmla="*/ 295275 w 295275"/>
                <a:gd name="connsiteY5-170" fmla="*/ 303904 h 599179"/>
                <a:gd name="connsiteX6-171" fmla="*/ 295275 w 295275"/>
                <a:gd name="connsiteY6-172" fmla="*/ 599179 h 599179"/>
                <a:gd name="connsiteX7-173" fmla="*/ 0 w 295275"/>
                <a:gd name="connsiteY7-174" fmla="*/ 599179 h 599179"/>
                <a:gd name="connsiteX8-175" fmla="*/ 0 w 295275"/>
                <a:gd name="connsiteY8-176" fmla="*/ 303904 h 599179"/>
                <a:gd name="connsiteX9-177" fmla="*/ 5952 w 295275"/>
                <a:gd name="connsiteY9-178" fmla="*/ 269304 h 599179"/>
                <a:gd name="connsiteX10-179" fmla="*/ 204540 w 295275"/>
                <a:gd name="connsiteY10-180" fmla="*/ 547 h 599179"/>
                <a:gd name="connsiteX11-181" fmla="*/ 207995 w 295275"/>
                <a:gd name="connsiteY11-182" fmla="*/ 0 h 599179"/>
                <a:gd name="connsiteX0-183" fmla="*/ 207995 w 295275"/>
                <a:gd name="connsiteY0-184" fmla="*/ 0 h 599179"/>
                <a:gd name="connsiteX1-185" fmla="*/ 218480 w 295275"/>
                <a:gd name="connsiteY1-186" fmla="*/ 17025 h 599179"/>
                <a:gd name="connsiteX2-187" fmla="*/ 263922 w 295275"/>
                <a:gd name="connsiteY2-188" fmla="*/ 59952 h 599179"/>
                <a:gd name="connsiteX3-189" fmla="*/ 275967 w 295275"/>
                <a:gd name="connsiteY3-190" fmla="*/ 66705 h 599179"/>
                <a:gd name="connsiteX4-191" fmla="*/ 152376 w 295275"/>
                <a:gd name="connsiteY4-192" fmla="*/ 303904 h 599179"/>
                <a:gd name="connsiteX5-193" fmla="*/ 295275 w 295275"/>
                <a:gd name="connsiteY5-194" fmla="*/ 303904 h 599179"/>
                <a:gd name="connsiteX6-195" fmla="*/ 295275 w 295275"/>
                <a:gd name="connsiteY6-196" fmla="*/ 599179 h 599179"/>
                <a:gd name="connsiteX7-197" fmla="*/ 0 w 295275"/>
                <a:gd name="connsiteY7-198" fmla="*/ 599179 h 599179"/>
                <a:gd name="connsiteX8-199" fmla="*/ 0 w 295275"/>
                <a:gd name="connsiteY8-200" fmla="*/ 303904 h 599179"/>
                <a:gd name="connsiteX9-201" fmla="*/ 5952 w 295275"/>
                <a:gd name="connsiteY9-202" fmla="*/ 269304 h 599179"/>
                <a:gd name="connsiteX10-203" fmla="*/ 204540 w 295275"/>
                <a:gd name="connsiteY10-204" fmla="*/ 547 h 599179"/>
                <a:gd name="connsiteX11-205" fmla="*/ 207995 w 295275"/>
                <a:gd name="connsiteY11-206" fmla="*/ 0 h 599179"/>
                <a:gd name="connsiteX0-207" fmla="*/ 207995 w 295275"/>
                <a:gd name="connsiteY0-208" fmla="*/ 0 h 599179"/>
                <a:gd name="connsiteX1-209" fmla="*/ 218480 w 295275"/>
                <a:gd name="connsiteY1-210" fmla="*/ 17025 h 599179"/>
                <a:gd name="connsiteX2-211" fmla="*/ 263922 w 295275"/>
                <a:gd name="connsiteY2-212" fmla="*/ 59952 h 599179"/>
                <a:gd name="connsiteX3-213" fmla="*/ 275967 w 295275"/>
                <a:gd name="connsiteY3-214" fmla="*/ 66705 h 599179"/>
                <a:gd name="connsiteX4-215" fmla="*/ 152376 w 295275"/>
                <a:gd name="connsiteY4-216" fmla="*/ 303904 h 599179"/>
                <a:gd name="connsiteX5-217" fmla="*/ 295275 w 295275"/>
                <a:gd name="connsiteY5-218" fmla="*/ 303904 h 599179"/>
                <a:gd name="connsiteX6-219" fmla="*/ 295275 w 295275"/>
                <a:gd name="connsiteY6-220" fmla="*/ 599179 h 599179"/>
                <a:gd name="connsiteX7-221" fmla="*/ 0 w 295275"/>
                <a:gd name="connsiteY7-222" fmla="*/ 599179 h 599179"/>
                <a:gd name="connsiteX8-223" fmla="*/ 0 w 295275"/>
                <a:gd name="connsiteY8-224" fmla="*/ 303904 h 599179"/>
                <a:gd name="connsiteX9-225" fmla="*/ 5952 w 295275"/>
                <a:gd name="connsiteY9-226" fmla="*/ 269304 h 599179"/>
                <a:gd name="connsiteX10-227" fmla="*/ 204540 w 295275"/>
                <a:gd name="connsiteY10-228" fmla="*/ 547 h 599179"/>
                <a:gd name="connsiteX11-229" fmla="*/ 207995 w 295275"/>
                <a:gd name="connsiteY11-230" fmla="*/ 0 h 599179"/>
                <a:gd name="connsiteX0-231" fmla="*/ 207995 w 295275"/>
                <a:gd name="connsiteY0-232" fmla="*/ 0 h 599179"/>
                <a:gd name="connsiteX1-233" fmla="*/ 218480 w 295275"/>
                <a:gd name="connsiteY1-234" fmla="*/ 17025 h 599179"/>
                <a:gd name="connsiteX2-235" fmla="*/ 263922 w 295275"/>
                <a:gd name="connsiteY2-236" fmla="*/ 59952 h 599179"/>
                <a:gd name="connsiteX3-237" fmla="*/ 275967 w 295275"/>
                <a:gd name="connsiteY3-238" fmla="*/ 66705 h 599179"/>
                <a:gd name="connsiteX4-239" fmla="*/ 152376 w 295275"/>
                <a:gd name="connsiteY4-240" fmla="*/ 303904 h 599179"/>
                <a:gd name="connsiteX5-241" fmla="*/ 295275 w 295275"/>
                <a:gd name="connsiteY5-242" fmla="*/ 303904 h 599179"/>
                <a:gd name="connsiteX6-243" fmla="*/ 295275 w 295275"/>
                <a:gd name="connsiteY6-244" fmla="*/ 599179 h 599179"/>
                <a:gd name="connsiteX7-245" fmla="*/ 0 w 295275"/>
                <a:gd name="connsiteY7-246" fmla="*/ 599179 h 599179"/>
                <a:gd name="connsiteX8-247" fmla="*/ 0 w 295275"/>
                <a:gd name="connsiteY8-248" fmla="*/ 303904 h 599179"/>
                <a:gd name="connsiteX9-249" fmla="*/ 204540 w 295275"/>
                <a:gd name="connsiteY9-250" fmla="*/ 547 h 599179"/>
                <a:gd name="connsiteX10-251" fmla="*/ 207995 w 295275"/>
                <a:gd name="connsiteY10-252" fmla="*/ 0 h 599179"/>
                <a:gd name="connsiteX0-253" fmla="*/ 207995 w 295275"/>
                <a:gd name="connsiteY0-254" fmla="*/ 0 h 599179"/>
                <a:gd name="connsiteX1-255" fmla="*/ 218480 w 295275"/>
                <a:gd name="connsiteY1-256" fmla="*/ 17025 h 599179"/>
                <a:gd name="connsiteX2-257" fmla="*/ 263922 w 295275"/>
                <a:gd name="connsiteY2-258" fmla="*/ 59952 h 599179"/>
                <a:gd name="connsiteX3-259" fmla="*/ 275967 w 295275"/>
                <a:gd name="connsiteY3-260" fmla="*/ 66705 h 599179"/>
                <a:gd name="connsiteX4-261" fmla="*/ 152376 w 295275"/>
                <a:gd name="connsiteY4-262" fmla="*/ 303904 h 599179"/>
                <a:gd name="connsiteX5-263" fmla="*/ 295275 w 295275"/>
                <a:gd name="connsiteY5-264" fmla="*/ 303904 h 599179"/>
                <a:gd name="connsiteX6-265" fmla="*/ 295275 w 295275"/>
                <a:gd name="connsiteY6-266" fmla="*/ 599179 h 599179"/>
                <a:gd name="connsiteX7-267" fmla="*/ 0 w 295275"/>
                <a:gd name="connsiteY7-268" fmla="*/ 599179 h 599179"/>
                <a:gd name="connsiteX8-269" fmla="*/ 0 w 295275"/>
                <a:gd name="connsiteY8-270" fmla="*/ 303904 h 599179"/>
                <a:gd name="connsiteX9-271" fmla="*/ 204540 w 295275"/>
                <a:gd name="connsiteY9-272" fmla="*/ 547 h 599179"/>
                <a:gd name="connsiteX10-273" fmla="*/ 207995 w 295275"/>
                <a:gd name="connsiteY10-274" fmla="*/ 0 h 599179"/>
                <a:gd name="connsiteX0-275" fmla="*/ 207995 w 295275"/>
                <a:gd name="connsiteY0-276" fmla="*/ 0 h 599179"/>
                <a:gd name="connsiteX1-277" fmla="*/ 218480 w 295275"/>
                <a:gd name="connsiteY1-278" fmla="*/ 17025 h 599179"/>
                <a:gd name="connsiteX2-279" fmla="*/ 263922 w 295275"/>
                <a:gd name="connsiteY2-280" fmla="*/ 59952 h 599179"/>
                <a:gd name="connsiteX3-281" fmla="*/ 275967 w 295275"/>
                <a:gd name="connsiteY3-282" fmla="*/ 66705 h 599179"/>
                <a:gd name="connsiteX4-283" fmla="*/ 152376 w 295275"/>
                <a:gd name="connsiteY4-284" fmla="*/ 303904 h 599179"/>
                <a:gd name="connsiteX5-285" fmla="*/ 295275 w 295275"/>
                <a:gd name="connsiteY5-286" fmla="*/ 303904 h 599179"/>
                <a:gd name="connsiteX6-287" fmla="*/ 295275 w 295275"/>
                <a:gd name="connsiteY6-288" fmla="*/ 599179 h 599179"/>
                <a:gd name="connsiteX7-289" fmla="*/ 0 w 295275"/>
                <a:gd name="connsiteY7-290" fmla="*/ 599179 h 599179"/>
                <a:gd name="connsiteX8-291" fmla="*/ 0 w 295275"/>
                <a:gd name="connsiteY8-292" fmla="*/ 303904 h 599179"/>
                <a:gd name="connsiteX9-293" fmla="*/ 207995 w 295275"/>
                <a:gd name="connsiteY9-294" fmla="*/ 0 h 599179"/>
                <a:gd name="connsiteX0-295" fmla="*/ 207995 w 295275"/>
                <a:gd name="connsiteY0-296" fmla="*/ 0 h 599179"/>
                <a:gd name="connsiteX1-297" fmla="*/ 218480 w 295275"/>
                <a:gd name="connsiteY1-298" fmla="*/ 17025 h 599179"/>
                <a:gd name="connsiteX2-299" fmla="*/ 263922 w 295275"/>
                <a:gd name="connsiteY2-300" fmla="*/ 59952 h 599179"/>
                <a:gd name="connsiteX3-301" fmla="*/ 275967 w 295275"/>
                <a:gd name="connsiteY3-302" fmla="*/ 66705 h 599179"/>
                <a:gd name="connsiteX4-303" fmla="*/ 152376 w 295275"/>
                <a:gd name="connsiteY4-304" fmla="*/ 303904 h 599179"/>
                <a:gd name="connsiteX5-305" fmla="*/ 295275 w 295275"/>
                <a:gd name="connsiteY5-306" fmla="*/ 303904 h 599179"/>
                <a:gd name="connsiteX6-307" fmla="*/ 295275 w 295275"/>
                <a:gd name="connsiteY6-308" fmla="*/ 599179 h 599179"/>
                <a:gd name="connsiteX7-309" fmla="*/ 0 w 295275"/>
                <a:gd name="connsiteY7-310" fmla="*/ 599179 h 599179"/>
                <a:gd name="connsiteX8-311" fmla="*/ 0 w 295275"/>
                <a:gd name="connsiteY8-312" fmla="*/ 303904 h 599179"/>
                <a:gd name="connsiteX9-313" fmla="*/ 207995 w 295275"/>
                <a:gd name="connsiteY9-314" fmla="*/ 0 h 599179"/>
                <a:gd name="connsiteX0-315" fmla="*/ 207995 w 295275"/>
                <a:gd name="connsiteY0-316" fmla="*/ 0 h 599179"/>
                <a:gd name="connsiteX1-317" fmla="*/ 218480 w 295275"/>
                <a:gd name="connsiteY1-318" fmla="*/ 17025 h 599179"/>
                <a:gd name="connsiteX2-319" fmla="*/ 263922 w 295275"/>
                <a:gd name="connsiteY2-320" fmla="*/ 59952 h 599179"/>
                <a:gd name="connsiteX3-321" fmla="*/ 275967 w 295275"/>
                <a:gd name="connsiteY3-322" fmla="*/ 66705 h 599179"/>
                <a:gd name="connsiteX4-323" fmla="*/ 152376 w 295275"/>
                <a:gd name="connsiteY4-324" fmla="*/ 303904 h 599179"/>
                <a:gd name="connsiteX5-325" fmla="*/ 295275 w 295275"/>
                <a:gd name="connsiteY5-326" fmla="*/ 303904 h 599179"/>
                <a:gd name="connsiteX6-327" fmla="*/ 295275 w 295275"/>
                <a:gd name="connsiteY6-328" fmla="*/ 599179 h 599179"/>
                <a:gd name="connsiteX7-329" fmla="*/ 0 w 295275"/>
                <a:gd name="connsiteY7-330" fmla="*/ 599179 h 599179"/>
                <a:gd name="connsiteX8-331" fmla="*/ 0 w 295275"/>
                <a:gd name="connsiteY8-332" fmla="*/ 303904 h 599179"/>
                <a:gd name="connsiteX9-333" fmla="*/ 207995 w 295275"/>
                <a:gd name="connsiteY9-334" fmla="*/ 0 h 599179"/>
                <a:gd name="connsiteX0-335" fmla="*/ 207995 w 295275"/>
                <a:gd name="connsiteY0-336" fmla="*/ 0 h 599179"/>
                <a:gd name="connsiteX1-337" fmla="*/ 218480 w 295275"/>
                <a:gd name="connsiteY1-338" fmla="*/ 17025 h 599179"/>
                <a:gd name="connsiteX2-339" fmla="*/ 263922 w 295275"/>
                <a:gd name="connsiteY2-340" fmla="*/ 59952 h 599179"/>
                <a:gd name="connsiteX3-341" fmla="*/ 275967 w 295275"/>
                <a:gd name="connsiteY3-342" fmla="*/ 66705 h 599179"/>
                <a:gd name="connsiteX4-343" fmla="*/ 152376 w 295275"/>
                <a:gd name="connsiteY4-344" fmla="*/ 303904 h 599179"/>
                <a:gd name="connsiteX5-345" fmla="*/ 295275 w 295275"/>
                <a:gd name="connsiteY5-346" fmla="*/ 303904 h 599179"/>
                <a:gd name="connsiteX6-347" fmla="*/ 295275 w 295275"/>
                <a:gd name="connsiteY6-348" fmla="*/ 599179 h 599179"/>
                <a:gd name="connsiteX7-349" fmla="*/ 0 w 295275"/>
                <a:gd name="connsiteY7-350" fmla="*/ 599179 h 599179"/>
                <a:gd name="connsiteX8-351" fmla="*/ 0 w 295275"/>
                <a:gd name="connsiteY8-352" fmla="*/ 303904 h 599179"/>
                <a:gd name="connsiteX9-353" fmla="*/ 207995 w 295275"/>
                <a:gd name="connsiteY9-354" fmla="*/ 0 h 599179"/>
                <a:gd name="connsiteX0-355" fmla="*/ 207995 w 295275"/>
                <a:gd name="connsiteY0-356" fmla="*/ 0 h 599179"/>
                <a:gd name="connsiteX1-357" fmla="*/ 218480 w 295275"/>
                <a:gd name="connsiteY1-358" fmla="*/ 17025 h 599179"/>
                <a:gd name="connsiteX2-359" fmla="*/ 263922 w 295275"/>
                <a:gd name="connsiteY2-360" fmla="*/ 59952 h 599179"/>
                <a:gd name="connsiteX3-361" fmla="*/ 275967 w 295275"/>
                <a:gd name="connsiteY3-362" fmla="*/ 66705 h 599179"/>
                <a:gd name="connsiteX4-363" fmla="*/ 152376 w 295275"/>
                <a:gd name="connsiteY4-364" fmla="*/ 303904 h 599179"/>
                <a:gd name="connsiteX5-365" fmla="*/ 295275 w 295275"/>
                <a:gd name="connsiteY5-366" fmla="*/ 303904 h 599179"/>
                <a:gd name="connsiteX6-367" fmla="*/ 295275 w 295275"/>
                <a:gd name="connsiteY6-368" fmla="*/ 599179 h 599179"/>
                <a:gd name="connsiteX7-369" fmla="*/ 0 w 295275"/>
                <a:gd name="connsiteY7-370" fmla="*/ 599179 h 599179"/>
                <a:gd name="connsiteX8-371" fmla="*/ 0 w 295275"/>
                <a:gd name="connsiteY8-372" fmla="*/ 303904 h 599179"/>
                <a:gd name="connsiteX9-373" fmla="*/ 207995 w 295275"/>
                <a:gd name="connsiteY9-374" fmla="*/ 0 h 599179"/>
                <a:gd name="connsiteX0-375" fmla="*/ 207995 w 295275"/>
                <a:gd name="connsiteY0-376" fmla="*/ 0 h 599179"/>
                <a:gd name="connsiteX1-377" fmla="*/ 218480 w 295275"/>
                <a:gd name="connsiteY1-378" fmla="*/ 17025 h 599179"/>
                <a:gd name="connsiteX2-379" fmla="*/ 263922 w 295275"/>
                <a:gd name="connsiteY2-380" fmla="*/ 59952 h 599179"/>
                <a:gd name="connsiteX3-381" fmla="*/ 275967 w 295275"/>
                <a:gd name="connsiteY3-382" fmla="*/ 66705 h 599179"/>
                <a:gd name="connsiteX4-383" fmla="*/ 152376 w 295275"/>
                <a:gd name="connsiteY4-384" fmla="*/ 303904 h 599179"/>
                <a:gd name="connsiteX5-385" fmla="*/ 295275 w 295275"/>
                <a:gd name="connsiteY5-386" fmla="*/ 303904 h 599179"/>
                <a:gd name="connsiteX6-387" fmla="*/ 295275 w 295275"/>
                <a:gd name="connsiteY6-388" fmla="*/ 599179 h 599179"/>
                <a:gd name="connsiteX7-389" fmla="*/ 0 w 295275"/>
                <a:gd name="connsiteY7-390" fmla="*/ 599179 h 599179"/>
                <a:gd name="connsiteX8-391" fmla="*/ 0 w 295275"/>
                <a:gd name="connsiteY8-392" fmla="*/ 303904 h 599179"/>
                <a:gd name="connsiteX9-393" fmla="*/ 207995 w 295275"/>
                <a:gd name="connsiteY9-394" fmla="*/ 0 h 599179"/>
                <a:gd name="connsiteX0-395" fmla="*/ 207995 w 295275"/>
                <a:gd name="connsiteY0-396" fmla="*/ 0 h 599179"/>
                <a:gd name="connsiteX1-397" fmla="*/ 218480 w 295275"/>
                <a:gd name="connsiteY1-398" fmla="*/ 17025 h 599179"/>
                <a:gd name="connsiteX2-399" fmla="*/ 263922 w 295275"/>
                <a:gd name="connsiteY2-400" fmla="*/ 59952 h 599179"/>
                <a:gd name="connsiteX3-401" fmla="*/ 275967 w 295275"/>
                <a:gd name="connsiteY3-402" fmla="*/ 66705 h 599179"/>
                <a:gd name="connsiteX4-403" fmla="*/ 152376 w 295275"/>
                <a:gd name="connsiteY4-404" fmla="*/ 303904 h 599179"/>
                <a:gd name="connsiteX5-405" fmla="*/ 295275 w 295275"/>
                <a:gd name="connsiteY5-406" fmla="*/ 303904 h 599179"/>
                <a:gd name="connsiteX6-407" fmla="*/ 295275 w 295275"/>
                <a:gd name="connsiteY6-408" fmla="*/ 599179 h 599179"/>
                <a:gd name="connsiteX7-409" fmla="*/ 0 w 295275"/>
                <a:gd name="connsiteY7-410" fmla="*/ 599179 h 599179"/>
                <a:gd name="connsiteX8-411" fmla="*/ 0 w 295275"/>
                <a:gd name="connsiteY8-412" fmla="*/ 303904 h 599179"/>
                <a:gd name="connsiteX9-413" fmla="*/ 207995 w 295275"/>
                <a:gd name="connsiteY9-414" fmla="*/ 0 h 599179"/>
                <a:gd name="connsiteX0-415" fmla="*/ 207995 w 295275"/>
                <a:gd name="connsiteY0-416" fmla="*/ 0 h 599179"/>
                <a:gd name="connsiteX1-417" fmla="*/ 218480 w 295275"/>
                <a:gd name="connsiteY1-418" fmla="*/ 17025 h 599179"/>
                <a:gd name="connsiteX2-419" fmla="*/ 263922 w 295275"/>
                <a:gd name="connsiteY2-420" fmla="*/ 59952 h 599179"/>
                <a:gd name="connsiteX3-421" fmla="*/ 275967 w 295275"/>
                <a:gd name="connsiteY3-422" fmla="*/ 66705 h 599179"/>
                <a:gd name="connsiteX4-423" fmla="*/ 152376 w 295275"/>
                <a:gd name="connsiteY4-424" fmla="*/ 303904 h 599179"/>
                <a:gd name="connsiteX5-425" fmla="*/ 295275 w 295275"/>
                <a:gd name="connsiteY5-426" fmla="*/ 303904 h 599179"/>
                <a:gd name="connsiteX6-427" fmla="*/ 295275 w 295275"/>
                <a:gd name="connsiteY6-428" fmla="*/ 599179 h 599179"/>
                <a:gd name="connsiteX7-429" fmla="*/ 0 w 295275"/>
                <a:gd name="connsiteY7-430" fmla="*/ 599179 h 599179"/>
                <a:gd name="connsiteX8-431" fmla="*/ 0 w 295275"/>
                <a:gd name="connsiteY8-432" fmla="*/ 334942 h 599179"/>
                <a:gd name="connsiteX9-433" fmla="*/ 207995 w 295275"/>
                <a:gd name="connsiteY9-434" fmla="*/ 0 h 599179"/>
                <a:gd name="connsiteX0-435" fmla="*/ 207995 w 295275"/>
                <a:gd name="connsiteY0-436" fmla="*/ 0 h 599179"/>
                <a:gd name="connsiteX1-437" fmla="*/ 218480 w 295275"/>
                <a:gd name="connsiteY1-438" fmla="*/ 17025 h 599179"/>
                <a:gd name="connsiteX2-439" fmla="*/ 263922 w 295275"/>
                <a:gd name="connsiteY2-440" fmla="*/ 59952 h 599179"/>
                <a:gd name="connsiteX3-441" fmla="*/ 275967 w 295275"/>
                <a:gd name="connsiteY3-442" fmla="*/ 66705 h 599179"/>
                <a:gd name="connsiteX4-443" fmla="*/ 152376 w 295275"/>
                <a:gd name="connsiteY4-444" fmla="*/ 303904 h 599179"/>
                <a:gd name="connsiteX5-445" fmla="*/ 295275 w 295275"/>
                <a:gd name="connsiteY5-446" fmla="*/ 303904 h 599179"/>
                <a:gd name="connsiteX6-447" fmla="*/ 295275 w 295275"/>
                <a:gd name="connsiteY6-448" fmla="*/ 599179 h 599179"/>
                <a:gd name="connsiteX7-449" fmla="*/ 0 w 295275"/>
                <a:gd name="connsiteY7-450" fmla="*/ 599179 h 599179"/>
                <a:gd name="connsiteX8-451" fmla="*/ 0 w 295275"/>
                <a:gd name="connsiteY8-452" fmla="*/ 334942 h 599179"/>
                <a:gd name="connsiteX9-453" fmla="*/ 207995 w 295275"/>
                <a:gd name="connsiteY9-454" fmla="*/ 0 h 599179"/>
                <a:gd name="connsiteX0-455" fmla="*/ 207995 w 295275"/>
                <a:gd name="connsiteY0-456" fmla="*/ 0 h 599179"/>
                <a:gd name="connsiteX1-457" fmla="*/ 218480 w 295275"/>
                <a:gd name="connsiteY1-458" fmla="*/ 17025 h 599179"/>
                <a:gd name="connsiteX2-459" fmla="*/ 263922 w 295275"/>
                <a:gd name="connsiteY2-460" fmla="*/ 59952 h 599179"/>
                <a:gd name="connsiteX3-461" fmla="*/ 275967 w 295275"/>
                <a:gd name="connsiteY3-462" fmla="*/ 66705 h 599179"/>
                <a:gd name="connsiteX4-463" fmla="*/ 152376 w 295275"/>
                <a:gd name="connsiteY4-464" fmla="*/ 303904 h 599179"/>
                <a:gd name="connsiteX5-465" fmla="*/ 295275 w 295275"/>
                <a:gd name="connsiteY5-466" fmla="*/ 303904 h 599179"/>
                <a:gd name="connsiteX6-467" fmla="*/ 295275 w 295275"/>
                <a:gd name="connsiteY6-468" fmla="*/ 599179 h 599179"/>
                <a:gd name="connsiteX7-469" fmla="*/ 0 w 295275"/>
                <a:gd name="connsiteY7-470" fmla="*/ 599179 h 599179"/>
                <a:gd name="connsiteX8-471" fmla="*/ 0 w 295275"/>
                <a:gd name="connsiteY8-472" fmla="*/ 334942 h 599179"/>
                <a:gd name="connsiteX9-473" fmla="*/ 207995 w 295275"/>
                <a:gd name="connsiteY9-474" fmla="*/ 0 h 59917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295275" h="599179">
                  <a:moveTo>
                    <a:pt x="207995" y="0"/>
                  </a:moveTo>
                  <a:lnTo>
                    <a:pt x="218480" y="17025"/>
                  </a:lnTo>
                  <a:cubicBezTo>
                    <a:pt x="231034" y="32364"/>
                    <a:pt x="246314" y="46986"/>
                    <a:pt x="263922" y="59952"/>
                  </a:cubicBezTo>
                  <a:lnTo>
                    <a:pt x="275967" y="66705"/>
                  </a:lnTo>
                  <a:cubicBezTo>
                    <a:pt x="274744" y="66607"/>
                    <a:pt x="166924" y="148026"/>
                    <a:pt x="152376" y="303904"/>
                  </a:cubicBezTo>
                  <a:lnTo>
                    <a:pt x="295275" y="303904"/>
                  </a:lnTo>
                  <a:lnTo>
                    <a:pt x="295275" y="599179"/>
                  </a:lnTo>
                  <a:lnTo>
                    <a:pt x="0" y="599179"/>
                  </a:lnTo>
                  <a:lnTo>
                    <a:pt x="0" y="334942"/>
                  </a:lnTo>
                  <a:cubicBezTo>
                    <a:pt x="10368" y="113589"/>
                    <a:pt x="207637" y="2353"/>
                    <a:pt x="207995"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1600" b="1">
                <a:solidFill>
                  <a:schemeClr val="lt1"/>
                </a:solidFill>
                <a:latin typeface="微软雅黑" pitchFamily="34" charset="-122"/>
                <a:ea typeface="微软雅黑" pitchFamily="34" charset="-122"/>
                <a:sym typeface="Arial" pitchFamily="34" charset="0"/>
              </a:endParaRPr>
            </a:p>
          </p:txBody>
        </p:sp>
      </p:grpSp>
      <p:sp>
        <p:nvSpPr>
          <p:cNvPr id="17" name="文本框 16"/>
          <p:cNvSpPr txBox="1"/>
          <p:nvPr>
            <p:custDataLst>
              <p:tags r:id="rId7"/>
            </p:custDataLst>
          </p:nvPr>
        </p:nvSpPr>
        <p:spPr>
          <a:xfrm>
            <a:off x="977168" y="1355020"/>
            <a:ext cx="10174224" cy="927999"/>
          </a:xfrm>
          <a:prstGeom prst="rect">
            <a:avLst/>
          </a:prstGeom>
          <a:noFill/>
        </p:spPr>
        <p:txBody>
          <a:bodyPr wrap="square" lIns="91440" tIns="45720" rIns="91440" bIns="45720" rtlCol="0">
            <a:normAutofit/>
          </a:bodyPr>
          <a:lstStyle>
            <a:defPPr>
              <a:defRPr lang="zh-CN"/>
            </a:defPPr>
            <a:lvl1pPr fontAlgn="auto">
              <a:lnSpc>
                <a:spcPct val="130000"/>
              </a:lnSpc>
              <a:spcAft>
                <a:spcPts val="1000"/>
              </a:spcAft>
              <a:defRPr sz="1600" spc="150"/>
            </a:lvl1pPr>
          </a:lstStyle>
          <a:p>
            <a:pPr marL="0" lvl="0" indent="0" algn="l">
              <a:lnSpc>
                <a:spcPct val="150000"/>
              </a:lnSpc>
              <a:spcBef>
                <a:spcPts val="1000"/>
              </a:spcBef>
              <a:spcAft>
                <a:spcPct val="0"/>
              </a:spcAft>
              <a:buSzTx/>
              <a:buNone/>
            </a:pPr>
            <a:r>
              <a:rPr lang="zh-CN" sz="2400" b="1">
                <a:solidFill>
                  <a:schemeClr val="dk1">
                    <a:lumMod val="85000"/>
                    <a:lumOff val="15000"/>
                  </a:schemeClr>
                </a:solidFill>
                <a:latin typeface="微软雅黑" pitchFamily="34" charset="-122"/>
                <a:ea typeface="微软雅黑" pitchFamily="34" charset="-122"/>
              </a:rPr>
              <a:t>论证中心论点的两大方式：立论和驳论。</a:t>
            </a:r>
          </a:p>
        </p:txBody>
      </p:sp>
      <p:sp>
        <p:nvSpPr>
          <p:cNvPr id="11" name="矩形 10"/>
          <p:cNvSpPr/>
          <p:nvPr>
            <p:custDataLst>
              <p:tags r:id="rId8"/>
            </p:custDataLst>
          </p:nvPr>
        </p:nvSpPr>
        <p:spPr>
          <a:xfrm>
            <a:off x="1008887" y="2497278"/>
            <a:ext cx="10174224" cy="2676430"/>
          </a:xfrm>
          <a:prstGeom prst="rect">
            <a:avLst/>
          </a:prstGeom>
        </p:spPr>
        <p:txBody>
          <a:bodyPr lIns="91440" tIns="45720" rIns="91440" bIns="45720" anchor="t">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lvl="0" indent="0" algn="l">
              <a:lnSpc>
                <a:spcPct val="150000"/>
              </a:lnSpc>
              <a:spcBef>
                <a:spcPct val="0"/>
              </a:spcBef>
              <a:spcAft>
                <a:spcPts val="1000"/>
              </a:spcAft>
              <a:buSzTx/>
              <a:buNone/>
            </a:pPr>
            <a:r>
              <a:rPr lang="zh-CN" sz="2400" b="1" spc="150">
                <a:solidFill>
                  <a:schemeClr val="dk1">
                    <a:lumMod val="85000"/>
                    <a:lumOff val="15000"/>
                  </a:schemeClr>
                </a:solidFill>
                <a:latin typeface="微软雅黑" pitchFamily="34" charset="-122"/>
                <a:ea typeface="微软雅黑" pitchFamily="34" charset="-122"/>
              </a:rPr>
              <a:t>凡议论文，目的都是为了阐明自身论点。但在阐明方式上大致可以分为两种类型，一是证明，一是反驳。所谓证明就是从正面论述观点的正确，从正面去证明观点的成立，也叫立论。反驳是直接反驳对方的论点或论据或论证过程，以树立自己的观点的论证方法，也叫驳论。证明与反驳都是论证的方法。在一篇文章中有时需要从正面去立论，有时又需要直接批驳对方的错误观点，也可以同时运用证明和反驳。</a:t>
            </a:r>
          </a:p>
        </p:txBody>
      </p:sp>
    </p:spTree>
    <p:custDataLst>
      <p:tags r:id="rId1"/>
    </p:custData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Documents and Settings\Administrator\桌面\9127-12040423521931.jpg"/>
          <p:cNvPicPr>
            <a:picLocks noChangeAspect="1"/>
          </p:cNvPicPr>
          <p:nvPr/>
        </p:nvPicPr>
        <p:blipFill>
          <a:blip r:embed="rId3"/>
          <a:stretch>
            <a:fillRect/>
          </a:stretch>
        </p:blipFill>
        <p:spPr>
          <a:xfrm>
            <a:off x="1588" y="1390650"/>
            <a:ext cx="6381750" cy="3478213"/>
          </a:xfrm>
          <a:prstGeom prst="rect">
            <a:avLst/>
          </a:prstGeom>
          <a:noFill/>
          <a:ln w="9525">
            <a:noFill/>
          </a:ln>
        </p:spPr>
      </p:pic>
      <p:sp>
        <p:nvSpPr>
          <p:cNvPr id="7" name="Freeform 5"/>
          <p:cNvSpPr>
            <a:spLocks noEditPoints="1"/>
          </p:cNvSpPr>
          <p:nvPr/>
        </p:nvSpPr>
        <p:spPr>
          <a:xfrm>
            <a:off x="1211263" y="5313363"/>
            <a:ext cx="765175" cy="768350"/>
          </a:xfrm>
          <a:custGeom>
            <a:avLst/>
            <a:gdLst/>
            <a:ahLst/>
            <a:cxnLst>
              <a:cxn ang="0">
                <a:pos x="753521" y="133130"/>
              </a:cxn>
              <a:cxn ang="0">
                <a:pos x="715465" y="167363"/>
              </a:cxn>
              <a:cxn ang="0">
                <a:pos x="597489" y="49448"/>
              </a:cxn>
              <a:cxn ang="0">
                <a:pos x="635546" y="15214"/>
              </a:cxn>
              <a:cxn ang="0">
                <a:pos x="681214" y="11411"/>
              </a:cxn>
              <a:cxn ang="0">
                <a:pos x="753521" y="87485"/>
              </a:cxn>
              <a:cxn ang="0">
                <a:pos x="753521" y="133130"/>
              </a:cxn>
              <a:cxn ang="0">
                <a:pos x="437651" y="445034"/>
              </a:cxn>
              <a:cxn ang="0">
                <a:pos x="319675" y="327119"/>
              </a:cxn>
              <a:cxn ang="0">
                <a:pos x="582266" y="68466"/>
              </a:cxn>
              <a:cxn ang="0">
                <a:pos x="700242" y="186382"/>
              </a:cxn>
              <a:cxn ang="0">
                <a:pos x="437651" y="445034"/>
              </a:cxn>
              <a:cxn ang="0">
                <a:pos x="422428" y="460249"/>
              </a:cxn>
              <a:cxn ang="0">
                <a:pos x="254979" y="505894"/>
              </a:cxn>
              <a:cxn ang="0">
                <a:pos x="304453" y="342334"/>
              </a:cxn>
              <a:cxn ang="0">
                <a:pos x="422428" y="460249"/>
              </a:cxn>
              <a:cxn ang="0">
                <a:pos x="148420" y="98896"/>
              </a:cxn>
              <a:cxn ang="0">
                <a:pos x="76113" y="171167"/>
              </a:cxn>
              <a:cxn ang="0">
                <a:pos x="76113" y="616202"/>
              </a:cxn>
              <a:cxn ang="0">
                <a:pos x="148420" y="692276"/>
              </a:cxn>
              <a:cxn ang="0">
                <a:pos x="593683" y="692276"/>
              </a:cxn>
              <a:cxn ang="0">
                <a:pos x="669797" y="616202"/>
              </a:cxn>
              <a:cxn ang="0">
                <a:pos x="669797" y="323315"/>
              </a:cxn>
              <a:cxn ang="0">
                <a:pos x="745910" y="251045"/>
              </a:cxn>
              <a:cxn ang="0">
                <a:pos x="745910" y="642828"/>
              </a:cxn>
              <a:cxn ang="0">
                <a:pos x="620323" y="768350"/>
              </a:cxn>
              <a:cxn ang="0">
                <a:pos x="121781" y="768350"/>
              </a:cxn>
              <a:cxn ang="0">
                <a:pos x="0" y="642828"/>
              </a:cxn>
              <a:cxn ang="0">
                <a:pos x="0" y="152148"/>
              </a:cxn>
              <a:cxn ang="0">
                <a:pos x="121781" y="22822"/>
              </a:cxn>
              <a:cxn ang="0">
                <a:pos x="517570" y="22822"/>
              </a:cxn>
              <a:cxn ang="0">
                <a:pos x="441457" y="98896"/>
              </a:cxn>
              <a:cxn ang="0">
                <a:pos x="148420" y="98896"/>
              </a:cxn>
            </a:cxnLst>
            <a:rect l="0" t="0" r="0" b="0"/>
            <a:pathLst>
              <a:path w="201" h="201">
                <a:moveTo>
                  <a:pt x="198" y="35"/>
                </a:moveTo>
                <a:cubicBezTo>
                  <a:pt x="188" y="44"/>
                  <a:pt x="188" y="44"/>
                  <a:pt x="188" y="44"/>
                </a:cubicBezTo>
                <a:cubicBezTo>
                  <a:pt x="157" y="13"/>
                  <a:pt x="157" y="13"/>
                  <a:pt x="157" y="13"/>
                </a:cubicBezTo>
                <a:cubicBezTo>
                  <a:pt x="167" y="4"/>
                  <a:pt x="167" y="4"/>
                  <a:pt x="167" y="4"/>
                </a:cubicBezTo>
                <a:cubicBezTo>
                  <a:pt x="170" y="0"/>
                  <a:pt x="175" y="0"/>
                  <a:pt x="179" y="3"/>
                </a:cubicBezTo>
                <a:cubicBezTo>
                  <a:pt x="198" y="23"/>
                  <a:pt x="198" y="23"/>
                  <a:pt x="198" y="23"/>
                </a:cubicBezTo>
                <a:cubicBezTo>
                  <a:pt x="201" y="26"/>
                  <a:pt x="201" y="31"/>
                  <a:pt x="198" y="35"/>
                </a:cubicBezTo>
                <a:close/>
                <a:moveTo>
                  <a:pt x="115" y="117"/>
                </a:moveTo>
                <a:cubicBezTo>
                  <a:pt x="84" y="86"/>
                  <a:pt x="84" y="86"/>
                  <a:pt x="84" y="86"/>
                </a:cubicBezTo>
                <a:cubicBezTo>
                  <a:pt x="153" y="18"/>
                  <a:pt x="153" y="18"/>
                  <a:pt x="153" y="18"/>
                </a:cubicBezTo>
                <a:cubicBezTo>
                  <a:pt x="184" y="49"/>
                  <a:pt x="184" y="49"/>
                  <a:pt x="184" y="49"/>
                </a:cubicBezTo>
                <a:lnTo>
                  <a:pt x="115" y="117"/>
                </a:lnTo>
                <a:close/>
                <a:moveTo>
                  <a:pt x="111" y="121"/>
                </a:moveTo>
                <a:cubicBezTo>
                  <a:pt x="67" y="133"/>
                  <a:pt x="67" y="133"/>
                  <a:pt x="67" y="133"/>
                </a:cubicBezTo>
                <a:cubicBezTo>
                  <a:pt x="80" y="90"/>
                  <a:pt x="80" y="90"/>
                  <a:pt x="80" y="90"/>
                </a:cubicBezTo>
                <a:lnTo>
                  <a:pt x="111" y="121"/>
                </a:lnTo>
                <a:close/>
                <a:moveTo>
                  <a:pt x="39" y="26"/>
                </a:moveTo>
                <a:cubicBezTo>
                  <a:pt x="28" y="26"/>
                  <a:pt x="20" y="34"/>
                  <a:pt x="20" y="45"/>
                </a:cubicBezTo>
                <a:cubicBezTo>
                  <a:pt x="20" y="162"/>
                  <a:pt x="20" y="162"/>
                  <a:pt x="20" y="162"/>
                </a:cubicBezTo>
                <a:cubicBezTo>
                  <a:pt x="20" y="173"/>
                  <a:pt x="28" y="182"/>
                  <a:pt x="39" y="182"/>
                </a:cubicBezTo>
                <a:cubicBezTo>
                  <a:pt x="156" y="182"/>
                  <a:pt x="156" y="182"/>
                  <a:pt x="156" y="182"/>
                </a:cubicBezTo>
                <a:cubicBezTo>
                  <a:pt x="167" y="182"/>
                  <a:pt x="176" y="173"/>
                  <a:pt x="176" y="162"/>
                </a:cubicBezTo>
                <a:cubicBezTo>
                  <a:pt x="176" y="85"/>
                  <a:pt x="176" y="85"/>
                  <a:pt x="176" y="85"/>
                </a:cubicBezTo>
                <a:cubicBezTo>
                  <a:pt x="196" y="66"/>
                  <a:pt x="196" y="66"/>
                  <a:pt x="196" y="66"/>
                </a:cubicBezTo>
                <a:cubicBezTo>
                  <a:pt x="196" y="169"/>
                  <a:pt x="196" y="169"/>
                  <a:pt x="196" y="169"/>
                </a:cubicBezTo>
                <a:cubicBezTo>
                  <a:pt x="196" y="187"/>
                  <a:pt x="181" y="202"/>
                  <a:pt x="163" y="202"/>
                </a:cubicBezTo>
                <a:cubicBezTo>
                  <a:pt x="32" y="202"/>
                  <a:pt x="32" y="202"/>
                  <a:pt x="32" y="202"/>
                </a:cubicBezTo>
                <a:cubicBezTo>
                  <a:pt x="14" y="202"/>
                  <a:pt x="0" y="187"/>
                  <a:pt x="0" y="169"/>
                </a:cubicBezTo>
                <a:cubicBezTo>
                  <a:pt x="0" y="40"/>
                  <a:pt x="0" y="40"/>
                  <a:pt x="0" y="40"/>
                </a:cubicBezTo>
                <a:cubicBezTo>
                  <a:pt x="0" y="22"/>
                  <a:pt x="14" y="6"/>
                  <a:pt x="32" y="6"/>
                </a:cubicBezTo>
                <a:cubicBezTo>
                  <a:pt x="136" y="6"/>
                  <a:pt x="136" y="6"/>
                  <a:pt x="136" y="6"/>
                </a:cubicBezTo>
                <a:cubicBezTo>
                  <a:pt x="116" y="26"/>
                  <a:pt x="116" y="26"/>
                  <a:pt x="116" y="26"/>
                </a:cubicBezTo>
                <a:lnTo>
                  <a:pt x="39" y="26"/>
                </a:lnTo>
                <a:close/>
              </a:path>
            </a:pathLst>
          </a:custGeom>
          <a:solidFill>
            <a:schemeClr val="accent1"/>
          </a:solidFill>
          <a:ln w="9525">
            <a:noFill/>
          </a:ln>
        </p:spPr>
        <p:txBody>
          <a:bodyPr/>
          <a:lstStyle/>
          <a:p>
            <a:endParaRPr lang="zh-CN" altLang="en-US"/>
          </a:p>
        </p:txBody>
      </p:sp>
      <p:sp>
        <p:nvSpPr>
          <p:cNvPr id="8" name="TextBox 15"/>
          <p:cNvSpPr txBox="1"/>
          <p:nvPr/>
        </p:nvSpPr>
        <p:spPr>
          <a:xfrm>
            <a:off x="2387600" y="5156200"/>
            <a:ext cx="9420225" cy="1475105"/>
          </a:xfrm>
          <a:prstGeom prst="rect">
            <a:avLst/>
          </a:prstGeom>
          <a:noFill/>
          <a:ln w="9525">
            <a:noFill/>
          </a:ln>
        </p:spPr>
        <p:txBody>
          <a:bodyPr wrap="square" lIns="91412" tIns="45705" rIns="91412" bIns="45705" anchor="t">
            <a:spAutoFit/>
          </a:bodyPr>
          <a:lstStyle/>
          <a:p>
            <a:pPr>
              <a:lnSpc>
                <a:spcPct val="150000"/>
              </a:lnSpc>
            </a:pPr>
            <a:r>
              <a:rPr lang="zh-CN" altLang="en-US" sz="2000" b="1">
                <a:latin typeface="微软雅黑" pitchFamily="34" charset="-122"/>
                <a:ea typeface="微软雅黑" pitchFamily="34" charset="-122"/>
              </a:rPr>
              <a:t>议论文的三要素是论点、论据和论证。要驳倒对方，自然可以从议论文的三要素着手，或者直接反驳对方的论点，或者采用迂回间接的方式，或者从对方的论据、论证入手，证明它的虚妄和荒唐，从而达到驳倒对方的目的。</a:t>
            </a:r>
          </a:p>
        </p:txBody>
      </p:sp>
      <p:grpSp>
        <p:nvGrpSpPr>
          <p:cNvPr id="14" name="组合 13"/>
          <p:cNvGrpSpPr/>
          <p:nvPr/>
        </p:nvGrpSpPr>
        <p:grpSpPr>
          <a:xfrm>
            <a:off x="6526213" y="1390650"/>
            <a:ext cx="5434012" cy="822325"/>
            <a:chOff x="4894561" y="1042740"/>
            <a:chExt cx="4077367" cy="617520"/>
          </a:xfrm>
        </p:grpSpPr>
        <p:sp>
          <p:nvSpPr>
            <p:cNvPr id="5" name="圆角矩形 4"/>
            <p:cNvSpPr/>
            <p:nvPr/>
          </p:nvSpPr>
          <p:spPr>
            <a:xfrm>
              <a:off x="4894561" y="1042740"/>
              <a:ext cx="4077367" cy="598392"/>
            </a:xfrm>
            <a:prstGeom prst="roundRect">
              <a:avLst/>
            </a:prstGeom>
            <a:solidFill>
              <a:srgbClr val="79B84B"/>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5" rIns="91412" bIns="45705" rtlCol="0" anchor="ctr"/>
            <a:lstStyle/>
            <a:p>
              <a:pPr algn="ctr" fontAlgn="base"/>
              <a:endParaRPr lang="zh-CN" altLang="en-US" sz="2400" strike="noStrike" noProof="1"/>
            </a:p>
          </p:txBody>
        </p:sp>
        <p:sp>
          <p:nvSpPr>
            <p:cNvPr id="27654" name="TextBox 15"/>
            <p:cNvSpPr txBox="1"/>
            <p:nvPr/>
          </p:nvSpPr>
          <p:spPr>
            <a:xfrm>
              <a:off x="5148064" y="1084773"/>
              <a:ext cx="3528392" cy="575487"/>
            </a:xfrm>
            <a:prstGeom prst="rect">
              <a:avLst/>
            </a:prstGeom>
            <a:noFill/>
            <a:ln w="9525">
              <a:noFill/>
            </a:ln>
          </p:spPr>
          <p:txBody>
            <a:bodyPr wrap="square" lIns="91412" tIns="45705" rIns="91412" bIns="45705" anchor="t">
              <a:spAutoFit/>
            </a:bodyPr>
            <a:lstStyle/>
            <a:p>
              <a:pPr algn="ctr">
                <a:spcBef>
                  <a:spcPct val="50000"/>
                </a:spcBef>
              </a:pPr>
              <a:r>
                <a:rPr lang="zh-CN" altLang="en-US" sz="4400" b="1">
                  <a:solidFill>
                    <a:srgbClr val="FFFF00"/>
                  </a:solidFill>
                  <a:latin typeface="微软雅黑" pitchFamily="34" charset="-122"/>
                  <a:ea typeface="微软雅黑" pitchFamily="34" charset="-122"/>
                </a:rPr>
                <a:t>批驳论点</a:t>
              </a:r>
            </a:p>
          </p:txBody>
        </p:sp>
      </p:grpSp>
      <p:grpSp>
        <p:nvGrpSpPr>
          <p:cNvPr id="19" name="组合 18"/>
          <p:cNvGrpSpPr/>
          <p:nvPr/>
        </p:nvGrpSpPr>
        <p:grpSpPr>
          <a:xfrm>
            <a:off x="6526213" y="2754313"/>
            <a:ext cx="5434012" cy="844550"/>
            <a:chOff x="4894561" y="1711717"/>
            <a:chExt cx="4077367" cy="634344"/>
          </a:xfrm>
        </p:grpSpPr>
        <p:sp>
          <p:nvSpPr>
            <p:cNvPr id="9" name="圆角矩形 8"/>
            <p:cNvSpPr/>
            <p:nvPr/>
          </p:nvSpPr>
          <p:spPr>
            <a:xfrm>
              <a:off x="4894561" y="1711717"/>
              <a:ext cx="4077367" cy="598392"/>
            </a:xfrm>
            <a:prstGeom prst="roundRect">
              <a:avLst/>
            </a:prstGeom>
            <a:solidFill>
              <a:srgbClr val="55BEBB"/>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5" rIns="91412" bIns="45705" rtlCol="0" anchor="ctr"/>
            <a:lstStyle/>
            <a:p>
              <a:pPr algn="ctr" fontAlgn="base"/>
              <a:endParaRPr lang="zh-CN" altLang="en-US" sz="2400" strike="noStrike" noProof="1"/>
            </a:p>
          </p:txBody>
        </p:sp>
        <p:sp>
          <p:nvSpPr>
            <p:cNvPr id="27657" name="TextBox 15"/>
            <p:cNvSpPr txBox="1"/>
            <p:nvPr/>
          </p:nvSpPr>
          <p:spPr>
            <a:xfrm>
              <a:off x="5148064" y="1770573"/>
              <a:ext cx="3528392" cy="575488"/>
            </a:xfrm>
            <a:prstGeom prst="rect">
              <a:avLst/>
            </a:prstGeom>
            <a:noFill/>
            <a:ln w="9525">
              <a:noFill/>
            </a:ln>
          </p:spPr>
          <p:txBody>
            <a:bodyPr wrap="square" lIns="91412" tIns="45705" rIns="91412" bIns="45705" anchor="t">
              <a:spAutoFit/>
            </a:bodyPr>
            <a:lstStyle/>
            <a:p>
              <a:pPr algn="ctr">
                <a:spcBef>
                  <a:spcPct val="50000"/>
                </a:spcBef>
              </a:pPr>
              <a:r>
                <a:rPr lang="zh-CN" altLang="en-US" sz="4400" b="1">
                  <a:solidFill>
                    <a:srgbClr val="FFFF00"/>
                  </a:solidFill>
                  <a:latin typeface="Arial" pitchFamily="34" charset="0"/>
                  <a:ea typeface="黑体" panose="02010609060101010101" charset="-122"/>
                </a:rPr>
                <a:t>批驳论据</a:t>
              </a:r>
            </a:p>
          </p:txBody>
        </p:sp>
      </p:grpSp>
      <p:grpSp>
        <p:nvGrpSpPr>
          <p:cNvPr id="20" name="组合 19"/>
          <p:cNvGrpSpPr/>
          <p:nvPr/>
        </p:nvGrpSpPr>
        <p:grpSpPr>
          <a:xfrm>
            <a:off x="6469063" y="4016375"/>
            <a:ext cx="5435600" cy="852488"/>
            <a:chOff x="4894561" y="2381200"/>
            <a:chExt cx="4077367" cy="639775"/>
          </a:xfrm>
        </p:grpSpPr>
        <p:sp>
          <p:nvSpPr>
            <p:cNvPr id="10" name="圆角矩形 9"/>
            <p:cNvSpPr/>
            <p:nvPr/>
          </p:nvSpPr>
          <p:spPr>
            <a:xfrm>
              <a:off x="4894561" y="2381200"/>
              <a:ext cx="4077367" cy="598392"/>
            </a:xfrm>
            <a:prstGeom prst="roundRect">
              <a:avLst/>
            </a:prstGeom>
            <a:solidFill>
              <a:srgbClr val="FF7254"/>
            </a:solidFill>
            <a:ln>
              <a:noFill/>
            </a:ln>
          </p:spPr>
          <p:style>
            <a:lnRef idx="2">
              <a:schemeClr val="accent1">
                <a:shade val="50000"/>
              </a:schemeClr>
            </a:lnRef>
            <a:fillRef idx="1">
              <a:schemeClr val="accent1"/>
            </a:fillRef>
            <a:effectRef idx="0">
              <a:schemeClr val="accent1"/>
            </a:effectRef>
            <a:fontRef idx="minor">
              <a:schemeClr val="lt1"/>
            </a:fontRef>
          </p:style>
          <p:txBody>
            <a:bodyPr lIns="91412" tIns="45705" rIns="91412" bIns="45705" rtlCol="0" anchor="ctr"/>
            <a:lstStyle/>
            <a:p>
              <a:pPr algn="ctr" fontAlgn="base"/>
              <a:endParaRPr lang="zh-CN" altLang="en-US" sz="2400" strike="noStrike" noProof="1"/>
            </a:p>
          </p:txBody>
        </p:sp>
        <p:sp>
          <p:nvSpPr>
            <p:cNvPr id="27660" name="TextBox 16"/>
            <p:cNvSpPr txBox="1"/>
            <p:nvPr/>
          </p:nvSpPr>
          <p:spPr>
            <a:xfrm>
              <a:off x="5148064" y="2445488"/>
              <a:ext cx="3528392" cy="575487"/>
            </a:xfrm>
            <a:prstGeom prst="rect">
              <a:avLst/>
            </a:prstGeom>
            <a:noFill/>
            <a:ln w="9525">
              <a:noFill/>
            </a:ln>
          </p:spPr>
          <p:txBody>
            <a:bodyPr wrap="square" lIns="91412" tIns="45705" rIns="91412" bIns="45705" anchor="t">
              <a:spAutoFit/>
            </a:bodyPr>
            <a:lstStyle/>
            <a:p>
              <a:pPr algn="ctr">
                <a:spcBef>
                  <a:spcPct val="50000"/>
                </a:spcBef>
              </a:pPr>
              <a:r>
                <a:rPr lang="zh-CN" altLang="en-US" sz="4400" b="1">
                  <a:solidFill>
                    <a:srgbClr val="FFFF00"/>
                  </a:solidFill>
                  <a:latin typeface="Arial" pitchFamily="34" charset="0"/>
                  <a:ea typeface="黑体" panose="02010609060101010101" charset="-122"/>
                </a:rPr>
                <a:t>批驳论证</a:t>
              </a:r>
            </a:p>
          </p:txBody>
        </p:sp>
      </p:grpSp>
      <p:sp>
        <p:nvSpPr>
          <p:cNvPr id="2" name="TextBox 8"/>
          <p:cNvSpPr txBox="1"/>
          <p:nvPr/>
        </p:nvSpPr>
        <p:spPr>
          <a:xfrm>
            <a:off x="485775" y="69850"/>
            <a:ext cx="5745163" cy="796925"/>
          </a:xfrm>
          <a:prstGeom prst="rect">
            <a:avLst/>
          </a:prstGeom>
          <a:noFill/>
        </p:spPr>
        <p:txBody>
          <a:bodyPr wrap="square" lIns="121893" tIns="60946" rIns="121893" bIns="60946" rtlCol="0">
            <a:spAutoFit/>
          </a:bodyPr>
          <a:lstStyle/>
          <a:p>
            <a:r>
              <a:rPr lang="zh-CN" altLang="en-US" sz="4400" b="1" noProof="1">
                <a:solidFill>
                  <a:srgbClr val="FF0000"/>
                </a:solidFill>
                <a:effectLst>
                  <a:outerShdw blurRad="38100" dist="38100" dir="2700000">
                    <a:srgbClr val="C0C0C0"/>
                  </a:outerShdw>
                </a:effectLst>
                <a:latin typeface="微软雅黑" pitchFamily="34" charset="-122"/>
                <a:ea typeface="微软雅黑" pitchFamily="34" charset="-122"/>
                <a:cs typeface="微软雅黑" panose="020B0503020204020204" pitchFamily="34" charset="-122"/>
                <a:sym typeface="+mn-ea"/>
              </a:rPr>
              <a:t>驳论的方法</a:t>
            </a:r>
          </a:p>
        </p:txBody>
      </p:sp>
      <p:cxnSp>
        <p:nvCxnSpPr>
          <p:cNvPr id="4" name="直接连接符 3"/>
          <p:cNvCxnSpPr/>
          <p:nvPr/>
        </p:nvCxnSpPr>
        <p:spPr>
          <a:xfrm>
            <a:off x="298450" y="1104900"/>
            <a:ext cx="11595100" cy="47625"/>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slow" advClick="0">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2"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amond(in)">
                                      <p:cBhvr>
                                        <p:cTn id="13" dur="2000"/>
                                        <p:tgtEl>
                                          <p:spTgt spid="4"/>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 presetClass="entr" presetSubtype="8"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p:cTn id="19" dur="500" fill="hold"/>
                                        <p:tgtEl>
                                          <p:spTgt spid="3"/>
                                        </p:tgtEl>
                                        <p:attrNameLst>
                                          <p:attrName>ppt_x</p:attrName>
                                        </p:attrNameLst>
                                      </p:cBhvr>
                                      <p:tavLst>
                                        <p:tav tm="0">
                                          <p:val>
                                            <p:strVal val="0-#ppt_w/2"/>
                                          </p:val>
                                        </p:tav>
                                        <p:tav tm="100000">
                                          <p:val>
                                            <p:strVal val="#ppt_x"/>
                                          </p:val>
                                        </p:tav>
                                      </p:tavLst>
                                    </p:anim>
                                    <p:anim calcmode="lin" valueType="num">
                                      <p:cBhvr>
                                        <p:cTn id="20"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indefinite"/>
                            </p:stCondLst>
                          </p:cTn>
                        </p:par>
                        <p:par>
                          <p:cTn id="23" fill="hold" nodeType="afterGroup">
                            <p:stCondLst>
                              <p:cond delay="0"/>
                            </p:stCondLst>
                            <p:childTnLst>
                              <p:par>
                                <p:cTn id="24" presetID="12" presetClass="entr" presetSubtype="2" fill="hold" nodeType="click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250"/>
                                        <p:tgtEl>
                                          <p:spTgt spid="14"/>
                                        </p:tgtEl>
                                        <p:attrNameLst>
                                          <p:attrName>ppt_x</p:attrName>
                                        </p:attrNameLst>
                                      </p:cBhvr>
                                      <p:tavLst>
                                        <p:tav tm="0">
                                          <p:val>
                                            <p:strVal val="#ppt_x+#ppt_w*1.125000"/>
                                          </p:val>
                                        </p:tav>
                                        <p:tav tm="100000">
                                          <p:val>
                                            <p:strVal val="#ppt_x"/>
                                          </p:val>
                                        </p:tav>
                                      </p:tavLst>
                                    </p:anim>
                                    <p:animEffect transition="in" filter="wipe(left)">
                                      <p:cBhvr>
                                        <p:cTn id="27" dur="250"/>
                                        <p:tgtEl>
                                          <p:spTgt spid="14"/>
                                        </p:tgtEl>
                                      </p:cBhvr>
                                    </p:animEffect>
                                  </p:childTnLst>
                                </p:cTn>
                              </p:par>
                            </p:childTnLst>
                          </p:cTn>
                        </p:par>
                      </p:childTnLst>
                    </p:cTn>
                  </p:par>
                  <p:par>
                    <p:cTn id="28" fill="hold" nodeType="clickPar">
                      <p:stCondLst>
                        <p:cond delay="indefinite"/>
                      </p:stCondLst>
                      <p:childTnLst>
                        <p:par>
                          <p:cTn id="29" fill="hold" nodeType="withGroup">
                            <p:stCondLst>
                              <p:cond delay="indefinite"/>
                            </p:stCondLst>
                          </p:cTn>
                        </p:par>
                        <p:par>
                          <p:cTn id="30" fill="hold" nodeType="afterGroup">
                            <p:stCondLst>
                              <p:cond delay="0"/>
                            </p:stCondLst>
                            <p:childTnLst>
                              <p:par>
                                <p:cTn id="31" presetID="12" presetClass="entr" presetSubtype="8" fill="hold" nodeType="click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p:cTn id="33" dur="250"/>
                                        <p:tgtEl>
                                          <p:spTgt spid="19"/>
                                        </p:tgtEl>
                                        <p:attrNameLst>
                                          <p:attrName>ppt_x</p:attrName>
                                        </p:attrNameLst>
                                      </p:cBhvr>
                                      <p:tavLst>
                                        <p:tav tm="0">
                                          <p:val>
                                            <p:strVal val="#ppt_x-#ppt_w*1.125000"/>
                                          </p:val>
                                        </p:tav>
                                        <p:tav tm="100000">
                                          <p:val>
                                            <p:strVal val="#ppt_x"/>
                                          </p:val>
                                        </p:tav>
                                      </p:tavLst>
                                    </p:anim>
                                    <p:animEffect transition="in" filter="wipe(right)">
                                      <p:cBhvr>
                                        <p:cTn id="34" dur="250"/>
                                        <p:tgtEl>
                                          <p:spTgt spid="19"/>
                                        </p:tgtEl>
                                      </p:cBhvr>
                                    </p:animEffect>
                                  </p:childTnLst>
                                </p:cTn>
                              </p:par>
                            </p:childTnLst>
                          </p:cTn>
                        </p:par>
                      </p:childTnLst>
                    </p:cTn>
                  </p:par>
                  <p:par>
                    <p:cTn id="35" fill="hold" nodeType="clickPar">
                      <p:stCondLst>
                        <p:cond delay="indefinite"/>
                      </p:stCondLst>
                      <p:childTnLst>
                        <p:par>
                          <p:cTn id="36" fill="hold" nodeType="withGroup">
                            <p:stCondLst>
                              <p:cond delay="indefinite"/>
                            </p:stCondLst>
                          </p:cTn>
                        </p:par>
                        <p:par>
                          <p:cTn id="37" fill="hold" nodeType="afterGroup">
                            <p:stCondLst>
                              <p:cond delay="0"/>
                            </p:stCondLst>
                            <p:childTnLst>
                              <p:par>
                                <p:cTn id="38" presetID="12" presetClass="entr" presetSubtype="2" fill="hold" nodeType="clickEffect">
                                  <p:stCondLst>
                                    <p:cond delay="0"/>
                                  </p:stCondLst>
                                  <p:childTnLst>
                                    <p:set>
                                      <p:cBhvr>
                                        <p:cTn id="39" dur="1" fill="hold">
                                          <p:stCondLst>
                                            <p:cond delay="0"/>
                                          </p:stCondLst>
                                        </p:cTn>
                                        <p:tgtEl>
                                          <p:spTgt spid="20"/>
                                        </p:tgtEl>
                                        <p:attrNameLst>
                                          <p:attrName>style.visibility</p:attrName>
                                        </p:attrNameLst>
                                      </p:cBhvr>
                                      <p:to>
                                        <p:strVal val="visible"/>
                                      </p:to>
                                    </p:set>
                                    <p:anim calcmode="lin" valueType="num">
                                      <p:cBhvr>
                                        <p:cTn id="40" dur="250"/>
                                        <p:tgtEl>
                                          <p:spTgt spid="20"/>
                                        </p:tgtEl>
                                        <p:attrNameLst>
                                          <p:attrName>ppt_x</p:attrName>
                                        </p:attrNameLst>
                                      </p:cBhvr>
                                      <p:tavLst>
                                        <p:tav tm="0">
                                          <p:val>
                                            <p:strVal val="#ppt_x+#ppt_w*1.125000"/>
                                          </p:val>
                                        </p:tav>
                                        <p:tav tm="100000">
                                          <p:val>
                                            <p:strVal val="#ppt_x"/>
                                          </p:val>
                                        </p:tav>
                                      </p:tavLst>
                                    </p:anim>
                                    <p:animEffect transition="in" filter="wipe(left)">
                                      <p:cBhvr>
                                        <p:cTn id="41" dur="250"/>
                                        <p:tgtEl>
                                          <p:spTgt spid="20"/>
                                        </p:tgtEl>
                                      </p:cBhvr>
                                    </p:animEffect>
                                  </p:childTnLst>
                                </p:cTn>
                              </p:par>
                            </p:childTnLst>
                          </p:cTn>
                        </p:par>
                      </p:childTnLst>
                    </p:cTn>
                  </p:par>
                  <p:par>
                    <p:cTn id="42" fill="hold" nodeType="clickPar">
                      <p:stCondLst>
                        <p:cond delay="indefinite"/>
                      </p:stCondLst>
                      <p:childTnLst>
                        <p:par>
                          <p:cTn id="43" fill="hold" nodeType="withGroup">
                            <p:stCondLst>
                              <p:cond delay="indefinite"/>
                            </p:stCondLst>
                          </p:cTn>
                        </p:par>
                        <p:par>
                          <p:cTn id="44" fill="hold" nodeType="afterGroup">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7"/>
                                        </p:tgtEl>
                                        <p:attrNameLst>
                                          <p:attrName>style.visibility</p:attrName>
                                        </p:attrNameLst>
                                      </p:cBhvr>
                                      <p:to>
                                        <p:strVal val="visible"/>
                                      </p:to>
                                    </p:set>
                                    <p:animEffect transition="in" filter="fade">
                                      <p:cBhvr>
                                        <p:cTn id="47" dur="500"/>
                                        <p:tgtEl>
                                          <p:spTgt spid="7"/>
                                        </p:tgtEl>
                                      </p:cBhvr>
                                    </p:animEffect>
                                  </p:childTnLst>
                                </p:cTn>
                              </p:par>
                            </p:childTnLst>
                          </p:cTn>
                        </p:par>
                      </p:childTnLst>
                    </p:cTn>
                  </p:par>
                  <p:par>
                    <p:cTn id="48" fill="hold" nodeType="clickPar">
                      <p:stCondLst>
                        <p:cond delay="indefinite"/>
                      </p:stCondLst>
                      <p:childTnLst>
                        <p:par>
                          <p:cTn id="49" fill="hold" nodeType="withGroup">
                            <p:stCondLst>
                              <p:cond delay="indefinite"/>
                            </p:stCondLst>
                          </p:cTn>
                        </p:par>
                        <p:par>
                          <p:cTn id="50" fill="hold" nodeType="afterGroup">
                            <p:stCondLst>
                              <p:cond delay="0"/>
                            </p:stCondLst>
                            <p:childTnLst>
                              <p:par>
                                <p:cTn id="51" presetID="22" presetClass="entr" presetSubtype="8" fill="hold" grpId="1" nodeType="click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wipe(left)">
                                      <p:cBhvr>
                                        <p:cTn id="5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1"/>
      <p:bldP spid="2" grpId="2"/>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68313" y="1443038"/>
            <a:ext cx="10810875" cy="500063"/>
          </a:xfrm>
          <a:prstGeom prst="rect">
            <a:avLst/>
          </a:prstGeom>
          <a:noFill/>
        </p:spPr>
        <p:txBody>
          <a:bodyPr wrap="square" rtlCol="0">
            <a:spAutoFit/>
          </a:bodyPr>
          <a:lstStyle/>
          <a:p>
            <a:r>
              <a:rPr lang="zh-CN" altLang="en-US" sz="2660" b="1" noProof="1">
                <a:solidFill>
                  <a:srgbClr val="FF0000"/>
                </a:solidFill>
                <a:latin typeface="微软雅黑" pitchFamily="34" charset="-122"/>
                <a:ea typeface="微软雅黑" pitchFamily="34" charset="-122"/>
                <a:cs typeface="+mn-cs"/>
                <a:sym typeface="+mn-ea"/>
              </a:rPr>
              <a:t>阅读下面的材料，探究他们都是如何进行反驳的？并归纳反驳的方法。</a:t>
            </a:r>
            <a:endParaRPr lang="zh-CN" altLang="en-US" sz="2665" noProof="1">
              <a:solidFill>
                <a:schemeClr val="tx1">
                  <a:lumMod val="85000"/>
                  <a:lumOff val="15000"/>
                </a:schemeClr>
              </a:solidFill>
              <a:latin typeface="+mn-ea"/>
            </a:endParaRPr>
          </a:p>
        </p:txBody>
      </p:sp>
      <p:sp>
        <p:nvSpPr>
          <p:cNvPr id="7" name="矩形 6"/>
          <p:cNvSpPr/>
          <p:nvPr/>
        </p:nvSpPr>
        <p:spPr>
          <a:xfrm>
            <a:off x="468313" y="2536825"/>
            <a:ext cx="5018088" cy="313055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solidFill>
                <a:schemeClr val="tx1">
                  <a:lumMod val="85000"/>
                  <a:lumOff val="15000"/>
                </a:schemeClr>
              </a:solidFill>
            </a:endParaRPr>
          </a:p>
        </p:txBody>
      </p:sp>
      <p:sp>
        <p:nvSpPr>
          <p:cNvPr id="24581" name="文本框 9"/>
          <p:cNvSpPr txBox="1"/>
          <p:nvPr/>
        </p:nvSpPr>
        <p:spPr>
          <a:xfrm>
            <a:off x="5641975" y="2536825"/>
            <a:ext cx="5635625" cy="2398713"/>
          </a:xfrm>
          <a:prstGeom prst="rect">
            <a:avLst/>
          </a:prstGeom>
          <a:noFill/>
          <a:ln w="9525">
            <a:noFill/>
          </a:ln>
        </p:spPr>
        <p:txBody>
          <a:bodyPr wrap="square" anchor="t">
            <a:spAutoFit/>
          </a:bodyPr>
          <a:lstStyle/>
          <a:p>
            <a:pPr marL="342900" indent="-342900">
              <a:lnSpc>
                <a:spcPct val="150000"/>
              </a:lnSpc>
            </a:pPr>
            <a:r>
              <a:rPr lang="en-US" altLang="zh-CN" sz="1600" b="1">
                <a:solidFill>
                  <a:schemeClr val="tx2"/>
                </a:solidFill>
                <a:latin typeface="黑体" panose="02010609060101010101" charset="-122"/>
                <a:ea typeface="黑体" panose="02010609060101010101" charset="-122"/>
              </a:rPr>
              <a:t>   </a:t>
            </a:r>
            <a:r>
              <a:rPr lang="zh-CN" altLang="en-US" sz="2000" b="1">
                <a:solidFill>
                  <a:schemeClr val="tx1"/>
                </a:solidFill>
                <a:latin typeface="黑体" panose="02010609060101010101" charset="-122"/>
                <a:ea typeface="黑体" panose="02010609060101010101" charset="-122"/>
              </a:rPr>
              <a:t>古人云：“知足常乐”。意思是说，一个人知道满足，他就会永远快乐。如果把这话理解为今天的青年在生活上知足，不作不切实际的追求倒也不错。但是要从对事业的追求上来理解，这话却是不对的。</a:t>
            </a:r>
          </a:p>
        </p:txBody>
      </p:sp>
      <p:cxnSp>
        <p:nvCxnSpPr>
          <p:cNvPr id="4" name="直接连接符 3"/>
          <p:cNvCxnSpPr/>
          <p:nvPr/>
        </p:nvCxnSpPr>
        <p:spPr>
          <a:xfrm>
            <a:off x="298450" y="1074738"/>
            <a:ext cx="11595100" cy="47625"/>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 name="TextBox 8"/>
          <p:cNvSpPr txBox="1"/>
          <p:nvPr/>
        </p:nvSpPr>
        <p:spPr>
          <a:xfrm>
            <a:off x="485775" y="69850"/>
            <a:ext cx="2909888" cy="950913"/>
          </a:xfrm>
          <a:prstGeom prst="rect">
            <a:avLst/>
          </a:prstGeom>
          <a:noFill/>
        </p:spPr>
        <p:txBody>
          <a:bodyPr wrap="square" lIns="121893" tIns="60946" rIns="121893" bIns="60946" rtlCol="0">
            <a:spAutoFit/>
          </a:bodyPr>
          <a:lstStyle/>
          <a:p>
            <a:pPr algn="ctr">
              <a:spcBef>
                <a:spcPct val="50000"/>
              </a:spcBef>
            </a:pPr>
            <a:r>
              <a:rPr lang="zh-CN" altLang="en-US" sz="5400" b="1" noProof="1">
                <a:solidFill>
                  <a:srgbClr val="FF0000"/>
                </a:solidFill>
                <a:latin typeface="微软雅黑" pitchFamily="34" charset="-122"/>
                <a:ea typeface="微软雅黑" pitchFamily="34" charset="-122"/>
                <a:cs typeface="+mn-cs"/>
                <a:sym typeface="+mn-ea"/>
              </a:rPr>
              <a:t>驳论点</a:t>
            </a:r>
            <a:endParaRPr lang="zh-CN" altLang="en-US" sz="5400" b="1" noProof="1">
              <a:solidFill>
                <a:srgbClr val="FF0000"/>
              </a:solidFill>
              <a:effectLst>
                <a:outerShdw blurRad="38100" dist="38100" dir="2700000">
                  <a:srgbClr val="C0C0C0"/>
                </a:outerShdw>
              </a:effectLst>
              <a:latin typeface="微软雅黑" pitchFamily="34" charset="-122"/>
              <a:ea typeface="微软雅黑" pitchFamily="34" charset="-122"/>
              <a:cs typeface="微软雅黑" panose="020B0503020204020204" pitchFamily="34" charset="-122"/>
              <a:sym typeface="+mn-ea"/>
            </a:endParaRPr>
          </a:p>
        </p:txBody>
      </p:sp>
      <p:sp>
        <p:nvSpPr>
          <p:cNvPr id="5" name="矩形 4"/>
          <p:cNvSpPr/>
          <p:nvPr/>
        </p:nvSpPr>
        <p:spPr>
          <a:xfrm>
            <a:off x="6076950" y="4899025"/>
            <a:ext cx="5133975" cy="768350"/>
          </a:xfrm>
          <a:prstGeom prst="rect">
            <a:avLst/>
          </a:prstGeom>
          <a:solidFill>
            <a:schemeClr val="accent6">
              <a:lumMod val="40000"/>
              <a:lumOff val="60000"/>
            </a:schemeClr>
          </a:solidFill>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kumimoji="0" lang="zh-CN" altLang="en-US" sz="4400" b="1" i="0" u="none" strike="noStrike" kern="0" cap="none" spc="0" normalizeH="0" baseline="0" noProof="0">
                <a:ln>
                  <a:noFill/>
                </a:ln>
                <a:solidFill>
                  <a:srgbClr val="0000FF"/>
                </a:solidFill>
                <a:effectLst/>
                <a:uLnTx/>
                <a:uFillTx/>
                <a:latin typeface="微软雅黑" pitchFamily="34" charset="-122"/>
                <a:ea typeface="微软雅黑" pitchFamily="34" charset="-122"/>
                <a:cs typeface="+mn-cs"/>
              </a:rPr>
              <a:t>直接反驳论点</a:t>
            </a:r>
          </a:p>
        </p:txBody>
      </p:sp>
    </p:spTree>
  </p:cSld>
  <p:clrMapOvr>
    <a:masterClrMapping/>
  </p:clrMapOvr>
  <p:transition spd="slow" advClick="0">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amond(in)">
                                      <p:cBhvr>
                                        <p:cTn id="13" dur="2000"/>
                                        <p:tgtEl>
                                          <p:spTgt spid="4"/>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6" presetClass="entr" presetSubtype="16" fill="hold" grpId="1"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circle(in)">
                                      <p:cBhvr>
                                        <p:cTn id="19" dur="2000"/>
                                        <p:tgtEl>
                                          <p:spTgt spid="2"/>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55" presetClass="entr" presetSubtype="0" fill="hold" grpId="2"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1000" fill="hold"/>
                                        <p:tgtEl>
                                          <p:spTgt spid="7"/>
                                        </p:tgtEl>
                                        <p:attrNameLst>
                                          <p:attrName>ppt_w</p:attrName>
                                        </p:attrNameLst>
                                      </p:cBhvr>
                                      <p:tavLst>
                                        <p:tav tm="0">
                                          <p:val>
                                            <p:strVal val="#ppt_w*0.70"/>
                                          </p:val>
                                        </p:tav>
                                        <p:tav tm="100000">
                                          <p:val>
                                            <p:strVal val="#ppt_w"/>
                                          </p:val>
                                        </p:tav>
                                      </p:tavLst>
                                    </p:anim>
                                    <p:anim calcmode="lin" valueType="num">
                                      <p:cBhvr>
                                        <p:cTn id="26" dur="1000" fill="hold"/>
                                        <p:tgtEl>
                                          <p:spTgt spid="7"/>
                                        </p:tgtEl>
                                        <p:attrNameLst>
                                          <p:attrName>ppt_h</p:attrName>
                                        </p:attrNameLst>
                                      </p:cBhvr>
                                      <p:tavLst>
                                        <p:tav tm="0">
                                          <p:val>
                                            <p:strVal val="#ppt_h"/>
                                          </p:val>
                                        </p:tav>
                                        <p:tav tm="100000">
                                          <p:val>
                                            <p:strVal val="#ppt_h"/>
                                          </p:val>
                                        </p:tav>
                                      </p:tavLst>
                                    </p:anim>
                                    <p:animEffect transition="in" filter="fade">
                                      <p:cBhvr>
                                        <p:cTn id="27" dur="1000"/>
                                        <p:tgtEl>
                                          <p:spTgt spid="7"/>
                                        </p:tgtEl>
                                      </p:cBhvr>
                                    </p:animEffect>
                                  </p:childTnLst>
                                </p:cTn>
                              </p:par>
                            </p:childTnLst>
                          </p:cTn>
                        </p:par>
                      </p:childTnLst>
                    </p:cTn>
                  </p:par>
                  <p:par>
                    <p:cTn id="28" fill="hold" nodeType="clickPar">
                      <p:stCondLst>
                        <p:cond delay="indefinite"/>
                      </p:stCondLst>
                      <p:childTnLst>
                        <p:par>
                          <p:cTn id="29" fill="hold" nodeType="withGroup">
                            <p:stCondLst>
                              <p:cond delay="indefinite"/>
                            </p:stCondLst>
                          </p:cTn>
                        </p:par>
                        <p:par>
                          <p:cTn id="30" fill="hold" nodeType="afterGroup">
                            <p:stCondLst>
                              <p:cond delay="0"/>
                            </p:stCondLst>
                            <p:childTnLst>
                              <p:par>
                                <p:cTn id="31" presetID="8" presetClass="entr" presetSubtype="16" fill="hold" grpId="3" nodeType="clickEffect">
                                  <p:stCondLst>
                                    <p:cond delay="0"/>
                                  </p:stCondLst>
                                  <p:childTnLst>
                                    <p:set>
                                      <p:cBhvr>
                                        <p:cTn id="32" dur="1" fill="hold">
                                          <p:stCondLst>
                                            <p:cond delay="0"/>
                                          </p:stCondLst>
                                        </p:cTn>
                                        <p:tgtEl>
                                          <p:spTgt spid="24581"/>
                                        </p:tgtEl>
                                        <p:attrNameLst>
                                          <p:attrName>style.visibility</p:attrName>
                                        </p:attrNameLst>
                                      </p:cBhvr>
                                      <p:to>
                                        <p:strVal val="visible"/>
                                      </p:to>
                                    </p:set>
                                    <p:animEffect transition="in" filter="diamond(in)">
                                      <p:cBhvr>
                                        <p:cTn id="33" dur="2000"/>
                                        <p:tgtEl>
                                          <p:spTgt spid="24581"/>
                                        </p:tgtEl>
                                      </p:cBhvr>
                                    </p:animEffect>
                                  </p:childTnLst>
                                </p:cTn>
                              </p:par>
                            </p:childTnLst>
                          </p:cTn>
                        </p:par>
                      </p:childTnLst>
                    </p:cTn>
                  </p:par>
                  <p:par>
                    <p:cTn id="34" fill="hold" nodeType="clickPar">
                      <p:stCondLst>
                        <p:cond delay="indefinite"/>
                      </p:stCondLst>
                      <p:childTnLst>
                        <p:par>
                          <p:cTn id="35" fill="hold" nodeType="withGroup">
                            <p:stCondLst>
                              <p:cond delay="indefinite"/>
                            </p:stCondLst>
                          </p:cTn>
                        </p:par>
                        <p:par>
                          <p:cTn id="36" fill="hold" nodeType="afterGroup">
                            <p:stCondLst>
                              <p:cond delay="0"/>
                            </p:stCondLst>
                            <p:childTnLst>
                              <p:par>
                                <p:cTn id="37" presetID="20" presetClass="entr" presetSubtype="0" fill="hold" grpId="4" nodeType="click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wedge">
                                      <p:cBhvr>
                                        <p:cTn id="3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P spid="7" grpId="2" animBg="1"/>
      <p:bldP spid="24581" grpId="3"/>
      <p:bldP spid="3" grpId="0"/>
      <p:bldP spid="5" grpId="4"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chOff x="0" y="0"/>
          <a:chExt cx="0" cy="0"/>
        </a:xfrm>
      </p:grpSpPr>
      <p:pic>
        <p:nvPicPr>
          <p:cNvPr id="4" name="图片 3" descr="D:\meihua_service_cache\jpg/feb1ab90a6d8687b96355035e2c536ab.jpgfeb1ab90a6d8687b96355035e2c536ab"/>
          <p:cNvPicPr>
            <a:picLocks noChangeAspect="1"/>
          </p:cNvPicPr>
          <p:nvPr>
            <p:custDataLst>
              <p:tags r:id="rId2"/>
            </p:custDataLst>
          </p:nvPr>
        </p:nvPicPr>
        <p:blipFill>
          <a:blip r:embed="rId6"/>
          <a:srcRect l="25875" r="25875"/>
          <a:stretch>
            <a:fillRect/>
          </a:stretch>
        </p:blipFill>
        <p:spPr>
          <a:xfrm>
            <a:off x="0" y="0"/>
            <a:ext cx="5882704" cy="6858000"/>
          </a:xfrm>
          <a:custGeom>
            <a:avLst/>
            <a:gdLst/>
            <a:ahLst/>
            <a:cxnLst>
              <a:cxn ang="3">
                <a:pos x="hc" y="t"/>
              </a:cxn>
              <a:cxn ang="cd2">
                <a:pos x="l" y="vc"/>
              </a:cxn>
              <a:cxn ang="cd4">
                <a:pos x="hc" y="b"/>
              </a:cxn>
              <a:cxn ang="0">
                <a:pos x="r" y="vc"/>
              </a:cxn>
            </a:cxnLst>
            <a:rect l="l" t="t" r="r" b="b"/>
            <a:pathLst>
              <a:path w="10320" h="10800">
                <a:moveTo>
                  <a:pt x="0" y="0"/>
                </a:moveTo>
                <a:lnTo>
                  <a:pt x="10320" y="0"/>
                </a:lnTo>
                <a:lnTo>
                  <a:pt x="10320" y="10800"/>
                </a:lnTo>
                <a:lnTo>
                  <a:pt x="0" y="10800"/>
                </a:lnTo>
                <a:lnTo>
                  <a:pt x="0" y="0"/>
                </a:lnTo>
                <a:close/>
              </a:path>
            </a:pathLst>
          </a:custGeom>
        </p:spPr>
      </p:pic>
      <p:sp>
        <p:nvSpPr>
          <p:cNvPr id="3" name="文本框 2"/>
          <p:cNvSpPr txBox="1"/>
          <p:nvPr>
            <p:custDataLst>
              <p:tags r:id="rId3"/>
            </p:custDataLst>
          </p:nvPr>
        </p:nvSpPr>
        <p:spPr>
          <a:xfrm>
            <a:off x="6339909" y="914385"/>
            <a:ext cx="5394972" cy="769341"/>
          </a:xfrm>
          <a:prstGeom prst="rect">
            <a:avLst/>
          </a:prstGeom>
          <a:noFill/>
        </p:spPr>
        <p:txBody>
          <a:bodyPr wrap="square" lIns="63500" tIns="25400" rIns="63500" bIns="25400" rtlCol="0" anchor="b" anchorCtr="0">
            <a:noAutofit/>
          </a:bodyPr>
          <a:lstStyle/>
          <a:p>
            <a:pPr marL="0" indent="0" algn="l">
              <a:lnSpc>
                <a:spcPct val="100000"/>
              </a:lnSpc>
              <a:spcBef>
                <a:spcPct val="0"/>
              </a:spcBef>
              <a:spcAft>
                <a:spcPct val="0"/>
              </a:spcAft>
              <a:buSzTx/>
              <a:buNone/>
            </a:pPr>
            <a:r>
              <a:rPr lang="zh-CN" altLang="en-US" sz="6600" b="1" spc="160">
                <a:solidFill>
                  <a:schemeClr val="accent1"/>
                </a:solidFill>
                <a:latin typeface="微软雅黑" pitchFamily="34" charset="-122"/>
                <a:ea typeface="微软雅黑" pitchFamily="34" charset="-122"/>
              </a:rPr>
              <a:t>知人论世</a:t>
            </a:r>
          </a:p>
        </p:txBody>
      </p:sp>
      <p:pic>
        <p:nvPicPr>
          <p:cNvPr id="5" name="图片 4"/>
          <p:cNvPicPr>
            <a:picLocks noChangeAspect="1"/>
          </p:cNvPicPr>
          <p:nvPr>
            <p:custDataLst>
              <p:tags r:id="rId4"/>
            </p:custDataLst>
          </p:nvPr>
        </p:nvPicPr>
        <p:blipFill>
          <a:blip r:embed="rId7"/>
          <a:stretch>
            <a:fillRect/>
          </a:stretch>
        </p:blipFill>
        <p:spPr>
          <a:xfrm>
            <a:off x="6339908" y="2572269"/>
            <a:ext cx="5394971" cy="2805385"/>
          </a:xfrm>
          <a:custGeom>
            <a:avLst/>
            <a:gdLst/>
            <a:ahLst/>
            <a:cxnLst>
              <a:cxn ang="3">
                <a:pos x="hc" y="t"/>
              </a:cxn>
              <a:cxn ang="cd2">
                <a:pos x="l" y="vc"/>
              </a:cxn>
              <a:cxn ang="cd4">
                <a:pos x="hc" y="b"/>
              </a:cxn>
              <a:cxn ang="0">
                <a:pos x="r" y="vc"/>
              </a:cxn>
            </a:cxnLst>
            <a:rect l="l" t="t" r="r" b="b"/>
            <a:pathLst>
              <a:path w="7440" h="4800">
                <a:moveTo>
                  <a:pt x="0" y="0"/>
                </a:moveTo>
                <a:lnTo>
                  <a:pt x="7440" y="0"/>
                </a:lnTo>
                <a:lnTo>
                  <a:pt x="7440" y="4800"/>
                </a:lnTo>
                <a:lnTo>
                  <a:pt x="0" y="4800"/>
                </a:lnTo>
                <a:lnTo>
                  <a:pt x="0" y="0"/>
                </a:lnTo>
                <a:close/>
              </a:path>
            </a:pathLst>
          </a:cu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68313" y="1443038"/>
            <a:ext cx="10810875" cy="500063"/>
          </a:xfrm>
          <a:prstGeom prst="rect">
            <a:avLst/>
          </a:prstGeom>
          <a:noFill/>
        </p:spPr>
        <p:txBody>
          <a:bodyPr wrap="square" rtlCol="0">
            <a:spAutoFit/>
          </a:bodyPr>
          <a:lstStyle/>
          <a:p>
            <a:r>
              <a:rPr lang="zh-CN" altLang="en-US" sz="2660" b="1" noProof="1">
                <a:solidFill>
                  <a:srgbClr val="FF0000"/>
                </a:solidFill>
                <a:latin typeface="微软雅黑" pitchFamily="34" charset="-122"/>
                <a:ea typeface="微软雅黑" pitchFamily="34" charset="-122"/>
                <a:cs typeface="+mn-cs"/>
                <a:sym typeface="+mn-ea"/>
              </a:rPr>
              <a:t>阅读下面的材料，探究他们都是如何进行反驳的？并归纳反驳的方法。</a:t>
            </a:r>
            <a:endParaRPr lang="zh-CN" altLang="en-US" sz="2665" noProof="1">
              <a:solidFill>
                <a:schemeClr val="tx1">
                  <a:lumMod val="85000"/>
                  <a:lumOff val="15000"/>
                </a:schemeClr>
              </a:solidFill>
              <a:latin typeface="+mn-ea"/>
            </a:endParaRPr>
          </a:p>
        </p:txBody>
      </p:sp>
      <p:sp>
        <p:nvSpPr>
          <p:cNvPr id="7" name="矩形 6"/>
          <p:cNvSpPr/>
          <p:nvPr/>
        </p:nvSpPr>
        <p:spPr>
          <a:xfrm>
            <a:off x="468313" y="2536825"/>
            <a:ext cx="4811713" cy="3082925"/>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z="100" strike="noStrike" noProof="1">
              <a:solidFill>
                <a:schemeClr val="tx1">
                  <a:lumMod val="85000"/>
                  <a:lumOff val="15000"/>
                </a:schemeClr>
              </a:solidFill>
            </a:endParaRPr>
          </a:p>
        </p:txBody>
      </p:sp>
      <p:sp>
        <p:nvSpPr>
          <p:cNvPr id="24581" name="文本框 9"/>
          <p:cNvSpPr txBox="1"/>
          <p:nvPr/>
        </p:nvSpPr>
        <p:spPr>
          <a:xfrm>
            <a:off x="4914900" y="2536825"/>
            <a:ext cx="6362700" cy="3168650"/>
          </a:xfrm>
          <a:prstGeom prst="rect">
            <a:avLst/>
          </a:prstGeom>
          <a:noFill/>
          <a:ln w="9525">
            <a:noFill/>
          </a:ln>
        </p:spPr>
        <p:txBody>
          <a:bodyPr wrap="square" anchor="t">
            <a:spAutoFit/>
          </a:bodyPr>
          <a:lstStyle/>
          <a:p>
            <a:pPr marL="342900" indent="-342900"/>
            <a:r>
              <a:rPr lang="en-US" altLang="zh-CN" sz="1600" b="1">
                <a:solidFill>
                  <a:schemeClr val="tx2"/>
                </a:solidFill>
                <a:latin typeface="黑体" panose="02010609060101010101" charset="-122"/>
                <a:ea typeface="黑体" panose="02010609060101010101" charset="-122"/>
                <a:sym typeface="宋体" pitchFamily="2" charset="-122"/>
              </a:rPr>
              <a:t>      </a:t>
            </a:r>
            <a:r>
              <a:rPr lang="en-US" altLang="zh-CN" sz="1600" b="1">
                <a:solidFill>
                  <a:schemeClr val="tx1"/>
                </a:solidFill>
                <a:latin typeface="黑体" panose="02010609060101010101" charset="-122"/>
                <a:ea typeface="黑体" panose="02010609060101010101" charset="-122"/>
                <a:sym typeface="宋体" pitchFamily="2" charset="-122"/>
              </a:rPr>
              <a:t> </a:t>
            </a:r>
            <a:r>
              <a:rPr lang="zh-CN" altLang="en-US" sz="2000" b="1">
                <a:solidFill>
                  <a:schemeClr val="tx1"/>
                </a:solidFill>
                <a:latin typeface="黑体" panose="02010609060101010101" charset="-122"/>
                <a:ea typeface="黑体" panose="02010609060101010101" charset="-122"/>
                <a:sym typeface="宋体" pitchFamily="2" charset="-122"/>
              </a:rPr>
              <a:t>在《阿凡提的故事》中有这样一则小故事：</a:t>
            </a:r>
          </a:p>
          <a:p>
            <a:pPr marL="342900" indent="-342900"/>
            <a:r>
              <a:rPr lang="zh-CN" altLang="en-US" sz="2000" b="1">
                <a:solidFill>
                  <a:schemeClr val="tx1"/>
                </a:solidFill>
                <a:latin typeface="黑体" panose="02010609060101010101" charset="-122"/>
                <a:ea typeface="黑体" panose="02010609060101010101" charset="-122"/>
                <a:sym typeface="宋体" pitchFamily="2" charset="-122"/>
              </a:rPr>
              <a:t>      阿凡提头上缠着筐子般大小的散蓝在街上走。迎面走来了一个人， 看了散蓝便央求道：“可敬的学者，求您给我念念这封信吧！”</a:t>
            </a:r>
          </a:p>
          <a:p>
            <a:pPr marL="342900" indent="-342900"/>
            <a:r>
              <a:rPr lang="zh-CN" altLang="en-US" sz="2000" b="1">
                <a:solidFill>
                  <a:schemeClr val="tx1"/>
                </a:solidFill>
                <a:latin typeface="黑体" panose="02010609060101010101" charset="-122"/>
                <a:ea typeface="黑体" panose="02010609060101010101" charset="-122"/>
                <a:sym typeface="宋体" pitchFamily="2" charset="-122"/>
              </a:rPr>
              <a:t>      “我一个字也不认识呀！”阿凡提叫道。</a:t>
            </a:r>
          </a:p>
          <a:p>
            <a:pPr marL="342900" indent="-342900"/>
            <a:r>
              <a:rPr lang="zh-CN" altLang="en-US" sz="2000" b="1">
                <a:solidFill>
                  <a:schemeClr val="tx1"/>
                </a:solidFill>
                <a:latin typeface="黑体" panose="02010609060101010101" charset="-122"/>
                <a:ea typeface="黑体" panose="02010609060101010101" charset="-122"/>
                <a:sym typeface="宋体" pitchFamily="2" charset="-122"/>
              </a:rPr>
              <a:t>      “您别客气了，您头上缠着那么大的散蓝，怎么会没有学问呢？”</a:t>
            </a:r>
          </a:p>
          <a:p>
            <a:pPr marL="342900" indent="-342900"/>
            <a:r>
              <a:rPr lang="zh-CN" altLang="en-US" sz="2000" b="1">
                <a:solidFill>
                  <a:schemeClr val="tx1"/>
                </a:solidFill>
                <a:latin typeface="黑体" panose="02010609060101010101" charset="-122"/>
                <a:ea typeface="黑体" panose="02010609060101010101" charset="-122"/>
                <a:sym typeface="宋体" pitchFamily="2" charset="-122"/>
              </a:rPr>
              <a:t>       阿凡提听了，顺手取下散蓝，戴在那个人头上，说道：“好，好！要是散蓝有学问，我给你戴上它，你自己念吧！</a:t>
            </a:r>
            <a:r>
              <a:rPr lang="en-US" altLang="zh-CN" sz="2000" b="1">
                <a:solidFill>
                  <a:schemeClr val="tx1"/>
                </a:solidFill>
                <a:latin typeface="黑体" panose="02010609060101010101" charset="-122"/>
                <a:ea typeface="黑体" panose="02010609060101010101" charset="-122"/>
                <a:sym typeface="宋体" pitchFamily="2" charset="-122"/>
              </a:rPr>
              <a:t>”</a:t>
            </a:r>
          </a:p>
        </p:txBody>
      </p:sp>
      <p:cxnSp>
        <p:nvCxnSpPr>
          <p:cNvPr id="4" name="直接连接符 3"/>
          <p:cNvCxnSpPr/>
          <p:nvPr/>
        </p:nvCxnSpPr>
        <p:spPr>
          <a:xfrm>
            <a:off x="298450" y="1074738"/>
            <a:ext cx="11595100" cy="47625"/>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 name="TextBox 8"/>
          <p:cNvSpPr txBox="1"/>
          <p:nvPr/>
        </p:nvSpPr>
        <p:spPr>
          <a:xfrm>
            <a:off x="485775" y="69850"/>
            <a:ext cx="2909888" cy="950913"/>
          </a:xfrm>
          <a:prstGeom prst="rect">
            <a:avLst/>
          </a:prstGeom>
          <a:noFill/>
        </p:spPr>
        <p:txBody>
          <a:bodyPr wrap="square" lIns="121893" tIns="60946" rIns="121893" bIns="60946" rtlCol="0">
            <a:spAutoFit/>
          </a:bodyPr>
          <a:lstStyle/>
          <a:p>
            <a:pPr algn="ctr">
              <a:spcBef>
                <a:spcPct val="50000"/>
              </a:spcBef>
            </a:pPr>
            <a:r>
              <a:rPr lang="zh-CN" altLang="en-US" sz="5400" b="1" noProof="1">
                <a:solidFill>
                  <a:srgbClr val="FF0000"/>
                </a:solidFill>
                <a:latin typeface="微软雅黑" pitchFamily="34" charset="-122"/>
                <a:ea typeface="微软雅黑" pitchFamily="34" charset="-122"/>
                <a:cs typeface="+mn-cs"/>
                <a:sym typeface="+mn-ea"/>
              </a:rPr>
              <a:t>驳论点</a:t>
            </a:r>
            <a:endParaRPr lang="zh-CN" altLang="en-US" sz="5400" b="1" noProof="1">
              <a:solidFill>
                <a:srgbClr val="FF0000"/>
              </a:solidFill>
              <a:effectLst>
                <a:outerShdw blurRad="38100" dist="38100" dir="2700000">
                  <a:srgbClr val="C0C0C0"/>
                </a:outerShdw>
              </a:effectLst>
              <a:latin typeface="微软雅黑" pitchFamily="34" charset="-122"/>
              <a:ea typeface="微软雅黑" pitchFamily="34" charset="-122"/>
              <a:cs typeface="微软雅黑" panose="020B0503020204020204" pitchFamily="34" charset="-122"/>
              <a:sym typeface="+mn-ea"/>
            </a:endParaRPr>
          </a:p>
        </p:txBody>
      </p:sp>
      <p:sp>
        <p:nvSpPr>
          <p:cNvPr id="5" name="矩形 4"/>
          <p:cNvSpPr/>
          <p:nvPr/>
        </p:nvSpPr>
        <p:spPr>
          <a:xfrm>
            <a:off x="485775" y="5705475"/>
            <a:ext cx="10679113" cy="768350"/>
          </a:xfrm>
          <a:prstGeom prst="rect">
            <a:avLst/>
          </a:prstGeom>
          <a:solidFill>
            <a:schemeClr val="accent6">
              <a:lumMod val="40000"/>
              <a:lumOff val="60000"/>
            </a:schemeClr>
          </a:solidFill>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lang="zh-CN" altLang="en-US" sz="4400" b="1" strike="noStrike" noProof="1">
                <a:solidFill>
                  <a:srgbClr val="0000FF"/>
                </a:solidFill>
                <a:latin typeface="微软雅黑" pitchFamily="34" charset="-122"/>
                <a:ea typeface="微软雅黑" pitchFamily="34" charset="-122"/>
                <a:cs typeface="+mn-cs"/>
                <a:sym typeface="+mn-ea"/>
              </a:rPr>
              <a:t>归谬法</a:t>
            </a:r>
            <a:endParaRPr kumimoji="0" lang="zh-CN" altLang="en-US" sz="4400" b="1" i="0" u="none" strike="noStrike" kern="0" cap="none" spc="0" normalizeH="0" baseline="0" noProof="0">
              <a:ln>
                <a:noFill/>
              </a:ln>
              <a:solidFill>
                <a:srgbClr val="0000FF"/>
              </a:solidFill>
              <a:effectLst/>
              <a:uLnTx/>
              <a:uFillTx/>
              <a:latin typeface="微软雅黑" pitchFamily="34" charset="-122"/>
              <a:ea typeface="微软雅黑" pitchFamily="34" charset="-122"/>
              <a:cs typeface="+mn-cs"/>
            </a:endParaRPr>
          </a:p>
        </p:txBody>
      </p:sp>
    </p:spTree>
  </p:cSld>
  <p:clrMapOvr>
    <a:masterClrMapping/>
  </p:clrMapOvr>
  <p:transition spd="slow" advClick="0">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4581"/>
                                        </p:tgtEl>
                                        <p:attrNameLst>
                                          <p:attrName>style.visibility</p:attrName>
                                        </p:attrNameLst>
                                      </p:cBhvr>
                                      <p:to>
                                        <p:strVal val="visible"/>
                                      </p:to>
                                    </p:set>
                                    <p:animEffect transition="in" filter="diamond(in)">
                                      <p:cBhvr>
                                        <p:cTn id="7" dur="2000"/>
                                        <p:tgtEl>
                                          <p:spTgt spid="24581"/>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0" presetClass="entr" presetSubtype="0"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edge">
                                      <p:cBhvr>
                                        <p:cTn id="1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1" grpId="0"/>
      <p:bldP spid="5" grpId="1"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5"/>
          <p:cNvSpPr>
            <a:spLocks noEditPoints="1"/>
          </p:cNvSpPr>
          <p:nvPr/>
        </p:nvSpPr>
        <p:spPr>
          <a:xfrm>
            <a:off x="919163" y="1238250"/>
            <a:ext cx="763587" cy="768350"/>
          </a:xfrm>
          <a:custGeom>
            <a:avLst/>
            <a:gdLst/>
            <a:ahLst/>
            <a:cxnLst>
              <a:cxn ang="0">
                <a:pos x="753522" y="133130"/>
              </a:cxn>
              <a:cxn ang="0">
                <a:pos x="715465" y="167363"/>
              </a:cxn>
              <a:cxn ang="0">
                <a:pos x="597489" y="49448"/>
              </a:cxn>
              <a:cxn ang="0">
                <a:pos x="635546" y="15214"/>
              </a:cxn>
              <a:cxn ang="0">
                <a:pos x="681214" y="11411"/>
              </a:cxn>
              <a:cxn ang="0">
                <a:pos x="753522" y="87485"/>
              </a:cxn>
              <a:cxn ang="0">
                <a:pos x="753522" y="133130"/>
              </a:cxn>
              <a:cxn ang="0">
                <a:pos x="437651" y="445034"/>
              </a:cxn>
              <a:cxn ang="0">
                <a:pos x="319676" y="327119"/>
              </a:cxn>
              <a:cxn ang="0">
                <a:pos x="582267" y="68466"/>
              </a:cxn>
              <a:cxn ang="0">
                <a:pos x="700242" y="186382"/>
              </a:cxn>
              <a:cxn ang="0">
                <a:pos x="437651" y="445034"/>
              </a:cxn>
              <a:cxn ang="0">
                <a:pos x="422429" y="460249"/>
              </a:cxn>
              <a:cxn ang="0">
                <a:pos x="254979" y="505894"/>
              </a:cxn>
              <a:cxn ang="0">
                <a:pos x="304453" y="342334"/>
              </a:cxn>
              <a:cxn ang="0">
                <a:pos x="422429" y="460249"/>
              </a:cxn>
              <a:cxn ang="0">
                <a:pos x="148421" y="98896"/>
              </a:cxn>
              <a:cxn ang="0">
                <a:pos x="76113" y="171167"/>
              </a:cxn>
              <a:cxn ang="0">
                <a:pos x="76113" y="616202"/>
              </a:cxn>
              <a:cxn ang="0">
                <a:pos x="148421" y="692276"/>
              </a:cxn>
              <a:cxn ang="0">
                <a:pos x="593684" y="692276"/>
              </a:cxn>
              <a:cxn ang="0">
                <a:pos x="669797" y="616202"/>
              </a:cxn>
              <a:cxn ang="0">
                <a:pos x="669797" y="323316"/>
              </a:cxn>
              <a:cxn ang="0">
                <a:pos x="745910" y="251045"/>
              </a:cxn>
              <a:cxn ang="0">
                <a:pos x="745910" y="642828"/>
              </a:cxn>
              <a:cxn ang="0">
                <a:pos x="620323" y="768351"/>
              </a:cxn>
              <a:cxn ang="0">
                <a:pos x="121781" y="768351"/>
              </a:cxn>
              <a:cxn ang="0">
                <a:pos x="0" y="642828"/>
              </a:cxn>
              <a:cxn ang="0">
                <a:pos x="0" y="152148"/>
              </a:cxn>
              <a:cxn ang="0">
                <a:pos x="121781" y="22822"/>
              </a:cxn>
              <a:cxn ang="0">
                <a:pos x="517570" y="22822"/>
              </a:cxn>
              <a:cxn ang="0">
                <a:pos x="441457" y="98896"/>
              </a:cxn>
              <a:cxn ang="0">
                <a:pos x="148421" y="98896"/>
              </a:cxn>
            </a:cxnLst>
            <a:rect l="0" t="0" r="0" b="0"/>
            <a:pathLst>
              <a:path w="201" h="201">
                <a:moveTo>
                  <a:pt x="198" y="35"/>
                </a:moveTo>
                <a:cubicBezTo>
                  <a:pt x="188" y="44"/>
                  <a:pt x="188" y="44"/>
                  <a:pt x="188" y="44"/>
                </a:cubicBezTo>
                <a:cubicBezTo>
                  <a:pt x="157" y="13"/>
                  <a:pt x="157" y="13"/>
                  <a:pt x="157" y="13"/>
                </a:cubicBezTo>
                <a:cubicBezTo>
                  <a:pt x="167" y="4"/>
                  <a:pt x="167" y="4"/>
                  <a:pt x="167" y="4"/>
                </a:cubicBezTo>
                <a:cubicBezTo>
                  <a:pt x="170" y="0"/>
                  <a:pt x="175" y="0"/>
                  <a:pt x="179" y="3"/>
                </a:cubicBezTo>
                <a:cubicBezTo>
                  <a:pt x="198" y="23"/>
                  <a:pt x="198" y="23"/>
                  <a:pt x="198" y="23"/>
                </a:cubicBezTo>
                <a:cubicBezTo>
                  <a:pt x="201" y="26"/>
                  <a:pt x="201" y="31"/>
                  <a:pt x="198" y="35"/>
                </a:cubicBezTo>
                <a:close/>
                <a:moveTo>
                  <a:pt x="115" y="117"/>
                </a:moveTo>
                <a:cubicBezTo>
                  <a:pt x="84" y="86"/>
                  <a:pt x="84" y="86"/>
                  <a:pt x="84" y="86"/>
                </a:cubicBezTo>
                <a:cubicBezTo>
                  <a:pt x="153" y="18"/>
                  <a:pt x="153" y="18"/>
                  <a:pt x="153" y="18"/>
                </a:cubicBezTo>
                <a:cubicBezTo>
                  <a:pt x="184" y="49"/>
                  <a:pt x="184" y="49"/>
                  <a:pt x="184" y="49"/>
                </a:cubicBezTo>
                <a:lnTo>
                  <a:pt x="115" y="117"/>
                </a:lnTo>
                <a:close/>
                <a:moveTo>
                  <a:pt x="111" y="121"/>
                </a:moveTo>
                <a:cubicBezTo>
                  <a:pt x="67" y="133"/>
                  <a:pt x="67" y="133"/>
                  <a:pt x="67" y="133"/>
                </a:cubicBezTo>
                <a:cubicBezTo>
                  <a:pt x="80" y="90"/>
                  <a:pt x="80" y="90"/>
                  <a:pt x="80" y="90"/>
                </a:cubicBezTo>
                <a:lnTo>
                  <a:pt x="111" y="121"/>
                </a:lnTo>
                <a:close/>
                <a:moveTo>
                  <a:pt x="39" y="26"/>
                </a:moveTo>
                <a:cubicBezTo>
                  <a:pt x="28" y="26"/>
                  <a:pt x="20" y="34"/>
                  <a:pt x="20" y="45"/>
                </a:cubicBezTo>
                <a:cubicBezTo>
                  <a:pt x="20" y="162"/>
                  <a:pt x="20" y="162"/>
                  <a:pt x="20" y="162"/>
                </a:cubicBezTo>
                <a:cubicBezTo>
                  <a:pt x="20" y="173"/>
                  <a:pt x="28" y="182"/>
                  <a:pt x="39" y="182"/>
                </a:cubicBezTo>
                <a:cubicBezTo>
                  <a:pt x="156" y="182"/>
                  <a:pt x="156" y="182"/>
                  <a:pt x="156" y="182"/>
                </a:cubicBezTo>
                <a:cubicBezTo>
                  <a:pt x="167" y="182"/>
                  <a:pt x="176" y="173"/>
                  <a:pt x="176" y="162"/>
                </a:cubicBezTo>
                <a:cubicBezTo>
                  <a:pt x="176" y="85"/>
                  <a:pt x="176" y="85"/>
                  <a:pt x="176" y="85"/>
                </a:cubicBezTo>
                <a:cubicBezTo>
                  <a:pt x="196" y="66"/>
                  <a:pt x="196" y="66"/>
                  <a:pt x="196" y="66"/>
                </a:cubicBezTo>
                <a:cubicBezTo>
                  <a:pt x="196" y="169"/>
                  <a:pt x="196" y="169"/>
                  <a:pt x="196" y="169"/>
                </a:cubicBezTo>
                <a:cubicBezTo>
                  <a:pt x="196" y="187"/>
                  <a:pt x="181" y="202"/>
                  <a:pt x="163" y="202"/>
                </a:cubicBezTo>
                <a:cubicBezTo>
                  <a:pt x="32" y="202"/>
                  <a:pt x="32" y="202"/>
                  <a:pt x="32" y="202"/>
                </a:cubicBezTo>
                <a:cubicBezTo>
                  <a:pt x="14" y="202"/>
                  <a:pt x="0" y="187"/>
                  <a:pt x="0" y="169"/>
                </a:cubicBezTo>
                <a:cubicBezTo>
                  <a:pt x="0" y="40"/>
                  <a:pt x="0" y="40"/>
                  <a:pt x="0" y="40"/>
                </a:cubicBezTo>
                <a:cubicBezTo>
                  <a:pt x="0" y="22"/>
                  <a:pt x="14" y="6"/>
                  <a:pt x="32" y="6"/>
                </a:cubicBezTo>
                <a:cubicBezTo>
                  <a:pt x="136" y="6"/>
                  <a:pt x="136" y="6"/>
                  <a:pt x="136" y="6"/>
                </a:cubicBezTo>
                <a:cubicBezTo>
                  <a:pt x="116" y="26"/>
                  <a:pt x="116" y="26"/>
                  <a:pt x="116" y="26"/>
                </a:cubicBezTo>
                <a:lnTo>
                  <a:pt x="39" y="26"/>
                </a:lnTo>
                <a:close/>
              </a:path>
            </a:pathLst>
          </a:custGeom>
          <a:solidFill>
            <a:schemeClr val="accent1"/>
          </a:solidFill>
          <a:ln w="9525">
            <a:noFill/>
          </a:ln>
        </p:spPr>
        <p:txBody>
          <a:bodyPr/>
          <a:lstStyle/>
          <a:p>
            <a:endParaRPr lang="zh-CN" altLang="en-US"/>
          </a:p>
        </p:txBody>
      </p:sp>
      <p:sp>
        <p:nvSpPr>
          <p:cNvPr id="8" name="TextBox 15"/>
          <p:cNvSpPr txBox="1"/>
          <p:nvPr/>
        </p:nvSpPr>
        <p:spPr>
          <a:xfrm>
            <a:off x="1876425" y="1238250"/>
            <a:ext cx="9420225" cy="644525"/>
          </a:xfrm>
          <a:prstGeom prst="rect">
            <a:avLst/>
          </a:prstGeom>
          <a:noFill/>
          <a:ln w="9525">
            <a:noFill/>
          </a:ln>
        </p:spPr>
        <p:txBody>
          <a:bodyPr wrap="square" lIns="91412" tIns="45705" rIns="91412" bIns="45705" anchor="t">
            <a:spAutoFit/>
          </a:bodyPr>
          <a:lstStyle/>
          <a:p>
            <a:pPr>
              <a:lnSpc>
                <a:spcPct val="150000"/>
              </a:lnSpc>
            </a:pPr>
            <a:r>
              <a:rPr lang="zh-CN" altLang="en-US" sz="2400" b="1">
                <a:solidFill>
                  <a:srgbClr val="FF0000"/>
                </a:solidFill>
                <a:latin typeface="微软雅黑" pitchFamily="34" charset="-122"/>
                <a:ea typeface="微软雅黑" pitchFamily="34" charset="-122"/>
              </a:rPr>
              <a:t>阅读下面的材料，探究他们都是如何进行反驳的？并归纳反驳的方法。</a:t>
            </a:r>
          </a:p>
        </p:txBody>
      </p:sp>
      <p:sp>
        <p:nvSpPr>
          <p:cNvPr id="2" name="TextBox 8"/>
          <p:cNvSpPr txBox="1"/>
          <p:nvPr/>
        </p:nvSpPr>
        <p:spPr>
          <a:xfrm>
            <a:off x="485775" y="69850"/>
            <a:ext cx="2909888" cy="950913"/>
          </a:xfrm>
          <a:prstGeom prst="rect">
            <a:avLst/>
          </a:prstGeom>
          <a:noFill/>
        </p:spPr>
        <p:txBody>
          <a:bodyPr wrap="square" lIns="121893" tIns="60946" rIns="121893" bIns="60946" rtlCol="0">
            <a:spAutoFit/>
          </a:bodyPr>
          <a:lstStyle/>
          <a:p>
            <a:pPr algn="ctr">
              <a:spcBef>
                <a:spcPct val="50000"/>
              </a:spcBef>
            </a:pPr>
            <a:r>
              <a:rPr lang="zh-CN" altLang="en-US" sz="5400" b="1" noProof="1">
                <a:solidFill>
                  <a:srgbClr val="FF0000"/>
                </a:solidFill>
                <a:latin typeface="微软雅黑" pitchFamily="34" charset="-122"/>
                <a:ea typeface="微软雅黑" pitchFamily="34" charset="-122"/>
                <a:cs typeface="+mn-cs"/>
                <a:sym typeface="+mn-ea"/>
              </a:rPr>
              <a:t>驳论据</a:t>
            </a:r>
            <a:endParaRPr lang="zh-CN" altLang="en-US" sz="5400" b="1" noProof="1">
              <a:solidFill>
                <a:srgbClr val="FF0000"/>
              </a:solidFill>
              <a:effectLst>
                <a:outerShdw blurRad="38100" dist="38100" dir="2700000">
                  <a:srgbClr val="C0C0C0"/>
                </a:outerShdw>
              </a:effectLst>
              <a:latin typeface="微软雅黑" pitchFamily="34" charset="-122"/>
              <a:ea typeface="微软雅黑" pitchFamily="34" charset="-122"/>
              <a:cs typeface="微软雅黑" panose="020B0503020204020204" pitchFamily="34" charset="-122"/>
              <a:sym typeface="+mn-ea"/>
            </a:endParaRPr>
          </a:p>
        </p:txBody>
      </p:sp>
      <p:cxnSp>
        <p:nvCxnSpPr>
          <p:cNvPr id="4" name="直接连接符 3"/>
          <p:cNvCxnSpPr/>
          <p:nvPr/>
        </p:nvCxnSpPr>
        <p:spPr>
          <a:xfrm>
            <a:off x="298450" y="1074738"/>
            <a:ext cx="11595100" cy="47625"/>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471488" y="2352675"/>
            <a:ext cx="4895850" cy="3821113"/>
            <a:chOff x="454844" y="1212274"/>
            <a:chExt cx="4599756" cy="3066504"/>
          </a:xfrm>
        </p:grpSpPr>
        <p:pic>
          <p:nvPicPr>
            <p:cNvPr id="35846" name="图片 10"/>
            <p:cNvPicPr>
              <a:picLocks noChangeAspect="1"/>
            </p:cNvPicPr>
            <p:nvPr/>
          </p:nvPicPr>
          <p:blipFill>
            <a:blip r:embed="rId3"/>
            <a:stretch>
              <a:fillRect/>
            </a:stretch>
          </p:blipFill>
          <p:spPr>
            <a:xfrm>
              <a:off x="454844" y="1212274"/>
              <a:ext cx="4599756" cy="3066504"/>
            </a:xfrm>
            <a:prstGeom prst="rect">
              <a:avLst/>
            </a:prstGeom>
            <a:noFill/>
            <a:ln w="9525">
              <a:noFill/>
            </a:ln>
          </p:spPr>
        </p:pic>
        <p:pic>
          <p:nvPicPr>
            <p:cNvPr id="35847" name="Picture 3"/>
            <p:cNvPicPr>
              <a:picLocks noChangeAspect="1"/>
            </p:cNvPicPr>
            <p:nvPr/>
          </p:nvPicPr>
          <p:blipFill>
            <a:blip r:embed="rId4"/>
            <a:stretch>
              <a:fillRect/>
            </a:stretch>
          </p:blipFill>
          <p:spPr>
            <a:xfrm>
              <a:off x="1148155" y="1574057"/>
              <a:ext cx="3263870" cy="2159044"/>
            </a:xfrm>
            <a:prstGeom prst="rect">
              <a:avLst/>
            </a:prstGeom>
            <a:noFill/>
            <a:ln w="9525">
              <a:noFill/>
            </a:ln>
          </p:spPr>
        </p:pic>
      </p:grpSp>
      <p:sp>
        <p:nvSpPr>
          <p:cNvPr id="69638" name="文本框 69637"/>
          <p:cNvSpPr txBox="1"/>
          <p:nvPr/>
        </p:nvSpPr>
        <p:spPr>
          <a:xfrm>
            <a:off x="5168900" y="2354263"/>
            <a:ext cx="6046788" cy="2306637"/>
          </a:xfrm>
          <a:prstGeom prst="rect">
            <a:avLst/>
          </a:prstGeom>
          <a:noFill/>
          <a:ln w="9525">
            <a:noFill/>
          </a:ln>
        </p:spPr>
        <p:txBody>
          <a:bodyPr wrap="square" anchor="t">
            <a:spAutoFit/>
          </a:bodyPr>
          <a:lstStyle/>
          <a:p>
            <a:pPr eaLnBrk="0" hangingPunct="0">
              <a:lnSpc>
                <a:spcPct val="150000"/>
              </a:lnSpc>
            </a:pPr>
            <a:r>
              <a:rPr lang="en-US" altLang="zh-CN" sz="3600">
                <a:solidFill>
                  <a:srgbClr val="FF0000"/>
                </a:solidFill>
                <a:latin typeface="微软雅黑" pitchFamily="34" charset="-122"/>
                <a:ea typeface="微软雅黑" pitchFamily="34" charset="-122"/>
              </a:rPr>
              <a:t> </a:t>
            </a:r>
            <a:r>
              <a:rPr lang="en-US" altLang="zh-CN" sz="3600">
                <a:solidFill>
                  <a:srgbClr val="FF0000"/>
                </a:solidFill>
                <a:latin typeface="黑体" panose="02010609060101010101" charset="-122"/>
                <a:ea typeface="黑体" panose="02010609060101010101" charset="-122"/>
              </a:rPr>
              <a:t> </a:t>
            </a:r>
            <a:r>
              <a:rPr lang="en-US" altLang="zh-CN" sz="2000" b="1">
                <a:solidFill>
                  <a:srgbClr val="7030A0"/>
                </a:solidFill>
                <a:latin typeface="黑体" panose="02010609060101010101" charset="-122"/>
                <a:ea typeface="黑体" panose="02010609060101010101" charset="-122"/>
              </a:rPr>
              <a:t>《</a:t>
            </a:r>
            <a:r>
              <a:rPr lang="zh-CN" altLang="en-US" sz="2000" b="1">
                <a:solidFill>
                  <a:srgbClr val="7030A0"/>
                </a:solidFill>
                <a:latin typeface="黑体" panose="02010609060101010101" charset="-122"/>
                <a:ea typeface="黑体" panose="02010609060101010101" charset="-122"/>
              </a:rPr>
              <a:t>文学与出汗</a:t>
            </a:r>
            <a:r>
              <a:rPr lang="en-US" altLang="zh-CN" sz="2000" b="1">
                <a:solidFill>
                  <a:srgbClr val="7030A0"/>
                </a:solidFill>
                <a:latin typeface="黑体" panose="02010609060101010101" charset="-122"/>
                <a:ea typeface="黑体" panose="02010609060101010101" charset="-122"/>
              </a:rPr>
              <a:t>》</a:t>
            </a:r>
            <a:r>
              <a:rPr lang="zh-CN" altLang="en-US" sz="2000" b="1">
                <a:solidFill>
                  <a:srgbClr val="7030A0"/>
                </a:solidFill>
                <a:latin typeface="黑体" panose="02010609060101010101" charset="-122"/>
                <a:ea typeface="黑体" panose="02010609060101010101" charset="-122"/>
              </a:rPr>
              <a:t>中对方的观点是“文学当描写永久性不变的人性，否则便不久长”，论据是“莎士比亚和别的一两个人所写的是永久不变的人性，所以至今流传，其余的人不这样，就都消灭了”。</a:t>
            </a:r>
          </a:p>
        </p:txBody>
      </p:sp>
      <p:sp>
        <p:nvSpPr>
          <p:cNvPr id="3" name="文本框 2"/>
          <p:cNvSpPr txBox="1"/>
          <p:nvPr/>
        </p:nvSpPr>
        <p:spPr>
          <a:xfrm>
            <a:off x="5353050" y="4578350"/>
            <a:ext cx="5678488" cy="1336675"/>
          </a:xfrm>
          <a:prstGeom prst="rect">
            <a:avLst/>
          </a:prstGeom>
          <a:noFill/>
          <a:ln w="9525">
            <a:noFill/>
          </a:ln>
        </p:spPr>
        <p:txBody>
          <a:bodyPr wrap="square" anchor="t">
            <a:spAutoFit/>
          </a:bodyPr>
          <a:lstStyle/>
          <a:p>
            <a:pPr>
              <a:lnSpc>
                <a:spcPct val="150000"/>
              </a:lnSpc>
            </a:pPr>
            <a:r>
              <a:rPr lang="en-US" altLang="zh-CN" b="1">
                <a:latin typeface="微软雅黑" pitchFamily="34" charset="-122"/>
                <a:ea typeface="微软雅黑" pitchFamily="34" charset="-122"/>
                <a:sym typeface="宋体" pitchFamily="2" charset="-122"/>
              </a:rPr>
              <a:t>   </a:t>
            </a:r>
            <a:r>
              <a:rPr lang="zh-CN" altLang="en-US" b="1">
                <a:latin typeface="黑体" panose="02010609060101010101" charset="-122"/>
                <a:ea typeface="黑体" panose="02010609060101010101" charset="-122"/>
                <a:sym typeface="宋体" pitchFamily="2" charset="-122"/>
              </a:rPr>
              <a:t>“消灭了”的东西以后是不会有人再看到的，那么“现在的教授”又从何看见？又怎么能断定它描写的是什么呢？</a:t>
            </a:r>
            <a:endParaRPr lang="zh-CN" altLang="en-US">
              <a:latin typeface="黑体" panose="02010609060101010101" charset="-122"/>
              <a:ea typeface="黑体" panose="02010609060101010101" charset="-122"/>
            </a:endParaRPr>
          </a:p>
        </p:txBody>
      </p:sp>
      <p:sp>
        <p:nvSpPr>
          <p:cNvPr id="5" name="矩形 4"/>
          <p:cNvSpPr/>
          <p:nvPr/>
        </p:nvSpPr>
        <p:spPr>
          <a:xfrm>
            <a:off x="485775" y="5915025"/>
            <a:ext cx="10664825" cy="768350"/>
          </a:xfrm>
          <a:prstGeom prst="rect">
            <a:avLst/>
          </a:prstGeom>
          <a:solidFill>
            <a:schemeClr val="accent6">
              <a:lumMod val="40000"/>
              <a:lumOff val="60000"/>
            </a:schemeClr>
          </a:solidFill>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lang="zh-CN" altLang="en-US" sz="4400" b="1" strike="noStrike" noProof="1">
                <a:solidFill>
                  <a:srgbClr val="0000FF"/>
                </a:solidFill>
                <a:latin typeface="微软雅黑" pitchFamily="34" charset="-122"/>
                <a:ea typeface="微软雅黑" pitchFamily="34" charset="-122"/>
                <a:cs typeface="+mn-cs"/>
                <a:sym typeface="+mn-ea"/>
              </a:rPr>
              <a:t>批驳虚假论据</a:t>
            </a:r>
            <a:endParaRPr kumimoji="0" lang="zh-CN" altLang="en-US" sz="4400" b="1" i="0" u="none" strike="noStrike" kern="0" cap="none" spc="0" normalizeH="0" baseline="0" noProof="0">
              <a:ln>
                <a:noFill/>
              </a:ln>
              <a:solidFill>
                <a:srgbClr val="0000FF"/>
              </a:solidFill>
              <a:effectLst/>
              <a:uLnTx/>
              <a:uFillTx/>
              <a:latin typeface="微软雅黑" pitchFamily="34" charset="-122"/>
              <a:ea typeface="微软雅黑" pitchFamily="34" charset="-122"/>
              <a:cs typeface="+mn-cs"/>
            </a:endParaRPr>
          </a:p>
        </p:txBody>
      </p:sp>
      <p:sp>
        <p:nvSpPr>
          <p:cNvPr id="11" name="TextBox 10"/>
          <p:cNvSpPr txBox="1"/>
          <p:nvPr/>
        </p:nvSpPr>
        <p:spPr>
          <a:xfrm>
            <a:off x="5249863" y="1882775"/>
            <a:ext cx="5965825" cy="830263"/>
          </a:xfrm>
          <a:prstGeom prst="rect">
            <a:avLst/>
          </a:prstGeom>
          <a:solidFill>
            <a:srgbClr val="9DC3E6"/>
          </a:solidFill>
          <a:ln w="9525">
            <a:noFill/>
          </a:ln>
        </p:spPr>
        <p:txBody>
          <a:bodyPr wrap="square" anchor="t">
            <a:spAutoFit/>
          </a:bodyPr>
          <a:lstStyle/>
          <a:p>
            <a:pPr algn="ctr"/>
            <a:r>
              <a:rPr lang="zh-CN" altLang="en-US" sz="2400" b="1">
                <a:solidFill>
                  <a:srgbClr val="002060"/>
                </a:solidFill>
                <a:latin typeface="微软雅黑" pitchFamily="34" charset="-122"/>
                <a:ea typeface="微软雅黑" pitchFamily="34" charset="-122"/>
              </a:rPr>
              <a:t>三种论据：</a:t>
            </a:r>
            <a:endParaRPr lang="en-US" altLang="zh-CN" sz="2400" b="1">
              <a:solidFill>
                <a:srgbClr val="002060"/>
              </a:solidFill>
              <a:latin typeface="微软雅黑" pitchFamily="34" charset="-122"/>
              <a:ea typeface="微软雅黑" pitchFamily="34" charset="-122"/>
            </a:endParaRPr>
          </a:p>
          <a:p>
            <a:pPr algn="ctr"/>
            <a:r>
              <a:rPr lang="zh-CN" altLang="en-US" sz="2400" b="1">
                <a:solidFill>
                  <a:srgbClr val="002060"/>
                </a:solidFill>
                <a:latin typeface="微软雅黑" pitchFamily="34" charset="-122"/>
                <a:ea typeface="微软雅黑" pitchFamily="34" charset="-122"/>
              </a:rPr>
              <a:t>事实论据、数字论据、理论论据</a:t>
            </a:r>
          </a:p>
        </p:txBody>
      </p:sp>
    </p:spTree>
  </p:cSld>
  <p:clrMapOvr>
    <a:masterClrMapping/>
  </p:clrMapOvr>
  <p:transition spd="slow" advClick="0">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diamond(in)">
                                      <p:cBhvr>
                                        <p:cTn id="13" dur="2000"/>
                                        <p:tgtEl>
                                          <p:spTgt spid="4"/>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8" presetClass="entr" presetSubtype="16" fill="hold" grpId="1"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diamond(in)">
                                      <p:cBhvr>
                                        <p:cTn id="19" dur="2000"/>
                                        <p:tgtEl>
                                          <p:spTgt spid="7"/>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20" presetClass="entr" presetSubtype="0" fill="hold" grpId="2" nodeType="click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wedge">
                                      <p:cBhvr>
                                        <p:cTn id="25" dur="2000"/>
                                        <p:tgtEl>
                                          <p:spTgt spid="8"/>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20" presetClass="entr" presetSubtype="0"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Effect transition="in" filter="wedge">
                                      <p:cBhvr>
                                        <p:cTn id="31" dur="2000"/>
                                        <p:tgtEl>
                                          <p:spTgt spid="6"/>
                                        </p:tgtEl>
                                      </p:cBhvr>
                                    </p:animEffect>
                                  </p:childTnLst>
                                </p:cTn>
                              </p:par>
                            </p:childTnLst>
                          </p:cTn>
                        </p:par>
                      </p:childTnLst>
                    </p:cTn>
                  </p:par>
                  <p:par>
                    <p:cTn id="32" fill="hold" nodeType="clickPar">
                      <p:stCondLst>
                        <p:cond delay="indefinite"/>
                      </p:stCondLst>
                      <p:childTnLst>
                        <p:par>
                          <p:cTn id="33" fill="hold" nodeType="withGroup">
                            <p:stCondLst>
                              <p:cond delay="indefinite"/>
                            </p:stCondLst>
                          </p:cTn>
                        </p:par>
                        <p:par>
                          <p:cTn id="34" fill="hold" nodeType="afterGroup">
                            <p:stCondLst>
                              <p:cond delay="0"/>
                            </p:stCondLst>
                            <p:childTnLst>
                              <p:par>
                                <p:cTn id="35" presetID="6" presetClass="entr" presetSubtype="16" fill="hold" grpId="3" nodeType="clickEffect">
                                  <p:stCondLst>
                                    <p:cond delay="0"/>
                                  </p:stCondLst>
                                  <p:childTnLst>
                                    <p:set>
                                      <p:cBhvr>
                                        <p:cTn id="36" dur="1" fill="hold">
                                          <p:stCondLst>
                                            <p:cond delay="0"/>
                                          </p:stCondLst>
                                        </p:cTn>
                                        <p:tgtEl>
                                          <p:spTgt spid="69638"/>
                                        </p:tgtEl>
                                        <p:attrNameLst>
                                          <p:attrName>style.visibility</p:attrName>
                                        </p:attrNameLst>
                                      </p:cBhvr>
                                      <p:to>
                                        <p:strVal val="visible"/>
                                      </p:to>
                                    </p:set>
                                    <p:animEffect transition="in" filter="circle(in)">
                                      <p:cBhvr>
                                        <p:cTn id="37" dur="2000"/>
                                        <p:tgtEl>
                                          <p:spTgt spid="69638"/>
                                        </p:tgtEl>
                                      </p:cBhvr>
                                    </p:animEffect>
                                  </p:childTnLst>
                                </p:cTn>
                              </p:par>
                            </p:childTnLst>
                          </p:cTn>
                        </p:par>
                      </p:childTnLst>
                    </p:cTn>
                  </p:par>
                  <p:par>
                    <p:cTn id="38" fill="hold" nodeType="clickPar">
                      <p:stCondLst>
                        <p:cond delay="indefinite"/>
                      </p:stCondLst>
                      <p:childTnLst>
                        <p:par>
                          <p:cTn id="39" fill="hold" nodeType="withGroup">
                            <p:stCondLst>
                              <p:cond delay="indefinite"/>
                            </p:stCondLst>
                          </p:cTn>
                        </p:par>
                        <p:par>
                          <p:cTn id="40" fill="hold" nodeType="afterGroup">
                            <p:stCondLst>
                              <p:cond delay="0"/>
                            </p:stCondLst>
                            <p:childTnLst>
                              <p:par>
                                <p:cTn id="41" presetID="8" presetClass="entr" presetSubtype="16" fill="hold" grpId="4" nodeType="clickEffect">
                                  <p:stCondLst>
                                    <p:cond delay="0"/>
                                  </p:stCondLst>
                                  <p:childTnLst>
                                    <p:set>
                                      <p:cBhvr>
                                        <p:cTn id="42" dur="1" fill="hold">
                                          <p:stCondLst>
                                            <p:cond delay="0"/>
                                          </p:stCondLst>
                                        </p:cTn>
                                        <p:tgtEl>
                                          <p:spTgt spid="3"/>
                                        </p:tgtEl>
                                        <p:attrNameLst>
                                          <p:attrName>style.visibility</p:attrName>
                                        </p:attrNameLst>
                                      </p:cBhvr>
                                      <p:to>
                                        <p:strVal val="visible"/>
                                      </p:to>
                                    </p:set>
                                    <p:animEffect transition="in" filter="diamond(in)">
                                      <p:cBhvr>
                                        <p:cTn id="43" dur="2000"/>
                                        <p:tgtEl>
                                          <p:spTgt spid="3"/>
                                        </p:tgtEl>
                                      </p:cBhvr>
                                    </p:animEffect>
                                  </p:childTnLst>
                                </p:cTn>
                              </p:par>
                            </p:childTnLst>
                          </p:cTn>
                        </p:par>
                      </p:childTnLst>
                    </p:cTn>
                  </p:par>
                  <p:par>
                    <p:cTn id="44" fill="hold" nodeType="clickPar">
                      <p:stCondLst>
                        <p:cond delay="indefinite"/>
                      </p:stCondLst>
                      <p:childTnLst>
                        <p:par>
                          <p:cTn id="45" fill="hold" nodeType="withGroup">
                            <p:stCondLst>
                              <p:cond delay="indefinite"/>
                            </p:stCondLst>
                          </p:cTn>
                        </p:par>
                        <p:par>
                          <p:cTn id="46" fill="hold" nodeType="afterGroup">
                            <p:stCondLst>
                              <p:cond delay="0"/>
                            </p:stCondLst>
                            <p:childTnLst>
                              <p:par>
                                <p:cTn id="47" presetID="21" presetClass="entr" presetSubtype="1" fill="hold" grpId="5" nodeType="click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wheel(1)">
                                      <p:cBhvr>
                                        <p:cTn id="49" dur="2000"/>
                                        <p:tgtEl>
                                          <p:spTgt spid="5"/>
                                        </p:tgtEl>
                                      </p:cBhvr>
                                    </p:animEffect>
                                  </p:childTnLst>
                                </p:cTn>
                              </p:par>
                            </p:childTnLst>
                          </p:cTn>
                        </p:par>
                      </p:childTnLst>
                    </p:cTn>
                  </p:par>
                  <p:par>
                    <p:cTn id="50" fill="hold" nodeType="clickPar">
                      <p:stCondLst>
                        <p:cond delay="indefinite"/>
                      </p:stCondLst>
                      <p:childTnLst>
                        <p:par>
                          <p:cTn id="51" fill="hold" nodeType="withGroup">
                            <p:stCondLst>
                              <p:cond delay="indefinite"/>
                            </p:stCondLst>
                          </p:cTn>
                        </p:par>
                        <p:par>
                          <p:cTn id="52" fill="hold" nodeType="afterGroup">
                            <p:stCondLst>
                              <p:cond delay="0"/>
                            </p:stCondLst>
                            <p:childTnLst>
                              <p:par>
                                <p:cTn id="53" presetID="8" presetClass="entr" presetSubtype="16" fill="hold" grpId="6" nodeType="click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diamond(in)">
                                      <p:cBhvr>
                                        <p:cTn id="55"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1" animBg="1"/>
      <p:bldP spid="8" grpId="2"/>
      <p:bldP spid="2" grpId="0"/>
      <p:bldP spid="69638" grpId="3"/>
      <p:bldP spid="3" grpId="4"/>
      <p:bldP spid="5" grpId="5" animBg="1"/>
      <p:bldP spid="11" grpId="6"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9"/>
          <p:cNvSpPr/>
          <p:nvPr/>
        </p:nvSpPr>
        <p:spPr>
          <a:xfrm>
            <a:off x="0" y="4827588"/>
            <a:ext cx="12204700" cy="8128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en-US" sz="3200" strike="noStrike" noProof="1"/>
          </a:p>
        </p:txBody>
      </p:sp>
      <p:sp>
        <p:nvSpPr>
          <p:cNvPr id="3" name="Rectangle 11"/>
          <p:cNvSpPr/>
          <p:nvPr/>
        </p:nvSpPr>
        <p:spPr>
          <a:xfrm>
            <a:off x="-12700" y="4827588"/>
            <a:ext cx="12217400" cy="684213"/>
          </a:xfrm>
          <a:prstGeom prst="rect">
            <a:avLst/>
          </a:prstGeom>
          <a:solidFill>
            <a:srgbClr val="84B5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en-US" sz="3200" strike="noStrike" noProof="1"/>
          </a:p>
        </p:txBody>
      </p:sp>
      <p:grpSp>
        <p:nvGrpSpPr>
          <p:cNvPr id="37891" name="组合 3"/>
          <p:cNvGrpSpPr/>
          <p:nvPr/>
        </p:nvGrpSpPr>
        <p:grpSpPr>
          <a:xfrm>
            <a:off x="4327525" y="2538413"/>
            <a:ext cx="3536950" cy="2133600"/>
            <a:chOff x="4388285" y="2049378"/>
            <a:chExt cx="3536515" cy="2133600"/>
          </a:xfrm>
        </p:grpSpPr>
        <p:pic>
          <p:nvPicPr>
            <p:cNvPr id="37892" name="Picture 4"/>
            <p:cNvPicPr>
              <a:picLocks noChangeAspect="1"/>
            </p:cNvPicPr>
            <p:nvPr/>
          </p:nvPicPr>
          <p:blipFill>
            <a:blip r:embed="rId2"/>
            <a:stretch>
              <a:fillRect/>
            </a:stretch>
          </p:blipFill>
          <p:spPr>
            <a:xfrm>
              <a:off x="4388285" y="2049378"/>
              <a:ext cx="3536515" cy="2133600"/>
            </a:xfrm>
            <a:prstGeom prst="rect">
              <a:avLst/>
            </a:prstGeom>
            <a:noFill/>
            <a:ln w="9525">
              <a:noFill/>
            </a:ln>
          </p:spPr>
        </p:pic>
        <p:sp>
          <p:nvSpPr>
            <p:cNvPr id="6" name="Rectangle 18"/>
            <p:cNvSpPr/>
            <p:nvPr/>
          </p:nvSpPr>
          <p:spPr>
            <a:xfrm>
              <a:off x="4907972" y="2305270"/>
              <a:ext cx="2450592" cy="153000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en-US" sz="3200" strike="noStrike" noProof="1"/>
            </a:p>
          </p:txBody>
        </p:sp>
      </p:grpSp>
      <p:grpSp>
        <p:nvGrpSpPr>
          <p:cNvPr id="37894" name="组合 6"/>
          <p:cNvGrpSpPr/>
          <p:nvPr/>
        </p:nvGrpSpPr>
        <p:grpSpPr>
          <a:xfrm>
            <a:off x="874713" y="2538413"/>
            <a:ext cx="3535362" cy="2133600"/>
            <a:chOff x="629088" y="2049378"/>
            <a:chExt cx="3536515" cy="2133600"/>
          </a:xfrm>
        </p:grpSpPr>
        <p:pic>
          <p:nvPicPr>
            <p:cNvPr id="37895" name="Picture 3"/>
            <p:cNvPicPr>
              <a:picLocks noChangeAspect="1"/>
            </p:cNvPicPr>
            <p:nvPr/>
          </p:nvPicPr>
          <p:blipFill>
            <a:blip r:embed="rId2"/>
            <a:stretch>
              <a:fillRect/>
            </a:stretch>
          </p:blipFill>
          <p:spPr>
            <a:xfrm>
              <a:off x="629088" y="2049378"/>
              <a:ext cx="3536515" cy="2133600"/>
            </a:xfrm>
            <a:prstGeom prst="rect">
              <a:avLst/>
            </a:prstGeom>
            <a:noFill/>
            <a:ln w="9525">
              <a:noFill/>
            </a:ln>
          </p:spPr>
        </p:pic>
        <p:sp>
          <p:nvSpPr>
            <p:cNvPr id="9" name="Rectangle 19"/>
            <p:cNvSpPr/>
            <p:nvPr/>
          </p:nvSpPr>
          <p:spPr>
            <a:xfrm>
              <a:off x="1153669" y="2305270"/>
              <a:ext cx="2450592" cy="1530000"/>
            </a:xfrm>
            <a:prstGeom prst="rect">
              <a:avLst/>
            </a:pr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en-US" sz="3200" strike="noStrike" noProof="1"/>
            </a:p>
          </p:txBody>
        </p:sp>
      </p:grpSp>
      <p:grpSp>
        <p:nvGrpSpPr>
          <p:cNvPr id="37897" name="组合 9"/>
          <p:cNvGrpSpPr/>
          <p:nvPr/>
        </p:nvGrpSpPr>
        <p:grpSpPr>
          <a:xfrm>
            <a:off x="7781925" y="2538413"/>
            <a:ext cx="3535363" cy="2133600"/>
            <a:chOff x="8233332" y="2049378"/>
            <a:chExt cx="3536515" cy="2133600"/>
          </a:xfrm>
        </p:grpSpPr>
        <p:pic>
          <p:nvPicPr>
            <p:cNvPr id="37898" name="Picture 5"/>
            <p:cNvPicPr>
              <a:picLocks noChangeAspect="1"/>
            </p:cNvPicPr>
            <p:nvPr/>
          </p:nvPicPr>
          <p:blipFill>
            <a:blip r:embed="rId2"/>
            <a:stretch>
              <a:fillRect/>
            </a:stretch>
          </p:blipFill>
          <p:spPr>
            <a:xfrm>
              <a:off x="8233332" y="2049378"/>
              <a:ext cx="3536515" cy="2133600"/>
            </a:xfrm>
            <a:prstGeom prst="rect">
              <a:avLst/>
            </a:prstGeom>
            <a:noFill/>
            <a:ln w="9525">
              <a:noFill/>
            </a:ln>
          </p:spPr>
        </p:pic>
        <p:sp>
          <p:nvSpPr>
            <p:cNvPr id="12" name="Rectangle 20"/>
            <p:cNvSpPr/>
            <p:nvPr/>
          </p:nvSpPr>
          <p:spPr>
            <a:xfrm>
              <a:off x="8749047" y="2305268"/>
              <a:ext cx="2450592" cy="1530000"/>
            </a:xfrm>
            <a:prstGeom prst="rect">
              <a:avLst/>
            </a:prstGeom>
            <a:blipFill>
              <a:blip r:embed="rId5"/>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en-US" sz="3200" strike="noStrike" noProof="1"/>
            </a:p>
          </p:txBody>
        </p:sp>
      </p:grpSp>
      <p:sp>
        <p:nvSpPr>
          <p:cNvPr id="14" name="矩形 13"/>
          <p:cNvSpPr/>
          <p:nvPr/>
        </p:nvSpPr>
        <p:spPr>
          <a:xfrm>
            <a:off x="2093913" y="4938713"/>
            <a:ext cx="1096963" cy="460375"/>
          </a:xfrm>
          <a:prstGeom prst="rect">
            <a:avLst/>
          </a:prstGeom>
        </p:spPr>
        <p:txBody>
          <a:bodyPr wrap="none" lIns="91430" tIns="45716" rIns="91430" bIns="45716">
            <a:spAutoFit/>
          </a:bodyPr>
          <a:lstStyle/>
          <a:p>
            <a:pPr algn="ctr" fontAlgn="base"/>
            <a:r>
              <a:rPr lang="zh-CN" altLang="en-US" sz="2400" b="1" strike="noStrike" noProof="0">
                <a:solidFill>
                  <a:schemeClr val="bg1"/>
                </a:solidFill>
                <a:effectLst>
                  <a:outerShdw blurRad="38100" dist="38100" dir="2700000" algn="tl">
                    <a:srgbClr val="000000"/>
                  </a:outerShdw>
                </a:effectLst>
                <a:latin typeface="微软雅黑" pitchFamily="34" charset="-122"/>
                <a:ea typeface="微软雅黑" pitchFamily="34" charset="-122"/>
                <a:cs typeface="+mn-cs"/>
                <a:sym typeface="+mn-ea"/>
              </a:rPr>
              <a:t>反证法</a:t>
            </a:r>
            <a:endParaRPr lang="zh-CN" altLang="en-US" sz="2400" b="1" strike="noStrike" noProof="0">
              <a:solidFill>
                <a:schemeClr val="bg1"/>
              </a:solidFill>
              <a:effectLst>
                <a:outerShdw blurRad="38100" dist="38100" dir="2700000" algn="tl">
                  <a:srgbClr val="000000"/>
                </a:outerShdw>
              </a:effectLst>
              <a:latin typeface="微软雅黑" pitchFamily="34" charset="-122"/>
              <a:ea typeface="微软雅黑" pitchFamily="34" charset="-122"/>
              <a:sym typeface="+mn-ea"/>
            </a:endParaRPr>
          </a:p>
        </p:txBody>
      </p:sp>
      <p:sp>
        <p:nvSpPr>
          <p:cNvPr id="16" name="矩形 15"/>
          <p:cNvSpPr/>
          <p:nvPr/>
        </p:nvSpPr>
        <p:spPr>
          <a:xfrm>
            <a:off x="5548313" y="4938713"/>
            <a:ext cx="1095375" cy="460375"/>
          </a:xfrm>
          <a:prstGeom prst="rect">
            <a:avLst/>
          </a:prstGeom>
        </p:spPr>
        <p:txBody>
          <a:bodyPr wrap="none" lIns="91430" tIns="45716" rIns="91430" bIns="45716">
            <a:spAutoFit/>
          </a:bodyPr>
          <a:lstStyle/>
          <a:p>
            <a:pPr marR="0" algn="ctr" defTabSz="914400" fontAlgn="base">
              <a:spcBef>
                <a:spcPct val="50000"/>
              </a:spcBef>
              <a:buClrTx/>
              <a:buSzTx/>
              <a:buFont typeface="Arial" pitchFamily="34" charset="0"/>
              <a:defRPr/>
            </a:pPr>
            <a:r>
              <a:rPr lang="zh-CN" altLang="en-US" sz="2400" b="1" strike="noStrike" noProof="0">
                <a:solidFill>
                  <a:schemeClr val="bg1"/>
                </a:solidFill>
                <a:effectLst>
                  <a:outerShdw blurRad="38100" dist="38100" dir="2700000" algn="tl">
                    <a:srgbClr val="000000"/>
                  </a:outerShdw>
                </a:effectLst>
                <a:latin typeface="微软雅黑" pitchFamily="34" charset="-122"/>
                <a:ea typeface="微软雅黑" pitchFamily="34" charset="-122"/>
                <a:cs typeface="+mn-cs"/>
                <a:sym typeface="+mn-ea"/>
              </a:rPr>
              <a:t>矛盾法</a:t>
            </a:r>
            <a:endParaRPr lang="zh-CN" altLang="en-US" sz="2400" b="1" strike="noStrike" noProof="0">
              <a:solidFill>
                <a:schemeClr val="bg1"/>
              </a:solidFill>
              <a:effectLst>
                <a:outerShdw blurRad="38100" dist="38100" dir="2700000" algn="tl">
                  <a:srgbClr val="000000"/>
                </a:outerShdw>
              </a:effectLst>
              <a:latin typeface="微软雅黑" pitchFamily="34" charset="-122"/>
              <a:ea typeface="微软雅黑" pitchFamily="34" charset="-122"/>
              <a:sym typeface="+mn-ea"/>
            </a:endParaRPr>
          </a:p>
        </p:txBody>
      </p:sp>
      <p:sp>
        <p:nvSpPr>
          <p:cNvPr id="18" name="矩形 17"/>
          <p:cNvSpPr/>
          <p:nvPr/>
        </p:nvSpPr>
        <p:spPr>
          <a:xfrm>
            <a:off x="9001125" y="4938713"/>
            <a:ext cx="1400175" cy="460375"/>
          </a:xfrm>
          <a:prstGeom prst="rect">
            <a:avLst/>
          </a:prstGeom>
        </p:spPr>
        <p:txBody>
          <a:bodyPr wrap="none" lIns="91430" tIns="45716" rIns="91430" bIns="45716">
            <a:spAutoFit/>
          </a:bodyPr>
          <a:lstStyle/>
          <a:p>
            <a:pPr algn="ctr" fontAlgn="base"/>
            <a:r>
              <a:rPr lang="zh-CN" altLang="en-US" sz="2400" b="1" strike="noStrike" noProof="0">
                <a:solidFill>
                  <a:schemeClr val="bg1"/>
                </a:solidFill>
                <a:effectLst>
                  <a:outerShdw blurRad="38100" dist="38100" dir="2700000" algn="tl">
                    <a:srgbClr val="000000"/>
                  </a:outerShdw>
                </a:effectLst>
                <a:latin typeface="微软雅黑" pitchFamily="34" charset="-122"/>
                <a:ea typeface="微软雅黑" pitchFamily="34" charset="-122"/>
                <a:cs typeface="+mn-cs"/>
                <a:sym typeface="+mn-ea"/>
              </a:rPr>
              <a:t>以谬制谬</a:t>
            </a:r>
            <a:endParaRPr lang="zh-CN" altLang="en-US" sz="2400" b="1" strike="noStrike" noProof="0">
              <a:solidFill>
                <a:schemeClr val="bg1"/>
              </a:solidFill>
              <a:effectLst>
                <a:outerShdw blurRad="38100" dist="38100" dir="2700000" algn="tl">
                  <a:srgbClr val="000000"/>
                </a:outerShdw>
              </a:effectLst>
              <a:latin typeface="微软雅黑" pitchFamily="34" charset="-122"/>
              <a:ea typeface="微软雅黑" pitchFamily="34" charset="-122"/>
              <a:sym typeface="+mn-ea"/>
            </a:endParaRPr>
          </a:p>
        </p:txBody>
      </p:sp>
      <p:sp>
        <p:nvSpPr>
          <p:cNvPr id="20" name="Rectangle 11"/>
          <p:cNvSpPr/>
          <p:nvPr/>
        </p:nvSpPr>
        <p:spPr>
          <a:xfrm>
            <a:off x="0" y="1590675"/>
            <a:ext cx="12204700" cy="682625"/>
          </a:xfrm>
          <a:prstGeom prst="rect">
            <a:avLst/>
          </a:prstGeom>
          <a:solidFill>
            <a:srgbClr val="84B5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en-US" sz="3200" strike="noStrike" noProof="1"/>
          </a:p>
        </p:txBody>
      </p:sp>
      <p:sp>
        <p:nvSpPr>
          <p:cNvPr id="21" name="矩形 20"/>
          <p:cNvSpPr/>
          <p:nvPr/>
        </p:nvSpPr>
        <p:spPr>
          <a:xfrm>
            <a:off x="2093913" y="1703388"/>
            <a:ext cx="1096963" cy="458788"/>
          </a:xfrm>
          <a:prstGeom prst="rect">
            <a:avLst/>
          </a:prstGeom>
        </p:spPr>
        <p:txBody>
          <a:bodyPr wrap="none" lIns="91430" tIns="45716" rIns="91430" bIns="45716">
            <a:spAutoFit/>
          </a:bodyPr>
          <a:lstStyle/>
          <a:p>
            <a:pPr algn="ctr" fontAlgn="base"/>
            <a:r>
              <a:rPr lang="zh-CN" altLang="en-US" sz="2400" b="1" strike="noStrike" noProof="0">
                <a:solidFill>
                  <a:schemeClr val="bg1"/>
                </a:solidFill>
                <a:effectLst>
                  <a:outerShdw blurRad="38100" dist="38100" dir="2700000" algn="tl">
                    <a:srgbClr val="000000"/>
                  </a:outerShdw>
                </a:effectLst>
                <a:latin typeface="微软雅黑" pitchFamily="34" charset="-122"/>
                <a:ea typeface="微软雅黑" pitchFamily="34" charset="-122"/>
                <a:cs typeface="+mn-cs"/>
                <a:sym typeface="+mn-ea"/>
              </a:rPr>
              <a:t>引证法</a:t>
            </a:r>
            <a:endParaRPr lang="zh-CN" altLang="en-US" sz="2400" b="1" strike="noStrike" noProof="0">
              <a:solidFill>
                <a:schemeClr val="bg1"/>
              </a:solidFill>
              <a:effectLst>
                <a:outerShdw blurRad="38100" dist="38100" dir="2700000" algn="tl">
                  <a:srgbClr val="000000"/>
                </a:outerShdw>
              </a:effectLst>
              <a:latin typeface="微软雅黑" pitchFamily="34" charset="-122"/>
              <a:ea typeface="微软雅黑" pitchFamily="34" charset="-122"/>
              <a:sym typeface="+mn-ea"/>
            </a:endParaRPr>
          </a:p>
        </p:txBody>
      </p:sp>
      <p:sp>
        <p:nvSpPr>
          <p:cNvPr id="23" name="矩形 22"/>
          <p:cNvSpPr/>
          <p:nvPr/>
        </p:nvSpPr>
        <p:spPr>
          <a:xfrm>
            <a:off x="5554663" y="1703388"/>
            <a:ext cx="1095375" cy="458788"/>
          </a:xfrm>
          <a:prstGeom prst="rect">
            <a:avLst/>
          </a:prstGeom>
        </p:spPr>
        <p:txBody>
          <a:bodyPr wrap="none" lIns="91430" tIns="45716" rIns="91430" bIns="45716">
            <a:spAutoFit/>
          </a:bodyPr>
          <a:lstStyle/>
          <a:p>
            <a:pPr algn="ctr" fontAlgn="base"/>
            <a:r>
              <a:rPr lang="zh-CN" altLang="en-US" sz="2400" b="1" strike="noStrike" noProof="0">
                <a:solidFill>
                  <a:schemeClr val="bg1"/>
                </a:solidFill>
                <a:effectLst>
                  <a:outerShdw blurRad="38100" dist="38100" dir="2700000" algn="tl">
                    <a:srgbClr val="000000"/>
                  </a:outerShdw>
                </a:effectLst>
                <a:latin typeface="微软雅黑" pitchFamily="34" charset="-122"/>
                <a:ea typeface="微软雅黑" pitchFamily="34" charset="-122"/>
                <a:cs typeface="+mn-cs"/>
                <a:sym typeface="+mn-ea"/>
              </a:rPr>
              <a:t>例证法</a:t>
            </a:r>
            <a:endParaRPr lang="zh-CN" altLang="en-US" sz="2400" b="1" strike="noStrike" noProof="0">
              <a:solidFill>
                <a:schemeClr val="bg1"/>
              </a:solidFill>
              <a:effectLst>
                <a:outerShdw blurRad="38100" dist="38100" dir="2700000" algn="tl">
                  <a:srgbClr val="000000"/>
                </a:outerShdw>
              </a:effectLst>
              <a:latin typeface="微软雅黑" pitchFamily="34" charset="-122"/>
              <a:ea typeface="微软雅黑" pitchFamily="34" charset="-122"/>
              <a:sym typeface="+mn-ea"/>
            </a:endParaRPr>
          </a:p>
        </p:txBody>
      </p:sp>
      <p:sp>
        <p:nvSpPr>
          <p:cNvPr id="24" name="矩形 23"/>
          <p:cNvSpPr/>
          <p:nvPr/>
        </p:nvSpPr>
        <p:spPr>
          <a:xfrm>
            <a:off x="9001125" y="1703388"/>
            <a:ext cx="1095375" cy="458788"/>
          </a:xfrm>
          <a:prstGeom prst="rect">
            <a:avLst/>
          </a:prstGeom>
        </p:spPr>
        <p:txBody>
          <a:bodyPr wrap="none" lIns="91430" tIns="45716" rIns="91430" bIns="45716">
            <a:spAutoFit/>
          </a:bodyPr>
          <a:lstStyle/>
          <a:p>
            <a:pPr algn="ctr" fontAlgn="base"/>
            <a:r>
              <a:rPr lang="zh-CN" altLang="en-US" sz="2400" b="1" strike="noStrike" noProof="0">
                <a:solidFill>
                  <a:schemeClr val="bg1"/>
                </a:solidFill>
                <a:effectLst>
                  <a:outerShdw blurRad="38100" dist="38100" dir="2700000" algn="tl">
                    <a:srgbClr val="000000"/>
                  </a:outerShdw>
                </a:effectLst>
                <a:latin typeface="微软雅黑" pitchFamily="34" charset="-122"/>
                <a:ea typeface="微软雅黑" pitchFamily="34" charset="-122"/>
                <a:cs typeface="+mn-cs"/>
                <a:sym typeface="+mn-ea"/>
              </a:rPr>
              <a:t>类比法</a:t>
            </a:r>
            <a:endParaRPr lang="zh-CN" altLang="en-US" sz="2400" b="1" strike="noStrike" noProof="0">
              <a:solidFill>
                <a:schemeClr val="bg1"/>
              </a:solidFill>
              <a:effectLst>
                <a:outerShdw blurRad="38100" dist="38100" dir="2700000" algn="tl">
                  <a:srgbClr val="000000"/>
                </a:outerShdw>
              </a:effectLst>
              <a:latin typeface="微软雅黑" pitchFamily="34" charset="-122"/>
              <a:ea typeface="微软雅黑" pitchFamily="34" charset="-122"/>
              <a:sym typeface="+mn-ea"/>
            </a:endParaRPr>
          </a:p>
        </p:txBody>
      </p:sp>
      <p:sp>
        <p:nvSpPr>
          <p:cNvPr id="25" name="TextBox 8"/>
          <p:cNvSpPr txBox="1"/>
          <p:nvPr/>
        </p:nvSpPr>
        <p:spPr>
          <a:xfrm>
            <a:off x="485775" y="69850"/>
            <a:ext cx="2909888" cy="950913"/>
          </a:xfrm>
          <a:prstGeom prst="rect">
            <a:avLst/>
          </a:prstGeom>
          <a:noFill/>
        </p:spPr>
        <p:txBody>
          <a:bodyPr wrap="square" lIns="121893" tIns="60946" rIns="121893" bIns="60946" rtlCol="0">
            <a:spAutoFit/>
          </a:bodyPr>
          <a:lstStyle/>
          <a:p>
            <a:pPr algn="ctr">
              <a:spcBef>
                <a:spcPct val="50000"/>
              </a:spcBef>
            </a:pPr>
            <a:r>
              <a:rPr lang="zh-CN" altLang="en-US" sz="5400" b="1" noProof="1">
                <a:solidFill>
                  <a:srgbClr val="FF0000"/>
                </a:solidFill>
                <a:latin typeface="微软雅黑" pitchFamily="34" charset="-122"/>
                <a:ea typeface="微软雅黑" pitchFamily="34" charset="-122"/>
                <a:cs typeface="+mn-cs"/>
                <a:sym typeface="+mn-ea"/>
              </a:rPr>
              <a:t>驳论证</a:t>
            </a:r>
            <a:endParaRPr lang="zh-CN" altLang="en-US" sz="5400" b="1" noProof="1">
              <a:solidFill>
                <a:srgbClr val="FF0000"/>
              </a:solidFill>
              <a:effectLst>
                <a:outerShdw blurRad="38100" dist="38100" dir="2700000">
                  <a:srgbClr val="C0C0C0"/>
                </a:outerShdw>
              </a:effectLst>
              <a:latin typeface="微软雅黑" pitchFamily="34" charset="-122"/>
              <a:ea typeface="微软雅黑" pitchFamily="34" charset="-122"/>
              <a:cs typeface="微软雅黑" panose="020B0503020204020204" pitchFamily="34" charset="-122"/>
              <a:sym typeface="+mn-ea"/>
            </a:endParaRPr>
          </a:p>
        </p:txBody>
      </p:sp>
      <p:cxnSp>
        <p:nvCxnSpPr>
          <p:cNvPr id="26" name="直接连接符 25"/>
          <p:cNvCxnSpPr/>
          <p:nvPr/>
        </p:nvCxnSpPr>
        <p:spPr>
          <a:xfrm>
            <a:off x="298450" y="1074738"/>
            <a:ext cx="11595100" cy="47625"/>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Tree>
  </p:cSld>
  <p:clrMapOvr>
    <a:masterClrMapping/>
  </p:clrMapOvr>
  <p:transition spd="med" advClick="0">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circle(in)">
                                      <p:cBhvr>
                                        <p:cTn id="7" dur="2000"/>
                                        <p:tgtEl>
                                          <p:spTgt spid="2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nodeType="clickEffect">
                                  <p:stCondLst>
                                    <p:cond delay="0"/>
                                  </p:stCondLst>
                                  <p:childTnLst>
                                    <p:set>
                                      <p:cBhvr>
                                        <p:cTn id="12" dur="1" fill="hold">
                                          <p:stCondLst>
                                            <p:cond delay="0"/>
                                          </p:stCondLst>
                                        </p:cTn>
                                        <p:tgtEl>
                                          <p:spTgt spid="26"/>
                                        </p:tgtEl>
                                        <p:attrNameLst>
                                          <p:attrName>style.visibility</p:attrName>
                                        </p:attrNameLst>
                                      </p:cBhvr>
                                      <p:to>
                                        <p:strVal val="visible"/>
                                      </p:to>
                                    </p:set>
                                    <p:animEffect transition="in" filter="diamond(in)">
                                      <p:cBhvr>
                                        <p:cTn id="13" dur="2000"/>
                                        <p:tgtEl>
                                          <p:spTgt spid="26"/>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55" presetClass="entr" presetSubtype="0" fill="hold" nodeType="clickEffect">
                                  <p:stCondLst>
                                    <p:cond delay="0"/>
                                  </p:stCondLst>
                                  <p:childTnLst>
                                    <p:set>
                                      <p:cBhvr>
                                        <p:cTn id="18" dur="1" fill="hold">
                                          <p:stCondLst>
                                            <p:cond delay="0"/>
                                          </p:stCondLst>
                                        </p:cTn>
                                        <p:tgtEl>
                                          <p:spTgt spid="37894"/>
                                        </p:tgtEl>
                                        <p:attrNameLst>
                                          <p:attrName>style.visibility</p:attrName>
                                        </p:attrNameLst>
                                      </p:cBhvr>
                                      <p:to>
                                        <p:strVal val="visible"/>
                                      </p:to>
                                    </p:set>
                                    <p:anim calcmode="lin" valueType="num">
                                      <p:cBhvr>
                                        <p:cTn id="19" dur="1000" fill="hold"/>
                                        <p:tgtEl>
                                          <p:spTgt spid="37894"/>
                                        </p:tgtEl>
                                        <p:attrNameLst>
                                          <p:attrName>ppt_w</p:attrName>
                                        </p:attrNameLst>
                                      </p:cBhvr>
                                      <p:tavLst>
                                        <p:tav tm="0">
                                          <p:val>
                                            <p:strVal val="#ppt_w*0.70"/>
                                          </p:val>
                                        </p:tav>
                                        <p:tav tm="100000">
                                          <p:val>
                                            <p:strVal val="#ppt_w"/>
                                          </p:val>
                                        </p:tav>
                                      </p:tavLst>
                                    </p:anim>
                                    <p:anim calcmode="lin" valueType="num">
                                      <p:cBhvr>
                                        <p:cTn id="20" dur="1000" fill="hold"/>
                                        <p:tgtEl>
                                          <p:spTgt spid="37894"/>
                                        </p:tgtEl>
                                        <p:attrNameLst>
                                          <p:attrName>ppt_h</p:attrName>
                                        </p:attrNameLst>
                                      </p:cBhvr>
                                      <p:tavLst>
                                        <p:tav tm="0">
                                          <p:val>
                                            <p:strVal val="#ppt_h"/>
                                          </p:val>
                                        </p:tav>
                                        <p:tav tm="100000">
                                          <p:val>
                                            <p:strVal val="#ppt_h"/>
                                          </p:val>
                                        </p:tav>
                                      </p:tavLst>
                                    </p:anim>
                                    <p:animEffect transition="in" filter="fade">
                                      <p:cBhvr>
                                        <p:cTn id="21" dur="1000"/>
                                        <p:tgtEl>
                                          <p:spTgt spid="37894"/>
                                        </p:tgtEl>
                                      </p:cBhvr>
                                    </p:animEffect>
                                  </p:childTnLst>
                                </p:cTn>
                              </p:par>
                            </p:childTnLst>
                          </p:cTn>
                        </p:par>
                      </p:childTnLst>
                    </p:cTn>
                  </p:par>
                  <p:par>
                    <p:cTn id="22" fill="hold" nodeType="clickPar">
                      <p:stCondLst>
                        <p:cond delay="indefinite"/>
                      </p:stCondLst>
                      <p:childTnLst>
                        <p:par>
                          <p:cTn id="23" fill="hold" nodeType="withGroup">
                            <p:stCondLst>
                              <p:cond delay="indefinite"/>
                            </p:stCondLst>
                          </p:cTn>
                        </p:par>
                        <p:par>
                          <p:cTn id="24" fill="hold" nodeType="afterGroup">
                            <p:stCondLst>
                              <p:cond delay="0"/>
                            </p:stCondLst>
                            <p:childTnLst>
                              <p:par>
                                <p:cTn id="25" presetID="20" presetClass="entr" presetSubtype="0" fill="hold" nodeType="clickEffect">
                                  <p:stCondLst>
                                    <p:cond delay="0"/>
                                  </p:stCondLst>
                                  <p:childTnLst>
                                    <p:set>
                                      <p:cBhvr>
                                        <p:cTn id="26" dur="1" fill="hold">
                                          <p:stCondLst>
                                            <p:cond delay="0"/>
                                          </p:stCondLst>
                                        </p:cTn>
                                        <p:tgtEl>
                                          <p:spTgt spid="37891"/>
                                        </p:tgtEl>
                                        <p:attrNameLst>
                                          <p:attrName>style.visibility</p:attrName>
                                        </p:attrNameLst>
                                      </p:cBhvr>
                                      <p:to>
                                        <p:strVal val="visible"/>
                                      </p:to>
                                    </p:set>
                                    <p:animEffect transition="in" filter="wedge">
                                      <p:cBhvr>
                                        <p:cTn id="27" dur="2000"/>
                                        <p:tgtEl>
                                          <p:spTgt spid="37891"/>
                                        </p:tgtEl>
                                      </p:cBhvr>
                                    </p:animEffect>
                                  </p:childTnLst>
                                </p:cTn>
                              </p:par>
                            </p:childTnLst>
                          </p:cTn>
                        </p:par>
                      </p:childTnLst>
                    </p:cTn>
                  </p:par>
                  <p:par>
                    <p:cTn id="28" fill="hold" nodeType="clickPar">
                      <p:stCondLst>
                        <p:cond delay="indefinite"/>
                      </p:stCondLst>
                      <p:childTnLst>
                        <p:par>
                          <p:cTn id="29" fill="hold" nodeType="withGroup">
                            <p:stCondLst>
                              <p:cond delay="indefinite"/>
                            </p:stCondLst>
                          </p:cTn>
                        </p:par>
                        <p:par>
                          <p:cTn id="30" fill="hold" nodeType="afterGroup">
                            <p:stCondLst>
                              <p:cond delay="0"/>
                            </p:stCondLst>
                            <p:childTnLst>
                              <p:par>
                                <p:cTn id="31" presetID="6" presetClass="entr" presetSubtype="16" fill="hold" nodeType="clickEffect">
                                  <p:stCondLst>
                                    <p:cond delay="0"/>
                                  </p:stCondLst>
                                  <p:childTnLst>
                                    <p:set>
                                      <p:cBhvr>
                                        <p:cTn id="32" dur="1" fill="hold">
                                          <p:stCondLst>
                                            <p:cond delay="0"/>
                                          </p:stCondLst>
                                        </p:cTn>
                                        <p:tgtEl>
                                          <p:spTgt spid="37897"/>
                                        </p:tgtEl>
                                        <p:attrNameLst>
                                          <p:attrName>style.visibility</p:attrName>
                                        </p:attrNameLst>
                                      </p:cBhvr>
                                      <p:to>
                                        <p:strVal val="visible"/>
                                      </p:to>
                                    </p:set>
                                    <p:animEffect transition="in" filter="circle(in)">
                                      <p:cBhvr>
                                        <p:cTn id="33" dur="2000"/>
                                        <p:tgtEl>
                                          <p:spTgt spid="37897"/>
                                        </p:tgtEl>
                                      </p:cBhvr>
                                    </p:animEffect>
                                  </p:childTnLst>
                                </p:cTn>
                              </p:par>
                            </p:childTnLst>
                          </p:cTn>
                        </p:par>
                      </p:childTnLst>
                    </p:cTn>
                  </p:par>
                  <p:par>
                    <p:cTn id="34" fill="hold" nodeType="clickPar">
                      <p:stCondLst>
                        <p:cond delay="indefinite"/>
                      </p:stCondLst>
                      <p:childTnLst>
                        <p:par>
                          <p:cTn id="35" fill="hold" nodeType="withGroup">
                            <p:stCondLst>
                              <p:cond delay="indefinite"/>
                            </p:stCondLst>
                          </p:cTn>
                        </p:par>
                        <p:par>
                          <p:cTn id="36" fill="hold" nodeType="afterGroup">
                            <p:stCondLst>
                              <p:cond delay="0"/>
                            </p:stCondLst>
                            <p:childTnLst>
                              <p:par>
                                <p:cTn id="37" presetID="20" presetClass="entr" presetSubtype="0" fill="hold" grpId="1" nodeType="clickEffect">
                                  <p:stCondLst>
                                    <p:cond delay="0"/>
                                  </p:stCondLst>
                                  <p:childTnLst>
                                    <p:set>
                                      <p:cBhvr>
                                        <p:cTn id="38" dur="1" fill="hold">
                                          <p:stCondLst>
                                            <p:cond delay="0"/>
                                          </p:stCondLst>
                                        </p:cTn>
                                        <p:tgtEl>
                                          <p:spTgt spid="20"/>
                                        </p:tgtEl>
                                        <p:attrNameLst>
                                          <p:attrName>style.visibility</p:attrName>
                                        </p:attrNameLst>
                                      </p:cBhvr>
                                      <p:to>
                                        <p:strVal val="visible"/>
                                      </p:to>
                                    </p:set>
                                    <p:animEffect transition="in" filter="wedge">
                                      <p:cBhvr>
                                        <p:cTn id="39" dur="2000"/>
                                        <p:tgtEl>
                                          <p:spTgt spid="20"/>
                                        </p:tgtEl>
                                      </p:cBhvr>
                                    </p:animEffect>
                                  </p:childTnLst>
                                </p:cTn>
                              </p:par>
                            </p:childTnLst>
                          </p:cTn>
                        </p:par>
                      </p:childTnLst>
                    </p:cTn>
                  </p:par>
                  <p:par>
                    <p:cTn id="40" fill="hold" nodeType="clickPar">
                      <p:stCondLst>
                        <p:cond delay="indefinite"/>
                      </p:stCondLst>
                      <p:childTnLst>
                        <p:par>
                          <p:cTn id="41" fill="hold" nodeType="withGroup">
                            <p:stCondLst>
                              <p:cond delay="indefinite"/>
                            </p:stCondLst>
                          </p:cTn>
                        </p:par>
                        <p:par>
                          <p:cTn id="42" fill="hold" nodeType="afterGroup">
                            <p:stCondLst>
                              <p:cond delay="0"/>
                            </p:stCondLst>
                            <p:childTnLst>
                              <p:par>
                                <p:cTn id="43" presetID="20" presetClass="entr" presetSubtype="0" fill="hold" grpId="2" nodeType="click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wedge">
                                      <p:cBhvr>
                                        <p:cTn id="45" dur="2000"/>
                                        <p:tgtEl>
                                          <p:spTgt spid="3"/>
                                        </p:tgtEl>
                                      </p:cBhvr>
                                    </p:animEffect>
                                  </p:childTnLst>
                                </p:cTn>
                              </p:par>
                            </p:childTnLst>
                          </p:cTn>
                        </p:par>
                      </p:childTnLst>
                    </p:cTn>
                  </p:par>
                  <p:par>
                    <p:cTn id="46" fill="hold" nodeType="clickPar">
                      <p:stCondLst>
                        <p:cond delay="indefinite"/>
                      </p:stCondLst>
                      <p:childTnLst>
                        <p:par>
                          <p:cTn id="47" fill="hold" nodeType="withGroup">
                            <p:stCondLst>
                              <p:cond delay="indefinite"/>
                            </p:stCondLst>
                          </p:cTn>
                        </p:par>
                        <p:par>
                          <p:cTn id="48" fill="hold" nodeType="afterGroup">
                            <p:stCondLst>
                              <p:cond delay="0"/>
                            </p:stCondLst>
                            <p:childTnLst>
                              <p:par>
                                <p:cTn id="49" presetID="2" presetClass="entr" presetSubtype="4" fill="hold" grpId="3" nodeType="clickEffect">
                                  <p:stCondLst>
                                    <p:cond delay="0"/>
                                  </p:stCondLst>
                                  <p:childTnLst>
                                    <p:set>
                                      <p:cBhvr>
                                        <p:cTn id="50" dur="1" fill="hold">
                                          <p:stCondLst>
                                            <p:cond delay="0"/>
                                          </p:stCondLst>
                                        </p:cTn>
                                        <p:tgtEl>
                                          <p:spTgt spid="21"/>
                                        </p:tgtEl>
                                        <p:attrNameLst>
                                          <p:attrName>style.visibility</p:attrName>
                                        </p:attrNameLst>
                                      </p:cBhvr>
                                      <p:to>
                                        <p:strVal val="visible"/>
                                      </p:to>
                                    </p:set>
                                    <p:anim calcmode="lin" valueType="num">
                                      <p:cBhvr additive="base">
                                        <p:cTn id="51" dur="500" fill="hold"/>
                                        <p:tgtEl>
                                          <p:spTgt spid="21"/>
                                        </p:tgtEl>
                                        <p:attrNameLst>
                                          <p:attrName>ppt_x</p:attrName>
                                        </p:attrNameLst>
                                      </p:cBhvr>
                                      <p:tavLst>
                                        <p:tav tm="0">
                                          <p:val>
                                            <p:strVal val="#ppt_x"/>
                                          </p:val>
                                        </p:tav>
                                        <p:tav tm="100000">
                                          <p:val>
                                            <p:strVal val="#ppt_x"/>
                                          </p:val>
                                        </p:tav>
                                      </p:tavLst>
                                    </p:anim>
                                    <p:anim calcmode="lin" valueType="num">
                                      <p:cBhvr additive="base">
                                        <p:cTn id="5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53" fill="hold" nodeType="clickPar">
                      <p:stCondLst>
                        <p:cond delay="indefinite"/>
                      </p:stCondLst>
                      <p:childTnLst>
                        <p:par>
                          <p:cTn id="54" fill="hold" nodeType="withGroup">
                            <p:stCondLst>
                              <p:cond delay="indefinite"/>
                            </p:stCondLst>
                          </p:cTn>
                        </p:par>
                        <p:par>
                          <p:cTn id="55" fill="hold" nodeType="afterGroup">
                            <p:stCondLst>
                              <p:cond delay="0"/>
                            </p:stCondLst>
                            <p:childTnLst>
                              <p:par>
                                <p:cTn id="56" presetID="2" presetClass="entr" presetSubtype="4" fill="hold" grpId="4" nodeType="click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additive="base">
                                        <p:cTn id="58" dur="500" fill="hold"/>
                                        <p:tgtEl>
                                          <p:spTgt spid="23"/>
                                        </p:tgtEl>
                                        <p:attrNameLst>
                                          <p:attrName>ppt_x</p:attrName>
                                        </p:attrNameLst>
                                      </p:cBhvr>
                                      <p:tavLst>
                                        <p:tav tm="0">
                                          <p:val>
                                            <p:strVal val="#ppt_x"/>
                                          </p:val>
                                        </p:tav>
                                        <p:tav tm="100000">
                                          <p:val>
                                            <p:strVal val="#ppt_x"/>
                                          </p:val>
                                        </p:tav>
                                      </p:tavLst>
                                    </p:anim>
                                    <p:anim calcmode="lin" valueType="num">
                                      <p:cBhvr additive="base">
                                        <p:cTn id="59"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60" fill="hold" nodeType="clickPar">
                      <p:stCondLst>
                        <p:cond delay="indefinite"/>
                      </p:stCondLst>
                      <p:childTnLst>
                        <p:par>
                          <p:cTn id="61" fill="hold" nodeType="withGroup">
                            <p:stCondLst>
                              <p:cond delay="indefinite"/>
                            </p:stCondLst>
                          </p:cTn>
                        </p:par>
                        <p:par>
                          <p:cTn id="62" fill="hold" nodeType="afterGroup">
                            <p:stCondLst>
                              <p:cond delay="0"/>
                            </p:stCondLst>
                            <p:childTnLst>
                              <p:par>
                                <p:cTn id="63" presetID="2" presetClass="entr" presetSubtype="4" fill="hold" grpId="5" nodeType="clickEffect">
                                  <p:stCondLst>
                                    <p:cond delay="0"/>
                                  </p:stCondLst>
                                  <p:childTnLst>
                                    <p:set>
                                      <p:cBhvr>
                                        <p:cTn id="64" dur="1" fill="hold">
                                          <p:stCondLst>
                                            <p:cond delay="0"/>
                                          </p:stCondLst>
                                        </p:cTn>
                                        <p:tgtEl>
                                          <p:spTgt spid="24"/>
                                        </p:tgtEl>
                                        <p:attrNameLst>
                                          <p:attrName>style.visibility</p:attrName>
                                        </p:attrNameLst>
                                      </p:cBhvr>
                                      <p:to>
                                        <p:strVal val="visible"/>
                                      </p:to>
                                    </p:set>
                                    <p:anim calcmode="lin" valueType="num">
                                      <p:cBhvr additive="base">
                                        <p:cTn id="65" dur="500" fill="hold"/>
                                        <p:tgtEl>
                                          <p:spTgt spid="24"/>
                                        </p:tgtEl>
                                        <p:attrNameLst>
                                          <p:attrName>ppt_x</p:attrName>
                                        </p:attrNameLst>
                                      </p:cBhvr>
                                      <p:tavLst>
                                        <p:tav tm="0">
                                          <p:val>
                                            <p:strVal val="#ppt_x"/>
                                          </p:val>
                                        </p:tav>
                                        <p:tav tm="100000">
                                          <p:val>
                                            <p:strVal val="#ppt_x"/>
                                          </p:val>
                                        </p:tav>
                                      </p:tavLst>
                                    </p:anim>
                                    <p:anim calcmode="lin" valueType="num">
                                      <p:cBhvr additive="base">
                                        <p:cTn id="66" dur="500" fill="hold"/>
                                        <p:tgtEl>
                                          <p:spTgt spid="24"/>
                                        </p:tgtEl>
                                        <p:attrNameLst>
                                          <p:attrName>ppt_y</p:attrName>
                                        </p:attrNameLst>
                                      </p:cBhvr>
                                      <p:tavLst>
                                        <p:tav tm="0">
                                          <p:val>
                                            <p:strVal val="1+#ppt_h/2"/>
                                          </p:val>
                                        </p:tav>
                                        <p:tav tm="100000">
                                          <p:val>
                                            <p:strVal val="#ppt_y"/>
                                          </p:val>
                                        </p:tav>
                                      </p:tavLst>
                                    </p:anim>
                                  </p:childTnLst>
                                </p:cTn>
                              </p:par>
                            </p:childTnLst>
                          </p:cTn>
                        </p:par>
                      </p:childTnLst>
                    </p:cTn>
                  </p:par>
                  <p:par>
                    <p:cTn id="67" fill="hold" nodeType="clickPar">
                      <p:stCondLst>
                        <p:cond delay="indefinite"/>
                      </p:stCondLst>
                      <p:childTnLst>
                        <p:par>
                          <p:cTn id="68" fill="hold" nodeType="withGroup">
                            <p:stCondLst>
                              <p:cond delay="indefinite"/>
                            </p:stCondLst>
                          </p:cTn>
                        </p:par>
                        <p:par>
                          <p:cTn id="69" fill="hold" nodeType="afterGroup">
                            <p:stCondLst>
                              <p:cond delay="0"/>
                            </p:stCondLst>
                            <p:childTnLst>
                              <p:par>
                                <p:cTn id="70" presetID="2" presetClass="entr" presetSubtype="4" fill="hold" nodeType="clickEffect">
                                  <p:stCondLst>
                                    <p:cond delay="0"/>
                                  </p:stCondLst>
                                  <p:childTnLst>
                                    <p:set>
                                      <p:cBhvr>
                                        <p:cTn id="71" dur="1" fill="hold">
                                          <p:stCondLst>
                                            <p:cond delay="0"/>
                                          </p:stCondLst>
                                        </p:cTn>
                                        <p:tgtEl>
                                          <p:spTgt spid="14">
                                            <p:txEl>
                                              <p:pRg st="0" end="0"/>
                                            </p:txEl>
                                          </p:spTgt>
                                        </p:tgtEl>
                                        <p:attrNameLst>
                                          <p:attrName>style.visibility</p:attrName>
                                        </p:attrNameLst>
                                      </p:cBhvr>
                                      <p:to>
                                        <p:strVal val="visible"/>
                                      </p:to>
                                    </p:set>
                                    <p:anim calcmode="lin" valueType="num">
                                      <p:cBhvr additive="base">
                                        <p:cTn id="72" dur="500" fill="hold"/>
                                        <p:tgtEl>
                                          <p:spTgt spid="14">
                                            <p:txEl>
                                              <p:pRg st="0" end="0"/>
                                            </p:txEl>
                                          </p:spTgt>
                                        </p:tgtEl>
                                        <p:attrNameLst>
                                          <p:attrName>ppt_x</p:attrName>
                                        </p:attrNameLst>
                                      </p:cBhvr>
                                      <p:tavLst>
                                        <p:tav tm="0">
                                          <p:val>
                                            <p:strVal val="#ppt_x"/>
                                          </p:val>
                                        </p:tav>
                                        <p:tav tm="100000">
                                          <p:val>
                                            <p:strVal val="#ppt_x"/>
                                          </p:val>
                                        </p:tav>
                                      </p:tavLst>
                                    </p:anim>
                                    <p:anim calcmode="lin" valueType="num">
                                      <p:cBhvr additive="base">
                                        <p:cTn id="73" dur="500" fill="hold"/>
                                        <p:tgtEl>
                                          <p:spTgt spid="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74" fill="hold" nodeType="clickPar">
                      <p:stCondLst>
                        <p:cond delay="indefinite"/>
                      </p:stCondLst>
                      <p:childTnLst>
                        <p:par>
                          <p:cTn id="75" fill="hold" nodeType="withGroup">
                            <p:stCondLst>
                              <p:cond delay="indefinite"/>
                            </p:stCondLst>
                          </p:cTn>
                        </p:par>
                        <p:par>
                          <p:cTn id="76" fill="hold" nodeType="afterGroup">
                            <p:stCondLst>
                              <p:cond delay="0"/>
                            </p:stCondLst>
                            <p:childTnLst>
                              <p:par>
                                <p:cTn id="77" presetID="2" presetClass="entr" presetSubtype="4" fill="hold" grpId="6" nodeType="clickEffect">
                                  <p:stCondLst>
                                    <p:cond delay="0"/>
                                  </p:stCondLst>
                                  <p:childTnLst>
                                    <p:set>
                                      <p:cBhvr>
                                        <p:cTn id="78" dur="1" fill="hold">
                                          <p:stCondLst>
                                            <p:cond delay="0"/>
                                          </p:stCondLst>
                                        </p:cTn>
                                        <p:tgtEl>
                                          <p:spTgt spid="16"/>
                                        </p:tgtEl>
                                        <p:attrNameLst>
                                          <p:attrName>style.visibility</p:attrName>
                                        </p:attrNameLst>
                                      </p:cBhvr>
                                      <p:to>
                                        <p:strVal val="visible"/>
                                      </p:to>
                                    </p:set>
                                    <p:anim calcmode="lin" valueType="num">
                                      <p:cBhvr additive="base">
                                        <p:cTn id="79" dur="500" fill="hold"/>
                                        <p:tgtEl>
                                          <p:spTgt spid="16"/>
                                        </p:tgtEl>
                                        <p:attrNameLst>
                                          <p:attrName>ppt_x</p:attrName>
                                        </p:attrNameLst>
                                      </p:cBhvr>
                                      <p:tavLst>
                                        <p:tav tm="0">
                                          <p:val>
                                            <p:strVal val="#ppt_x"/>
                                          </p:val>
                                        </p:tav>
                                        <p:tav tm="100000">
                                          <p:val>
                                            <p:strVal val="#ppt_x"/>
                                          </p:val>
                                        </p:tav>
                                      </p:tavLst>
                                    </p:anim>
                                    <p:anim calcmode="lin" valueType="num">
                                      <p:cBhvr additive="base">
                                        <p:cTn id="8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stCondLst>
                      <p:childTnLst>
                        <p:par>
                          <p:cTn id="82" fill="hold" nodeType="withGroup">
                            <p:stCondLst>
                              <p:cond delay="indefinite"/>
                            </p:stCondLst>
                          </p:cTn>
                        </p:par>
                        <p:par>
                          <p:cTn id="83" fill="hold" nodeType="afterGroup">
                            <p:stCondLst>
                              <p:cond delay="0"/>
                            </p:stCondLst>
                            <p:childTnLst>
                              <p:par>
                                <p:cTn id="84" presetID="2" presetClass="entr" presetSubtype="4" fill="hold" grpId="7" nodeType="clickEffect">
                                  <p:stCondLst>
                                    <p:cond delay="0"/>
                                  </p:stCondLst>
                                  <p:childTnLst>
                                    <p:set>
                                      <p:cBhvr>
                                        <p:cTn id="85" dur="1" fill="hold">
                                          <p:stCondLst>
                                            <p:cond delay="0"/>
                                          </p:stCondLst>
                                        </p:cTn>
                                        <p:tgtEl>
                                          <p:spTgt spid="18"/>
                                        </p:tgtEl>
                                        <p:attrNameLst>
                                          <p:attrName>style.visibility</p:attrName>
                                        </p:attrNameLst>
                                      </p:cBhvr>
                                      <p:to>
                                        <p:strVal val="visible"/>
                                      </p:to>
                                    </p:set>
                                    <p:anim calcmode="lin" valueType="num">
                                      <p:cBhvr additive="base">
                                        <p:cTn id="86" dur="500" fill="hold"/>
                                        <p:tgtEl>
                                          <p:spTgt spid="18"/>
                                        </p:tgtEl>
                                        <p:attrNameLst>
                                          <p:attrName>ppt_x</p:attrName>
                                        </p:attrNameLst>
                                      </p:cBhvr>
                                      <p:tavLst>
                                        <p:tav tm="0">
                                          <p:val>
                                            <p:strVal val="#ppt_x"/>
                                          </p:val>
                                        </p:tav>
                                        <p:tav tm="100000">
                                          <p:val>
                                            <p:strVal val="#ppt_x"/>
                                          </p:val>
                                        </p:tav>
                                      </p:tavLst>
                                    </p:anim>
                                    <p:anim calcmode="lin" valueType="num">
                                      <p:cBhvr additive="base">
                                        <p:cTn id="87"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2" animBg="1"/>
      <p:bldP spid="16" grpId="6"/>
      <p:bldP spid="18" grpId="7"/>
      <p:bldP spid="20" grpId="1" animBg="1"/>
      <p:bldP spid="21" grpId="3"/>
      <p:bldP spid="23" grpId="4"/>
      <p:bldP spid="24" grpId="5"/>
      <p:bldP spid="2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68313" y="1443038"/>
            <a:ext cx="10810875" cy="500063"/>
          </a:xfrm>
          <a:prstGeom prst="rect">
            <a:avLst/>
          </a:prstGeom>
          <a:noFill/>
        </p:spPr>
        <p:txBody>
          <a:bodyPr wrap="square" rtlCol="0">
            <a:spAutoFit/>
          </a:bodyPr>
          <a:lstStyle/>
          <a:p>
            <a:r>
              <a:rPr lang="zh-CN" altLang="en-US" sz="2660" b="1" noProof="1">
                <a:solidFill>
                  <a:srgbClr val="FF0000"/>
                </a:solidFill>
                <a:latin typeface="微软雅黑" pitchFamily="34" charset="-122"/>
                <a:ea typeface="微软雅黑" pitchFamily="34" charset="-122"/>
                <a:cs typeface="+mn-cs"/>
                <a:sym typeface="+mn-ea"/>
              </a:rPr>
              <a:t>阅读下面的材料，探究他们都是如何进行反驳的？并归纳反驳的方法。</a:t>
            </a:r>
            <a:endParaRPr lang="zh-CN" altLang="en-US" sz="2665" noProof="1">
              <a:solidFill>
                <a:schemeClr val="tx1">
                  <a:lumMod val="85000"/>
                  <a:lumOff val="15000"/>
                </a:schemeClr>
              </a:solidFill>
              <a:latin typeface="+mn-ea"/>
            </a:endParaRPr>
          </a:p>
        </p:txBody>
      </p:sp>
      <p:sp>
        <p:nvSpPr>
          <p:cNvPr id="24581" name="文本框 9"/>
          <p:cNvSpPr txBox="1"/>
          <p:nvPr/>
        </p:nvSpPr>
        <p:spPr>
          <a:xfrm>
            <a:off x="4963160" y="2273935"/>
            <a:ext cx="6677660" cy="3394710"/>
          </a:xfrm>
          <a:prstGeom prst="rect">
            <a:avLst/>
          </a:prstGeom>
          <a:noFill/>
          <a:ln w="9525">
            <a:noFill/>
          </a:ln>
        </p:spPr>
        <p:txBody>
          <a:bodyPr wrap="square" anchor="t">
            <a:spAutoFit/>
          </a:bodyPr>
          <a:lstStyle/>
          <a:p>
            <a:pPr marL="342900" indent="-342900" algn="l" defTabSz="914400">
              <a:lnSpc>
                <a:spcPts val="3220"/>
              </a:lnSpc>
              <a:spcBef>
                <a:spcPct val="0"/>
              </a:spcBef>
            </a:pPr>
            <a:r>
              <a:rPr lang="en-US" altLang="zh-CN" sz="2000" noProof="1">
                <a:latin typeface="黑体" panose="02010609060101010101" charset="-122"/>
                <a:ea typeface="黑体" panose="02010609060101010101" charset="-122"/>
                <a:cs typeface="黑体" panose="02010609060101010101" charset="-122"/>
                <a:sym typeface="宋体" pitchFamily="2" charset="-122"/>
              </a:rPr>
              <a:t>   </a:t>
            </a:r>
            <a:r>
              <a:rPr lang="zh-CN" altLang="zh-CN" sz="2400" noProof="1">
                <a:latin typeface="黑体" panose="02010609060101010101" charset="-122"/>
                <a:ea typeface="黑体" panose="02010609060101010101" charset="-122"/>
                <a:cs typeface="黑体" panose="02010609060101010101" charset="-122"/>
                <a:sym typeface="宋体" pitchFamily="2" charset="-122"/>
              </a:rPr>
              <a:t>古时候，一个名叫王戎的孩子与伙伴们在大路上玩耍，他们看到路旁树上结了许多李子，都蜂拥而上摘李子吃，唯有王戎没去摘，王戎断定：李子是苦的，根本不能吃。结果真如王戎所预料的，李子苦涩无比。于是伙伴们便好奇地问他："你怎么知道李子是苦的呢？"王戎说："假如李子是甜的，能吃，那么早就被路人摘完了。树上怎么还会有李子呢？"</a:t>
            </a:r>
            <a:endParaRPr kumimoji="1" lang="zh-CN" altLang="zh-CN" sz="2400" noProof="1">
              <a:solidFill>
                <a:srgbClr val="7030A0"/>
              </a:solidFill>
              <a:effectLst>
                <a:outerShdw blurRad="38100" dist="38100" dir="2700000" algn="tl">
                  <a:srgbClr val="C0C0C0"/>
                </a:outerShdw>
              </a:effectLst>
              <a:latin typeface="黑体" panose="02010609060101010101" charset="-122"/>
              <a:ea typeface="黑体" panose="02010609060101010101" charset="-122"/>
              <a:cs typeface="黑体" panose="02010609060101010101" charset="-122"/>
              <a:sym typeface="宋体" pitchFamily="2" charset="-122"/>
            </a:endParaRPr>
          </a:p>
        </p:txBody>
      </p:sp>
      <p:cxnSp>
        <p:nvCxnSpPr>
          <p:cNvPr id="4" name="直接连接符 3"/>
          <p:cNvCxnSpPr/>
          <p:nvPr/>
        </p:nvCxnSpPr>
        <p:spPr>
          <a:xfrm>
            <a:off x="298450" y="1074738"/>
            <a:ext cx="11595100" cy="47625"/>
          </a:xfrm>
          <a:prstGeom prst="line">
            <a:avLst/>
          </a:prstGeom>
          <a:ln w="28575">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3" name="TextBox 8"/>
          <p:cNvSpPr txBox="1"/>
          <p:nvPr/>
        </p:nvSpPr>
        <p:spPr>
          <a:xfrm>
            <a:off x="485775" y="69850"/>
            <a:ext cx="2909888" cy="950913"/>
          </a:xfrm>
          <a:prstGeom prst="rect">
            <a:avLst/>
          </a:prstGeom>
          <a:noFill/>
        </p:spPr>
        <p:txBody>
          <a:bodyPr wrap="square" lIns="121893" tIns="60946" rIns="121893" bIns="60946" rtlCol="0">
            <a:spAutoFit/>
          </a:bodyPr>
          <a:lstStyle/>
          <a:p>
            <a:pPr algn="ctr">
              <a:spcBef>
                <a:spcPct val="50000"/>
              </a:spcBef>
            </a:pPr>
            <a:r>
              <a:rPr lang="zh-CN" altLang="en-US" sz="5400" b="1" noProof="1">
                <a:solidFill>
                  <a:srgbClr val="FF0000"/>
                </a:solidFill>
                <a:latin typeface="微软雅黑" pitchFamily="34" charset="-122"/>
                <a:ea typeface="微软雅黑" pitchFamily="34" charset="-122"/>
                <a:cs typeface="+mn-cs"/>
                <a:sym typeface="+mn-ea"/>
              </a:rPr>
              <a:t>驳论证</a:t>
            </a:r>
            <a:endParaRPr lang="zh-CN" altLang="en-US" sz="5400" b="1" noProof="1">
              <a:solidFill>
                <a:srgbClr val="FF0000"/>
              </a:solidFill>
              <a:effectLst>
                <a:outerShdw blurRad="38100" dist="38100" dir="2700000">
                  <a:srgbClr val="C0C0C0"/>
                </a:outerShdw>
              </a:effectLst>
              <a:latin typeface="微软雅黑" pitchFamily="34" charset="-122"/>
              <a:ea typeface="微软雅黑" pitchFamily="34" charset="-122"/>
              <a:cs typeface="微软雅黑" panose="020B0503020204020204" pitchFamily="34" charset="-122"/>
              <a:sym typeface="+mn-ea"/>
            </a:endParaRPr>
          </a:p>
        </p:txBody>
      </p:sp>
      <p:sp>
        <p:nvSpPr>
          <p:cNvPr id="5" name="矩形 4"/>
          <p:cNvSpPr/>
          <p:nvPr/>
        </p:nvSpPr>
        <p:spPr>
          <a:xfrm>
            <a:off x="485775" y="5859463"/>
            <a:ext cx="10679113" cy="768350"/>
          </a:xfrm>
          <a:prstGeom prst="rect">
            <a:avLst/>
          </a:prstGeom>
          <a:solidFill>
            <a:schemeClr val="accent6">
              <a:lumMod val="40000"/>
              <a:lumOff val="60000"/>
            </a:schemeClr>
          </a:solidFill>
        </p:spPr>
        <p:txBody>
          <a:bodyPr wrap="square">
            <a:spAutoFit/>
          </a:bodyPr>
          <a:lstStyle/>
          <a:p>
            <a:pPr marL="0" marR="0" lvl="0" indent="0" algn="ctr" defTabSz="914400" rtl="0" eaLnBrk="1" fontAlgn="base" latinLnBrk="0" hangingPunct="1">
              <a:lnSpc>
                <a:spcPct val="100000"/>
              </a:lnSpc>
              <a:spcBef>
                <a:spcPct val="0"/>
              </a:spcBef>
              <a:spcAft>
                <a:spcPct val="0"/>
              </a:spcAft>
              <a:buClrTx/>
              <a:buSzTx/>
              <a:buFont typeface="Arial" pitchFamily="34" charset="0"/>
              <a:buNone/>
              <a:defRPr/>
            </a:pPr>
            <a:r>
              <a:rPr lang="zh-CN" altLang="en-US" sz="4400" b="1" strike="noStrike" noProof="1">
                <a:solidFill>
                  <a:srgbClr val="0000FF"/>
                </a:solidFill>
                <a:latin typeface="微软雅黑" pitchFamily="34" charset="-122"/>
                <a:ea typeface="微软雅黑" pitchFamily="34" charset="-122"/>
                <a:cs typeface="+mn-cs"/>
                <a:sym typeface="+mn-ea"/>
              </a:rPr>
              <a:t>反证法</a:t>
            </a:r>
            <a:endParaRPr kumimoji="0" lang="zh-CN" altLang="en-US" sz="4400" b="1" i="0" u="none" strike="noStrike" kern="0" cap="none" spc="0" normalizeH="0" baseline="0" noProof="0">
              <a:ln>
                <a:noFill/>
              </a:ln>
              <a:solidFill>
                <a:srgbClr val="0000FF"/>
              </a:solidFill>
              <a:effectLst/>
              <a:uLnTx/>
              <a:uFillTx/>
              <a:latin typeface="微软雅黑" pitchFamily="34" charset="-122"/>
              <a:ea typeface="微软雅黑" pitchFamily="34" charset="-122"/>
              <a:cs typeface="+mn-cs"/>
            </a:endParaRPr>
          </a:p>
        </p:txBody>
      </p:sp>
      <p:grpSp>
        <p:nvGrpSpPr>
          <p:cNvPr id="49158" name="组合 38"/>
          <p:cNvGrpSpPr/>
          <p:nvPr/>
        </p:nvGrpSpPr>
        <p:grpSpPr>
          <a:xfrm>
            <a:off x="400050" y="2462213"/>
            <a:ext cx="5159375" cy="3017837"/>
            <a:chOff x="5600403" y="1484481"/>
            <a:chExt cx="2876018" cy="1735341"/>
          </a:xfrm>
        </p:grpSpPr>
        <p:pic>
          <p:nvPicPr>
            <p:cNvPr id="49159" name="图片 39"/>
            <p:cNvPicPr>
              <a:picLocks noChangeAspect="1"/>
            </p:cNvPicPr>
            <p:nvPr/>
          </p:nvPicPr>
          <p:blipFill>
            <a:blip r:embed="rId4"/>
            <a:stretch>
              <a:fillRect/>
            </a:stretch>
          </p:blipFill>
          <p:spPr>
            <a:xfrm>
              <a:off x="5600403" y="1484481"/>
              <a:ext cx="2876018" cy="1735341"/>
            </a:xfrm>
            <a:prstGeom prst="rect">
              <a:avLst/>
            </a:prstGeom>
            <a:noFill/>
            <a:ln w="9525">
              <a:noFill/>
            </a:ln>
          </p:spPr>
        </p:pic>
        <p:sp>
          <p:nvSpPr>
            <p:cNvPr id="41" name="MH_Picture_3"/>
            <p:cNvSpPr/>
            <p:nvPr>
              <p:custDataLst>
                <p:tags r:id="rId1"/>
              </p:custDataLst>
            </p:nvPr>
          </p:nvSpPr>
          <p:spPr>
            <a:xfrm>
              <a:off x="5948103" y="1570200"/>
              <a:ext cx="2196000" cy="1404000"/>
            </a:xfrm>
            <a:prstGeom prst="rect">
              <a:avLst/>
            </a:prstGeom>
            <a:blipFill dpi="0" rotWithShape="1">
              <a:blip r:embed="rId5">
                <a:extLst>
                  <a:ext uri="{BEBA8EAE-BF5A-486C-A8C5-ECC9F3942E4B}">
                    <a14:imgProps xmlns:a14="http://schemas.microsoft.com/office/drawing/2010/main">
                      <a14:imgLayer r:embed="rId6">
                        <a14:imgEffect>
                          <a14:brightnessContrast contrast="20000"/>
                        </a14:imgEffect>
                        <a14:imgEffect>
                          <a14:colorTemperature colorTemp="5300"/>
                        </a14:imgEffect>
                      </a14:imgLayer>
                    </a14:imgProps>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ct val="0"/>
                </a:spcBef>
                <a:spcAft>
                  <a:spcPct val="0"/>
                </a:spcAft>
                <a:defRPr/>
              </a:pPr>
              <a:endParaRPr lang="zh-CN" altLang="en-US" strike="noStrike" noProof="1"/>
            </a:p>
          </p:txBody>
        </p:sp>
      </p:grpSp>
    </p:spTree>
  </p:cSld>
  <p:clrMapOvr>
    <a:masterClrMapping/>
  </p:clrMapOvr>
  <p:transition spd="slow" advClick="0">
    <p:fad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24581"/>
                                        </p:tgtEl>
                                        <p:attrNameLst>
                                          <p:attrName>style.visibility</p:attrName>
                                        </p:attrNameLst>
                                      </p:cBhvr>
                                      <p:to>
                                        <p:strVal val="visible"/>
                                      </p:to>
                                    </p:set>
                                    <p:animEffect transition="in" filter="diamond(in)">
                                      <p:cBhvr>
                                        <p:cTn id="7" dur="2000"/>
                                        <p:tgtEl>
                                          <p:spTgt spid="24581"/>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20" presetClass="entr" presetSubtype="0" fill="hold" grpId="1"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edge">
                                      <p:cBhvr>
                                        <p:cTn id="13"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1" grpId="0"/>
      <p:bldP spid="5" grpId="1"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chOff x="0" y="0"/>
          <a:chExt cx="0" cy="0"/>
        </a:xfrm>
      </p:grpSpPr>
      <p:sp>
        <p:nvSpPr>
          <p:cNvPr id="5" name="矩形 4"/>
          <p:cNvSpPr/>
          <p:nvPr userDrawn="1">
            <p:custDataLst>
              <p:tags r:id="rId2"/>
            </p:custDataLst>
          </p:nvPr>
        </p:nvSpPr>
        <p:spPr>
          <a:xfrm>
            <a:off x="0" y="0"/>
            <a:ext cx="2893060" cy="6858000"/>
          </a:xfrm>
          <a:prstGeom prst="rect">
            <a:avLst/>
          </a:prstGeom>
          <a:solidFill>
            <a:schemeClr val="dk2">
              <a:lumMod val="1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itchFamily="34" charset="-122"/>
              <a:ea typeface="微软雅黑" pitchFamily="34" charset="-122"/>
              <a:sym typeface="+mn-ea"/>
            </a:endParaRPr>
          </a:p>
        </p:txBody>
      </p:sp>
      <p:sp>
        <p:nvSpPr>
          <p:cNvPr id="6" name="任意形状 8"/>
          <p:cNvSpPr/>
          <p:nvPr userDrawn="1">
            <p:custDataLst>
              <p:tags r:id="rId3"/>
            </p:custDataLst>
          </p:nvPr>
        </p:nvSpPr>
        <p:spPr>
          <a:xfrm rot="16200000">
            <a:off x="-21591" y="21328"/>
            <a:ext cx="1741805" cy="169862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40000"/>
                </a:srgbClr>
              </a:gs>
              <a:gs pos="100000">
                <a:srgbClr val="FFFFFF">
                  <a:alpha val="10000"/>
                </a:srgb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itchFamily="34" charset="-122"/>
              <a:ea typeface="微软雅黑" pitchFamily="34" charset="-122"/>
            </a:endParaRPr>
          </a:p>
        </p:txBody>
      </p:sp>
      <p:sp>
        <p:nvSpPr>
          <p:cNvPr id="10" name="任意形状 9"/>
          <p:cNvSpPr/>
          <p:nvPr userDrawn="1">
            <p:custDataLst>
              <p:tags r:id="rId4"/>
            </p:custDataLst>
          </p:nvPr>
        </p:nvSpPr>
        <p:spPr>
          <a:xfrm rot="10800000">
            <a:off x="0" y="5905547"/>
            <a:ext cx="976630" cy="95250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40000"/>
                </a:srgbClr>
              </a:gs>
              <a:gs pos="100000">
                <a:srgbClr val="FFFFFF">
                  <a:alpha val="10000"/>
                </a:srgb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itchFamily="34" charset="-122"/>
              <a:ea typeface="微软雅黑" pitchFamily="34" charset="-122"/>
            </a:endParaRPr>
          </a:p>
        </p:txBody>
      </p:sp>
      <p:sp>
        <p:nvSpPr>
          <p:cNvPr id="4" name="文本框 3"/>
          <p:cNvSpPr txBox="1"/>
          <p:nvPr>
            <p:custDataLst>
              <p:tags r:id="rId5"/>
            </p:custDataLst>
          </p:nvPr>
        </p:nvSpPr>
        <p:spPr>
          <a:xfrm>
            <a:off x="111760" y="1341120"/>
            <a:ext cx="2701290" cy="1118235"/>
          </a:xfrm>
          <a:prstGeom prst="rect">
            <a:avLst/>
          </a:prstGeom>
          <a:noFill/>
        </p:spPr>
        <p:txBody>
          <a:bodyPr wrap="square" rtlCol="0" anchor="b">
            <a:noAutofit/>
          </a:bodyPr>
          <a:lstStyle/>
          <a:p>
            <a:pPr marL="0" indent="0" algn="l">
              <a:lnSpc>
                <a:spcPct val="100000"/>
              </a:lnSpc>
              <a:spcBef>
                <a:spcPct val="0"/>
              </a:spcBef>
              <a:spcAft>
                <a:spcPct val="0"/>
              </a:spcAft>
              <a:buSzTx/>
              <a:buNone/>
            </a:pPr>
            <a:r>
              <a:rPr lang="zh-CN" altLang="en-US" sz="4400" b="1" spc="300">
                <a:solidFill>
                  <a:schemeClr val="accent1"/>
                </a:solidFill>
                <a:latin typeface="微软雅黑" pitchFamily="34" charset="-122"/>
                <a:ea typeface="微软雅黑" pitchFamily="34" charset="-122"/>
              </a:rPr>
              <a:t>合作探究</a:t>
            </a:r>
          </a:p>
        </p:txBody>
      </p:sp>
      <p:sp>
        <p:nvSpPr>
          <p:cNvPr id="11" name="Title 6"/>
          <p:cNvSpPr txBox="1"/>
          <p:nvPr>
            <p:custDataLst>
              <p:tags r:id="rId6"/>
            </p:custDataLst>
          </p:nvPr>
        </p:nvSpPr>
        <p:spPr>
          <a:xfrm>
            <a:off x="151765" y="2642870"/>
            <a:ext cx="2661285" cy="3078480"/>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400" b="1" spc="200">
                <a:ln w="3175">
                  <a:noFill/>
                  <a:prstDash val="dash"/>
                </a:ln>
                <a:solidFill>
                  <a:schemeClr val="dk1">
                    <a:lumMod val="75000"/>
                    <a:lumOff val="25000"/>
                  </a:schemeClr>
                </a:solidFill>
                <a:latin typeface="微软雅黑" pitchFamily="34" charset="-122"/>
                <a:ea typeface="微软雅黑" pitchFamily="34" charset="-122"/>
                <a:cs typeface="微软雅黑" panose="020B0503020204020204" pitchFamily="34" charset="-122"/>
              </a:rPr>
              <a:t>这篇文章在批驳霍布斯的错误观点时主要运用了什么反驳方法？小组合作探究并做具体分析。</a:t>
            </a:r>
          </a:p>
        </p:txBody>
      </p:sp>
      <p:sp>
        <p:nvSpPr>
          <p:cNvPr id="7" name="Title 6"/>
          <p:cNvSpPr txBox="1"/>
          <p:nvPr>
            <p:custDataLst>
              <p:tags r:id="rId7"/>
            </p:custDataLst>
          </p:nvPr>
        </p:nvSpPr>
        <p:spPr>
          <a:xfrm>
            <a:off x="3017520" y="0"/>
            <a:ext cx="9048115" cy="1035050"/>
          </a:xfrm>
          <a:prstGeom prst="rect">
            <a:avLst/>
          </a:prstGeom>
          <a:noFill/>
          <a:ln w="3175">
            <a:noFill/>
            <a:prstDash val="dash"/>
          </a:ln>
        </p:spPr>
        <p:txBody>
          <a:bodyPr wrap="square" lIns="90000" tIns="45720" rIns="91440" bIns="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30000"/>
              </a:lnSpc>
              <a:spcBef>
                <a:spcPct val="0"/>
              </a:spcBef>
              <a:spcAft>
                <a:spcPts val="800"/>
              </a:spcAft>
              <a:buSzTx/>
              <a:buFontTx/>
              <a:buNone/>
            </a:pPr>
            <a:r>
              <a:rPr kumimoji="0" lang="zh-CN" sz="2400" b="1" i="0" kern="1200" cap="none" spc="300" normalizeH="0" noProof="0">
                <a:ln w="3175">
                  <a:noFill/>
                  <a:prstDash val="dash"/>
                </a:ln>
                <a:solidFill>
                  <a:schemeClr val="dk1"/>
                </a:solidFill>
                <a:effectLst/>
                <a:latin typeface="微软雅黑" pitchFamily="34" charset="-122"/>
                <a:ea typeface="微软雅黑" pitchFamily="34" charset="-122"/>
                <a:cs typeface="微软雅黑" panose="020B0503020204020204" pitchFamily="34" charset="-122"/>
              </a:rPr>
              <a:t>作者先树立靶子，提出霍布斯的错误观点：人天生是恶人。然后在对其进行批驳的基础上提出自己的观点。</a:t>
            </a:r>
          </a:p>
        </p:txBody>
      </p:sp>
      <p:sp>
        <p:nvSpPr>
          <p:cNvPr id="14" name="Title 6"/>
          <p:cNvSpPr txBox="1"/>
          <p:nvPr>
            <p:custDataLst>
              <p:tags r:id="rId8"/>
            </p:custDataLst>
          </p:nvPr>
        </p:nvSpPr>
        <p:spPr>
          <a:xfrm>
            <a:off x="3017520" y="1341120"/>
            <a:ext cx="9046845" cy="2832735"/>
          </a:xfrm>
          <a:prstGeom prst="rect">
            <a:avLst/>
          </a:prstGeom>
          <a:noFill/>
          <a:ln w="3175">
            <a:noFill/>
            <a:prstDash val="dash"/>
          </a:ln>
        </p:spPr>
        <p:txBody>
          <a:bodyPr wrap="square" lIns="91440" tIns="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ct val="0"/>
              </a:spcAft>
              <a:buSzTx/>
              <a:buFont typeface="Wingdings"/>
            </a:pPr>
            <a:r>
              <a:rPr lang="en-US" sz="2000" b="1" spc="100">
                <a:ln w="3175">
                  <a:noFill/>
                  <a:prstDash val="dash"/>
                </a:ln>
                <a:solidFill>
                  <a:srgbClr val="7030A0"/>
                </a:solidFill>
                <a:latin typeface="微软雅黑" pitchFamily="34" charset="-122"/>
                <a:ea typeface="微软雅黑" pitchFamily="34" charset="-122"/>
                <a:cs typeface="微软雅黑" panose="020B0503020204020204" pitchFamily="34" charset="-122"/>
              </a:rPr>
              <a:t>批驳错误观点的理论基础。霍布斯得出“人天生是恶人”这个观点的着眼点是错误的。他的着眼点是人们为了满足许许多多的欲望而产生的需要；沿着这个着眼点进行推论，就会得出“人天生是恶人”的结论。而实际上，自然人的序言仅仅是为了满足、保护自己的生存，人们在自然状态下对保护自己的生存的关心，是丝毫不妨碍他人对保护他自己的生存的关心的。因此，在自然状态中，强壮的人不会抢夺弱小者的食物，这就是一种贪生的善。作者的分析，等于从根本不上驳倒了对方的观点，可谓“釜底抽薪”。</a:t>
            </a:r>
          </a:p>
          <a:p>
            <a:pPr lvl="0" indent="0" algn="l" fontAlgn="ctr">
              <a:lnSpc>
                <a:spcPct val="130000"/>
              </a:lnSpc>
              <a:spcBef>
                <a:spcPts val="1000"/>
              </a:spcBef>
              <a:spcAft>
                <a:spcPct val="0"/>
              </a:spcAft>
              <a:buSzTx/>
              <a:buFont typeface="Wingdings"/>
            </a:pPr>
            <a:endParaRPr lang="en-US" sz="2000" b="1" spc="100">
              <a:ln w="3175">
                <a:noFill/>
                <a:prstDash val="dash"/>
              </a:ln>
              <a:solidFill>
                <a:srgbClr val="0070C0"/>
              </a:solidFill>
              <a:latin typeface="微软雅黑" pitchFamily="34" charset="-122"/>
              <a:ea typeface="微软雅黑" pitchFamily="34" charset="-122"/>
              <a:cs typeface="微软雅黑" panose="020B0503020204020204" pitchFamily="34" charset="-122"/>
            </a:endParaRPr>
          </a:p>
        </p:txBody>
      </p:sp>
      <p:sp>
        <p:nvSpPr>
          <p:cNvPr id="2" name="Title 6"/>
          <p:cNvSpPr txBox="1"/>
          <p:nvPr>
            <p:custDataLst>
              <p:tags r:id="rId9"/>
            </p:custDataLst>
          </p:nvPr>
        </p:nvSpPr>
        <p:spPr>
          <a:xfrm>
            <a:off x="3017520" y="4173855"/>
            <a:ext cx="9046845" cy="2525395"/>
          </a:xfrm>
          <a:prstGeom prst="rect">
            <a:avLst/>
          </a:prstGeom>
          <a:noFill/>
          <a:ln w="3175">
            <a:noFill/>
            <a:prstDash val="dash"/>
          </a:ln>
        </p:spPr>
        <p:txBody>
          <a:bodyPr wrap="square" lIns="91440" tIns="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ct val="0"/>
              </a:spcAft>
              <a:buSzTx/>
              <a:buFont typeface="Wingdings"/>
            </a:pPr>
            <a:r>
              <a:rPr lang="en-US" sz="2000" b="1" spc="100">
                <a:ln w="3175">
                  <a:noFill/>
                  <a:prstDash val="dash"/>
                </a:ln>
                <a:solidFill>
                  <a:srgbClr val="0070C0"/>
                </a:solidFill>
                <a:latin typeface="微软雅黑" pitchFamily="34" charset="-122"/>
                <a:ea typeface="微软雅黑" pitchFamily="34" charset="-122"/>
                <a:cs typeface="微软雅黑" panose="020B0503020204020204" pitchFamily="34" charset="-122"/>
              </a:rPr>
              <a:t>以事实来反驳。作者认为，霍布斯忽略了一个事实：人天生就有一种不愿意看见自己同类受苦的厌恶心理。为此，作者从多方面列举事实：母兽保护幼兽、马不愿意踩着一个活着的生物跑过去、动物在同类的尸体旁边走过时感到不安、动物以某种方式掩埋死去的同类、屠宰场的动物发出哀鸣。接着，作者详细写了曼德维斯所描述的一个动人事例，进一步论证人是有感情和同情心的。这样，以大量的事实驳倒了对方的观点，可谓“事实胜于雄辩”。</a:t>
            </a:r>
          </a:p>
        </p:txBody>
      </p:sp>
    </p:spTree>
    <p:custDataLst>
      <p:tags r:id="rId1"/>
    </p:custData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chOff x="0" y="0"/>
          <a:chExt cx="0" cy="0"/>
        </a:xfrm>
      </p:grpSpPr>
      <p:sp>
        <p:nvSpPr>
          <p:cNvPr id="5" name="矩形 4"/>
          <p:cNvSpPr/>
          <p:nvPr userDrawn="1">
            <p:custDataLst>
              <p:tags r:id="rId2"/>
            </p:custDataLst>
          </p:nvPr>
        </p:nvSpPr>
        <p:spPr>
          <a:xfrm>
            <a:off x="0" y="0"/>
            <a:ext cx="2893060" cy="6858000"/>
          </a:xfrm>
          <a:prstGeom prst="rect">
            <a:avLst/>
          </a:prstGeom>
          <a:solidFill>
            <a:schemeClr val="dk2">
              <a:lumMod val="1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itchFamily="34" charset="-122"/>
              <a:ea typeface="微软雅黑" pitchFamily="34" charset="-122"/>
              <a:sym typeface="+mn-ea"/>
            </a:endParaRPr>
          </a:p>
        </p:txBody>
      </p:sp>
      <p:sp>
        <p:nvSpPr>
          <p:cNvPr id="6" name="任意形状 8"/>
          <p:cNvSpPr/>
          <p:nvPr userDrawn="1">
            <p:custDataLst>
              <p:tags r:id="rId3"/>
            </p:custDataLst>
          </p:nvPr>
        </p:nvSpPr>
        <p:spPr>
          <a:xfrm rot="16200000">
            <a:off x="-21591" y="21328"/>
            <a:ext cx="1741805" cy="169862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40000"/>
                </a:srgbClr>
              </a:gs>
              <a:gs pos="100000">
                <a:srgbClr val="FFFFFF">
                  <a:alpha val="10000"/>
                </a:srgb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itchFamily="34" charset="-122"/>
              <a:ea typeface="微软雅黑" pitchFamily="34" charset="-122"/>
            </a:endParaRPr>
          </a:p>
        </p:txBody>
      </p:sp>
      <p:sp>
        <p:nvSpPr>
          <p:cNvPr id="10" name="任意形状 9"/>
          <p:cNvSpPr/>
          <p:nvPr userDrawn="1">
            <p:custDataLst>
              <p:tags r:id="rId4"/>
            </p:custDataLst>
          </p:nvPr>
        </p:nvSpPr>
        <p:spPr>
          <a:xfrm rot="10800000">
            <a:off x="0" y="5905547"/>
            <a:ext cx="976630" cy="95250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40000"/>
                </a:srgbClr>
              </a:gs>
              <a:gs pos="100000">
                <a:srgbClr val="FFFFFF">
                  <a:alpha val="10000"/>
                </a:srgb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itchFamily="34" charset="-122"/>
              <a:ea typeface="微软雅黑" pitchFamily="34" charset="-122"/>
            </a:endParaRPr>
          </a:p>
        </p:txBody>
      </p:sp>
      <p:sp>
        <p:nvSpPr>
          <p:cNvPr id="4" name="文本框 3"/>
          <p:cNvSpPr txBox="1"/>
          <p:nvPr>
            <p:custDataLst>
              <p:tags r:id="rId5"/>
            </p:custDataLst>
          </p:nvPr>
        </p:nvSpPr>
        <p:spPr>
          <a:xfrm>
            <a:off x="111760" y="1341120"/>
            <a:ext cx="2701290" cy="1118235"/>
          </a:xfrm>
          <a:prstGeom prst="rect">
            <a:avLst/>
          </a:prstGeom>
          <a:noFill/>
        </p:spPr>
        <p:txBody>
          <a:bodyPr wrap="square" rtlCol="0" anchor="b">
            <a:noAutofit/>
          </a:bodyPr>
          <a:lstStyle/>
          <a:p>
            <a:pPr marL="0" indent="0" algn="l">
              <a:lnSpc>
                <a:spcPct val="100000"/>
              </a:lnSpc>
              <a:spcBef>
                <a:spcPct val="0"/>
              </a:spcBef>
              <a:spcAft>
                <a:spcPct val="0"/>
              </a:spcAft>
              <a:buSzTx/>
              <a:buNone/>
            </a:pPr>
            <a:r>
              <a:rPr lang="zh-CN" altLang="en-US" sz="4400" b="1" spc="300">
                <a:solidFill>
                  <a:schemeClr val="accent1"/>
                </a:solidFill>
                <a:latin typeface="微软雅黑" pitchFamily="34" charset="-122"/>
                <a:ea typeface="微软雅黑" pitchFamily="34" charset="-122"/>
              </a:rPr>
              <a:t>自主思考</a:t>
            </a:r>
          </a:p>
        </p:txBody>
      </p:sp>
      <p:sp>
        <p:nvSpPr>
          <p:cNvPr id="11" name="Title 6"/>
          <p:cNvSpPr txBox="1"/>
          <p:nvPr>
            <p:custDataLst>
              <p:tags r:id="rId6"/>
            </p:custDataLst>
          </p:nvPr>
        </p:nvSpPr>
        <p:spPr>
          <a:xfrm>
            <a:off x="151765" y="2642870"/>
            <a:ext cx="2661285" cy="3078480"/>
          </a:xfrm>
          <a:prstGeom prst="rect">
            <a:avLst/>
          </a:prstGeom>
          <a:noFill/>
          <a:ln w="3175">
            <a:noFill/>
            <a:prstDash val="dash"/>
          </a:ln>
        </p:spPr>
        <p:txBody>
          <a:bodyPr wrap="square" lIns="91440" tIns="4572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400" b="1" spc="200">
                <a:ln w="3175">
                  <a:noFill/>
                  <a:prstDash val="dash"/>
                </a:ln>
                <a:solidFill>
                  <a:schemeClr val="dk1">
                    <a:lumMod val="75000"/>
                    <a:lumOff val="25000"/>
                  </a:schemeClr>
                </a:solidFill>
                <a:latin typeface="微软雅黑" pitchFamily="34" charset="-122"/>
                <a:ea typeface="微软雅黑" pitchFamily="34" charset="-122"/>
                <a:cs typeface="微软雅黑" panose="020B0503020204020204" pitchFamily="34" charset="-122"/>
              </a:rPr>
              <a:t>除了批驳霍布斯的错误观点，作者又是怎样正面展开自己的分析论证？</a:t>
            </a:r>
          </a:p>
        </p:txBody>
      </p:sp>
      <p:sp>
        <p:nvSpPr>
          <p:cNvPr id="7" name="Title 6"/>
          <p:cNvSpPr txBox="1"/>
          <p:nvPr>
            <p:custDataLst>
              <p:tags r:id="rId7"/>
            </p:custDataLst>
          </p:nvPr>
        </p:nvSpPr>
        <p:spPr>
          <a:xfrm>
            <a:off x="3017520" y="0"/>
            <a:ext cx="9048115" cy="1035050"/>
          </a:xfrm>
          <a:prstGeom prst="rect">
            <a:avLst/>
          </a:prstGeom>
          <a:noFill/>
          <a:ln w="3175">
            <a:noFill/>
            <a:prstDash val="dash"/>
          </a:ln>
        </p:spPr>
        <p:txBody>
          <a:bodyPr wrap="square" lIns="90000" tIns="45720" rIns="91440" bIns="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marR="0" lvl="0" indent="0" algn="l" defTabSz="913765" rtl="0" eaLnBrk="1" fontAlgn="auto" latinLnBrk="0" hangingPunct="1">
              <a:lnSpc>
                <a:spcPct val="130000"/>
              </a:lnSpc>
              <a:spcBef>
                <a:spcPct val="0"/>
              </a:spcBef>
              <a:spcAft>
                <a:spcPts val="800"/>
              </a:spcAft>
              <a:buSzTx/>
              <a:buFontTx/>
              <a:buNone/>
            </a:pPr>
            <a:r>
              <a:rPr kumimoji="0" lang="zh-CN" sz="2400" b="1" i="0" kern="1200" cap="none" spc="300" normalizeH="0" noProof="0">
                <a:ln w="3175">
                  <a:noFill/>
                  <a:prstDash val="dash"/>
                </a:ln>
                <a:solidFill>
                  <a:schemeClr val="dk1"/>
                </a:solidFill>
                <a:effectLst/>
                <a:latin typeface="微软雅黑" pitchFamily="34" charset="-122"/>
                <a:ea typeface="微软雅黑" pitchFamily="34" charset="-122"/>
                <a:cs typeface="微软雅黑" panose="020B0503020204020204" pitchFamily="34" charset="-122"/>
              </a:rPr>
              <a:t>批驳霍布斯的错误观点后，作者又从正面对人天生就具有怜悯心进行论证：</a:t>
            </a:r>
          </a:p>
        </p:txBody>
      </p:sp>
      <p:sp>
        <p:nvSpPr>
          <p:cNvPr id="14" name="Title 6"/>
          <p:cNvSpPr txBox="1"/>
          <p:nvPr>
            <p:custDataLst>
              <p:tags r:id="rId8"/>
            </p:custDataLst>
          </p:nvPr>
        </p:nvSpPr>
        <p:spPr>
          <a:xfrm>
            <a:off x="3017520" y="1341120"/>
            <a:ext cx="9046845" cy="2159635"/>
          </a:xfrm>
          <a:prstGeom prst="rect">
            <a:avLst/>
          </a:prstGeom>
          <a:noFill/>
          <a:ln w="3175">
            <a:noFill/>
            <a:prstDash val="dash"/>
          </a:ln>
        </p:spPr>
        <p:txBody>
          <a:bodyPr wrap="square" lIns="91440" tIns="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ct val="0"/>
              </a:spcAft>
              <a:buSzTx/>
              <a:buFont typeface="Wingdings"/>
            </a:pPr>
            <a:r>
              <a:rPr lang="en-US" sz="2000" b="1" spc="100">
                <a:ln w="3175">
                  <a:noFill/>
                  <a:prstDash val="dash"/>
                </a:ln>
                <a:solidFill>
                  <a:srgbClr val="7030A0"/>
                </a:solidFill>
                <a:latin typeface="微软雅黑" pitchFamily="34" charset="-122"/>
                <a:ea typeface="微软雅黑" pitchFamily="34" charset="-122"/>
                <a:cs typeface="微软雅黑" panose="020B0503020204020204" pitchFamily="34" charset="-122"/>
              </a:rPr>
              <a:t>（1）辨析“自爱心”和“怜悯心”：</a:t>
            </a:r>
          </a:p>
          <a:p>
            <a:pPr lvl="0" indent="0" algn="l" fontAlgn="ctr">
              <a:lnSpc>
                <a:spcPct val="130000"/>
              </a:lnSpc>
              <a:spcBef>
                <a:spcPts val="1000"/>
              </a:spcBef>
              <a:spcAft>
                <a:spcPct val="0"/>
              </a:spcAft>
              <a:buSzTx/>
              <a:buFont typeface="Wingdings"/>
            </a:pPr>
            <a:r>
              <a:rPr lang="en-US" sz="2000" b="1" spc="100">
                <a:ln w="3175">
                  <a:noFill/>
                  <a:prstDash val="dash"/>
                </a:ln>
                <a:solidFill>
                  <a:srgbClr val="7030A0"/>
                </a:solidFill>
                <a:latin typeface="微软雅黑" pitchFamily="34" charset="-122"/>
                <a:ea typeface="微软雅黑" pitchFamily="34" charset="-122"/>
                <a:cs typeface="微软雅黑" panose="020B0503020204020204" pitchFamily="34" charset="-122"/>
              </a:rPr>
              <a:t>自爱心是一种使人类关心自己的情感。在自然社会中，每个人都自由的追求着各自的利益，每个人对同一事物都拥有平等的权利，每个人都竭力保护着自己的利益和生命怜悯心是使人本能地不加以害人，并在同类在手灾害和痛苦时会感到天生的憎恶的一种感情。这种怜悯心是人们与生俱来的。</a:t>
            </a:r>
          </a:p>
        </p:txBody>
      </p:sp>
      <p:sp>
        <p:nvSpPr>
          <p:cNvPr id="2" name="Title 6"/>
          <p:cNvSpPr txBox="1"/>
          <p:nvPr>
            <p:custDataLst>
              <p:tags r:id="rId9"/>
            </p:custDataLst>
          </p:nvPr>
        </p:nvSpPr>
        <p:spPr>
          <a:xfrm>
            <a:off x="3017520" y="3643630"/>
            <a:ext cx="9046845" cy="924560"/>
          </a:xfrm>
          <a:prstGeom prst="rect">
            <a:avLst/>
          </a:prstGeom>
          <a:noFill/>
          <a:ln w="3175">
            <a:noFill/>
            <a:prstDash val="dash"/>
          </a:ln>
        </p:spPr>
        <p:txBody>
          <a:bodyPr wrap="square" lIns="91440" tIns="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ct val="0"/>
              </a:spcAft>
              <a:buSzTx/>
              <a:buFont typeface="Wingdings"/>
            </a:pPr>
            <a:r>
              <a:rPr lang="en-US" sz="2000" b="1" spc="100">
                <a:ln w="3175">
                  <a:noFill/>
                  <a:prstDash val="dash"/>
                </a:ln>
                <a:solidFill>
                  <a:srgbClr val="0070C0"/>
                </a:solidFill>
                <a:latin typeface="微软雅黑" pitchFamily="34" charset="-122"/>
                <a:ea typeface="微软雅黑" pitchFamily="34" charset="-122"/>
                <a:cs typeface="微软雅黑" panose="020B0503020204020204" pitchFamily="34" charset="-122"/>
              </a:rPr>
              <a:t>（2）运用设问：三处设问，语气强烈，有力的阐述了自己的观点：从某种角度来说，慷慨、仁慈和人道都是怜悯心的体现。</a:t>
            </a:r>
          </a:p>
        </p:txBody>
      </p:sp>
      <p:sp>
        <p:nvSpPr>
          <p:cNvPr id="3" name="Title 6"/>
          <p:cNvSpPr txBox="1"/>
          <p:nvPr>
            <p:custDataLst>
              <p:tags r:id="rId10"/>
            </p:custDataLst>
          </p:nvPr>
        </p:nvSpPr>
        <p:spPr>
          <a:xfrm>
            <a:off x="3018790" y="4568190"/>
            <a:ext cx="9046845" cy="924560"/>
          </a:xfrm>
          <a:prstGeom prst="rect">
            <a:avLst/>
          </a:prstGeom>
          <a:noFill/>
          <a:ln w="3175">
            <a:noFill/>
            <a:prstDash val="dash"/>
          </a:ln>
        </p:spPr>
        <p:txBody>
          <a:bodyPr wrap="square" lIns="91440" tIns="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ct val="0"/>
              </a:spcAft>
              <a:buSzTx/>
              <a:buFont typeface="Wingdings"/>
            </a:pPr>
            <a:r>
              <a:rPr lang="en-US" sz="2000" b="1" spc="100">
                <a:ln w="3175">
                  <a:noFill/>
                  <a:prstDash val="dash"/>
                </a:ln>
                <a:solidFill>
                  <a:srgbClr val="7030A0"/>
                </a:solidFill>
                <a:latin typeface="微软雅黑" pitchFamily="34" charset="-122"/>
                <a:ea typeface="微软雅黑" pitchFamily="34" charset="-122"/>
                <a:cs typeface="微软雅黑" panose="020B0503020204020204" pitchFamily="34" charset="-122"/>
              </a:rPr>
              <a:t>（3）举例论证：以文明人的代表哲学家面对他人被杀害的事实为例，极具典型性，且描写具体，充满嘲讽。这是卢梭对文明社会的嘲讽。</a:t>
            </a:r>
          </a:p>
        </p:txBody>
      </p:sp>
      <p:sp>
        <p:nvSpPr>
          <p:cNvPr id="8" name="Title 6"/>
          <p:cNvSpPr txBox="1"/>
          <p:nvPr>
            <p:custDataLst>
              <p:tags r:id="rId11"/>
            </p:custDataLst>
          </p:nvPr>
        </p:nvSpPr>
        <p:spPr>
          <a:xfrm>
            <a:off x="3018790" y="5492750"/>
            <a:ext cx="9046845" cy="1270000"/>
          </a:xfrm>
          <a:prstGeom prst="rect">
            <a:avLst/>
          </a:prstGeom>
          <a:noFill/>
          <a:ln w="3175">
            <a:noFill/>
            <a:prstDash val="dash"/>
          </a:ln>
        </p:spPr>
        <p:txBody>
          <a:bodyPr wrap="square" lIns="91440" tIns="0" rIns="91440" bIns="4572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ct val="0"/>
              </a:spcAft>
              <a:buSzTx/>
              <a:buFont typeface="Wingdings"/>
            </a:pPr>
            <a:r>
              <a:rPr lang="en-US" sz="2000" b="1" spc="100">
                <a:ln w="3175">
                  <a:noFill/>
                  <a:prstDash val="dash"/>
                </a:ln>
                <a:solidFill>
                  <a:srgbClr val="0070C0"/>
                </a:solidFill>
                <a:latin typeface="微软雅黑" pitchFamily="34" charset="-122"/>
                <a:ea typeface="微软雅黑" pitchFamily="34" charset="-122"/>
                <a:cs typeface="微软雅黑" panose="020B0503020204020204" pitchFamily="34" charset="-122"/>
              </a:rPr>
              <a:t>（4）对比论证：把野蛮人和哲学家（文明人）进行对比，突出人的天生美德对社会的重要作用，并通过具体的事例进行褒扬和贬抑，进而论证自己的观点。</a:t>
            </a:r>
          </a:p>
        </p:txBody>
      </p:sp>
    </p:spTree>
    <p:custDataLst>
      <p:tags r:id="rId1"/>
    </p:custData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chOff x="0" y="0"/>
          <a:chExt cx="0" cy="0"/>
        </a:xfrm>
      </p:grpSpPr>
      <p:pic>
        <p:nvPicPr>
          <p:cNvPr id="4" name="图片 3" descr="D:\meihua_service_cache\jpg/feb1ab90a6d8687b96355035e2c536ab.jpgfeb1ab90a6d8687b96355035e2c536ab"/>
          <p:cNvPicPr>
            <a:picLocks noChangeAspect="1"/>
          </p:cNvPicPr>
          <p:nvPr>
            <p:custDataLst>
              <p:tags r:id="rId2"/>
            </p:custDataLst>
          </p:nvPr>
        </p:nvPicPr>
        <p:blipFill>
          <a:blip r:embed="rId6"/>
          <a:srcRect l="25875" r="25875"/>
          <a:stretch>
            <a:fillRect/>
          </a:stretch>
        </p:blipFill>
        <p:spPr>
          <a:xfrm>
            <a:off x="0" y="0"/>
            <a:ext cx="5882704" cy="6858000"/>
          </a:xfrm>
          <a:custGeom>
            <a:avLst/>
            <a:gdLst/>
            <a:ahLst/>
            <a:cxnLst>
              <a:cxn ang="3">
                <a:pos x="hc" y="t"/>
              </a:cxn>
              <a:cxn ang="cd2">
                <a:pos x="l" y="vc"/>
              </a:cxn>
              <a:cxn ang="cd4">
                <a:pos x="hc" y="b"/>
              </a:cxn>
              <a:cxn ang="0">
                <a:pos x="r" y="vc"/>
              </a:cxn>
            </a:cxnLst>
            <a:rect l="l" t="t" r="r" b="b"/>
            <a:pathLst>
              <a:path w="10320" h="10800">
                <a:moveTo>
                  <a:pt x="0" y="0"/>
                </a:moveTo>
                <a:lnTo>
                  <a:pt x="10320" y="0"/>
                </a:lnTo>
                <a:lnTo>
                  <a:pt x="10320" y="10800"/>
                </a:lnTo>
                <a:lnTo>
                  <a:pt x="0" y="10800"/>
                </a:lnTo>
                <a:lnTo>
                  <a:pt x="0" y="0"/>
                </a:lnTo>
                <a:close/>
              </a:path>
            </a:pathLst>
          </a:custGeom>
        </p:spPr>
      </p:pic>
      <p:sp>
        <p:nvSpPr>
          <p:cNvPr id="3" name="文本框 2"/>
          <p:cNvSpPr txBox="1"/>
          <p:nvPr>
            <p:custDataLst>
              <p:tags r:id="rId3"/>
            </p:custDataLst>
          </p:nvPr>
        </p:nvSpPr>
        <p:spPr>
          <a:xfrm>
            <a:off x="6339909" y="914385"/>
            <a:ext cx="5394972" cy="769341"/>
          </a:xfrm>
          <a:prstGeom prst="rect">
            <a:avLst/>
          </a:prstGeom>
          <a:noFill/>
        </p:spPr>
        <p:txBody>
          <a:bodyPr wrap="square" lIns="63500" tIns="25400" rIns="63500" bIns="25400" rtlCol="0" anchor="b" anchorCtr="0">
            <a:noAutofit/>
          </a:bodyPr>
          <a:lstStyle/>
          <a:p>
            <a:pPr marL="0" indent="0" algn="l">
              <a:lnSpc>
                <a:spcPct val="100000"/>
              </a:lnSpc>
              <a:spcBef>
                <a:spcPct val="0"/>
              </a:spcBef>
              <a:spcAft>
                <a:spcPct val="0"/>
              </a:spcAft>
              <a:buSzTx/>
              <a:buNone/>
            </a:pPr>
            <a:r>
              <a:rPr lang="zh-CN" altLang="en-US" sz="6600" b="1" spc="160">
                <a:solidFill>
                  <a:schemeClr val="accent1"/>
                </a:solidFill>
                <a:latin typeface="微软雅黑" pitchFamily="34" charset="-122"/>
                <a:ea typeface="微软雅黑" pitchFamily="34" charset="-122"/>
              </a:rPr>
              <a:t>突破难点</a:t>
            </a:r>
          </a:p>
        </p:txBody>
      </p:sp>
      <p:pic>
        <p:nvPicPr>
          <p:cNvPr id="5" name="图片 4"/>
          <p:cNvPicPr>
            <a:picLocks noChangeAspect="1"/>
          </p:cNvPicPr>
          <p:nvPr>
            <p:custDataLst>
              <p:tags r:id="rId4"/>
            </p:custDataLst>
          </p:nvPr>
        </p:nvPicPr>
        <p:blipFill>
          <a:blip r:embed="rId7"/>
          <a:stretch>
            <a:fillRect/>
          </a:stretch>
        </p:blipFill>
        <p:spPr>
          <a:xfrm>
            <a:off x="6339908" y="2572269"/>
            <a:ext cx="5394971" cy="2805385"/>
          </a:xfrm>
          <a:custGeom>
            <a:avLst/>
            <a:gdLst/>
            <a:ahLst/>
            <a:cxnLst>
              <a:cxn ang="3">
                <a:pos x="hc" y="t"/>
              </a:cxn>
              <a:cxn ang="cd2">
                <a:pos x="l" y="vc"/>
              </a:cxn>
              <a:cxn ang="cd4">
                <a:pos x="hc" y="b"/>
              </a:cxn>
              <a:cxn ang="0">
                <a:pos x="r" y="vc"/>
              </a:cxn>
            </a:cxnLst>
            <a:rect l="l" t="t" r="r" b="b"/>
            <a:pathLst>
              <a:path w="7440" h="4800">
                <a:moveTo>
                  <a:pt x="0" y="0"/>
                </a:moveTo>
                <a:lnTo>
                  <a:pt x="7440" y="0"/>
                </a:lnTo>
                <a:lnTo>
                  <a:pt x="7440" y="4800"/>
                </a:lnTo>
                <a:lnTo>
                  <a:pt x="0" y="4800"/>
                </a:lnTo>
                <a:lnTo>
                  <a:pt x="0" y="0"/>
                </a:lnTo>
                <a:close/>
              </a:path>
            </a:pathLst>
          </a:cu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0"/>
            <a:ext cx="12192000" cy="925830"/>
          </a:xfrm>
          <a:prstGeom prst="rect">
            <a:avLst/>
          </a:prstGeom>
          <a:solidFill>
            <a:schemeClr val="dk2">
              <a:lumMod val="1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itchFamily="34" charset="-122"/>
              <a:ea typeface="微软雅黑" pitchFamily="34" charset="-122"/>
              <a:sym typeface="+mn-ea"/>
            </a:endParaRPr>
          </a:p>
        </p:txBody>
      </p:sp>
      <p:cxnSp>
        <p:nvCxnSpPr>
          <p:cNvPr id="7" name="直接连接符 6"/>
          <p:cNvCxnSpPr/>
          <p:nvPr>
            <p:custDataLst>
              <p:tags r:id="rId3"/>
            </p:custDataLst>
          </p:nvPr>
        </p:nvCxnSpPr>
        <p:spPr>
          <a:xfrm flipH="1">
            <a:off x="604222" y="3581400"/>
            <a:ext cx="10983556" cy="0"/>
          </a:xfrm>
          <a:prstGeom prst="line">
            <a:avLst/>
          </a:prstGeom>
          <a:ln w="12700">
            <a:solidFill>
              <a:schemeClr val="dk1"/>
            </a:solidFill>
            <a:prstDash val="lgDashDot"/>
          </a:ln>
        </p:spPr>
        <p:style>
          <a:lnRef idx="1">
            <a:schemeClr val="dk1"/>
          </a:lnRef>
          <a:fillRef idx="0">
            <a:schemeClr val="dk1"/>
          </a:fillRef>
          <a:effectRef idx="0">
            <a:schemeClr val="dk1"/>
          </a:effectRef>
          <a:fontRef idx="minor">
            <a:schemeClr val="tx1"/>
          </a:fontRef>
        </p:style>
      </p:cxnSp>
      <p:sp>
        <p:nvSpPr>
          <p:cNvPr id="4" name="文本框 3"/>
          <p:cNvSpPr txBox="1"/>
          <p:nvPr>
            <p:custDataLst>
              <p:tags r:id="rId4"/>
            </p:custDataLst>
          </p:nvPr>
        </p:nvSpPr>
        <p:spPr>
          <a:xfrm>
            <a:off x="457155" y="152400"/>
            <a:ext cx="11277689" cy="609600"/>
          </a:xfrm>
          <a:prstGeom prst="rect">
            <a:avLst/>
          </a:prstGeom>
          <a:noFill/>
        </p:spPr>
        <p:txBody>
          <a:bodyPr wrap="square" lIns="63500" tIns="25400" rIns="63500" bIns="25400" rtlCol="0" anchor="ctr" anchorCtr="0">
            <a:noAutofit/>
          </a:bodyPr>
          <a:lstStyle/>
          <a:p>
            <a:pPr marL="0" indent="0" algn="l">
              <a:lnSpc>
                <a:spcPct val="100000"/>
              </a:lnSpc>
              <a:spcBef>
                <a:spcPct val="0"/>
              </a:spcBef>
              <a:spcAft>
                <a:spcPct val="0"/>
              </a:spcAft>
              <a:buSzTx/>
              <a:buNone/>
            </a:pPr>
            <a:r>
              <a:rPr lang="zh-CN" sz="4000" b="1" spc="160">
                <a:solidFill>
                  <a:schemeClr val="accent1"/>
                </a:solidFill>
                <a:latin typeface="微软雅黑" pitchFamily="34" charset="-122"/>
                <a:ea typeface="微软雅黑" pitchFamily="34" charset="-122"/>
              </a:rPr>
              <a:t>分析下面句子的深刻含义</a:t>
            </a:r>
          </a:p>
        </p:txBody>
      </p:sp>
      <p:sp>
        <p:nvSpPr>
          <p:cNvPr id="11" name="Title 6"/>
          <p:cNvSpPr txBox="1"/>
          <p:nvPr>
            <p:custDataLst>
              <p:tags r:id="rId5"/>
            </p:custDataLst>
          </p:nvPr>
        </p:nvSpPr>
        <p:spPr>
          <a:xfrm>
            <a:off x="609600" y="1457960"/>
            <a:ext cx="9448800" cy="180848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en-US" sz="2400" b="1" spc="100">
                <a:ln w="3175">
                  <a:noFill/>
                  <a:prstDash val="dash"/>
                </a:ln>
                <a:solidFill>
                  <a:schemeClr val="dk1">
                    <a:lumMod val="75000"/>
                    <a:lumOff val="25000"/>
                  </a:schemeClr>
                </a:solidFill>
                <a:latin typeface="微软雅黑" pitchFamily="34" charset="-122"/>
                <a:ea typeface="微软雅黑" pitchFamily="34" charset="-122"/>
                <a:cs typeface="微软雅黑" panose="020B0503020204020204" pitchFamily="34" charset="-122"/>
              </a:rPr>
              <a:t>从总的方面来衡量，让我们评判一下：是处在既不担心别人对自己作恶，也不希望别人对自己为善的境地更幸福，还是处于全面依附的地位，全盘接受那些对他们不负有任何义务的人的指挥更幸福？</a:t>
            </a:r>
          </a:p>
        </p:txBody>
      </p:sp>
      <p:sp>
        <p:nvSpPr>
          <p:cNvPr id="5" name="Title 6"/>
          <p:cNvSpPr txBox="1"/>
          <p:nvPr>
            <p:custDataLst>
              <p:tags r:id="rId6"/>
            </p:custDataLst>
          </p:nvPr>
        </p:nvSpPr>
        <p:spPr>
          <a:xfrm>
            <a:off x="609564" y="3962400"/>
            <a:ext cx="10972876" cy="1981213"/>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400" b="1" spc="100">
                <a:ln w="3175">
                  <a:noFill/>
                  <a:prstDash val="dash"/>
                </a:ln>
                <a:solidFill>
                  <a:srgbClr val="C00000"/>
                </a:solidFill>
                <a:latin typeface="微软雅黑" pitchFamily="34" charset="-122"/>
                <a:ea typeface="微软雅黑" pitchFamily="34" charset="-122"/>
                <a:cs typeface="微软雅黑" panose="020B0503020204020204" pitchFamily="34" charset="-122"/>
              </a:rPr>
              <a:t>在自然状态中，人们和谐相处，并在与自然的相互关系中形成了良好纯朴的品性。而文明的发展摧毁了这些原始的品性，人变得越来越聪明，产生了大量无益的需求，使得人与人之间产生了戒备甚至敌视的心理。</a:t>
            </a:r>
          </a:p>
        </p:txBody>
      </p:sp>
      <p:grpSp>
        <p:nvGrpSpPr>
          <p:cNvPr id="23" name="Group 4"/>
          <p:cNvGrpSpPr>
            <a:grpSpLocks noChangeAspect="1"/>
          </p:cNvGrpSpPr>
          <p:nvPr>
            <p:custDataLst>
              <p:tags r:id="rId7"/>
            </p:custDataLst>
          </p:nvPr>
        </p:nvGrpSpPr>
        <p:grpSpPr>
          <a:xfrm rot="10800000">
            <a:off x="10765160" y="2058690"/>
            <a:ext cx="826161" cy="762006"/>
            <a:chOff x="3703" y="1843"/>
            <a:chExt cx="562" cy="519"/>
          </a:xfrm>
        </p:grpSpPr>
        <p:sp>
          <p:nvSpPr>
            <p:cNvPr id="24" name="AutoShape 3"/>
            <p:cNvSpPr>
              <a:spLocks noChangeAspect="1" noChangeArrowheads="1" noTextEdit="1"/>
            </p:cNvSpPr>
            <p:nvPr>
              <p:custDataLst>
                <p:tags r:id="rId8"/>
              </p:custDataLst>
            </p:nvPr>
          </p:nvSpPr>
          <p:spPr bwMode="auto">
            <a:xfrm>
              <a:off x="3703" y="1843"/>
              <a:ext cx="562" cy="519"/>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dk1"/>
                </a:solidFill>
                <a:latin typeface="微软雅黑" pitchFamily="34" charset="-122"/>
                <a:ea typeface="微软雅黑" pitchFamily="34" charset="-122"/>
              </a:endParaRPr>
            </a:p>
          </p:txBody>
        </p:sp>
        <p:sp>
          <p:nvSpPr>
            <p:cNvPr id="25" name="Freeform 5"/>
            <p:cNvSpPr>
              <a:spLocks noEditPoints="1"/>
            </p:cNvSpPr>
            <p:nvPr>
              <p:custDataLst>
                <p:tags r:id="rId9"/>
              </p:custDataLst>
            </p:nvPr>
          </p:nvSpPr>
          <p:spPr bwMode="auto">
            <a:xfrm>
              <a:off x="3705" y="1843"/>
              <a:ext cx="563" cy="521"/>
            </a:xfrm>
            <a:custGeom>
              <a:avLst/>
              <a:gdLst>
                <a:gd name="T0" fmla="*/ 87 w 234"/>
                <a:gd name="T1" fmla="*/ 122 h 217"/>
                <a:gd name="T2" fmla="*/ 87 w 234"/>
                <a:gd name="T3" fmla="*/ 217 h 217"/>
                <a:gd name="T4" fmla="*/ 0 w 234"/>
                <a:gd name="T5" fmla="*/ 217 h 217"/>
                <a:gd name="T6" fmla="*/ 0 w 234"/>
                <a:gd name="T7" fmla="*/ 142 h 217"/>
                <a:gd name="T8" fmla="*/ 14 w 234"/>
                <a:gd name="T9" fmla="*/ 55 h 217"/>
                <a:gd name="T10" fmla="*/ 74 w 234"/>
                <a:gd name="T11" fmla="*/ 0 h 217"/>
                <a:gd name="T12" fmla="*/ 94 w 234"/>
                <a:gd name="T13" fmla="*/ 32 h 217"/>
                <a:gd name="T14" fmla="*/ 58 w 234"/>
                <a:gd name="T15" fmla="*/ 63 h 217"/>
                <a:gd name="T16" fmla="*/ 44 w 234"/>
                <a:gd name="T17" fmla="*/ 122 h 217"/>
                <a:gd name="T18" fmla="*/ 87 w 234"/>
                <a:gd name="T19" fmla="*/ 122 h 217"/>
                <a:gd name="T20" fmla="*/ 227 w 234"/>
                <a:gd name="T21" fmla="*/ 122 h 217"/>
                <a:gd name="T22" fmla="*/ 227 w 234"/>
                <a:gd name="T23" fmla="*/ 217 h 217"/>
                <a:gd name="T24" fmla="*/ 140 w 234"/>
                <a:gd name="T25" fmla="*/ 217 h 217"/>
                <a:gd name="T26" fmla="*/ 140 w 234"/>
                <a:gd name="T27" fmla="*/ 142 h 217"/>
                <a:gd name="T28" fmla="*/ 154 w 234"/>
                <a:gd name="T29" fmla="*/ 55 h 217"/>
                <a:gd name="T30" fmla="*/ 214 w 234"/>
                <a:gd name="T31" fmla="*/ 0 h 217"/>
                <a:gd name="T32" fmla="*/ 234 w 234"/>
                <a:gd name="T33" fmla="*/ 32 h 217"/>
                <a:gd name="T34" fmla="*/ 198 w 234"/>
                <a:gd name="T35" fmla="*/ 63 h 217"/>
                <a:gd name="T36" fmla="*/ 185 w 234"/>
                <a:gd name="T37" fmla="*/ 122 h 217"/>
                <a:gd name="T38" fmla="*/ 227 w 234"/>
                <a:gd name="T39" fmla="*/ 12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216">
                  <a:moveTo>
                    <a:pt x="87" y="122"/>
                  </a:moveTo>
                  <a:cubicBezTo>
                    <a:pt x="87" y="217"/>
                    <a:pt x="87" y="217"/>
                    <a:pt x="87" y="217"/>
                  </a:cubicBezTo>
                  <a:cubicBezTo>
                    <a:pt x="0" y="217"/>
                    <a:pt x="0" y="217"/>
                    <a:pt x="0" y="217"/>
                  </a:cubicBezTo>
                  <a:cubicBezTo>
                    <a:pt x="0" y="142"/>
                    <a:pt x="0" y="142"/>
                    <a:pt x="0" y="142"/>
                  </a:cubicBezTo>
                  <a:cubicBezTo>
                    <a:pt x="0" y="102"/>
                    <a:pt x="5" y="73"/>
                    <a:pt x="14" y="55"/>
                  </a:cubicBezTo>
                  <a:cubicBezTo>
                    <a:pt x="27" y="30"/>
                    <a:pt x="47" y="12"/>
                    <a:pt x="74" y="0"/>
                  </a:cubicBezTo>
                  <a:cubicBezTo>
                    <a:pt x="94" y="32"/>
                    <a:pt x="94" y="32"/>
                    <a:pt x="94" y="32"/>
                  </a:cubicBezTo>
                  <a:cubicBezTo>
                    <a:pt x="78" y="38"/>
                    <a:pt x="65" y="49"/>
                    <a:pt x="58" y="63"/>
                  </a:cubicBezTo>
                  <a:cubicBezTo>
                    <a:pt x="50" y="76"/>
                    <a:pt x="45" y="96"/>
                    <a:pt x="44" y="122"/>
                  </a:cubicBezTo>
                  <a:lnTo>
                    <a:pt x="87" y="122"/>
                  </a:lnTo>
                  <a:close/>
                  <a:moveTo>
                    <a:pt x="227" y="122"/>
                  </a:moveTo>
                  <a:cubicBezTo>
                    <a:pt x="227" y="217"/>
                    <a:pt x="227" y="217"/>
                    <a:pt x="227" y="217"/>
                  </a:cubicBezTo>
                  <a:cubicBezTo>
                    <a:pt x="140" y="217"/>
                    <a:pt x="140" y="217"/>
                    <a:pt x="140" y="217"/>
                  </a:cubicBezTo>
                  <a:cubicBezTo>
                    <a:pt x="140" y="142"/>
                    <a:pt x="140" y="142"/>
                    <a:pt x="140" y="142"/>
                  </a:cubicBezTo>
                  <a:cubicBezTo>
                    <a:pt x="140" y="102"/>
                    <a:pt x="145" y="73"/>
                    <a:pt x="154" y="55"/>
                  </a:cubicBezTo>
                  <a:cubicBezTo>
                    <a:pt x="167" y="30"/>
                    <a:pt x="187" y="12"/>
                    <a:pt x="214" y="0"/>
                  </a:cubicBezTo>
                  <a:cubicBezTo>
                    <a:pt x="234" y="32"/>
                    <a:pt x="234" y="32"/>
                    <a:pt x="234" y="32"/>
                  </a:cubicBezTo>
                  <a:cubicBezTo>
                    <a:pt x="218" y="38"/>
                    <a:pt x="206" y="49"/>
                    <a:pt x="198" y="63"/>
                  </a:cubicBezTo>
                  <a:cubicBezTo>
                    <a:pt x="190" y="76"/>
                    <a:pt x="185" y="96"/>
                    <a:pt x="185" y="122"/>
                  </a:cubicBezTo>
                  <a:lnTo>
                    <a:pt x="227" y="122"/>
                  </a:lnTo>
                  <a:close/>
                </a:path>
              </a:pathLst>
            </a:custGeom>
            <a:solidFill>
              <a:schemeClr val="accent1">
                <a:alpha val="50000"/>
              </a:schemeClr>
            </a:solidFill>
            <a:ln w="9525">
              <a:noFill/>
              <a:round/>
            </a:ln>
          </p:spPr>
          <p:txBody>
            <a:bodyPr vert="horz" wrap="square" lIns="91440" tIns="45720" rIns="91440" bIns="45720" numCol="1" anchor="t" anchorCtr="0" compatLnSpc="1"/>
            <a:lstStyle/>
            <a:p>
              <a:endParaRPr lang="zh-CN" altLang="en-US">
                <a:solidFill>
                  <a:schemeClr val="dk1"/>
                </a:solidFill>
                <a:latin typeface="微软雅黑" pitchFamily="34" charset="-122"/>
                <a:ea typeface="微软雅黑" pitchFamily="34" charset="-122"/>
              </a:endParaRPr>
            </a:p>
          </p:txBody>
        </p:sp>
      </p:gr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amond(in)">
                                      <p:cBhvr>
                                        <p:cTn id="7" dur="2000"/>
                                        <p:tgtEl>
                                          <p:spTgt spid="11"/>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diamond(in)">
                                      <p:cBhvr>
                                        <p:cTn id="13" dur="2000"/>
                                        <p:tgtEl>
                                          <p:spTgt spid="7"/>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6" presetClass="entr" presetSubtype="16" fill="hold" grpId="1"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circle(in)">
                                      <p:cBhvr>
                                        <p:cTn id="1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5" grpId="1"/>
    </p:bldLst>
  </p:timing>
</p:sld>
</file>

<file path=ppt/slides/slide28.xml><?xml version="1.0" encoding="utf-8"?>
<p:sld xmlns:a="http://schemas.openxmlformats.org/drawingml/2006/main" xmlns:r="http://schemas.openxmlformats.org/officeDocument/2006/relationships" xmlns:p="http://schemas.openxmlformats.org/presentationml/2006/main">
  <p:cSld>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0"/>
            <a:ext cx="12192000" cy="925830"/>
          </a:xfrm>
          <a:prstGeom prst="rect">
            <a:avLst/>
          </a:prstGeom>
          <a:solidFill>
            <a:schemeClr val="dk2">
              <a:lumMod val="1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itchFamily="34" charset="-122"/>
              <a:ea typeface="微软雅黑" pitchFamily="34" charset="-122"/>
              <a:sym typeface="+mn-ea"/>
            </a:endParaRPr>
          </a:p>
        </p:txBody>
      </p:sp>
      <p:cxnSp>
        <p:nvCxnSpPr>
          <p:cNvPr id="7" name="直接连接符 6"/>
          <p:cNvCxnSpPr/>
          <p:nvPr>
            <p:custDataLst>
              <p:tags r:id="rId3"/>
            </p:custDataLst>
          </p:nvPr>
        </p:nvCxnSpPr>
        <p:spPr>
          <a:xfrm flipH="1" flipV="1">
            <a:off x="603885" y="3581400"/>
            <a:ext cx="6129020" cy="5080"/>
          </a:xfrm>
          <a:prstGeom prst="line">
            <a:avLst/>
          </a:prstGeom>
          <a:ln w="12700">
            <a:solidFill>
              <a:schemeClr val="dk1"/>
            </a:solidFill>
            <a:prstDash val="lgDashDot"/>
          </a:ln>
        </p:spPr>
        <p:style>
          <a:lnRef idx="1">
            <a:schemeClr val="dk1"/>
          </a:lnRef>
          <a:fillRef idx="0">
            <a:schemeClr val="dk1"/>
          </a:fillRef>
          <a:effectRef idx="0">
            <a:schemeClr val="dk1"/>
          </a:effectRef>
          <a:fontRef idx="minor">
            <a:schemeClr val="tx1"/>
          </a:fontRef>
        </p:style>
      </p:cxnSp>
      <p:sp>
        <p:nvSpPr>
          <p:cNvPr id="4" name="文本框 3"/>
          <p:cNvSpPr txBox="1"/>
          <p:nvPr>
            <p:custDataLst>
              <p:tags r:id="rId4"/>
            </p:custDataLst>
          </p:nvPr>
        </p:nvSpPr>
        <p:spPr>
          <a:xfrm>
            <a:off x="457155" y="152400"/>
            <a:ext cx="11277689" cy="609600"/>
          </a:xfrm>
          <a:prstGeom prst="rect">
            <a:avLst/>
          </a:prstGeom>
          <a:noFill/>
        </p:spPr>
        <p:txBody>
          <a:bodyPr wrap="square" lIns="63500" tIns="25400" rIns="63500" bIns="25400" rtlCol="0" anchor="ctr" anchorCtr="0">
            <a:noAutofit/>
          </a:bodyPr>
          <a:lstStyle/>
          <a:p>
            <a:pPr marL="0" indent="0" algn="l">
              <a:lnSpc>
                <a:spcPct val="100000"/>
              </a:lnSpc>
              <a:spcBef>
                <a:spcPct val="0"/>
              </a:spcBef>
              <a:spcAft>
                <a:spcPct val="0"/>
              </a:spcAft>
              <a:buSzTx/>
              <a:buNone/>
            </a:pPr>
            <a:r>
              <a:rPr lang="zh-CN" sz="4000" b="1" spc="160">
                <a:solidFill>
                  <a:schemeClr val="accent1"/>
                </a:solidFill>
                <a:latin typeface="微软雅黑" pitchFamily="34" charset="-122"/>
                <a:ea typeface="微软雅黑" pitchFamily="34" charset="-122"/>
              </a:rPr>
              <a:t>分析下面句子的深刻含义</a:t>
            </a:r>
          </a:p>
        </p:txBody>
      </p:sp>
      <p:sp>
        <p:nvSpPr>
          <p:cNvPr id="11" name="Title 6"/>
          <p:cNvSpPr txBox="1"/>
          <p:nvPr>
            <p:custDataLst>
              <p:tags r:id="rId5"/>
            </p:custDataLst>
          </p:nvPr>
        </p:nvSpPr>
        <p:spPr>
          <a:xfrm>
            <a:off x="609600" y="1457960"/>
            <a:ext cx="6334125" cy="180848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en-US" sz="2400" b="1" spc="100">
                <a:ln w="3175">
                  <a:noFill/>
                  <a:prstDash val="dash"/>
                </a:ln>
                <a:solidFill>
                  <a:schemeClr val="dk1">
                    <a:lumMod val="75000"/>
                    <a:lumOff val="25000"/>
                  </a:schemeClr>
                </a:solidFill>
                <a:latin typeface="微软雅黑" pitchFamily="34" charset="-122"/>
                <a:ea typeface="微软雅黑" pitchFamily="34" charset="-122"/>
                <a:cs typeface="微软雅黑" panose="020B0503020204020204" pitchFamily="34" charset="-122"/>
              </a:rPr>
              <a:t>这是纯粹的天性的运动，是先于思维的心灵的运动；这种天然的怜悯心的力量，即使是最败坏的风俗也是难以摧毁的。</a:t>
            </a:r>
          </a:p>
        </p:txBody>
      </p:sp>
      <p:sp>
        <p:nvSpPr>
          <p:cNvPr id="5" name="Title 6"/>
          <p:cNvSpPr txBox="1"/>
          <p:nvPr>
            <p:custDataLst>
              <p:tags r:id="rId6"/>
            </p:custDataLst>
          </p:nvPr>
        </p:nvSpPr>
        <p:spPr>
          <a:xfrm>
            <a:off x="609600" y="3962400"/>
            <a:ext cx="6122670" cy="198120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400" b="1" spc="100">
                <a:ln w="3175">
                  <a:noFill/>
                  <a:prstDash val="dash"/>
                </a:ln>
                <a:solidFill>
                  <a:srgbClr val="C00000"/>
                </a:solidFill>
                <a:latin typeface="微软雅黑" pitchFamily="34" charset="-122"/>
                <a:ea typeface="微软雅黑" pitchFamily="34" charset="-122"/>
                <a:cs typeface="微软雅黑" panose="020B0503020204020204" pitchFamily="34" charset="-122"/>
              </a:rPr>
              <a:t>“纯粹的天性”强调怜悯心与生俱来；“最败坏的风俗也是难以摧毁的”强调人天生中的怜悯是根深蒂固的。</a:t>
            </a:r>
          </a:p>
        </p:txBody>
      </p:sp>
      <p:pic>
        <p:nvPicPr>
          <p:cNvPr id="2" name="图片 1" descr="74da816703774863a8fbeb2ff33854db_th"/>
          <p:cNvPicPr>
            <a:picLocks noChangeAspect="1"/>
          </p:cNvPicPr>
          <p:nvPr/>
        </p:nvPicPr>
        <p:blipFill>
          <a:blip r:embed="rId8"/>
          <a:srcRect b="5723"/>
          <a:stretch>
            <a:fillRect/>
          </a:stretch>
        </p:blipFill>
        <p:spPr>
          <a:xfrm>
            <a:off x="7292340" y="1322070"/>
            <a:ext cx="4618355" cy="4895215"/>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amond(in)">
                                      <p:cBhvr>
                                        <p:cTn id="7" dur="2000"/>
                                        <p:tgtEl>
                                          <p:spTgt spid="11"/>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diamond(in)">
                                      <p:cBhvr>
                                        <p:cTn id="13" dur="2000"/>
                                        <p:tgtEl>
                                          <p:spTgt spid="7"/>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6" presetClass="entr" presetSubtype="16" fill="hold" grpId="1"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circle(in)">
                                      <p:cBhvr>
                                        <p:cTn id="1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5" grpId="1"/>
    </p:bldLst>
  </p:timing>
</p:sld>
</file>

<file path=ppt/slides/slide29.xml><?xml version="1.0" encoding="utf-8"?>
<p:sld xmlns:a="http://schemas.openxmlformats.org/drawingml/2006/main" xmlns:r="http://schemas.openxmlformats.org/officeDocument/2006/relationships" xmlns:p="http://schemas.openxmlformats.org/presentationml/2006/main">
  <p:cSld>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0"/>
            <a:ext cx="12192000" cy="925830"/>
          </a:xfrm>
          <a:prstGeom prst="rect">
            <a:avLst/>
          </a:prstGeom>
          <a:solidFill>
            <a:schemeClr val="dk2">
              <a:lumMod val="1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itchFamily="34" charset="-122"/>
              <a:ea typeface="微软雅黑" pitchFamily="34" charset="-122"/>
              <a:sym typeface="+mn-ea"/>
            </a:endParaRPr>
          </a:p>
        </p:txBody>
      </p:sp>
      <p:cxnSp>
        <p:nvCxnSpPr>
          <p:cNvPr id="7" name="直接连接符 6"/>
          <p:cNvCxnSpPr/>
          <p:nvPr>
            <p:custDataLst>
              <p:tags r:id="rId3"/>
            </p:custDataLst>
          </p:nvPr>
        </p:nvCxnSpPr>
        <p:spPr>
          <a:xfrm flipH="1">
            <a:off x="604222" y="3581400"/>
            <a:ext cx="10983556" cy="0"/>
          </a:xfrm>
          <a:prstGeom prst="line">
            <a:avLst/>
          </a:prstGeom>
          <a:ln w="12700">
            <a:solidFill>
              <a:schemeClr val="dk1"/>
            </a:solidFill>
            <a:prstDash val="lgDashDot"/>
          </a:ln>
        </p:spPr>
        <p:style>
          <a:lnRef idx="1">
            <a:schemeClr val="dk1"/>
          </a:lnRef>
          <a:fillRef idx="0">
            <a:schemeClr val="dk1"/>
          </a:fillRef>
          <a:effectRef idx="0">
            <a:schemeClr val="dk1"/>
          </a:effectRef>
          <a:fontRef idx="minor">
            <a:schemeClr val="tx1"/>
          </a:fontRef>
        </p:style>
      </p:cxnSp>
      <p:sp>
        <p:nvSpPr>
          <p:cNvPr id="4" name="文本框 3"/>
          <p:cNvSpPr txBox="1"/>
          <p:nvPr>
            <p:custDataLst>
              <p:tags r:id="rId4"/>
            </p:custDataLst>
          </p:nvPr>
        </p:nvSpPr>
        <p:spPr>
          <a:xfrm>
            <a:off x="457155" y="152400"/>
            <a:ext cx="11277689" cy="609600"/>
          </a:xfrm>
          <a:prstGeom prst="rect">
            <a:avLst/>
          </a:prstGeom>
          <a:noFill/>
        </p:spPr>
        <p:txBody>
          <a:bodyPr wrap="square" lIns="63500" tIns="25400" rIns="63500" bIns="25400" rtlCol="0" anchor="ctr" anchorCtr="0">
            <a:noAutofit/>
          </a:bodyPr>
          <a:lstStyle/>
          <a:p>
            <a:pPr marL="0" indent="0" algn="l">
              <a:lnSpc>
                <a:spcPct val="100000"/>
              </a:lnSpc>
              <a:spcBef>
                <a:spcPct val="0"/>
              </a:spcBef>
              <a:spcAft>
                <a:spcPct val="0"/>
              </a:spcAft>
              <a:buSzTx/>
              <a:buNone/>
            </a:pPr>
            <a:r>
              <a:rPr lang="zh-CN" sz="4000" b="1" spc="160">
                <a:solidFill>
                  <a:schemeClr val="accent1"/>
                </a:solidFill>
                <a:latin typeface="微软雅黑" pitchFamily="34" charset="-122"/>
                <a:ea typeface="微软雅黑" pitchFamily="34" charset="-122"/>
              </a:rPr>
              <a:t>分析下面句子的深刻含义</a:t>
            </a:r>
          </a:p>
        </p:txBody>
      </p:sp>
      <p:sp>
        <p:nvSpPr>
          <p:cNvPr id="11" name="Title 6"/>
          <p:cNvSpPr txBox="1"/>
          <p:nvPr>
            <p:custDataLst>
              <p:tags r:id="rId5"/>
            </p:custDataLst>
          </p:nvPr>
        </p:nvSpPr>
        <p:spPr>
          <a:xfrm>
            <a:off x="457200" y="1012190"/>
            <a:ext cx="9448800" cy="180848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en-US" sz="2400" b="1" spc="100">
                <a:ln w="3175">
                  <a:noFill/>
                  <a:prstDash val="dash"/>
                </a:ln>
                <a:solidFill>
                  <a:schemeClr val="dk1">
                    <a:lumMod val="75000"/>
                    <a:lumOff val="25000"/>
                  </a:schemeClr>
                </a:solidFill>
                <a:latin typeface="微软雅黑" pitchFamily="34" charset="-122"/>
                <a:ea typeface="微软雅黑" pitchFamily="34" charset="-122"/>
                <a:cs typeface="微软雅黑" panose="020B0503020204020204" pitchFamily="34" charset="-122"/>
              </a:rPr>
              <a:t>哲学使人孤独，使他在看见一个受难的人时，竟暗自在心中说：你想死就死吧，只要我平安无事就行了。只有整个社会的危难才能惊醒哲学家的沉睡，把他从床上拉起来。</a:t>
            </a:r>
          </a:p>
        </p:txBody>
      </p:sp>
      <p:sp>
        <p:nvSpPr>
          <p:cNvPr id="5" name="Title 6"/>
          <p:cNvSpPr txBox="1"/>
          <p:nvPr>
            <p:custDataLst>
              <p:tags r:id="rId6"/>
            </p:custDataLst>
          </p:nvPr>
        </p:nvSpPr>
        <p:spPr>
          <a:xfrm>
            <a:off x="520700" y="3962400"/>
            <a:ext cx="4110990" cy="198120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400" b="1" spc="100">
                <a:ln w="3175">
                  <a:noFill/>
                  <a:prstDash val="dash"/>
                </a:ln>
                <a:solidFill>
                  <a:srgbClr val="C00000"/>
                </a:solidFill>
                <a:latin typeface="微软雅黑" pitchFamily="34" charset="-122"/>
                <a:ea typeface="微软雅黑" pitchFamily="34" charset="-122"/>
                <a:cs typeface="微软雅黑" panose="020B0503020204020204" pitchFamily="34" charset="-122"/>
              </a:rPr>
              <a:t>这句话表明，哲学是理智的产物，而人们在理智的趋势下，往往会变得自私、冷漠。</a:t>
            </a:r>
          </a:p>
        </p:txBody>
      </p:sp>
      <p:grpSp>
        <p:nvGrpSpPr>
          <p:cNvPr id="23" name="Group 4"/>
          <p:cNvGrpSpPr>
            <a:grpSpLocks noChangeAspect="1"/>
          </p:cNvGrpSpPr>
          <p:nvPr>
            <p:custDataLst>
              <p:tags r:id="rId7"/>
            </p:custDataLst>
          </p:nvPr>
        </p:nvGrpSpPr>
        <p:grpSpPr>
          <a:xfrm rot="10800000">
            <a:off x="10765160" y="2058690"/>
            <a:ext cx="826161" cy="762006"/>
            <a:chOff x="3703" y="1843"/>
            <a:chExt cx="562" cy="519"/>
          </a:xfrm>
        </p:grpSpPr>
        <p:sp>
          <p:nvSpPr>
            <p:cNvPr id="24" name="AutoShape 3"/>
            <p:cNvSpPr>
              <a:spLocks noChangeAspect="1" noChangeArrowheads="1" noTextEdit="1"/>
            </p:cNvSpPr>
            <p:nvPr>
              <p:custDataLst>
                <p:tags r:id="rId10"/>
              </p:custDataLst>
            </p:nvPr>
          </p:nvSpPr>
          <p:spPr bwMode="auto">
            <a:xfrm>
              <a:off x="3703" y="1843"/>
              <a:ext cx="562" cy="519"/>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dk1"/>
                </a:solidFill>
                <a:latin typeface="微软雅黑" pitchFamily="34" charset="-122"/>
                <a:ea typeface="微软雅黑" pitchFamily="34" charset="-122"/>
              </a:endParaRPr>
            </a:p>
          </p:txBody>
        </p:sp>
        <p:sp>
          <p:nvSpPr>
            <p:cNvPr id="25" name="Freeform 5"/>
            <p:cNvSpPr>
              <a:spLocks noEditPoints="1"/>
            </p:cNvSpPr>
            <p:nvPr>
              <p:custDataLst>
                <p:tags r:id="rId11"/>
              </p:custDataLst>
            </p:nvPr>
          </p:nvSpPr>
          <p:spPr bwMode="auto">
            <a:xfrm>
              <a:off x="3705" y="1843"/>
              <a:ext cx="563" cy="521"/>
            </a:xfrm>
            <a:custGeom>
              <a:avLst/>
              <a:gdLst>
                <a:gd name="T0" fmla="*/ 87 w 234"/>
                <a:gd name="T1" fmla="*/ 122 h 217"/>
                <a:gd name="T2" fmla="*/ 87 w 234"/>
                <a:gd name="T3" fmla="*/ 217 h 217"/>
                <a:gd name="T4" fmla="*/ 0 w 234"/>
                <a:gd name="T5" fmla="*/ 217 h 217"/>
                <a:gd name="T6" fmla="*/ 0 w 234"/>
                <a:gd name="T7" fmla="*/ 142 h 217"/>
                <a:gd name="T8" fmla="*/ 14 w 234"/>
                <a:gd name="T9" fmla="*/ 55 h 217"/>
                <a:gd name="T10" fmla="*/ 74 w 234"/>
                <a:gd name="T11" fmla="*/ 0 h 217"/>
                <a:gd name="T12" fmla="*/ 94 w 234"/>
                <a:gd name="T13" fmla="*/ 32 h 217"/>
                <a:gd name="T14" fmla="*/ 58 w 234"/>
                <a:gd name="T15" fmla="*/ 63 h 217"/>
                <a:gd name="T16" fmla="*/ 44 w 234"/>
                <a:gd name="T17" fmla="*/ 122 h 217"/>
                <a:gd name="T18" fmla="*/ 87 w 234"/>
                <a:gd name="T19" fmla="*/ 122 h 217"/>
                <a:gd name="T20" fmla="*/ 227 w 234"/>
                <a:gd name="T21" fmla="*/ 122 h 217"/>
                <a:gd name="T22" fmla="*/ 227 w 234"/>
                <a:gd name="T23" fmla="*/ 217 h 217"/>
                <a:gd name="T24" fmla="*/ 140 w 234"/>
                <a:gd name="T25" fmla="*/ 217 h 217"/>
                <a:gd name="T26" fmla="*/ 140 w 234"/>
                <a:gd name="T27" fmla="*/ 142 h 217"/>
                <a:gd name="T28" fmla="*/ 154 w 234"/>
                <a:gd name="T29" fmla="*/ 55 h 217"/>
                <a:gd name="T30" fmla="*/ 214 w 234"/>
                <a:gd name="T31" fmla="*/ 0 h 217"/>
                <a:gd name="T32" fmla="*/ 234 w 234"/>
                <a:gd name="T33" fmla="*/ 32 h 217"/>
                <a:gd name="T34" fmla="*/ 198 w 234"/>
                <a:gd name="T35" fmla="*/ 63 h 217"/>
                <a:gd name="T36" fmla="*/ 185 w 234"/>
                <a:gd name="T37" fmla="*/ 122 h 217"/>
                <a:gd name="T38" fmla="*/ 227 w 234"/>
                <a:gd name="T39" fmla="*/ 12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216">
                  <a:moveTo>
                    <a:pt x="87" y="122"/>
                  </a:moveTo>
                  <a:cubicBezTo>
                    <a:pt x="87" y="217"/>
                    <a:pt x="87" y="217"/>
                    <a:pt x="87" y="217"/>
                  </a:cubicBezTo>
                  <a:cubicBezTo>
                    <a:pt x="0" y="217"/>
                    <a:pt x="0" y="217"/>
                    <a:pt x="0" y="217"/>
                  </a:cubicBezTo>
                  <a:cubicBezTo>
                    <a:pt x="0" y="142"/>
                    <a:pt x="0" y="142"/>
                    <a:pt x="0" y="142"/>
                  </a:cubicBezTo>
                  <a:cubicBezTo>
                    <a:pt x="0" y="102"/>
                    <a:pt x="5" y="73"/>
                    <a:pt x="14" y="55"/>
                  </a:cubicBezTo>
                  <a:cubicBezTo>
                    <a:pt x="27" y="30"/>
                    <a:pt x="47" y="12"/>
                    <a:pt x="74" y="0"/>
                  </a:cubicBezTo>
                  <a:cubicBezTo>
                    <a:pt x="94" y="32"/>
                    <a:pt x="94" y="32"/>
                    <a:pt x="94" y="32"/>
                  </a:cubicBezTo>
                  <a:cubicBezTo>
                    <a:pt x="78" y="38"/>
                    <a:pt x="65" y="49"/>
                    <a:pt x="58" y="63"/>
                  </a:cubicBezTo>
                  <a:cubicBezTo>
                    <a:pt x="50" y="76"/>
                    <a:pt x="45" y="96"/>
                    <a:pt x="44" y="122"/>
                  </a:cubicBezTo>
                  <a:lnTo>
                    <a:pt x="87" y="122"/>
                  </a:lnTo>
                  <a:close/>
                  <a:moveTo>
                    <a:pt x="227" y="122"/>
                  </a:moveTo>
                  <a:cubicBezTo>
                    <a:pt x="227" y="217"/>
                    <a:pt x="227" y="217"/>
                    <a:pt x="227" y="217"/>
                  </a:cubicBezTo>
                  <a:cubicBezTo>
                    <a:pt x="140" y="217"/>
                    <a:pt x="140" y="217"/>
                    <a:pt x="140" y="217"/>
                  </a:cubicBezTo>
                  <a:cubicBezTo>
                    <a:pt x="140" y="142"/>
                    <a:pt x="140" y="142"/>
                    <a:pt x="140" y="142"/>
                  </a:cubicBezTo>
                  <a:cubicBezTo>
                    <a:pt x="140" y="102"/>
                    <a:pt x="145" y="73"/>
                    <a:pt x="154" y="55"/>
                  </a:cubicBezTo>
                  <a:cubicBezTo>
                    <a:pt x="167" y="30"/>
                    <a:pt x="187" y="12"/>
                    <a:pt x="214" y="0"/>
                  </a:cubicBezTo>
                  <a:cubicBezTo>
                    <a:pt x="234" y="32"/>
                    <a:pt x="234" y="32"/>
                    <a:pt x="234" y="32"/>
                  </a:cubicBezTo>
                  <a:cubicBezTo>
                    <a:pt x="218" y="38"/>
                    <a:pt x="206" y="49"/>
                    <a:pt x="198" y="63"/>
                  </a:cubicBezTo>
                  <a:cubicBezTo>
                    <a:pt x="190" y="76"/>
                    <a:pt x="185" y="96"/>
                    <a:pt x="185" y="122"/>
                  </a:cubicBezTo>
                  <a:lnTo>
                    <a:pt x="227" y="122"/>
                  </a:lnTo>
                  <a:close/>
                </a:path>
              </a:pathLst>
            </a:custGeom>
            <a:solidFill>
              <a:schemeClr val="accent1">
                <a:alpha val="50000"/>
              </a:schemeClr>
            </a:solidFill>
            <a:ln w="9525">
              <a:noFill/>
              <a:round/>
            </a:ln>
          </p:spPr>
          <p:txBody>
            <a:bodyPr vert="horz" wrap="square" lIns="91440" tIns="45720" rIns="91440" bIns="45720" numCol="1" anchor="t" anchorCtr="0" compatLnSpc="1"/>
            <a:lstStyle/>
            <a:p>
              <a:endParaRPr lang="zh-CN" altLang="en-US">
                <a:solidFill>
                  <a:schemeClr val="dk1"/>
                </a:solidFill>
                <a:latin typeface="微软雅黑" pitchFamily="34" charset="-122"/>
                <a:ea typeface="微软雅黑" pitchFamily="34" charset="-122"/>
              </a:endParaRPr>
            </a:p>
          </p:txBody>
        </p:sp>
      </p:grpSp>
      <p:sp>
        <p:nvSpPr>
          <p:cNvPr id="3" name="Title 6"/>
          <p:cNvSpPr txBox="1"/>
          <p:nvPr>
            <p:custDataLst>
              <p:tags r:id="rId8"/>
            </p:custDataLst>
          </p:nvPr>
        </p:nvSpPr>
        <p:spPr>
          <a:xfrm>
            <a:off x="457200" y="2694305"/>
            <a:ext cx="9448800" cy="77978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en-US" sz="2400" b="1" spc="100">
                <a:ln w="3175">
                  <a:noFill/>
                  <a:prstDash val="dash"/>
                </a:ln>
                <a:solidFill>
                  <a:schemeClr val="dk1">
                    <a:lumMod val="75000"/>
                    <a:lumOff val="25000"/>
                  </a:schemeClr>
                </a:solidFill>
                <a:latin typeface="微软雅黑" pitchFamily="34" charset="-122"/>
                <a:ea typeface="微软雅黑" pitchFamily="34" charset="-122"/>
                <a:cs typeface="微软雅黑" panose="020B0503020204020204" pitchFamily="34" charset="-122"/>
              </a:rPr>
              <a:t>它能让每一个人都不可能对它温柔的声音充耳不闻。</a:t>
            </a:r>
          </a:p>
        </p:txBody>
      </p:sp>
      <p:sp>
        <p:nvSpPr>
          <p:cNvPr id="8" name="Title 6"/>
          <p:cNvSpPr txBox="1"/>
          <p:nvPr>
            <p:custDataLst>
              <p:tags r:id="rId9"/>
            </p:custDataLst>
          </p:nvPr>
        </p:nvSpPr>
        <p:spPr>
          <a:xfrm>
            <a:off x="4899660" y="3962400"/>
            <a:ext cx="7177405" cy="198120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400" b="1" spc="100">
                <a:ln w="3175">
                  <a:noFill/>
                  <a:prstDash val="dash"/>
                </a:ln>
                <a:solidFill>
                  <a:srgbClr val="C00000"/>
                </a:solidFill>
                <a:latin typeface="微软雅黑" pitchFamily="34" charset="-122"/>
                <a:ea typeface="微软雅黑" pitchFamily="34" charset="-122"/>
                <a:cs typeface="微软雅黑" panose="020B0503020204020204" pitchFamily="34" charset="-122"/>
              </a:rPr>
              <a:t>这句话写出了怜悯心对人潜移默化的熏陶作用。以“温柔的声音”来指怜悯心对人们的熏陶，写出了怜悯心对人熏陶的方式是春风化雨、润物无声。</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amond(in)">
                                      <p:cBhvr>
                                        <p:cTn id="7" dur="2000"/>
                                        <p:tgtEl>
                                          <p:spTgt spid="11"/>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diamond(in)">
                                      <p:cBhvr>
                                        <p:cTn id="13" dur="2000"/>
                                        <p:tgtEl>
                                          <p:spTgt spid="7"/>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6" presetClass="entr" presetSubtype="16" fill="hold" grpId="1"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circle(in)">
                                      <p:cBhvr>
                                        <p:cTn id="19" dur="2000"/>
                                        <p:tgtEl>
                                          <p:spTgt spid="5"/>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8" presetClass="entr" presetSubtype="16" fill="hold" grpId="2"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diamond(in)">
                                      <p:cBhvr>
                                        <p:cTn id="25" dur="2000"/>
                                        <p:tgtEl>
                                          <p:spTgt spid="3"/>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6" presetClass="entr" presetSubtype="16" fill="hold" grpId="3"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circle(in)">
                                      <p:cBhvr>
                                        <p:cTn id="31"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5" grpId="1"/>
      <p:bldP spid="3" grpId="2"/>
      <p:bldP spid="8" grpId="3"/>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p:cNvSpPr>
            <a:spLocks noGrp="1"/>
          </p:cNvSpPr>
          <p:nvPr>
            <p:custDataLst>
              <p:tags r:id="rId2"/>
            </p:custDataLst>
          </p:nvPr>
        </p:nvSpPr>
        <p:spPr>
          <a:xfrm>
            <a:off x="1496663" y="-214"/>
            <a:ext cx="8890064" cy="1259218"/>
          </a:xfrm>
          <a:prstGeom prst="rect">
            <a:avLst/>
          </a:prstGeom>
        </p:spPr>
        <p:txBody>
          <a:bodyPr vert="horz" wrap="square" lIns="0" tIns="0" rIns="0" bIns="0" rtlCol="0" anchor="b" anchorCtr="0">
            <a:normAutofit/>
          </a:bodyPr>
          <a:lstStyle>
            <a:lvl1pPr marL="0" marR="0" lvl="0" algn="ctr" defTabSz="914400" rtl="0" eaLnBrk="1" fontAlgn="auto" latinLnBrk="0" hangingPunct="1">
              <a:lnSpc>
                <a:spcPct val="100000"/>
              </a:lnSpc>
              <a:spcBef>
                <a:spcPct val="0"/>
              </a:spcBef>
              <a:buClrTx/>
              <a:buSzTx/>
              <a:buFontTx/>
              <a:buNone/>
              <a:defRPr kumimoji="0" lang="zh-CN" altLang="en-US" sz="7175" b="1" i="0" u="none" strike="noStrike" kern="1200" cap="none" spc="0" normalizeH="0" baseline="0" noProof="1">
                <a:solidFill>
                  <a:schemeClr val="dk1">
                    <a:lumMod val="85000"/>
                    <a:lumOff val="15000"/>
                  </a:schemeClr>
                </a:solidFill>
                <a:uFillTx/>
                <a:latin typeface="Arial" pitchFamily="34" charset="0"/>
                <a:ea typeface="汉仪尚巍手书W" panose="00020600040101010101" charset="-122"/>
                <a:cs typeface="+mj-cs"/>
                <a:sym typeface="+mn-ea"/>
              </a:defRPr>
            </a:lvl1pPr>
          </a:lstStyle>
          <a:p>
            <a:pPr marL="0" indent="0" algn="ctr">
              <a:lnSpc>
                <a:spcPct val="100000"/>
              </a:lnSpc>
              <a:spcBef>
                <a:spcPct val="0"/>
              </a:spcBef>
              <a:spcAft>
                <a:spcPct val="0"/>
              </a:spcAft>
              <a:buSzTx/>
              <a:buNone/>
            </a:pPr>
            <a:r>
              <a:rPr lang="zh-CN" sz="6000">
                <a:solidFill>
                  <a:schemeClr val="dk1">
                    <a:lumMod val="85000"/>
                    <a:lumOff val="15000"/>
                  </a:schemeClr>
                </a:solidFill>
                <a:latin typeface="微软雅黑" pitchFamily="34" charset="-122"/>
                <a:ea typeface="微软雅黑" pitchFamily="34" charset="-122"/>
              </a:rPr>
              <a:t>导入新课</a:t>
            </a:r>
          </a:p>
        </p:txBody>
      </p:sp>
      <p:sp>
        <p:nvSpPr>
          <p:cNvPr id="3" name="Text Placeholder 7"/>
          <p:cNvSpPr>
            <a:spLocks noGrp="1"/>
          </p:cNvSpPr>
          <p:nvPr>
            <p:custDataLst>
              <p:tags r:id="rId3"/>
            </p:custDataLst>
          </p:nvPr>
        </p:nvSpPr>
        <p:spPr>
          <a:xfrm>
            <a:off x="955675" y="1426845"/>
            <a:ext cx="10118090" cy="4174490"/>
          </a:xfrm>
          <a:prstGeom prst="rect">
            <a:avLst/>
          </a:prstGeom>
          <a:solidFill>
            <a:schemeClr val="tx2"/>
          </a:solidFill>
          <a:ln w="3175">
            <a:solidFill>
              <a:schemeClr val="tx1"/>
            </a:solidFill>
          </a:ln>
        </p:spPr>
        <p:txBody>
          <a:bodyPr vert="horz" wrap="square" lIns="0" tIns="0" rIns="0" bIns="0" rtlCol="0" anchor="ctr" anchorCtr="0">
            <a:noAutofit/>
          </a:bodyPr>
          <a:lstStyle>
            <a:lvl1pPr marL="0" indent="0" algn="l" defTabSz="914400" rtl="0" eaLnBrk="1" fontAlgn="auto" latinLnBrk="0" hangingPunct="1">
              <a:lnSpc>
                <a:spcPct val="130000"/>
              </a:lnSpc>
              <a:spcBef>
                <a:spcPct val="0"/>
              </a:spcBef>
              <a:spcAft>
                <a:spcPts val="1000"/>
              </a:spcAft>
              <a:buFont typeface="Arial" pitchFamily="34" charset="0"/>
              <a:buNone/>
              <a:defRPr sz="1600" u="none" strike="noStrike" kern="1200" cap="none" spc="0" normalizeH="0" baseline="0">
                <a:solidFill>
                  <a:schemeClr val="tx1">
                    <a:lumMod val="85000"/>
                    <a:lumOff val="15000"/>
                  </a:schemeClr>
                </a:solidFill>
                <a:uFillTx/>
                <a:latin typeface="微软雅黑" pitchFamily="34" charset="-122"/>
                <a:ea typeface="微软雅黑" pitchFamily="34" charset="-122"/>
                <a:cs typeface="+mn-cs"/>
              </a:defRPr>
            </a:lvl1pPr>
            <a:lvl2pPr marL="457200" indent="0" algn="l" defTabSz="914400" rtl="0" eaLnBrk="1" fontAlgn="auto" latinLnBrk="0" hangingPunct="1">
              <a:lnSpc>
                <a:spcPct val="130000"/>
              </a:lnSpc>
              <a:spcBef>
                <a:spcPct val="0"/>
              </a:spcBef>
              <a:spcAft>
                <a:spcPts val="1000"/>
              </a:spcAft>
              <a:buFont typeface="Arial" pitchFamily="34" charset="0"/>
              <a:buNone/>
              <a:tabLst>
                <a:tab pos="1609725" algn="l"/>
              </a:tabLst>
              <a:defRPr sz="1600" u="none" strike="noStrike" kern="1200" cap="none" spc="150" normalizeH="0" baseline="0">
                <a:solidFill>
                  <a:schemeClr val="tx1"/>
                </a:solidFill>
                <a:uFillTx/>
                <a:latin typeface="微软雅黑" pitchFamily="34" charset="-122"/>
                <a:ea typeface="微软雅黑" pitchFamily="34" charset="-122"/>
                <a:cs typeface="+mn-cs"/>
              </a:defRPr>
            </a:lvl2pPr>
            <a:lvl3pPr marL="11430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solidFill>
                <a:uFillTx/>
                <a:latin typeface="微软雅黑" pitchFamily="34" charset="-122"/>
                <a:ea typeface="微软雅黑" pitchFamily="34" charset="-122"/>
                <a:cs typeface="+mn-cs"/>
              </a:defRPr>
            </a:lvl3pPr>
            <a:lvl4pPr marL="16002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solidFill>
                <a:uFillTx/>
                <a:latin typeface="微软雅黑" pitchFamily="34" charset="-122"/>
                <a:ea typeface="微软雅黑" pitchFamily="34" charset="-122"/>
                <a:cs typeface="+mn-cs"/>
              </a:defRPr>
            </a:lvl4pPr>
            <a:lvl5pPr marL="20574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solidFill>
                <a:uFillTx/>
                <a:latin typeface="微软雅黑" pitchFamily="34" charset="-122"/>
                <a:ea typeface="微软雅黑" pitchFamily="34" charset="-122"/>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lvl="0" indent="0" algn="l">
              <a:lnSpc>
                <a:spcPct val="150000"/>
              </a:lnSpc>
              <a:spcBef>
                <a:spcPct val="0"/>
              </a:spcBef>
              <a:spcAft>
                <a:spcPts val="1000"/>
              </a:spcAft>
              <a:buSzTx/>
              <a:buNone/>
            </a:pPr>
            <a:r>
              <a:rPr lang="zh-CN" sz="2400" b="1">
                <a:solidFill>
                  <a:schemeClr val="dk1">
                    <a:lumMod val="65000"/>
                    <a:lumOff val="35000"/>
                  </a:schemeClr>
                </a:solidFill>
                <a:latin typeface="Arial" pitchFamily="34" charset="0"/>
                <a:ea typeface="隶书" panose="02010509060101010101" charset="-122"/>
              </a:rPr>
              <a:t>泪为心底的悲悯而流。每每孤灯夜读，总会流泪。为窦娥蒙冤流泪，为贾谊受屈流泪，为廉颇老矣流泪。痴迷于戏剧，而悲剧的结局，偏要把美好的事物撕得粉碎。因此，每到结局处，总是心中一悸，为之黯然泪下。为发了疯的李尔王流泪，为殉情而死得罗密欧与朱丽叶流泪，为因彼此误会而双双殒命的露伊斯与斐迪南而流泪对他人的不幸最大触动，莫过于潸然泪下，从那些残缺的碎片中，看到过去的褪色欢欣，怎能不为那些生命，那些美好而感伤？悲悯是人类与生俱来的，是对生之遗憾，生之残缺的深深哀叹。</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6" presetClass="entr" presetSubtype="16"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circle(in)">
                                      <p:cBhvr>
                                        <p:cTn id="13"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1" animBg="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0" y="0"/>
            <a:ext cx="12192000" cy="925830"/>
          </a:xfrm>
          <a:prstGeom prst="rect">
            <a:avLst/>
          </a:prstGeom>
          <a:solidFill>
            <a:schemeClr val="dk2">
              <a:lumMod val="1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itchFamily="34" charset="-122"/>
              <a:ea typeface="微软雅黑" pitchFamily="34" charset="-122"/>
              <a:sym typeface="+mn-ea"/>
            </a:endParaRPr>
          </a:p>
        </p:txBody>
      </p:sp>
      <p:cxnSp>
        <p:nvCxnSpPr>
          <p:cNvPr id="7" name="直接连接符 6"/>
          <p:cNvCxnSpPr/>
          <p:nvPr>
            <p:custDataLst>
              <p:tags r:id="rId3"/>
            </p:custDataLst>
          </p:nvPr>
        </p:nvCxnSpPr>
        <p:spPr>
          <a:xfrm flipH="1">
            <a:off x="604222" y="3581400"/>
            <a:ext cx="10983556" cy="0"/>
          </a:xfrm>
          <a:prstGeom prst="line">
            <a:avLst/>
          </a:prstGeom>
          <a:ln w="12700">
            <a:solidFill>
              <a:schemeClr val="dk1"/>
            </a:solidFill>
            <a:prstDash val="lgDashDot"/>
          </a:ln>
        </p:spPr>
        <p:style>
          <a:lnRef idx="1">
            <a:schemeClr val="dk1"/>
          </a:lnRef>
          <a:fillRef idx="0">
            <a:schemeClr val="dk1"/>
          </a:fillRef>
          <a:effectRef idx="0">
            <a:schemeClr val="dk1"/>
          </a:effectRef>
          <a:fontRef idx="minor">
            <a:schemeClr val="tx1"/>
          </a:fontRef>
        </p:style>
      </p:cxnSp>
      <p:sp>
        <p:nvSpPr>
          <p:cNvPr id="4" name="文本框 3"/>
          <p:cNvSpPr txBox="1"/>
          <p:nvPr>
            <p:custDataLst>
              <p:tags r:id="rId4"/>
            </p:custDataLst>
          </p:nvPr>
        </p:nvSpPr>
        <p:spPr>
          <a:xfrm>
            <a:off x="457155" y="152400"/>
            <a:ext cx="11277689" cy="609600"/>
          </a:xfrm>
          <a:prstGeom prst="rect">
            <a:avLst/>
          </a:prstGeom>
          <a:noFill/>
        </p:spPr>
        <p:txBody>
          <a:bodyPr wrap="square" lIns="63500" tIns="25400" rIns="63500" bIns="25400" rtlCol="0" anchor="ctr" anchorCtr="0">
            <a:noAutofit/>
          </a:bodyPr>
          <a:lstStyle/>
          <a:p>
            <a:pPr marL="0" indent="0" algn="l">
              <a:lnSpc>
                <a:spcPct val="100000"/>
              </a:lnSpc>
              <a:spcBef>
                <a:spcPct val="0"/>
              </a:spcBef>
              <a:spcAft>
                <a:spcPct val="0"/>
              </a:spcAft>
              <a:buSzTx/>
              <a:buNone/>
            </a:pPr>
            <a:r>
              <a:rPr lang="zh-CN" sz="4000" b="1" spc="160">
                <a:solidFill>
                  <a:schemeClr val="accent1"/>
                </a:solidFill>
                <a:latin typeface="微软雅黑" pitchFamily="34" charset="-122"/>
                <a:ea typeface="微软雅黑" pitchFamily="34" charset="-122"/>
              </a:rPr>
              <a:t>分析下面句子的深刻含义</a:t>
            </a:r>
          </a:p>
        </p:txBody>
      </p:sp>
      <p:sp>
        <p:nvSpPr>
          <p:cNvPr id="11" name="Title 6"/>
          <p:cNvSpPr txBox="1"/>
          <p:nvPr>
            <p:custDataLst>
              <p:tags r:id="rId5"/>
            </p:custDataLst>
          </p:nvPr>
        </p:nvSpPr>
        <p:spPr>
          <a:xfrm>
            <a:off x="609600" y="1457960"/>
            <a:ext cx="9448800" cy="180848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en-US" sz="2400" b="1" spc="100">
                <a:ln w="3175">
                  <a:noFill/>
                  <a:prstDash val="dash"/>
                </a:ln>
                <a:solidFill>
                  <a:schemeClr val="dk1">
                    <a:lumMod val="75000"/>
                    <a:lumOff val="25000"/>
                  </a:schemeClr>
                </a:solidFill>
                <a:latin typeface="微软雅黑" pitchFamily="34" charset="-122"/>
                <a:ea typeface="微软雅黑" pitchFamily="34" charset="-122"/>
                <a:cs typeface="微软雅黑" panose="020B0503020204020204" pitchFamily="34" charset="-122"/>
              </a:rPr>
              <a:t>它摒弃了“你们愿意人怎样待你们，你们也要怎样待人”这样一句富于理性和符合公正原则的精辟格言，而采用“在谋求你的利益时，要尽可能不损害他人”这样一句出自善良天性的格言。</a:t>
            </a:r>
          </a:p>
        </p:txBody>
      </p:sp>
      <p:sp>
        <p:nvSpPr>
          <p:cNvPr id="5" name="Title 6"/>
          <p:cNvSpPr txBox="1"/>
          <p:nvPr>
            <p:custDataLst>
              <p:tags r:id="rId6"/>
            </p:custDataLst>
          </p:nvPr>
        </p:nvSpPr>
        <p:spPr>
          <a:xfrm>
            <a:off x="609564" y="3962400"/>
            <a:ext cx="10972876" cy="1981213"/>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50000"/>
              </a:lnSpc>
              <a:spcBef>
                <a:spcPct val="0"/>
              </a:spcBef>
              <a:spcAft>
                <a:spcPts val="800"/>
              </a:spcAft>
              <a:buSzTx/>
              <a:buNone/>
            </a:pPr>
            <a:r>
              <a:rPr lang="zh-CN" sz="2400" b="1" spc="100">
                <a:ln w="3175">
                  <a:noFill/>
                  <a:prstDash val="dash"/>
                </a:ln>
                <a:solidFill>
                  <a:srgbClr val="C00000"/>
                </a:solidFill>
                <a:latin typeface="微软雅黑" pitchFamily="34" charset="-122"/>
                <a:ea typeface="微软雅黑" pitchFamily="34" charset="-122"/>
                <a:cs typeface="微软雅黑" panose="020B0503020204020204" pitchFamily="34" charset="-122"/>
              </a:rPr>
              <a:t>第一句话强调的是，人们怎样对待我，我就怎样对待别人。这是自爱心的体现，体现的是人们的自私心。第二句话强调的是，在谋求自己的利益时，不要损害他人的利益。这是怜悯心的体现，是人善良的天性。</a:t>
            </a:r>
          </a:p>
        </p:txBody>
      </p:sp>
      <p:grpSp>
        <p:nvGrpSpPr>
          <p:cNvPr id="23" name="Group 4"/>
          <p:cNvGrpSpPr>
            <a:grpSpLocks noChangeAspect="1"/>
          </p:cNvGrpSpPr>
          <p:nvPr>
            <p:custDataLst>
              <p:tags r:id="rId7"/>
            </p:custDataLst>
          </p:nvPr>
        </p:nvGrpSpPr>
        <p:grpSpPr>
          <a:xfrm rot="10800000">
            <a:off x="10765160" y="2058690"/>
            <a:ext cx="826161" cy="762006"/>
            <a:chOff x="3703" y="1843"/>
            <a:chExt cx="562" cy="519"/>
          </a:xfrm>
        </p:grpSpPr>
        <p:sp>
          <p:nvSpPr>
            <p:cNvPr id="24" name="AutoShape 3"/>
            <p:cNvSpPr>
              <a:spLocks noChangeAspect="1" noChangeArrowheads="1" noTextEdit="1"/>
            </p:cNvSpPr>
            <p:nvPr>
              <p:custDataLst>
                <p:tags r:id="rId8"/>
              </p:custDataLst>
            </p:nvPr>
          </p:nvSpPr>
          <p:spPr bwMode="auto">
            <a:xfrm>
              <a:off x="3703" y="1843"/>
              <a:ext cx="562" cy="519"/>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schemeClr val="dk1"/>
                </a:solidFill>
                <a:latin typeface="微软雅黑" pitchFamily="34" charset="-122"/>
                <a:ea typeface="微软雅黑" pitchFamily="34" charset="-122"/>
              </a:endParaRPr>
            </a:p>
          </p:txBody>
        </p:sp>
        <p:sp>
          <p:nvSpPr>
            <p:cNvPr id="25" name="Freeform 5"/>
            <p:cNvSpPr>
              <a:spLocks noEditPoints="1"/>
            </p:cNvSpPr>
            <p:nvPr>
              <p:custDataLst>
                <p:tags r:id="rId9"/>
              </p:custDataLst>
            </p:nvPr>
          </p:nvSpPr>
          <p:spPr bwMode="auto">
            <a:xfrm>
              <a:off x="3705" y="1843"/>
              <a:ext cx="563" cy="521"/>
            </a:xfrm>
            <a:custGeom>
              <a:avLst/>
              <a:gdLst>
                <a:gd name="T0" fmla="*/ 87 w 234"/>
                <a:gd name="T1" fmla="*/ 122 h 217"/>
                <a:gd name="T2" fmla="*/ 87 w 234"/>
                <a:gd name="T3" fmla="*/ 217 h 217"/>
                <a:gd name="T4" fmla="*/ 0 w 234"/>
                <a:gd name="T5" fmla="*/ 217 h 217"/>
                <a:gd name="T6" fmla="*/ 0 w 234"/>
                <a:gd name="T7" fmla="*/ 142 h 217"/>
                <a:gd name="T8" fmla="*/ 14 w 234"/>
                <a:gd name="T9" fmla="*/ 55 h 217"/>
                <a:gd name="T10" fmla="*/ 74 w 234"/>
                <a:gd name="T11" fmla="*/ 0 h 217"/>
                <a:gd name="T12" fmla="*/ 94 w 234"/>
                <a:gd name="T13" fmla="*/ 32 h 217"/>
                <a:gd name="T14" fmla="*/ 58 w 234"/>
                <a:gd name="T15" fmla="*/ 63 h 217"/>
                <a:gd name="T16" fmla="*/ 44 w 234"/>
                <a:gd name="T17" fmla="*/ 122 h 217"/>
                <a:gd name="T18" fmla="*/ 87 w 234"/>
                <a:gd name="T19" fmla="*/ 122 h 217"/>
                <a:gd name="T20" fmla="*/ 227 w 234"/>
                <a:gd name="T21" fmla="*/ 122 h 217"/>
                <a:gd name="T22" fmla="*/ 227 w 234"/>
                <a:gd name="T23" fmla="*/ 217 h 217"/>
                <a:gd name="T24" fmla="*/ 140 w 234"/>
                <a:gd name="T25" fmla="*/ 217 h 217"/>
                <a:gd name="T26" fmla="*/ 140 w 234"/>
                <a:gd name="T27" fmla="*/ 142 h 217"/>
                <a:gd name="T28" fmla="*/ 154 w 234"/>
                <a:gd name="T29" fmla="*/ 55 h 217"/>
                <a:gd name="T30" fmla="*/ 214 w 234"/>
                <a:gd name="T31" fmla="*/ 0 h 217"/>
                <a:gd name="T32" fmla="*/ 234 w 234"/>
                <a:gd name="T33" fmla="*/ 32 h 217"/>
                <a:gd name="T34" fmla="*/ 198 w 234"/>
                <a:gd name="T35" fmla="*/ 63 h 217"/>
                <a:gd name="T36" fmla="*/ 185 w 234"/>
                <a:gd name="T37" fmla="*/ 122 h 217"/>
                <a:gd name="T38" fmla="*/ 227 w 234"/>
                <a:gd name="T39" fmla="*/ 12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216">
                  <a:moveTo>
                    <a:pt x="87" y="122"/>
                  </a:moveTo>
                  <a:cubicBezTo>
                    <a:pt x="87" y="217"/>
                    <a:pt x="87" y="217"/>
                    <a:pt x="87" y="217"/>
                  </a:cubicBezTo>
                  <a:cubicBezTo>
                    <a:pt x="0" y="217"/>
                    <a:pt x="0" y="217"/>
                    <a:pt x="0" y="217"/>
                  </a:cubicBezTo>
                  <a:cubicBezTo>
                    <a:pt x="0" y="142"/>
                    <a:pt x="0" y="142"/>
                    <a:pt x="0" y="142"/>
                  </a:cubicBezTo>
                  <a:cubicBezTo>
                    <a:pt x="0" y="102"/>
                    <a:pt x="5" y="73"/>
                    <a:pt x="14" y="55"/>
                  </a:cubicBezTo>
                  <a:cubicBezTo>
                    <a:pt x="27" y="30"/>
                    <a:pt x="47" y="12"/>
                    <a:pt x="74" y="0"/>
                  </a:cubicBezTo>
                  <a:cubicBezTo>
                    <a:pt x="94" y="32"/>
                    <a:pt x="94" y="32"/>
                    <a:pt x="94" y="32"/>
                  </a:cubicBezTo>
                  <a:cubicBezTo>
                    <a:pt x="78" y="38"/>
                    <a:pt x="65" y="49"/>
                    <a:pt x="58" y="63"/>
                  </a:cubicBezTo>
                  <a:cubicBezTo>
                    <a:pt x="50" y="76"/>
                    <a:pt x="45" y="96"/>
                    <a:pt x="44" y="122"/>
                  </a:cubicBezTo>
                  <a:lnTo>
                    <a:pt x="87" y="122"/>
                  </a:lnTo>
                  <a:close/>
                  <a:moveTo>
                    <a:pt x="227" y="122"/>
                  </a:moveTo>
                  <a:cubicBezTo>
                    <a:pt x="227" y="217"/>
                    <a:pt x="227" y="217"/>
                    <a:pt x="227" y="217"/>
                  </a:cubicBezTo>
                  <a:cubicBezTo>
                    <a:pt x="140" y="217"/>
                    <a:pt x="140" y="217"/>
                    <a:pt x="140" y="217"/>
                  </a:cubicBezTo>
                  <a:cubicBezTo>
                    <a:pt x="140" y="142"/>
                    <a:pt x="140" y="142"/>
                    <a:pt x="140" y="142"/>
                  </a:cubicBezTo>
                  <a:cubicBezTo>
                    <a:pt x="140" y="102"/>
                    <a:pt x="145" y="73"/>
                    <a:pt x="154" y="55"/>
                  </a:cubicBezTo>
                  <a:cubicBezTo>
                    <a:pt x="167" y="30"/>
                    <a:pt x="187" y="12"/>
                    <a:pt x="214" y="0"/>
                  </a:cubicBezTo>
                  <a:cubicBezTo>
                    <a:pt x="234" y="32"/>
                    <a:pt x="234" y="32"/>
                    <a:pt x="234" y="32"/>
                  </a:cubicBezTo>
                  <a:cubicBezTo>
                    <a:pt x="218" y="38"/>
                    <a:pt x="206" y="49"/>
                    <a:pt x="198" y="63"/>
                  </a:cubicBezTo>
                  <a:cubicBezTo>
                    <a:pt x="190" y="76"/>
                    <a:pt x="185" y="96"/>
                    <a:pt x="185" y="122"/>
                  </a:cubicBezTo>
                  <a:lnTo>
                    <a:pt x="227" y="122"/>
                  </a:lnTo>
                  <a:close/>
                </a:path>
              </a:pathLst>
            </a:custGeom>
            <a:solidFill>
              <a:schemeClr val="accent1">
                <a:alpha val="50000"/>
              </a:schemeClr>
            </a:solidFill>
            <a:ln w="9525">
              <a:noFill/>
              <a:round/>
            </a:ln>
          </p:spPr>
          <p:txBody>
            <a:bodyPr vert="horz" wrap="square" lIns="91440" tIns="45720" rIns="91440" bIns="45720" numCol="1" anchor="t" anchorCtr="0" compatLnSpc="1"/>
            <a:lstStyle/>
            <a:p>
              <a:endParaRPr lang="zh-CN" altLang="en-US">
                <a:solidFill>
                  <a:schemeClr val="dk1"/>
                </a:solidFill>
                <a:latin typeface="微软雅黑" pitchFamily="34" charset="-122"/>
                <a:ea typeface="微软雅黑" pitchFamily="34" charset="-122"/>
              </a:endParaRPr>
            </a:p>
          </p:txBody>
        </p:sp>
      </p:gr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diamond(in)">
                                      <p:cBhvr>
                                        <p:cTn id="7" dur="2000"/>
                                        <p:tgtEl>
                                          <p:spTgt spid="11"/>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8" presetClass="entr" presetSubtype="16"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diamond(in)">
                                      <p:cBhvr>
                                        <p:cTn id="13" dur="2000"/>
                                        <p:tgtEl>
                                          <p:spTgt spid="7"/>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6" presetClass="entr" presetSubtype="16" fill="hold" grpId="1" nodeType="click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circle(in)">
                                      <p:cBhvr>
                                        <p:cTn id="19"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5" grpId="1"/>
    </p:bldLst>
  </p:timing>
</p:sld>
</file>

<file path=ppt/slides/slide31.xml><?xml version="1.0" encoding="utf-8"?>
<p:sld xmlns:a="http://schemas.openxmlformats.org/drawingml/2006/main" xmlns:r="http://schemas.openxmlformats.org/officeDocument/2006/relationships"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chOff x="0" y="0"/>
          <a:chExt cx="0" cy="0"/>
        </a:xfrm>
      </p:grpSpPr>
      <p:pic>
        <p:nvPicPr>
          <p:cNvPr id="4" name="图片 3" descr="D:\meihua_service_cache\jpg/feb1ab90a6d8687b96355035e2c536ab.jpgfeb1ab90a6d8687b96355035e2c536ab"/>
          <p:cNvPicPr>
            <a:picLocks noChangeAspect="1"/>
          </p:cNvPicPr>
          <p:nvPr>
            <p:custDataLst>
              <p:tags r:id="rId2"/>
            </p:custDataLst>
          </p:nvPr>
        </p:nvPicPr>
        <p:blipFill>
          <a:blip r:embed="rId6"/>
          <a:srcRect l="25875" r="25875"/>
          <a:stretch>
            <a:fillRect/>
          </a:stretch>
        </p:blipFill>
        <p:spPr>
          <a:xfrm>
            <a:off x="0" y="0"/>
            <a:ext cx="5882704" cy="6858000"/>
          </a:xfrm>
          <a:custGeom>
            <a:avLst/>
            <a:gdLst/>
            <a:ahLst/>
            <a:cxnLst>
              <a:cxn ang="3">
                <a:pos x="hc" y="t"/>
              </a:cxn>
              <a:cxn ang="cd2">
                <a:pos x="l" y="vc"/>
              </a:cxn>
              <a:cxn ang="cd4">
                <a:pos x="hc" y="b"/>
              </a:cxn>
              <a:cxn ang="0">
                <a:pos x="r" y="vc"/>
              </a:cxn>
            </a:cxnLst>
            <a:rect l="l" t="t" r="r" b="b"/>
            <a:pathLst>
              <a:path w="10320" h="10800">
                <a:moveTo>
                  <a:pt x="0" y="0"/>
                </a:moveTo>
                <a:lnTo>
                  <a:pt x="10320" y="0"/>
                </a:lnTo>
                <a:lnTo>
                  <a:pt x="10320" y="10800"/>
                </a:lnTo>
                <a:lnTo>
                  <a:pt x="0" y="10800"/>
                </a:lnTo>
                <a:lnTo>
                  <a:pt x="0" y="0"/>
                </a:lnTo>
                <a:close/>
              </a:path>
            </a:pathLst>
          </a:custGeom>
        </p:spPr>
      </p:pic>
      <p:sp>
        <p:nvSpPr>
          <p:cNvPr id="3" name="文本框 2"/>
          <p:cNvSpPr txBox="1"/>
          <p:nvPr>
            <p:custDataLst>
              <p:tags r:id="rId3"/>
            </p:custDataLst>
          </p:nvPr>
        </p:nvSpPr>
        <p:spPr>
          <a:xfrm>
            <a:off x="6339909" y="914385"/>
            <a:ext cx="5394972" cy="769341"/>
          </a:xfrm>
          <a:prstGeom prst="rect">
            <a:avLst/>
          </a:prstGeom>
          <a:noFill/>
        </p:spPr>
        <p:txBody>
          <a:bodyPr wrap="square" lIns="63500" tIns="25400" rIns="63500" bIns="25400" rtlCol="0" anchor="b" anchorCtr="0">
            <a:noAutofit/>
          </a:bodyPr>
          <a:lstStyle/>
          <a:p>
            <a:pPr marL="0" indent="0" algn="l">
              <a:lnSpc>
                <a:spcPct val="100000"/>
              </a:lnSpc>
              <a:spcBef>
                <a:spcPct val="0"/>
              </a:spcBef>
              <a:spcAft>
                <a:spcPct val="0"/>
              </a:spcAft>
              <a:buSzTx/>
              <a:buNone/>
            </a:pPr>
            <a:r>
              <a:rPr lang="zh-CN" altLang="en-US" sz="6600" b="1" spc="160">
                <a:solidFill>
                  <a:schemeClr val="accent1"/>
                </a:solidFill>
                <a:latin typeface="微软雅黑" pitchFamily="34" charset="-122"/>
                <a:ea typeface="微软雅黑" pitchFamily="34" charset="-122"/>
              </a:rPr>
              <a:t>拓展提升</a:t>
            </a:r>
          </a:p>
        </p:txBody>
      </p:sp>
      <p:pic>
        <p:nvPicPr>
          <p:cNvPr id="5" name="图片 4"/>
          <p:cNvPicPr>
            <a:picLocks noChangeAspect="1"/>
          </p:cNvPicPr>
          <p:nvPr>
            <p:custDataLst>
              <p:tags r:id="rId4"/>
            </p:custDataLst>
          </p:nvPr>
        </p:nvPicPr>
        <p:blipFill>
          <a:blip r:embed="rId7"/>
          <a:stretch>
            <a:fillRect/>
          </a:stretch>
        </p:blipFill>
        <p:spPr>
          <a:xfrm>
            <a:off x="6339908" y="2572269"/>
            <a:ext cx="5394971" cy="2805385"/>
          </a:xfrm>
          <a:custGeom>
            <a:avLst/>
            <a:gdLst/>
            <a:ahLst/>
            <a:cxnLst>
              <a:cxn ang="3">
                <a:pos x="hc" y="t"/>
              </a:cxn>
              <a:cxn ang="cd2">
                <a:pos x="l" y="vc"/>
              </a:cxn>
              <a:cxn ang="cd4">
                <a:pos x="hc" y="b"/>
              </a:cxn>
              <a:cxn ang="0">
                <a:pos x="r" y="vc"/>
              </a:cxn>
            </a:cxnLst>
            <a:rect l="l" t="t" r="r" b="b"/>
            <a:pathLst>
              <a:path w="7440" h="4800">
                <a:moveTo>
                  <a:pt x="0" y="0"/>
                </a:moveTo>
                <a:lnTo>
                  <a:pt x="7440" y="0"/>
                </a:lnTo>
                <a:lnTo>
                  <a:pt x="7440" y="4800"/>
                </a:lnTo>
                <a:lnTo>
                  <a:pt x="0" y="4800"/>
                </a:lnTo>
                <a:lnTo>
                  <a:pt x="0" y="0"/>
                </a:lnTo>
                <a:close/>
              </a:path>
            </a:pathLst>
          </a:cu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gradFill>
          <a:gsLst>
            <a:gs pos="0">
              <a:schemeClr val="tx2"/>
            </a:gs>
            <a:gs pos="100000">
              <a:schemeClr val="bg2">
                <a:lumMod val="95000"/>
              </a:schemeClr>
            </a:gs>
          </a:gsLst>
          <a:lin ang="5400000" scaled="0"/>
        </a:gradFill>
        <a:effectLst/>
      </p:bgPr>
    </p:bg>
    <p:spTree>
      <p:nvGrpSpPr>
        <p:cNvPr id="1" name=""/>
        <p:cNvGrpSpPr/>
        <p:nvPr/>
      </p:nvGrpSpPr>
      <p:grpSpPr>
        <a:xfrm>
          <a:off x="0" y="0"/>
          <a:ext cx="0" cy="0"/>
          <a:chOff x="0" y="0"/>
          <a:chExt cx="0" cy="0"/>
        </a:xfrm>
      </p:grpSpPr>
      <p:sp>
        <p:nvSpPr>
          <p:cNvPr id="12" name="矩形 11"/>
          <p:cNvSpPr/>
          <p:nvPr userDrawn="1">
            <p:custDataLst>
              <p:tags r:id="rId2"/>
            </p:custDataLst>
          </p:nvPr>
        </p:nvSpPr>
        <p:spPr>
          <a:xfrm>
            <a:off x="0" y="0"/>
            <a:ext cx="4120896" cy="6858000"/>
          </a:xfrm>
          <a:prstGeom prst="rect">
            <a:avLst/>
          </a:prstGeom>
          <a:solidFill>
            <a:schemeClr val="dk2">
              <a:lumMod val="10000"/>
              <a:alpha val="8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US" altLang="zh-CN">
              <a:solidFill>
                <a:schemeClr val="lt1"/>
              </a:solidFill>
              <a:latin typeface="微软雅黑" pitchFamily="34" charset="-122"/>
              <a:ea typeface="微软雅黑" pitchFamily="34" charset="-122"/>
              <a:sym typeface="+mn-ea"/>
            </a:endParaRPr>
          </a:p>
        </p:txBody>
      </p:sp>
      <p:sp>
        <p:nvSpPr>
          <p:cNvPr id="9" name="任意形状 8"/>
          <p:cNvSpPr/>
          <p:nvPr userDrawn="1">
            <p:custDataLst>
              <p:tags r:id="rId3"/>
            </p:custDataLst>
          </p:nvPr>
        </p:nvSpPr>
        <p:spPr>
          <a:xfrm rot="16200000">
            <a:off x="-21591" y="21328"/>
            <a:ext cx="1741805" cy="1698625"/>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40000"/>
                </a:srgbClr>
              </a:gs>
              <a:gs pos="100000">
                <a:srgbClr val="FFFFFF">
                  <a:alpha val="10000"/>
                </a:srgb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itchFamily="34" charset="-122"/>
              <a:ea typeface="微软雅黑" pitchFamily="34" charset="-122"/>
            </a:endParaRPr>
          </a:p>
        </p:txBody>
      </p:sp>
      <p:sp>
        <p:nvSpPr>
          <p:cNvPr id="10" name="任意形状 9"/>
          <p:cNvSpPr/>
          <p:nvPr userDrawn="1">
            <p:custDataLst>
              <p:tags r:id="rId4"/>
            </p:custDataLst>
          </p:nvPr>
        </p:nvSpPr>
        <p:spPr>
          <a:xfrm rot="10800000">
            <a:off x="0" y="5905547"/>
            <a:ext cx="976630" cy="952500"/>
          </a:xfrm>
          <a:custGeom>
            <a:avLst/>
            <a:gdLst>
              <a:gd name="connsiteX0" fmla="*/ 361564 w 3507050"/>
              <a:gd name="connsiteY0" fmla="*/ 0 h 3419170"/>
              <a:gd name="connsiteX1" fmla="*/ 3507050 w 3507050"/>
              <a:gd name="connsiteY1" fmla="*/ 0 h 3419170"/>
              <a:gd name="connsiteX2" fmla="*/ 3507050 w 3507050"/>
              <a:gd name="connsiteY2" fmla="*/ 3045349 h 3419170"/>
              <a:gd name="connsiteX3" fmla="*/ 3329322 w 3507050"/>
              <a:gd name="connsiteY3" fmla="*/ 3151539 h 3419170"/>
              <a:gd name="connsiteX4" fmla="*/ 2254631 w 3507050"/>
              <a:gd name="connsiteY4" fmla="*/ 3419170 h 3419170"/>
              <a:gd name="connsiteX5" fmla="*/ 0 w 3507050"/>
              <a:gd name="connsiteY5" fmla="*/ 1201750 h 3419170"/>
              <a:gd name="connsiteX6" fmla="*/ 272122 w 3507050"/>
              <a:gd name="connsiteY6" fmla="*/ 144796 h 3419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07050" h="3419170">
                <a:moveTo>
                  <a:pt x="361564" y="0"/>
                </a:moveTo>
                <a:lnTo>
                  <a:pt x="3507050" y="0"/>
                </a:lnTo>
                <a:lnTo>
                  <a:pt x="3507050" y="3045349"/>
                </a:lnTo>
                <a:lnTo>
                  <a:pt x="3329322" y="3151539"/>
                </a:lnTo>
                <a:cubicBezTo>
                  <a:pt x="3009856" y="3322220"/>
                  <a:pt x="2643756" y="3419170"/>
                  <a:pt x="2254631" y="3419170"/>
                </a:cubicBezTo>
                <a:cubicBezTo>
                  <a:pt x="1009433" y="3419170"/>
                  <a:pt x="0" y="2426397"/>
                  <a:pt x="0" y="1201750"/>
                </a:cubicBezTo>
                <a:cubicBezTo>
                  <a:pt x="0" y="819048"/>
                  <a:pt x="98578" y="458990"/>
                  <a:pt x="272122" y="144796"/>
                </a:cubicBezTo>
                <a:close/>
              </a:path>
            </a:pathLst>
          </a:custGeom>
          <a:gradFill>
            <a:gsLst>
              <a:gs pos="0">
                <a:srgbClr val="FFFFFF">
                  <a:alpha val="40000"/>
                </a:srgbClr>
              </a:gs>
              <a:gs pos="100000">
                <a:srgbClr val="FFFFFF">
                  <a:alpha val="10000"/>
                </a:srgbClr>
              </a:gs>
            </a:gsLst>
            <a:lin ang="16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kumimoji="1" lang="zh-CN" altLang="en-US">
              <a:solidFill>
                <a:schemeClr val="lt1"/>
              </a:solidFill>
              <a:highlight>
                <a:srgbClr val="1171F1"/>
              </a:highlight>
              <a:latin typeface="微软雅黑" pitchFamily="34" charset="-122"/>
              <a:ea typeface="微软雅黑" pitchFamily="34" charset="-122"/>
            </a:endParaRPr>
          </a:p>
        </p:txBody>
      </p:sp>
      <p:sp>
        <p:nvSpPr>
          <p:cNvPr id="6" name="Freeform 5"/>
          <p:cNvSpPr>
            <a:spLocks noEditPoints="1"/>
          </p:cNvSpPr>
          <p:nvPr>
            <p:custDataLst>
              <p:tags r:id="rId5"/>
            </p:custDataLst>
          </p:nvPr>
        </p:nvSpPr>
        <p:spPr bwMode="auto">
          <a:xfrm rot="10800000">
            <a:off x="10668085" y="609605"/>
            <a:ext cx="802640" cy="741680"/>
          </a:xfrm>
          <a:custGeom>
            <a:avLst/>
            <a:gdLst>
              <a:gd name="T0" fmla="*/ 87 w 234"/>
              <a:gd name="T1" fmla="*/ 122 h 217"/>
              <a:gd name="T2" fmla="*/ 87 w 234"/>
              <a:gd name="T3" fmla="*/ 217 h 217"/>
              <a:gd name="T4" fmla="*/ 0 w 234"/>
              <a:gd name="T5" fmla="*/ 217 h 217"/>
              <a:gd name="T6" fmla="*/ 0 w 234"/>
              <a:gd name="T7" fmla="*/ 142 h 217"/>
              <a:gd name="T8" fmla="*/ 14 w 234"/>
              <a:gd name="T9" fmla="*/ 55 h 217"/>
              <a:gd name="T10" fmla="*/ 74 w 234"/>
              <a:gd name="T11" fmla="*/ 0 h 217"/>
              <a:gd name="T12" fmla="*/ 94 w 234"/>
              <a:gd name="T13" fmla="*/ 32 h 217"/>
              <a:gd name="T14" fmla="*/ 58 w 234"/>
              <a:gd name="T15" fmla="*/ 63 h 217"/>
              <a:gd name="T16" fmla="*/ 44 w 234"/>
              <a:gd name="T17" fmla="*/ 122 h 217"/>
              <a:gd name="T18" fmla="*/ 87 w 234"/>
              <a:gd name="T19" fmla="*/ 122 h 217"/>
              <a:gd name="T20" fmla="*/ 227 w 234"/>
              <a:gd name="T21" fmla="*/ 122 h 217"/>
              <a:gd name="T22" fmla="*/ 227 w 234"/>
              <a:gd name="T23" fmla="*/ 217 h 217"/>
              <a:gd name="T24" fmla="*/ 140 w 234"/>
              <a:gd name="T25" fmla="*/ 217 h 217"/>
              <a:gd name="T26" fmla="*/ 140 w 234"/>
              <a:gd name="T27" fmla="*/ 142 h 217"/>
              <a:gd name="T28" fmla="*/ 154 w 234"/>
              <a:gd name="T29" fmla="*/ 55 h 217"/>
              <a:gd name="T30" fmla="*/ 214 w 234"/>
              <a:gd name="T31" fmla="*/ 0 h 217"/>
              <a:gd name="T32" fmla="*/ 234 w 234"/>
              <a:gd name="T33" fmla="*/ 32 h 217"/>
              <a:gd name="T34" fmla="*/ 198 w 234"/>
              <a:gd name="T35" fmla="*/ 63 h 217"/>
              <a:gd name="T36" fmla="*/ 185 w 234"/>
              <a:gd name="T37" fmla="*/ 122 h 217"/>
              <a:gd name="T38" fmla="*/ 227 w 234"/>
              <a:gd name="T39" fmla="*/ 12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216">
                <a:moveTo>
                  <a:pt x="87" y="122"/>
                </a:moveTo>
                <a:cubicBezTo>
                  <a:pt x="87" y="217"/>
                  <a:pt x="87" y="217"/>
                  <a:pt x="87" y="217"/>
                </a:cubicBezTo>
                <a:cubicBezTo>
                  <a:pt x="0" y="217"/>
                  <a:pt x="0" y="217"/>
                  <a:pt x="0" y="217"/>
                </a:cubicBezTo>
                <a:cubicBezTo>
                  <a:pt x="0" y="142"/>
                  <a:pt x="0" y="142"/>
                  <a:pt x="0" y="142"/>
                </a:cubicBezTo>
                <a:cubicBezTo>
                  <a:pt x="0" y="102"/>
                  <a:pt x="5" y="73"/>
                  <a:pt x="14" y="55"/>
                </a:cubicBezTo>
                <a:cubicBezTo>
                  <a:pt x="27" y="30"/>
                  <a:pt x="47" y="12"/>
                  <a:pt x="74" y="0"/>
                </a:cubicBezTo>
                <a:cubicBezTo>
                  <a:pt x="94" y="32"/>
                  <a:pt x="94" y="32"/>
                  <a:pt x="94" y="32"/>
                </a:cubicBezTo>
                <a:cubicBezTo>
                  <a:pt x="78" y="38"/>
                  <a:pt x="65" y="49"/>
                  <a:pt x="58" y="63"/>
                </a:cubicBezTo>
                <a:cubicBezTo>
                  <a:pt x="50" y="76"/>
                  <a:pt x="45" y="96"/>
                  <a:pt x="44" y="122"/>
                </a:cubicBezTo>
                <a:lnTo>
                  <a:pt x="87" y="122"/>
                </a:lnTo>
                <a:close/>
                <a:moveTo>
                  <a:pt x="227" y="122"/>
                </a:moveTo>
                <a:cubicBezTo>
                  <a:pt x="227" y="217"/>
                  <a:pt x="227" y="217"/>
                  <a:pt x="227" y="217"/>
                </a:cubicBezTo>
                <a:cubicBezTo>
                  <a:pt x="140" y="217"/>
                  <a:pt x="140" y="217"/>
                  <a:pt x="140" y="217"/>
                </a:cubicBezTo>
                <a:cubicBezTo>
                  <a:pt x="140" y="142"/>
                  <a:pt x="140" y="142"/>
                  <a:pt x="140" y="142"/>
                </a:cubicBezTo>
                <a:cubicBezTo>
                  <a:pt x="140" y="102"/>
                  <a:pt x="145" y="73"/>
                  <a:pt x="154" y="55"/>
                </a:cubicBezTo>
                <a:cubicBezTo>
                  <a:pt x="167" y="30"/>
                  <a:pt x="187" y="12"/>
                  <a:pt x="214" y="0"/>
                </a:cubicBezTo>
                <a:cubicBezTo>
                  <a:pt x="234" y="32"/>
                  <a:pt x="234" y="32"/>
                  <a:pt x="234" y="32"/>
                </a:cubicBezTo>
                <a:cubicBezTo>
                  <a:pt x="218" y="38"/>
                  <a:pt x="206" y="49"/>
                  <a:pt x="198" y="63"/>
                </a:cubicBezTo>
                <a:cubicBezTo>
                  <a:pt x="190" y="76"/>
                  <a:pt x="185" y="96"/>
                  <a:pt x="185" y="122"/>
                </a:cubicBezTo>
                <a:lnTo>
                  <a:pt x="227" y="122"/>
                </a:lnTo>
                <a:close/>
              </a:path>
            </a:pathLst>
          </a:custGeom>
          <a:solidFill>
            <a:schemeClr val="accent1">
              <a:alpha val="2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微软雅黑" pitchFamily="34" charset="-122"/>
              <a:ea typeface="微软雅黑" pitchFamily="34" charset="-122"/>
            </a:endParaRPr>
          </a:p>
        </p:txBody>
      </p:sp>
      <p:sp>
        <p:nvSpPr>
          <p:cNvPr id="5" name="文本框 4"/>
          <p:cNvSpPr txBox="1"/>
          <p:nvPr>
            <p:custDataLst>
              <p:tags r:id="rId6"/>
            </p:custDataLst>
          </p:nvPr>
        </p:nvSpPr>
        <p:spPr>
          <a:xfrm>
            <a:off x="612780" y="862975"/>
            <a:ext cx="2895613" cy="1219200"/>
          </a:xfrm>
          <a:prstGeom prst="rect">
            <a:avLst/>
          </a:prstGeom>
          <a:noFill/>
        </p:spPr>
        <p:txBody>
          <a:bodyPr wrap="square" lIns="63500" tIns="25400" rIns="63500" bIns="25400" rtlCol="0" anchor="b" anchorCtr="0">
            <a:normAutofit/>
          </a:bodyPr>
          <a:lstStyle/>
          <a:p>
            <a:pPr marL="0" indent="0" algn="l">
              <a:lnSpc>
                <a:spcPct val="100000"/>
              </a:lnSpc>
              <a:spcBef>
                <a:spcPct val="0"/>
              </a:spcBef>
              <a:spcAft>
                <a:spcPct val="0"/>
              </a:spcAft>
              <a:buSzTx/>
              <a:buNone/>
            </a:pPr>
            <a:r>
              <a:rPr lang="zh-CN" sz="4400" b="1" spc="160">
                <a:solidFill>
                  <a:schemeClr val="accent1"/>
                </a:solidFill>
                <a:latin typeface="微软雅黑" pitchFamily="34" charset="-122"/>
                <a:ea typeface="微软雅黑" pitchFamily="34" charset="-122"/>
              </a:rPr>
              <a:t>辩证分析</a:t>
            </a:r>
          </a:p>
        </p:txBody>
      </p:sp>
      <p:sp>
        <p:nvSpPr>
          <p:cNvPr id="11" name="Title 6"/>
          <p:cNvSpPr txBox="1"/>
          <p:nvPr>
            <p:custDataLst>
              <p:tags r:id="rId7"/>
            </p:custDataLst>
          </p:nvPr>
        </p:nvSpPr>
        <p:spPr>
          <a:xfrm>
            <a:off x="293370" y="2590800"/>
            <a:ext cx="3547745" cy="3048000"/>
          </a:xfrm>
          <a:prstGeom prst="rect">
            <a:avLst/>
          </a:prstGeom>
          <a:noFill/>
          <a:ln w="3175">
            <a:noFill/>
            <a:prstDash val="dash"/>
          </a:ln>
        </p:spPr>
        <p:txBody>
          <a:bodyPr wrap="square" lIns="63500" tIns="25400" rIns="63500" bIns="25400" anchor="t"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lvl="0" indent="0" algn="l" fontAlgn="ctr">
              <a:lnSpc>
                <a:spcPct val="130000"/>
              </a:lnSpc>
              <a:spcBef>
                <a:spcPts val="1000"/>
              </a:spcBef>
              <a:spcAft>
                <a:spcPct val="0"/>
              </a:spcAft>
              <a:buSzTx/>
              <a:buFont typeface="Wingdings"/>
            </a:pPr>
            <a:r>
              <a:rPr lang="zh-CN" sz="2400" b="1" spc="100">
                <a:ln w="3175">
                  <a:noFill/>
                  <a:prstDash val="dash"/>
                </a:ln>
                <a:solidFill>
                  <a:schemeClr val="dk1">
                    <a:lumMod val="75000"/>
                    <a:lumOff val="25000"/>
                  </a:schemeClr>
                </a:solidFill>
                <a:latin typeface="微软雅黑" pitchFamily="34" charset="-122"/>
                <a:ea typeface="微软雅黑" pitchFamily="34" charset="-122"/>
                <a:cs typeface="微软雅黑" panose="020B0503020204020204" pitchFamily="34" charset="-122"/>
              </a:rPr>
              <a:t>卢梭认为：“文明与自然、理性与自然本能相比，式一种蜕变，甚至是堕落。”你是否赞同他的观点？结合本文内容，谈谈你的看法。</a:t>
            </a:r>
          </a:p>
          <a:p>
            <a:pPr marL="285750" lvl="1" indent="0" algn="l" fontAlgn="auto">
              <a:lnSpc>
                <a:spcPct val="120000"/>
              </a:lnSpc>
              <a:spcBef>
                <a:spcPct val="0"/>
              </a:spcBef>
              <a:spcAft>
                <a:spcPts val="800"/>
              </a:spcAft>
              <a:buSzTx/>
              <a:buNone/>
            </a:pPr>
            <a:endParaRPr lang="zh-CN" sz="2400" b="1" spc="100">
              <a:ln w="3175">
                <a:noFill/>
                <a:prstDash val="dash"/>
              </a:ln>
              <a:solidFill>
                <a:schemeClr val="dk1">
                  <a:lumMod val="75000"/>
                  <a:lumOff val="25000"/>
                </a:schemeClr>
              </a:solidFill>
              <a:latin typeface="微软雅黑" pitchFamily="34" charset="-122"/>
              <a:ea typeface="微软雅黑" pitchFamily="34" charset="-122"/>
              <a:cs typeface="微软雅黑" panose="020B0503020204020204" pitchFamily="34" charset="-122"/>
            </a:endParaRPr>
          </a:p>
        </p:txBody>
      </p:sp>
      <p:sp>
        <p:nvSpPr>
          <p:cNvPr id="7" name="Title 6"/>
          <p:cNvSpPr txBox="1"/>
          <p:nvPr>
            <p:custDataLst>
              <p:tags r:id="rId8"/>
            </p:custDataLst>
          </p:nvPr>
        </p:nvSpPr>
        <p:spPr>
          <a:xfrm>
            <a:off x="4283075" y="3255010"/>
            <a:ext cx="7592060" cy="323977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400" b="1" spc="100">
                <a:ln w="3175">
                  <a:noFill/>
                  <a:prstDash val="dash"/>
                </a:ln>
                <a:solidFill>
                  <a:srgbClr val="C00000"/>
                </a:solidFill>
                <a:latin typeface="微软雅黑" pitchFamily="34" charset="-122"/>
                <a:ea typeface="微软雅黑" pitchFamily="34" charset="-122"/>
                <a:cs typeface="微软雅黑" panose="020B0503020204020204" pitchFamily="34" charset="-122"/>
              </a:rPr>
              <a:t>不赞同。</a:t>
            </a:r>
            <a:r>
              <a:rPr lang="zh-CN" sz="2400" b="1" spc="100">
                <a:ln w="3175">
                  <a:noFill/>
                  <a:prstDash val="dash"/>
                </a:ln>
                <a:solidFill>
                  <a:schemeClr val="dk1">
                    <a:lumMod val="75000"/>
                    <a:lumOff val="25000"/>
                  </a:schemeClr>
                </a:solidFill>
                <a:latin typeface="微软雅黑" pitchFamily="34" charset="-122"/>
                <a:ea typeface="微软雅黑" pitchFamily="34" charset="-122"/>
                <a:cs typeface="微软雅黑" panose="020B0503020204020204" pitchFamily="34" charset="-122"/>
              </a:rPr>
              <a:t>人类社会是从低级向高级发展的，而随着人类社会的发展，人类从自然到文明、自然本能到理性的进步是一种必然。在这个过程中，虽然会带来自私、冷漠等负面影响，但这些负面的东西并非完全是这种进步造成的，人类可以通过法律法规等方面的束缚来消除这些影响。从这个方面来说，卢梭的观点无疑具有很大的局限性。</a:t>
            </a:r>
          </a:p>
        </p:txBody>
      </p:sp>
      <p:sp>
        <p:nvSpPr>
          <p:cNvPr id="2" name="Title 6"/>
          <p:cNvSpPr txBox="1"/>
          <p:nvPr>
            <p:custDataLst>
              <p:tags r:id="rId9"/>
            </p:custDataLst>
          </p:nvPr>
        </p:nvSpPr>
        <p:spPr>
          <a:xfrm>
            <a:off x="4283075" y="247015"/>
            <a:ext cx="7592060" cy="286512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fontAlgn="auto">
              <a:lnSpc>
                <a:spcPct val="120000"/>
              </a:lnSpc>
              <a:spcBef>
                <a:spcPct val="0"/>
              </a:spcBef>
              <a:spcAft>
                <a:spcPts val="800"/>
              </a:spcAft>
              <a:buSzTx/>
              <a:buNone/>
            </a:pPr>
            <a:r>
              <a:rPr lang="zh-CN" sz="2400" b="1" spc="100">
                <a:ln w="3175">
                  <a:noFill/>
                  <a:prstDash val="dash"/>
                </a:ln>
                <a:solidFill>
                  <a:srgbClr val="C00000"/>
                </a:solidFill>
                <a:latin typeface="微软雅黑" pitchFamily="34" charset="-122"/>
                <a:ea typeface="微软雅黑" pitchFamily="34" charset="-122"/>
                <a:cs typeface="微软雅黑" panose="020B0503020204020204" pitchFamily="34" charset="-122"/>
              </a:rPr>
              <a:t>赞同。</a:t>
            </a:r>
            <a:r>
              <a:rPr lang="zh-CN" sz="2400" b="1" spc="100">
                <a:ln w="3175">
                  <a:noFill/>
                  <a:prstDash val="dash"/>
                </a:ln>
                <a:solidFill>
                  <a:schemeClr val="dk1">
                    <a:lumMod val="75000"/>
                    <a:lumOff val="25000"/>
                  </a:schemeClr>
                </a:solidFill>
                <a:latin typeface="微软雅黑" pitchFamily="34" charset="-122"/>
                <a:ea typeface="微软雅黑" pitchFamily="34" charset="-122"/>
                <a:cs typeface="微软雅黑" panose="020B0503020204020204" pitchFamily="34" charset="-122"/>
              </a:rPr>
              <a:t>人天生就具有怜悯心，在原始社会中，人与人、人与自然都能和谐相处，人们能满足最低的生存需求。正式因为文明的发展，使人们产生了远超于生存需要之外的过分的需求和欲望，人变得理性、冷漠、自私，这无疑是一种蜕变甚至是堕落。从这个方面来说，卢梭的观点无疑具有很大的进步性。</a:t>
            </a:r>
          </a:p>
        </p:txBody>
      </p:sp>
    </p:spTree>
    <p:custDataLst>
      <p:tags r:id="rId1"/>
    </p:custData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a:picLocks noChangeAspect="1"/>
          </p:cNvPicPr>
          <p:nvPr>
            <p:custDataLst>
              <p:tags r:id="rId2"/>
            </p:custDataLst>
          </p:nvPr>
        </p:nvPicPr>
        <p:blipFill>
          <a:blip r:embed="rId11"/>
          <a:stretch>
            <a:fillRect/>
          </a:stretch>
        </p:blipFill>
        <p:spPr>
          <a:xfrm>
            <a:off x="0" y="0"/>
            <a:ext cx="720090" cy="720090"/>
          </a:xfrm>
          <a:prstGeom prst="rect">
            <a:avLst/>
          </a:prstGeom>
        </p:spPr>
      </p:pic>
      <p:pic>
        <p:nvPicPr>
          <p:cNvPr id="3" name="图片 2"/>
          <p:cNvPicPr>
            <a:picLocks noChangeAspect="1"/>
          </p:cNvPicPr>
          <p:nvPr>
            <p:custDataLst>
              <p:tags r:id="rId3"/>
            </p:custDataLst>
          </p:nvPr>
        </p:nvPicPr>
        <p:blipFill>
          <a:blip r:embed="rId11"/>
          <a:stretch>
            <a:fillRect/>
          </a:stretch>
        </p:blipFill>
        <p:spPr>
          <a:xfrm>
            <a:off x="11471910" y="6137910"/>
            <a:ext cx="720090" cy="720090"/>
          </a:xfrm>
          <a:prstGeom prst="rect">
            <a:avLst/>
          </a:prstGeom>
        </p:spPr>
      </p:pic>
      <p:cxnSp>
        <p:nvCxnSpPr>
          <p:cNvPr id="5" name="直接连接符 4"/>
          <p:cNvCxnSpPr/>
          <p:nvPr>
            <p:custDataLst>
              <p:tags r:id="rId4"/>
            </p:custDataLst>
          </p:nvPr>
        </p:nvCxnSpPr>
        <p:spPr>
          <a:xfrm rot="5400000" flipH="1">
            <a:off x="9427845" y="-16510"/>
            <a:ext cx="2747645" cy="2781300"/>
          </a:xfrm>
          <a:prstGeom prst="line">
            <a:avLst/>
          </a:prstGeom>
          <a:ln w="9525" cmpd="sng">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6" name="直角三角形 5"/>
          <p:cNvSpPr/>
          <p:nvPr>
            <p:custDataLst>
              <p:tags r:id="rId5"/>
            </p:custDataLst>
          </p:nvPr>
        </p:nvSpPr>
        <p:spPr>
          <a:xfrm flipH="1" flipV="1">
            <a:off x="9923145" y="635"/>
            <a:ext cx="2268855" cy="2284730"/>
          </a:xfrm>
          <a:prstGeom prst="rtTriangle">
            <a:avLst/>
          </a:prstGeom>
          <a:solidFill>
            <a:schemeClr val="lt1">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隶书" panose="02010509060101010101" charset="-122"/>
              <a:ea typeface="隶书" panose="02010509060101010101" charset="-122"/>
            </a:endParaRPr>
          </a:p>
        </p:txBody>
      </p:sp>
      <p:sp>
        <p:nvSpPr>
          <p:cNvPr id="9" name="直角三角形 8"/>
          <p:cNvSpPr/>
          <p:nvPr>
            <p:custDataLst>
              <p:tags r:id="rId6"/>
            </p:custDataLst>
          </p:nvPr>
        </p:nvSpPr>
        <p:spPr>
          <a:xfrm>
            <a:off x="0" y="5401945"/>
            <a:ext cx="1459865" cy="1456055"/>
          </a:xfrm>
          <a:prstGeom prst="rtTriangle">
            <a:avLst/>
          </a:prstGeom>
          <a:solidFill>
            <a:schemeClr val="lt1">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隶书" panose="02010509060101010101" charset="-122"/>
              <a:ea typeface="隶书" panose="02010509060101010101" charset="-122"/>
            </a:endParaRPr>
          </a:p>
        </p:txBody>
      </p:sp>
      <p:cxnSp>
        <p:nvCxnSpPr>
          <p:cNvPr id="10" name="直接连接符 9"/>
          <p:cNvCxnSpPr/>
          <p:nvPr>
            <p:custDataLst>
              <p:tags r:id="rId7"/>
            </p:custDataLst>
          </p:nvPr>
        </p:nvCxnSpPr>
        <p:spPr>
          <a:xfrm flipH="1" flipV="1">
            <a:off x="10160" y="4983480"/>
            <a:ext cx="1980565" cy="1905000"/>
          </a:xfrm>
          <a:prstGeom prst="line">
            <a:avLst/>
          </a:prstGeom>
          <a:ln w="12700">
            <a:solidFill>
              <a:schemeClr val="lt1">
                <a:lumMod val="75000"/>
              </a:schemeClr>
            </a:solidFill>
            <a:prstDash val="dash"/>
          </a:ln>
        </p:spPr>
        <p:style>
          <a:lnRef idx="1">
            <a:schemeClr val="accent1"/>
          </a:lnRef>
          <a:fillRef idx="0">
            <a:schemeClr val="accent1"/>
          </a:fillRef>
          <a:effectRef idx="0">
            <a:schemeClr val="accent1"/>
          </a:effectRef>
          <a:fontRef idx="minor">
            <a:schemeClr val="tx1"/>
          </a:fontRef>
        </p:style>
      </p:cxnSp>
      <p:sp>
        <p:nvSpPr>
          <p:cNvPr id="2" name="文本框 1"/>
          <p:cNvSpPr txBox="1"/>
          <p:nvPr>
            <p:custDataLst>
              <p:tags r:id="rId8"/>
            </p:custDataLst>
          </p:nvPr>
        </p:nvSpPr>
        <p:spPr>
          <a:xfrm>
            <a:off x="609562" y="860430"/>
            <a:ext cx="10972876" cy="685800"/>
          </a:xfrm>
          <a:prstGeom prst="rect">
            <a:avLst/>
          </a:prstGeom>
          <a:noFill/>
        </p:spPr>
        <p:txBody>
          <a:bodyPr wrap="square" lIns="63500" tIns="25400" rIns="63500" bIns="25400" rtlCol="0" anchor="t" anchorCtr="0">
            <a:normAutofit/>
          </a:bodyPr>
          <a:lstStyle/>
          <a:p>
            <a:pPr marL="0" indent="0" algn="ctr">
              <a:lnSpc>
                <a:spcPct val="100000"/>
              </a:lnSpc>
              <a:spcBef>
                <a:spcPct val="0"/>
              </a:spcBef>
              <a:spcAft>
                <a:spcPct val="0"/>
              </a:spcAft>
              <a:buSzTx/>
              <a:buNone/>
            </a:pPr>
            <a:r>
              <a:rPr lang="zh-CN" altLang="en-US" sz="3600" b="1" spc="160">
                <a:solidFill>
                  <a:schemeClr val="accent1"/>
                </a:solidFill>
                <a:latin typeface="隶书" panose="02010509060101010101" charset="-122"/>
                <a:ea typeface="隶书" panose="02010509060101010101" charset="-122"/>
                <a:cs typeface="隶书" panose="02010509060101010101" charset="-122"/>
              </a:rPr>
              <a:t>有一种辛酸叫自食其力 </a:t>
            </a:r>
          </a:p>
        </p:txBody>
      </p:sp>
      <p:pic>
        <p:nvPicPr>
          <p:cNvPr id="4" name="图片 3"/>
          <p:cNvPicPr>
            <a:picLocks noChangeAspect="1"/>
          </p:cNvPicPr>
          <p:nvPr>
            <p:custDataLst>
              <p:tags r:id="rId9"/>
            </p:custDataLst>
          </p:nvPr>
        </p:nvPicPr>
        <p:blipFill>
          <a:blip r:embed="rId12"/>
          <a:stretch>
            <a:fillRect/>
          </a:stretch>
        </p:blipFill>
        <p:spPr>
          <a:xfrm>
            <a:off x="895350" y="1991199"/>
            <a:ext cx="10401300" cy="4247333"/>
          </a:xfrm>
          <a:custGeom>
            <a:avLst/>
            <a:gdLst/>
            <a:ahLst/>
            <a:cxnLst>
              <a:cxn ang="3">
                <a:pos x="hc" y="t"/>
              </a:cxn>
              <a:cxn ang="cd2">
                <a:pos x="l" y="vc"/>
              </a:cxn>
              <a:cxn ang="cd4">
                <a:pos x="hc" y="b"/>
              </a:cxn>
              <a:cxn ang="0">
                <a:pos x="r" y="vc"/>
              </a:cxn>
            </a:cxnLst>
            <a:rect l="l" t="t" r="r" b="b"/>
            <a:pathLst>
              <a:path w="9120" h="6240">
                <a:moveTo>
                  <a:pt x="0" y="0"/>
                </a:moveTo>
                <a:lnTo>
                  <a:pt x="9120" y="0"/>
                </a:lnTo>
                <a:lnTo>
                  <a:pt x="9120" y="6240"/>
                </a:lnTo>
                <a:lnTo>
                  <a:pt x="0" y="6240"/>
                </a:lnTo>
                <a:lnTo>
                  <a:pt x="0" y="0"/>
                </a:lnTo>
                <a:close/>
              </a:path>
            </a:pathLst>
          </a:custGeom>
        </p:spPr>
      </p:pic>
    </p:spTree>
    <p:custDataLst>
      <p:tags r:id="rId1"/>
    </p:custDataLst>
  </p:cSld>
  <p:clrMapOvr>
    <a:masterClrMapping/>
  </p:clrMapOvr>
  <p:transition/>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a:picLocks noChangeAspect="1"/>
          </p:cNvPicPr>
          <p:nvPr>
            <p:custDataLst>
              <p:tags r:id="rId2"/>
            </p:custDataLst>
          </p:nvPr>
        </p:nvPicPr>
        <p:blipFill>
          <a:blip r:embed="rId8"/>
          <a:stretch>
            <a:fillRect/>
          </a:stretch>
        </p:blipFill>
        <p:spPr>
          <a:xfrm>
            <a:off x="0" y="0"/>
            <a:ext cx="720090" cy="720090"/>
          </a:xfrm>
          <a:prstGeom prst="rect">
            <a:avLst/>
          </a:prstGeom>
        </p:spPr>
      </p:pic>
      <p:pic>
        <p:nvPicPr>
          <p:cNvPr id="6" name="图片 5"/>
          <p:cNvPicPr>
            <a:picLocks noChangeAspect="1"/>
          </p:cNvPicPr>
          <p:nvPr>
            <p:custDataLst>
              <p:tags r:id="rId3"/>
            </p:custDataLst>
          </p:nvPr>
        </p:nvPicPr>
        <p:blipFill>
          <a:blip r:embed="rId8"/>
          <a:stretch>
            <a:fillRect/>
          </a:stretch>
        </p:blipFill>
        <p:spPr>
          <a:xfrm>
            <a:off x="11471910" y="6137910"/>
            <a:ext cx="720090" cy="720090"/>
          </a:xfrm>
          <a:prstGeom prst="rect">
            <a:avLst/>
          </a:prstGeom>
        </p:spPr>
      </p:pic>
      <p:sp>
        <p:nvSpPr>
          <p:cNvPr id="15" name="矩形 3"/>
          <p:cNvSpPr/>
          <p:nvPr>
            <p:custDataLst>
              <p:tags r:id="rId4"/>
            </p:custDataLst>
          </p:nvPr>
        </p:nvSpPr>
        <p:spPr>
          <a:xfrm>
            <a:off x="6790726" y="597375"/>
            <a:ext cx="4913746" cy="5661891"/>
          </a:xfrm>
          <a:prstGeom prst="rect">
            <a:avLst/>
          </a:prstGeom>
          <a:noFill/>
          <a:ln w="25400">
            <a:solidFill>
              <a:schemeClr val="dk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隶书" panose="02010509060101010101" charset="-122"/>
              <a:ea typeface="隶书" panose="02010509060101010101" charset="-122"/>
              <a:cs typeface="+mn-ea"/>
              <a:sym typeface="+mn-lt"/>
            </a:endParaRPr>
          </a:p>
        </p:txBody>
      </p:sp>
      <p:sp>
        <p:nvSpPr>
          <p:cNvPr id="11" name="Title 6"/>
          <p:cNvSpPr txBox="1"/>
          <p:nvPr>
            <p:custDataLst>
              <p:tags r:id="rId5"/>
            </p:custDataLst>
          </p:nvPr>
        </p:nvSpPr>
        <p:spPr>
          <a:xfrm>
            <a:off x="961985" y="1066781"/>
            <a:ext cx="4470438" cy="4724438"/>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altLang="en-US" sz="2800" b="1" spc="200">
                <a:ln w="3175">
                  <a:noFill/>
                  <a:prstDash val="dash"/>
                </a:ln>
                <a:solidFill>
                  <a:schemeClr val="dk1">
                    <a:lumMod val="75000"/>
                    <a:lumOff val="25000"/>
                  </a:schemeClr>
                </a:solidFill>
                <a:latin typeface="隶书" panose="02010509060101010101" charset="-122"/>
                <a:ea typeface="隶书" panose="02010509060101010101" charset="-122"/>
                <a:cs typeface="隶书" panose="02010509060101010101" charset="-122"/>
              </a:rPr>
              <a:t>王致中17岁, 在贵州以背煤为生。一筐煤40公斤，从煤坑向上爬100米，然後再走1000米山路，挣1元人民币...</a:t>
            </a:r>
            <a:r>
              <a:rPr lang="zh-CN" altLang="en-US" sz="2800" spc="200">
                <a:ln w="3175">
                  <a:noFill/>
                  <a:prstDash val="dash"/>
                </a:ln>
                <a:solidFill>
                  <a:schemeClr val="dk1">
                    <a:lumMod val="75000"/>
                    <a:lumOff val="25000"/>
                  </a:schemeClr>
                </a:solidFill>
                <a:latin typeface="隶书" panose="02010509060101010101" charset="-122"/>
                <a:ea typeface="隶书" panose="02010509060101010101" charset="-122"/>
                <a:cs typeface="隶书" panose="02010509060101010101" charset="-122"/>
              </a:rPr>
              <a:t> </a:t>
            </a:r>
            <a:r>
              <a:rPr lang="zh-CN" altLang="en-US" sz="2800" b="1" spc="200">
                <a:ln w="3175">
                  <a:noFill/>
                  <a:prstDash val="dash"/>
                </a:ln>
                <a:solidFill>
                  <a:schemeClr val="dk1">
                    <a:lumMod val="75000"/>
                    <a:lumOff val="25000"/>
                  </a:schemeClr>
                </a:solidFill>
                <a:latin typeface="隶书" panose="02010509060101010101" charset="-122"/>
                <a:ea typeface="隶书" panose="02010509060101010101" charset="-122"/>
                <a:cs typeface="隶书" panose="02010509060101010101" charset="-122"/>
                <a:sym typeface="+mn-ea"/>
              </a:rPr>
              <a:t>...</a:t>
            </a:r>
            <a:endParaRPr lang="zh-CN" altLang="en-US" sz="2800" spc="200">
              <a:ln w="3175">
                <a:noFill/>
                <a:prstDash val="dash"/>
              </a:ln>
              <a:solidFill>
                <a:schemeClr val="dk1">
                  <a:lumMod val="75000"/>
                  <a:lumOff val="25000"/>
                </a:schemeClr>
              </a:solidFill>
              <a:latin typeface="隶书" panose="02010509060101010101" charset="-122"/>
              <a:ea typeface="隶书" panose="02010509060101010101" charset="-122"/>
              <a:cs typeface="隶书" panose="02010509060101010101" charset="-122"/>
            </a:endParaRPr>
          </a:p>
        </p:txBody>
      </p:sp>
      <p:pic>
        <p:nvPicPr>
          <p:cNvPr id="4" name="图片 3"/>
          <p:cNvPicPr>
            <a:picLocks noChangeAspect="1"/>
          </p:cNvPicPr>
          <p:nvPr>
            <p:custDataLst>
              <p:tags r:id="rId6"/>
            </p:custDataLst>
          </p:nvPr>
        </p:nvPicPr>
        <p:blipFill>
          <a:blip r:embed="rId9"/>
          <a:srcRect l="24426" r="24426"/>
          <a:stretch>
            <a:fillRect/>
          </a:stretch>
        </p:blipFill>
        <p:spPr>
          <a:xfrm>
            <a:off x="6042026" y="1066800"/>
            <a:ext cx="5187988" cy="4724400"/>
          </a:xfrm>
          <a:custGeom>
            <a:avLst/>
            <a:gdLst/>
            <a:ahLst/>
            <a:cxnLst>
              <a:cxn ang="3">
                <a:pos x="hc" y="t"/>
              </a:cxn>
              <a:cxn ang="cd2">
                <a:pos x="l" y="vc"/>
              </a:cxn>
              <a:cxn ang="cd4">
                <a:pos x="hc" y="b"/>
              </a:cxn>
              <a:cxn ang="0">
                <a:pos x="r" y="vc"/>
              </a:cxn>
            </a:cxnLst>
            <a:rect l="l" t="t" r="r" b="b"/>
            <a:pathLst>
              <a:path w="7440" h="7440">
                <a:moveTo>
                  <a:pt x="0" y="0"/>
                </a:moveTo>
                <a:lnTo>
                  <a:pt x="7440" y="0"/>
                </a:lnTo>
                <a:lnTo>
                  <a:pt x="7440" y="7440"/>
                </a:lnTo>
                <a:lnTo>
                  <a:pt x="0" y="7440"/>
                </a:lnTo>
                <a:lnTo>
                  <a:pt x="0" y="0"/>
                </a:lnTo>
                <a:close/>
              </a:path>
            </a:pathLst>
          </a:custGeom>
        </p:spPr>
      </p:pic>
    </p:spTree>
    <p:custDataLst>
      <p:tags r:id="rId1"/>
    </p:custData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2" name="图片 1"/>
          <p:cNvPicPr>
            <a:picLocks noChangeAspect="1"/>
          </p:cNvPicPr>
          <p:nvPr>
            <p:custDataLst>
              <p:tags r:id="rId2"/>
            </p:custDataLst>
          </p:nvPr>
        </p:nvPicPr>
        <p:blipFill>
          <a:blip r:embed="rId8"/>
          <a:stretch>
            <a:fillRect/>
          </a:stretch>
        </p:blipFill>
        <p:spPr>
          <a:xfrm>
            <a:off x="0" y="0"/>
            <a:ext cx="720090" cy="720090"/>
          </a:xfrm>
          <a:prstGeom prst="rect">
            <a:avLst/>
          </a:prstGeom>
        </p:spPr>
      </p:pic>
      <p:pic>
        <p:nvPicPr>
          <p:cNvPr id="6" name="图片 5"/>
          <p:cNvPicPr>
            <a:picLocks noChangeAspect="1"/>
          </p:cNvPicPr>
          <p:nvPr>
            <p:custDataLst>
              <p:tags r:id="rId3"/>
            </p:custDataLst>
          </p:nvPr>
        </p:nvPicPr>
        <p:blipFill>
          <a:blip r:embed="rId8"/>
          <a:stretch>
            <a:fillRect/>
          </a:stretch>
        </p:blipFill>
        <p:spPr>
          <a:xfrm>
            <a:off x="11471910" y="6137910"/>
            <a:ext cx="720090" cy="720090"/>
          </a:xfrm>
          <a:prstGeom prst="rect">
            <a:avLst/>
          </a:prstGeom>
        </p:spPr>
      </p:pic>
      <p:sp>
        <p:nvSpPr>
          <p:cNvPr id="4" name="任意多边形 3"/>
          <p:cNvSpPr/>
          <p:nvPr>
            <p:custDataLst>
              <p:tags r:id="rId4"/>
            </p:custDataLst>
          </p:nvPr>
        </p:nvSpPr>
        <p:spPr>
          <a:xfrm>
            <a:off x="0" y="-5715"/>
            <a:ext cx="7924863" cy="6858000"/>
          </a:xfrm>
          <a:custGeom>
            <a:avLst/>
            <a:gdLst/>
            <a:ahLst/>
            <a:cxnLst>
              <a:cxn ang="3">
                <a:pos x="hc" y="t"/>
              </a:cxn>
              <a:cxn ang="cd2">
                <a:pos x="l" y="vc"/>
              </a:cxn>
              <a:cxn ang="cd4">
                <a:pos x="hc" y="b"/>
              </a:cxn>
              <a:cxn ang="0">
                <a:pos x="r" y="vc"/>
              </a:cxn>
            </a:cxnLst>
            <a:rect l="l" t="t" r="r" b="b"/>
            <a:pathLst>
              <a:path w="12480" h="10800">
                <a:moveTo>
                  <a:pt x="0" y="0"/>
                </a:moveTo>
                <a:lnTo>
                  <a:pt x="12428" y="0"/>
                </a:lnTo>
                <a:lnTo>
                  <a:pt x="12430" y="10"/>
                </a:lnTo>
                <a:cubicBezTo>
                  <a:pt x="12459" y="317"/>
                  <a:pt x="12476" y="630"/>
                  <a:pt x="12480" y="947"/>
                </a:cubicBezTo>
                <a:lnTo>
                  <a:pt x="12480" y="1004"/>
                </a:lnTo>
                <a:lnTo>
                  <a:pt x="12480" y="1204"/>
                </a:lnTo>
                <a:lnTo>
                  <a:pt x="12479" y="1305"/>
                </a:lnTo>
                <a:cubicBezTo>
                  <a:pt x="12443" y="3423"/>
                  <a:pt x="11851" y="5707"/>
                  <a:pt x="10682" y="7776"/>
                </a:cubicBezTo>
                <a:cubicBezTo>
                  <a:pt x="10012" y="8964"/>
                  <a:pt x="9216" y="9967"/>
                  <a:pt x="8351" y="10764"/>
                </a:cubicBezTo>
                <a:lnTo>
                  <a:pt x="8312" y="10800"/>
                </a:lnTo>
                <a:lnTo>
                  <a:pt x="0" y="10800"/>
                </a:lnTo>
                <a:lnTo>
                  <a:pt x="0" y="0"/>
                </a:lnTo>
                <a:close/>
              </a:path>
            </a:pathLst>
          </a:cu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隶书" panose="02010509060101010101" charset="-122"/>
              <a:ea typeface="隶书" panose="02010509060101010101" charset="-122"/>
            </a:endParaRPr>
          </a:p>
        </p:txBody>
      </p:sp>
      <p:pic>
        <p:nvPicPr>
          <p:cNvPr id="7" name="图片 6"/>
          <p:cNvPicPr>
            <a:picLocks noChangeAspect="1"/>
          </p:cNvPicPr>
          <p:nvPr>
            <p:custDataLst>
              <p:tags r:id="rId5"/>
            </p:custDataLst>
          </p:nvPr>
        </p:nvPicPr>
        <p:blipFill>
          <a:blip r:embed="rId9"/>
          <a:stretch>
            <a:fillRect/>
          </a:stretch>
        </p:blipFill>
        <p:spPr>
          <a:xfrm>
            <a:off x="0" y="757896"/>
            <a:ext cx="7620063" cy="5342209"/>
          </a:xfrm>
          <a:custGeom>
            <a:avLst/>
            <a:gdLst/>
            <a:ahLst/>
            <a:cxnLst>
              <a:cxn ang="3">
                <a:pos x="hc" y="t"/>
              </a:cxn>
              <a:cxn ang="cd2">
                <a:pos x="l" y="vc"/>
              </a:cxn>
              <a:cxn ang="cd4">
                <a:pos x="hc" y="b"/>
              </a:cxn>
              <a:cxn ang="0">
                <a:pos x="r" y="vc"/>
              </a:cxn>
            </a:cxnLst>
            <a:rect l="l" t="t" r="r" b="b"/>
            <a:pathLst>
              <a:path w="12000" h="10800">
                <a:moveTo>
                  <a:pt x="0" y="0"/>
                </a:moveTo>
                <a:lnTo>
                  <a:pt x="11950" y="0"/>
                </a:lnTo>
                <a:lnTo>
                  <a:pt x="11952" y="10"/>
                </a:lnTo>
                <a:cubicBezTo>
                  <a:pt x="11980" y="305"/>
                  <a:pt x="11996" y="605"/>
                  <a:pt x="12000" y="910"/>
                </a:cubicBezTo>
                <a:lnTo>
                  <a:pt x="12000" y="966"/>
                </a:lnTo>
                <a:lnTo>
                  <a:pt x="12000" y="1157"/>
                </a:lnTo>
                <a:lnTo>
                  <a:pt x="11999" y="1254"/>
                </a:lnTo>
                <a:cubicBezTo>
                  <a:pt x="11964" y="3290"/>
                  <a:pt x="11395" y="5485"/>
                  <a:pt x="10271" y="7474"/>
                </a:cubicBezTo>
                <a:cubicBezTo>
                  <a:pt x="9493" y="8852"/>
                  <a:pt x="8539" y="9972"/>
                  <a:pt x="7504" y="10796"/>
                </a:cubicBezTo>
                <a:lnTo>
                  <a:pt x="7499" y="10800"/>
                </a:lnTo>
                <a:lnTo>
                  <a:pt x="0" y="10800"/>
                </a:lnTo>
                <a:lnTo>
                  <a:pt x="0" y="0"/>
                </a:lnTo>
                <a:close/>
              </a:path>
            </a:pathLst>
          </a:custGeom>
        </p:spPr>
      </p:pic>
      <p:sp>
        <p:nvSpPr>
          <p:cNvPr id="11" name="Title 6"/>
          <p:cNvSpPr txBox="1"/>
          <p:nvPr>
            <p:custDataLst>
              <p:tags r:id="rId6"/>
            </p:custDataLst>
          </p:nvPr>
        </p:nvSpPr>
        <p:spPr>
          <a:xfrm>
            <a:off x="8077264" y="3149048"/>
            <a:ext cx="3657625" cy="2794660"/>
          </a:xfrm>
          <a:prstGeom prst="rect">
            <a:avLst/>
          </a:prstGeom>
          <a:noFill/>
          <a:ln w="3175">
            <a:noFill/>
            <a:prstDash val="dash"/>
          </a:ln>
        </p:spPr>
        <p:txBody>
          <a:bodyPr wrap="square" lIns="91440" tIns="45720" rIns="91440" bIns="4572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a:buNone/>
            </a:pPr>
            <a:r>
              <a:rPr lang="zh-CN" altLang="en-US" sz="2800" b="1" spc="200">
                <a:ln w="3175">
                  <a:noFill/>
                  <a:prstDash val="dash"/>
                </a:ln>
                <a:solidFill>
                  <a:schemeClr val="dk1">
                    <a:lumMod val="75000"/>
                    <a:lumOff val="25000"/>
                  </a:schemeClr>
                </a:solidFill>
                <a:latin typeface="隶书" panose="02010509060101010101" charset="-122"/>
                <a:ea typeface="隶书" panose="02010509060101010101" charset="-122"/>
                <a:cs typeface="隶书" panose="02010509060101010101" charset="-122"/>
              </a:rPr>
              <a:t>我们的生活被太多欺蒙了，以至于缺少了真爱与关怀。在大多数人的眼里，街边的乞讨，都是有组织的集团操纵。</a:t>
            </a:r>
            <a:br>
              <a:rPr lang="zh-CN" altLang="en-US" sz="2800" b="1" spc="200">
                <a:ln w="3175">
                  <a:noFill/>
                  <a:prstDash val="dash"/>
                </a:ln>
                <a:solidFill>
                  <a:schemeClr val="dk1">
                    <a:lumMod val="75000"/>
                    <a:lumOff val="25000"/>
                  </a:schemeClr>
                </a:solidFill>
                <a:latin typeface="隶书" panose="02010509060101010101" charset="-122"/>
                <a:ea typeface="隶书" panose="02010509060101010101" charset="-122"/>
                <a:cs typeface="隶书" panose="02010509060101010101" charset="-122"/>
              </a:rPr>
            </a:br>
            <a:r>
              <a:rPr lang="zh-CN" altLang="en-US" sz="2800" b="1" spc="200">
                <a:ln w="3175">
                  <a:noFill/>
                  <a:prstDash val="dash"/>
                </a:ln>
                <a:solidFill>
                  <a:schemeClr val="dk1">
                    <a:lumMod val="75000"/>
                    <a:lumOff val="25000"/>
                  </a:schemeClr>
                </a:solidFill>
                <a:latin typeface="隶书" panose="02010509060101010101" charset="-122"/>
                <a:ea typeface="隶书" panose="02010509060101010101" charset="-122"/>
                <a:cs typeface="隶书" panose="02010509060101010101" charset="-122"/>
              </a:rPr>
              <a:t>为此，人们忽略了真正需要帮助的人群。是人性虚假吗？悲！</a:t>
            </a:r>
            <a:r>
              <a:rPr lang="zh-CN" altLang="en-US" sz="1800" spc="200">
                <a:ln w="3175">
                  <a:noFill/>
                  <a:prstDash val="dash"/>
                </a:ln>
                <a:solidFill>
                  <a:schemeClr val="dk1">
                    <a:lumMod val="75000"/>
                    <a:lumOff val="25000"/>
                  </a:schemeClr>
                </a:solidFill>
                <a:latin typeface="隶书" panose="02010509060101010101" charset="-122"/>
                <a:ea typeface="隶书" panose="02010509060101010101" charset="-122"/>
                <a:cs typeface="隶书" panose="02010509060101010101" charset="-122"/>
              </a:rPr>
              <a:t> </a:t>
            </a:r>
          </a:p>
        </p:txBody>
      </p:sp>
    </p:spTree>
    <p:custDataLst>
      <p:tags r:id="rId1"/>
    </p:custDataLst>
  </p:cSld>
  <p:clrMapOvr>
    <a:masterClrMapping/>
  </p:clrMapOvr>
  <p:transition/>
</p:sld>
</file>

<file path=ppt/slides/slide3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a:picLocks noChangeAspect="1"/>
          </p:cNvPicPr>
          <p:nvPr>
            <p:custDataLst>
              <p:tags r:id="rId2"/>
            </p:custDataLst>
          </p:nvPr>
        </p:nvPicPr>
        <p:blipFill>
          <a:blip r:embed="rId8"/>
          <a:stretch>
            <a:fillRect/>
          </a:stretch>
        </p:blipFill>
        <p:spPr>
          <a:xfrm>
            <a:off x="0" y="0"/>
            <a:ext cx="720090" cy="720090"/>
          </a:xfrm>
          <a:prstGeom prst="rect">
            <a:avLst/>
          </a:prstGeom>
        </p:spPr>
      </p:pic>
      <p:pic>
        <p:nvPicPr>
          <p:cNvPr id="6" name="图片 5"/>
          <p:cNvPicPr>
            <a:picLocks noChangeAspect="1"/>
          </p:cNvPicPr>
          <p:nvPr>
            <p:custDataLst>
              <p:tags r:id="rId3"/>
            </p:custDataLst>
          </p:nvPr>
        </p:nvPicPr>
        <p:blipFill>
          <a:blip r:embed="rId8"/>
          <a:stretch>
            <a:fillRect/>
          </a:stretch>
        </p:blipFill>
        <p:spPr>
          <a:xfrm>
            <a:off x="11471910" y="6137910"/>
            <a:ext cx="720090" cy="720090"/>
          </a:xfrm>
          <a:prstGeom prst="rect">
            <a:avLst/>
          </a:prstGeom>
        </p:spPr>
      </p:pic>
      <p:sp>
        <p:nvSpPr>
          <p:cNvPr id="2" name="任意多边形 1"/>
          <p:cNvSpPr/>
          <p:nvPr>
            <p:custDataLst>
              <p:tags r:id="rId4"/>
            </p:custDataLst>
          </p:nvPr>
        </p:nvSpPr>
        <p:spPr>
          <a:xfrm>
            <a:off x="0" y="-5715"/>
            <a:ext cx="7924863" cy="6858000"/>
          </a:xfrm>
          <a:custGeom>
            <a:avLst/>
            <a:gdLst/>
            <a:ahLst/>
            <a:cxnLst>
              <a:cxn ang="3">
                <a:pos x="hc" y="t"/>
              </a:cxn>
              <a:cxn ang="cd2">
                <a:pos x="l" y="vc"/>
              </a:cxn>
              <a:cxn ang="cd4">
                <a:pos x="hc" y="b"/>
              </a:cxn>
              <a:cxn ang="0">
                <a:pos x="r" y="vc"/>
              </a:cxn>
            </a:cxnLst>
            <a:rect l="l" t="t" r="r" b="b"/>
            <a:pathLst>
              <a:path w="12480" h="10800">
                <a:moveTo>
                  <a:pt x="0" y="0"/>
                </a:moveTo>
                <a:lnTo>
                  <a:pt x="12428" y="0"/>
                </a:lnTo>
                <a:lnTo>
                  <a:pt x="12430" y="10"/>
                </a:lnTo>
                <a:cubicBezTo>
                  <a:pt x="12459" y="317"/>
                  <a:pt x="12476" y="630"/>
                  <a:pt x="12480" y="947"/>
                </a:cubicBezTo>
                <a:lnTo>
                  <a:pt x="12480" y="1004"/>
                </a:lnTo>
                <a:lnTo>
                  <a:pt x="12480" y="1204"/>
                </a:lnTo>
                <a:lnTo>
                  <a:pt x="12479" y="1305"/>
                </a:lnTo>
                <a:cubicBezTo>
                  <a:pt x="12443" y="3423"/>
                  <a:pt x="11851" y="5707"/>
                  <a:pt x="10682" y="7776"/>
                </a:cubicBezTo>
                <a:cubicBezTo>
                  <a:pt x="10012" y="8964"/>
                  <a:pt x="9216" y="9967"/>
                  <a:pt x="8351" y="10764"/>
                </a:cubicBezTo>
                <a:lnTo>
                  <a:pt x="8312" y="10800"/>
                </a:lnTo>
                <a:lnTo>
                  <a:pt x="0" y="10800"/>
                </a:lnTo>
                <a:lnTo>
                  <a:pt x="0" y="0"/>
                </a:lnTo>
                <a:close/>
              </a:path>
            </a:pathLst>
          </a:custGeom>
          <a:solidFill>
            <a:schemeClr val="lt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latin typeface="隶书" panose="02010509060101010101" charset="-122"/>
              <a:ea typeface="隶书" panose="02010509060101010101" charset="-122"/>
            </a:endParaRPr>
          </a:p>
        </p:txBody>
      </p:sp>
      <p:pic>
        <p:nvPicPr>
          <p:cNvPr id="4" name="图片 3"/>
          <p:cNvPicPr>
            <a:picLocks noChangeAspect="1"/>
          </p:cNvPicPr>
          <p:nvPr>
            <p:custDataLst>
              <p:tags r:id="rId5"/>
            </p:custDataLst>
          </p:nvPr>
        </p:nvPicPr>
        <p:blipFill>
          <a:blip r:embed="rId9"/>
          <a:stretch>
            <a:fillRect/>
          </a:stretch>
        </p:blipFill>
        <p:spPr>
          <a:xfrm>
            <a:off x="0" y="249809"/>
            <a:ext cx="7620050" cy="6358382"/>
          </a:xfrm>
          <a:custGeom>
            <a:avLst/>
            <a:gdLst/>
            <a:ahLst/>
            <a:cxnLst>
              <a:cxn ang="3">
                <a:pos x="hc" y="t"/>
              </a:cxn>
              <a:cxn ang="cd2">
                <a:pos x="l" y="vc"/>
              </a:cxn>
              <a:cxn ang="cd4">
                <a:pos x="hc" y="b"/>
              </a:cxn>
              <a:cxn ang="0">
                <a:pos x="r" y="vc"/>
              </a:cxn>
            </a:cxnLst>
            <a:rect l="l" t="t" r="r" b="b"/>
            <a:pathLst>
              <a:path w="12000" h="10800">
                <a:moveTo>
                  <a:pt x="0" y="0"/>
                </a:moveTo>
                <a:lnTo>
                  <a:pt x="11950" y="0"/>
                </a:lnTo>
                <a:lnTo>
                  <a:pt x="11952" y="10"/>
                </a:lnTo>
                <a:cubicBezTo>
                  <a:pt x="11980" y="305"/>
                  <a:pt x="11996" y="605"/>
                  <a:pt x="12000" y="910"/>
                </a:cubicBezTo>
                <a:lnTo>
                  <a:pt x="12000" y="963"/>
                </a:lnTo>
                <a:lnTo>
                  <a:pt x="12000" y="1158"/>
                </a:lnTo>
                <a:lnTo>
                  <a:pt x="11999" y="1254"/>
                </a:lnTo>
                <a:cubicBezTo>
                  <a:pt x="11964" y="3290"/>
                  <a:pt x="11395" y="5485"/>
                  <a:pt x="10271" y="7474"/>
                </a:cubicBezTo>
                <a:cubicBezTo>
                  <a:pt x="9493" y="8852"/>
                  <a:pt x="8539" y="9972"/>
                  <a:pt x="7504" y="10796"/>
                </a:cubicBezTo>
                <a:lnTo>
                  <a:pt x="7499" y="10800"/>
                </a:lnTo>
                <a:lnTo>
                  <a:pt x="0" y="10800"/>
                </a:lnTo>
                <a:lnTo>
                  <a:pt x="0" y="0"/>
                </a:lnTo>
                <a:close/>
              </a:path>
            </a:pathLst>
          </a:custGeom>
        </p:spPr>
      </p:pic>
      <p:sp>
        <p:nvSpPr>
          <p:cNvPr id="11" name="Title 6"/>
          <p:cNvSpPr txBox="1"/>
          <p:nvPr>
            <p:custDataLst>
              <p:tags r:id="rId6"/>
            </p:custDataLst>
          </p:nvPr>
        </p:nvSpPr>
        <p:spPr>
          <a:xfrm>
            <a:off x="7444740" y="2529205"/>
            <a:ext cx="4636135" cy="4323080"/>
          </a:xfrm>
          <a:prstGeom prst="rect">
            <a:avLst/>
          </a:prstGeom>
          <a:noFill/>
          <a:ln w="3175">
            <a:noFill/>
            <a:prstDash val="dash"/>
          </a:ln>
        </p:spPr>
        <p:txBody>
          <a:bodyPr wrap="square" lIns="63500" tIns="25400" rIns="63500" bIns="25400" anchor="b"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a:buNone/>
            </a:pPr>
            <a:r>
              <a:rPr lang="zh-CN" altLang="en-US" sz="2400" b="1" spc="100">
                <a:ln w="3175">
                  <a:noFill/>
                  <a:prstDash val="dash"/>
                </a:ln>
                <a:solidFill>
                  <a:schemeClr val="dk1">
                    <a:lumMod val="75000"/>
                    <a:lumOff val="25000"/>
                  </a:schemeClr>
                </a:solidFill>
                <a:latin typeface="隶书" panose="02010509060101010101" charset="-122"/>
                <a:ea typeface="隶书" panose="02010509060101010101" charset="-122"/>
                <a:cs typeface="隶书" panose="02010509060101010101" charset="-122"/>
              </a:rPr>
              <a:t>同在一片天空下 </a:t>
            </a:r>
            <a:br>
              <a:rPr lang="zh-CN" altLang="en-US" sz="2400" b="1" spc="100">
                <a:ln w="3175">
                  <a:noFill/>
                  <a:prstDash val="dash"/>
                </a:ln>
                <a:solidFill>
                  <a:schemeClr val="dk1">
                    <a:lumMod val="75000"/>
                    <a:lumOff val="25000"/>
                  </a:schemeClr>
                </a:solidFill>
                <a:latin typeface="隶书" panose="02010509060101010101" charset="-122"/>
                <a:ea typeface="隶书" panose="02010509060101010101" charset="-122"/>
                <a:cs typeface="隶书" panose="02010509060101010101" charset="-122"/>
              </a:rPr>
            </a:br>
            <a:r>
              <a:rPr lang="zh-CN" altLang="en-US" sz="2400" b="1" spc="100">
                <a:ln w="3175">
                  <a:noFill/>
                  <a:prstDash val="dash"/>
                </a:ln>
                <a:solidFill>
                  <a:schemeClr val="dk1">
                    <a:lumMod val="75000"/>
                    <a:lumOff val="25000"/>
                  </a:schemeClr>
                </a:solidFill>
                <a:latin typeface="隶书" panose="02010509060101010101" charset="-122"/>
                <a:ea typeface="隶书" panose="02010509060101010101" charset="-122"/>
                <a:cs typeface="隶书" panose="02010509060101010101" charset="-122"/>
              </a:rPr>
              <a:t>这就是那张在网上广泛流传，引起了无数争议的照片。 </a:t>
            </a:r>
            <a:br>
              <a:rPr lang="zh-CN" altLang="en-US" sz="2400" b="1" spc="100">
                <a:ln w="3175">
                  <a:noFill/>
                  <a:prstDash val="dash"/>
                </a:ln>
                <a:solidFill>
                  <a:schemeClr val="dk1">
                    <a:lumMod val="75000"/>
                    <a:lumOff val="25000"/>
                  </a:schemeClr>
                </a:solidFill>
                <a:latin typeface="隶书" panose="02010509060101010101" charset="-122"/>
                <a:ea typeface="隶书" panose="02010509060101010101" charset="-122"/>
                <a:cs typeface="隶书" panose="02010509060101010101" charset="-122"/>
              </a:rPr>
            </a:br>
            <a:r>
              <a:rPr lang="zh-CN" altLang="en-US" sz="2400" b="1" spc="100">
                <a:ln w="3175">
                  <a:noFill/>
                  <a:prstDash val="dash"/>
                </a:ln>
                <a:solidFill>
                  <a:schemeClr val="dk1">
                    <a:lumMod val="75000"/>
                    <a:lumOff val="25000"/>
                  </a:schemeClr>
                </a:solidFill>
                <a:latin typeface="隶书" panose="02010509060101010101" charset="-122"/>
                <a:ea typeface="隶书" panose="02010509060101010101" charset="-122"/>
                <a:cs typeface="隶书" panose="02010509060101010101" charset="-122"/>
              </a:rPr>
              <a:t>我想，这张照片最大的现实意义不在于它揭示了社会巨大的贫富反差，更让人揪心的还在于－－当这两个孩子长大之后，</a:t>
            </a:r>
            <a:br>
              <a:rPr lang="zh-CN" altLang="en-US" sz="2400" b="1" spc="100">
                <a:ln w="3175">
                  <a:noFill/>
                  <a:prstDash val="dash"/>
                </a:ln>
                <a:solidFill>
                  <a:schemeClr val="dk1">
                    <a:lumMod val="75000"/>
                    <a:lumOff val="25000"/>
                  </a:schemeClr>
                </a:solidFill>
                <a:latin typeface="隶书" panose="02010509060101010101" charset="-122"/>
                <a:ea typeface="隶书" panose="02010509060101010101" charset="-122"/>
                <a:cs typeface="隶书" panose="02010509060101010101" charset="-122"/>
              </a:rPr>
            </a:br>
            <a:r>
              <a:rPr lang="zh-CN" altLang="en-US" sz="2400" b="1" spc="100">
                <a:ln w="3175">
                  <a:noFill/>
                  <a:prstDash val="dash"/>
                </a:ln>
                <a:solidFill>
                  <a:schemeClr val="dk1">
                    <a:lumMod val="75000"/>
                    <a:lumOff val="25000"/>
                  </a:schemeClr>
                </a:solidFill>
                <a:latin typeface="隶书" panose="02010509060101010101" charset="-122"/>
                <a:ea typeface="隶书" panose="02010509060101010101" charset="-122"/>
                <a:cs typeface="隶书" panose="02010509060101010101" charset="-122"/>
              </a:rPr>
              <a:t>我们又该用什么来保证他们所代表的两个阶层的和睦相处？</a:t>
            </a:r>
            <a:r>
              <a:rPr lang="zh-CN" altLang="en-US" sz="2800" b="1" spc="100">
                <a:ln w="3175">
                  <a:noFill/>
                  <a:prstDash val="dash"/>
                </a:ln>
                <a:solidFill>
                  <a:schemeClr val="dk1">
                    <a:lumMod val="75000"/>
                    <a:lumOff val="25000"/>
                  </a:schemeClr>
                </a:solidFill>
                <a:latin typeface="隶书" panose="02010509060101010101" charset="-122"/>
                <a:ea typeface="隶书" panose="02010509060101010101" charset="-122"/>
                <a:cs typeface="隶书" panose="02010509060101010101" charset="-122"/>
              </a:rPr>
              <a:t> </a:t>
            </a:r>
          </a:p>
        </p:txBody>
      </p:sp>
    </p:spTree>
    <p:custDataLst>
      <p:tags r:id="rId1"/>
    </p:custData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a:picLocks noChangeAspect="1"/>
          </p:cNvPicPr>
          <p:nvPr>
            <p:custDataLst>
              <p:tags r:id="rId2"/>
            </p:custDataLst>
          </p:nvPr>
        </p:nvPicPr>
        <p:blipFill>
          <a:blip r:embed="rId8"/>
          <a:stretch>
            <a:fillRect/>
          </a:stretch>
        </p:blipFill>
        <p:spPr>
          <a:xfrm>
            <a:off x="0" y="0"/>
            <a:ext cx="720090" cy="720090"/>
          </a:xfrm>
          <a:prstGeom prst="rect">
            <a:avLst/>
          </a:prstGeom>
        </p:spPr>
      </p:pic>
      <p:pic>
        <p:nvPicPr>
          <p:cNvPr id="6" name="图片 5"/>
          <p:cNvPicPr>
            <a:picLocks noChangeAspect="1"/>
          </p:cNvPicPr>
          <p:nvPr>
            <p:custDataLst>
              <p:tags r:id="rId3"/>
            </p:custDataLst>
          </p:nvPr>
        </p:nvPicPr>
        <p:blipFill>
          <a:blip r:embed="rId8"/>
          <a:stretch>
            <a:fillRect/>
          </a:stretch>
        </p:blipFill>
        <p:spPr>
          <a:xfrm>
            <a:off x="11471910" y="6137910"/>
            <a:ext cx="720090" cy="720090"/>
          </a:xfrm>
          <a:prstGeom prst="rect">
            <a:avLst/>
          </a:prstGeom>
        </p:spPr>
      </p:pic>
      <p:sp>
        <p:nvSpPr>
          <p:cNvPr id="15" name="矩形 3"/>
          <p:cNvSpPr/>
          <p:nvPr>
            <p:custDataLst>
              <p:tags r:id="rId4"/>
            </p:custDataLst>
          </p:nvPr>
        </p:nvSpPr>
        <p:spPr>
          <a:xfrm>
            <a:off x="6790726" y="597375"/>
            <a:ext cx="4913746" cy="5661891"/>
          </a:xfrm>
          <a:prstGeom prst="rect">
            <a:avLst/>
          </a:prstGeom>
          <a:noFill/>
          <a:ln w="25400">
            <a:solidFill>
              <a:schemeClr val="dk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solidFill>
                <a:schemeClr val="lt1"/>
              </a:solidFill>
              <a:latin typeface="隶书" panose="02010509060101010101" charset="-122"/>
              <a:ea typeface="隶书" panose="02010509060101010101" charset="-122"/>
              <a:cs typeface="+mn-ea"/>
              <a:sym typeface="+mn-lt"/>
            </a:endParaRPr>
          </a:p>
        </p:txBody>
      </p:sp>
      <p:sp>
        <p:nvSpPr>
          <p:cNvPr id="11" name="Title 6"/>
          <p:cNvSpPr txBox="1"/>
          <p:nvPr>
            <p:custDataLst>
              <p:tags r:id="rId5"/>
            </p:custDataLst>
          </p:nvPr>
        </p:nvSpPr>
        <p:spPr>
          <a:xfrm>
            <a:off x="914465" y="1066781"/>
            <a:ext cx="4470438" cy="4724438"/>
          </a:xfrm>
          <a:prstGeom prst="rect">
            <a:avLst/>
          </a:prstGeom>
          <a:noFill/>
          <a:ln w="3175">
            <a:noFill/>
            <a:prstDash val="dash"/>
          </a:ln>
        </p:spPr>
        <p:txBody>
          <a:bodyPr wrap="square" lIns="91440" tIns="45720" rIns="91440" bIns="4572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285750" algn="l" fontAlgn="ctr">
              <a:lnSpc>
                <a:spcPct val="130000"/>
              </a:lnSpc>
              <a:spcBef>
                <a:spcPts val="1000"/>
              </a:spcBef>
              <a:spcAft>
                <a:spcPct val="0"/>
              </a:spcAft>
              <a:buSzTx/>
              <a:buFont typeface="Wingdings"/>
              <a:buNone/>
            </a:pPr>
            <a:r>
              <a:rPr lang="zh-CN" altLang="en-US" sz="2400" b="1" spc="200">
                <a:ln w="3175">
                  <a:noFill/>
                  <a:prstDash val="dash"/>
                </a:ln>
                <a:solidFill>
                  <a:srgbClr val="C00000"/>
                </a:solidFill>
                <a:latin typeface="隶书" panose="02010509060101010101" charset="-122"/>
                <a:ea typeface="隶书" panose="02010509060101010101" charset="-122"/>
                <a:cs typeface="隶书" panose="02010509060101010101" charset="-122"/>
              </a:rPr>
              <a:t>拾荒者</a:t>
            </a:r>
          </a:p>
          <a:p>
            <a:pPr marL="0" lvl="0" indent="-285750" algn="l" fontAlgn="ctr">
              <a:lnSpc>
                <a:spcPct val="130000"/>
              </a:lnSpc>
              <a:spcBef>
                <a:spcPts val="1000"/>
              </a:spcBef>
              <a:spcAft>
                <a:spcPct val="0"/>
              </a:spcAft>
              <a:buSzTx/>
              <a:buFont typeface="Wingdings"/>
              <a:buNone/>
            </a:pPr>
            <a:r>
              <a:rPr lang="zh-CN" altLang="en-US" sz="2400" b="1" spc="200">
                <a:ln w="3175">
                  <a:noFill/>
                  <a:prstDash val="dash"/>
                </a:ln>
                <a:solidFill>
                  <a:srgbClr val="C00000"/>
                </a:solidFill>
                <a:latin typeface="隶书" panose="02010509060101010101" charset="-122"/>
                <a:ea typeface="隶书" panose="02010509060101010101" charset="-122"/>
                <a:cs typeface="隶书" panose="02010509060101010101" charset="-122"/>
              </a:rPr>
              <a:t>母亲是这样老去的… </a:t>
            </a:r>
            <a:r>
              <a:rPr lang="zh-CN" altLang="en-US" sz="2400" b="1" spc="200">
                <a:ln w="3175">
                  <a:noFill/>
                  <a:prstDash val="dash"/>
                </a:ln>
                <a:solidFill>
                  <a:schemeClr val="dk1">
                    <a:lumMod val="75000"/>
                    <a:lumOff val="25000"/>
                  </a:schemeClr>
                </a:solidFill>
                <a:latin typeface="隶书" panose="02010509060101010101" charset="-122"/>
                <a:ea typeface="隶书" panose="02010509060101010101" charset="-122"/>
                <a:cs typeface="隶书" panose="02010509060101010101" charset="-122"/>
              </a:rPr>
              <a:t/>
            </a:r>
            <a:br>
              <a:rPr lang="zh-CN" altLang="en-US" sz="2400" b="1" spc="200">
                <a:ln w="3175">
                  <a:noFill/>
                  <a:prstDash val="dash"/>
                </a:ln>
                <a:solidFill>
                  <a:schemeClr val="dk1">
                    <a:lumMod val="75000"/>
                    <a:lumOff val="25000"/>
                  </a:schemeClr>
                </a:solidFill>
                <a:latin typeface="隶书" panose="02010509060101010101" charset="-122"/>
                <a:ea typeface="隶书" panose="02010509060101010101" charset="-122"/>
                <a:cs typeface="隶书" panose="02010509060101010101" charset="-122"/>
              </a:rPr>
            </a:br>
            <a:r>
              <a:rPr lang="zh-CN" altLang="en-US" sz="2400" b="1" spc="200">
                <a:ln w="3175">
                  <a:noFill/>
                  <a:prstDash val="dash"/>
                </a:ln>
                <a:solidFill>
                  <a:schemeClr val="dk1">
                    <a:lumMod val="75000"/>
                    <a:lumOff val="25000"/>
                  </a:schemeClr>
                </a:solidFill>
                <a:latin typeface="隶书" panose="02010509060101010101" charset="-122"/>
                <a:ea typeface="隶书" panose="02010509060101010101" charset="-122"/>
                <a:cs typeface="隶书" panose="02010509060101010101" charset="-122"/>
              </a:rPr>
              <a:t>当我们肆意挥霍着自己的青春和金钱，当我们在风花雪月里无病呻吟的时候，</a:t>
            </a:r>
            <a:br>
              <a:rPr lang="zh-CN" altLang="en-US" sz="2400" b="1" spc="200">
                <a:ln w="3175">
                  <a:noFill/>
                  <a:prstDash val="dash"/>
                </a:ln>
                <a:solidFill>
                  <a:schemeClr val="dk1">
                    <a:lumMod val="75000"/>
                    <a:lumOff val="25000"/>
                  </a:schemeClr>
                </a:solidFill>
                <a:latin typeface="隶书" panose="02010509060101010101" charset="-122"/>
                <a:ea typeface="隶书" panose="02010509060101010101" charset="-122"/>
                <a:cs typeface="隶书" panose="02010509060101010101" charset="-122"/>
              </a:rPr>
            </a:br>
            <a:r>
              <a:rPr lang="zh-CN" altLang="en-US" sz="2400" b="1" spc="200">
                <a:ln w="3175">
                  <a:noFill/>
                  <a:prstDash val="dash"/>
                </a:ln>
                <a:solidFill>
                  <a:schemeClr val="dk1">
                    <a:lumMod val="75000"/>
                    <a:lumOff val="25000"/>
                  </a:schemeClr>
                </a:solidFill>
                <a:latin typeface="隶书" panose="02010509060101010101" charset="-122"/>
                <a:ea typeface="隶书" panose="02010509060101010101" charset="-122"/>
                <a:cs typeface="隶书" panose="02010509060101010101" charset="-122"/>
              </a:rPr>
              <a:t>当我们在闲暇的时候高呼无聊的时候，有谁想起了他们呢？</a:t>
            </a:r>
          </a:p>
        </p:txBody>
      </p:sp>
      <p:pic>
        <p:nvPicPr>
          <p:cNvPr id="4" name="图片 3"/>
          <p:cNvPicPr>
            <a:picLocks noChangeAspect="1"/>
          </p:cNvPicPr>
          <p:nvPr>
            <p:custDataLst>
              <p:tags r:id="rId6"/>
            </p:custDataLst>
          </p:nvPr>
        </p:nvPicPr>
        <p:blipFill>
          <a:blip r:embed="rId9"/>
          <a:stretch>
            <a:fillRect/>
          </a:stretch>
        </p:blipFill>
        <p:spPr>
          <a:xfrm>
            <a:off x="5994507" y="1314963"/>
            <a:ext cx="5283028" cy="4228074"/>
          </a:xfrm>
          <a:custGeom>
            <a:avLst/>
            <a:gdLst/>
            <a:ahLst/>
            <a:cxnLst>
              <a:cxn ang="3">
                <a:pos x="hc" y="t"/>
              </a:cxn>
              <a:cxn ang="cd2">
                <a:pos x="l" y="vc"/>
              </a:cxn>
              <a:cxn ang="cd4">
                <a:pos x="hc" y="b"/>
              </a:cxn>
              <a:cxn ang="0">
                <a:pos x="r" y="vc"/>
              </a:cxn>
            </a:cxnLst>
            <a:rect l="l" t="t" r="r" b="b"/>
            <a:pathLst>
              <a:path w="7440" h="7440">
                <a:moveTo>
                  <a:pt x="0" y="0"/>
                </a:moveTo>
                <a:lnTo>
                  <a:pt x="7440" y="0"/>
                </a:lnTo>
                <a:lnTo>
                  <a:pt x="7440" y="7440"/>
                </a:lnTo>
                <a:lnTo>
                  <a:pt x="0" y="7440"/>
                </a:lnTo>
                <a:lnTo>
                  <a:pt x="0" y="0"/>
                </a:lnTo>
                <a:close/>
              </a:path>
            </a:pathLst>
          </a:custGeom>
        </p:spPr>
      </p:pic>
    </p:spTree>
    <p:custDataLst>
      <p:tags r:id="rId1"/>
    </p:custDataLst>
  </p:cSld>
  <p:clrMapOvr>
    <a:masterClrMapping/>
  </p:clrMapOvr>
  <p:transition/>
</p:sld>
</file>

<file path=ppt/slides/slide3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 name="矩形 9"/>
          <p:cNvSpPr/>
          <p:nvPr>
            <p:custDataLst>
              <p:tags r:id="rId2"/>
            </p:custDataLst>
          </p:nvPr>
        </p:nvSpPr>
        <p:spPr>
          <a:xfrm>
            <a:off x="0" y="3048000"/>
            <a:ext cx="12192000" cy="3810000"/>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隶书" panose="02010509060101010101" charset="-122"/>
              <a:ea typeface="隶书" panose="02010509060101010101" charset="-122"/>
            </a:endParaRPr>
          </a:p>
        </p:txBody>
      </p:sp>
      <p:pic>
        <p:nvPicPr>
          <p:cNvPr id="3" name="图片 2"/>
          <p:cNvPicPr>
            <a:picLocks noChangeAspect="1"/>
          </p:cNvPicPr>
          <p:nvPr>
            <p:custDataLst>
              <p:tags r:id="rId3"/>
            </p:custDataLst>
          </p:nvPr>
        </p:nvPicPr>
        <p:blipFill>
          <a:blip r:embed="rId9"/>
          <a:stretch>
            <a:fillRect/>
          </a:stretch>
        </p:blipFill>
        <p:spPr>
          <a:xfrm>
            <a:off x="0" y="0"/>
            <a:ext cx="720090" cy="720090"/>
          </a:xfrm>
          <a:prstGeom prst="rect">
            <a:avLst/>
          </a:prstGeom>
        </p:spPr>
      </p:pic>
      <p:pic>
        <p:nvPicPr>
          <p:cNvPr id="2" name="图片 1"/>
          <p:cNvPicPr>
            <a:picLocks noChangeAspect="1"/>
          </p:cNvPicPr>
          <p:nvPr>
            <p:custDataLst>
              <p:tags r:id="rId4"/>
            </p:custDataLst>
          </p:nvPr>
        </p:nvPicPr>
        <p:blipFill>
          <a:blip r:embed="rId9"/>
          <a:stretch>
            <a:fillRect/>
          </a:stretch>
        </p:blipFill>
        <p:spPr>
          <a:xfrm>
            <a:off x="11471910" y="6137910"/>
            <a:ext cx="720090" cy="720090"/>
          </a:xfrm>
          <a:prstGeom prst="rect">
            <a:avLst/>
          </a:prstGeom>
        </p:spPr>
      </p:pic>
      <p:sp>
        <p:nvSpPr>
          <p:cNvPr id="5" name="矩形 4"/>
          <p:cNvSpPr/>
          <p:nvPr>
            <p:custDataLst>
              <p:tags r:id="rId5"/>
            </p:custDataLst>
          </p:nvPr>
        </p:nvSpPr>
        <p:spPr>
          <a:xfrm>
            <a:off x="609562" y="1828815"/>
            <a:ext cx="10972888" cy="4362482"/>
          </a:xfrm>
          <a:prstGeom prst="rect">
            <a:avLst/>
          </a:prstGeom>
          <a:solidFill>
            <a:schemeClr val="lt1"/>
          </a:solidFill>
          <a:ln>
            <a:noFill/>
          </a:ln>
          <a:effectLst>
            <a:outerShdw blurRad="127000" dist="38100" dir="5400000" algn="t" rotWithShape="0">
              <a:schemeClr val="dk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rmAutofit/>
          </a:bodyPr>
          <a:lstStyle/>
          <a:p>
            <a:pPr lvl="0" algn="ctr">
              <a:spcBef>
                <a:spcPct val="0"/>
              </a:spcBef>
              <a:spcAft>
                <a:spcPct val="0"/>
              </a:spcAft>
              <a:buClrTx/>
              <a:buSzTx/>
              <a:buFontTx/>
            </a:pPr>
            <a:r>
              <a:rPr kumimoji="1" lang="zh-CN" altLang="en-US" sz="1600" b="1" noProof="0">
                <a:ln>
                  <a:noFill/>
                </a:ln>
                <a:solidFill>
                  <a:prstClr val="white"/>
                </a:solidFill>
                <a:effectLst/>
                <a:uLnTx/>
                <a:uFillTx/>
                <a:latin typeface="隶书" panose="02010509060101010101" charset="-122"/>
                <a:ea typeface="隶书" panose="02010509060101010101" charset="-122"/>
                <a:sym typeface="+mn-ea"/>
              </a:rPr>
              <a:t>2</a:t>
            </a:r>
          </a:p>
        </p:txBody>
      </p:sp>
      <p:sp>
        <p:nvSpPr>
          <p:cNvPr id="6" name="文本框 5"/>
          <p:cNvSpPr txBox="1"/>
          <p:nvPr>
            <p:custDataLst>
              <p:tags r:id="rId6"/>
            </p:custDataLst>
          </p:nvPr>
        </p:nvSpPr>
        <p:spPr>
          <a:xfrm>
            <a:off x="609562" y="609605"/>
            <a:ext cx="10972876" cy="762000"/>
          </a:xfrm>
          <a:prstGeom prst="rect">
            <a:avLst/>
          </a:prstGeom>
          <a:noFill/>
        </p:spPr>
        <p:txBody>
          <a:bodyPr wrap="square" lIns="63500" tIns="25400" rIns="63500" bIns="25400" rtlCol="0" anchor="t" anchorCtr="0">
            <a:normAutofit/>
          </a:bodyPr>
          <a:lstStyle/>
          <a:p>
            <a:pPr marL="0" indent="0" algn="ctr">
              <a:lnSpc>
                <a:spcPct val="100000"/>
              </a:lnSpc>
              <a:spcBef>
                <a:spcPct val="0"/>
              </a:spcBef>
              <a:spcAft>
                <a:spcPct val="0"/>
              </a:spcAft>
              <a:buSzTx/>
              <a:buNone/>
            </a:pPr>
            <a:r>
              <a:rPr lang="zh-CN" altLang="en-US" sz="4000" b="1" spc="160">
                <a:solidFill>
                  <a:schemeClr val="accent1"/>
                </a:solidFill>
                <a:latin typeface="隶书" panose="02010509060101010101" charset="-122"/>
                <a:ea typeface="隶书" panose="02010509060101010101" charset="-122"/>
              </a:rPr>
              <a:t>这也是中国的希望啊！</a:t>
            </a:r>
          </a:p>
        </p:txBody>
      </p:sp>
      <p:pic>
        <p:nvPicPr>
          <p:cNvPr id="7" name="图片 6"/>
          <p:cNvPicPr>
            <a:picLocks noChangeAspect="1"/>
          </p:cNvPicPr>
          <p:nvPr>
            <p:custDataLst>
              <p:tags r:id="rId7"/>
            </p:custDataLst>
          </p:nvPr>
        </p:nvPicPr>
        <p:blipFill>
          <a:blip r:embed="rId10"/>
          <a:srcRect b="8426"/>
          <a:stretch>
            <a:fillRect/>
          </a:stretch>
        </p:blipFill>
        <p:spPr>
          <a:xfrm>
            <a:off x="2275840" y="2202815"/>
            <a:ext cx="7442200" cy="3436620"/>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Click="0"/>
    </mc:Choice>
    <mc:Fallback xmlns:p15="http://schemas.microsoft.com/office/powerpoint/2012/main" xmlns="">
      <p:transition spd="slow" advClick="0"/>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9" name="矩形 8"/>
          <p:cNvSpPr/>
          <p:nvPr>
            <p:custDataLst>
              <p:tags r:id="rId2"/>
            </p:custDataLst>
          </p:nvPr>
        </p:nvSpPr>
        <p:spPr>
          <a:xfrm>
            <a:off x="294600" y="302400"/>
            <a:ext cx="11602796" cy="6253188"/>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隶书" panose="02010509060101010101" charset="-122"/>
              <a:ea typeface="隶书" panose="02010509060101010101" charset="-122"/>
            </a:endParaRPr>
          </a:p>
        </p:txBody>
      </p:sp>
      <p:pic>
        <p:nvPicPr>
          <p:cNvPr id="8" name="图片 7"/>
          <p:cNvPicPr>
            <a:picLocks noChangeAspect="1"/>
          </p:cNvPicPr>
          <p:nvPr>
            <p:custDataLst>
              <p:tags r:id="rId3"/>
            </p:custDataLst>
          </p:nvPr>
        </p:nvPicPr>
        <p:blipFill>
          <a:blip r:embed="rId8"/>
          <a:stretch>
            <a:fillRect/>
          </a:stretch>
        </p:blipFill>
        <p:spPr>
          <a:xfrm>
            <a:off x="11471910" y="0"/>
            <a:ext cx="720090" cy="720090"/>
          </a:xfrm>
          <a:prstGeom prst="rect">
            <a:avLst/>
          </a:prstGeom>
        </p:spPr>
      </p:pic>
      <p:pic>
        <p:nvPicPr>
          <p:cNvPr id="6" name="图片 5"/>
          <p:cNvPicPr>
            <a:picLocks noChangeAspect="1"/>
          </p:cNvPicPr>
          <p:nvPr>
            <p:custDataLst>
              <p:tags r:id="rId4"/>
            </p:custDataLst>
          </p:nvPr>
        </p:nvPicPr>
        <p:blipFill>
          <a:blip r:embed="rId8"/>
          <a:stretch>
            <a:fillRect/>
          </a:stretch>
        </p:blipFill>
        <p:spPr>
          <a:xfrm>
            <a:off x="0" y="6137910"/>
            <a:ext cx="720090" cy="720090"/>
          </a:xfrm>
          <a:prstGeom prst="rect">
            <a:avLst/>
          </a:prstGeom>
        </p:spPr>
      </p:pic>
      <p:pic>
        <p:nvPicPr>
          <p:cNvPr id="4" name="图片 3"/>
          <p:cNvPicPr>
            <a:picLocks noChangeAspect="1"/>
          </p:cNvPicPr>
          <p:nvPr>
            <p:custDataLst>
              <p:tags r:id="rId5"/>
            </p:custDataLst>
          </p:nvPr>
        </p:nvPicPr>
        <p:blipFill>
          <a:blip r:embed="rId9"/>
          <a:srcRect t="9281" b="9281"/>
          <a:stretch>
            <a:fillRect/>
          </a:stretch>
        </p:blipFill>
        <p:spPr>
          <a:xfrm>
            <a:off x="5429307" y="1066800"/>
            <a:ext cx="5848350" cy="4724400"/>
          </a:xfrm>
          <a:custGeom>
            <a:avLst/>
            <a:gdLst/>
            <a:ahLst/>
            <a:cxnLst>
              <a:cxn ang="3">
                <a:pos x="hc" y="t"/>
              </a:cxn>
              <a:cxn ang="cd2">
                <a:pos x="l" y="vc"/>
              </a:cxn>
              <a:cxn ang="cd4">
                <a:pos x="hc" y="b"/>
              </a:cxn>
              <a:cxn ang="0">
                <a:pos x="r" y="vc"/>
              </a:cxn>
            </a:cxnLst>
            <a:rect l="l" t="t" r="r" b="b"/>
            <a:pathLst>
              <a:path w="11520" h="7440">
                <a:moveTo>
                  <a:pt x="0" y="0"/>
                </a:moveTo>
                <a:lnTo>
                  <a:pt x="11520" y="0"/>
                </a:lnTo>
                <a:lnTo>
                  <a:pt x="11520" y="7440"/>
                </a:lnTo>
                <a:lnTo>
                  <a:pt x="0" y="7440"/>
                </a:lnTo>
                <a:lnTo>
                  <a:pt x="0" y="0"/>
                </a:lnTo>
                <a:close/>
              </a:path>
            </a:pathLst>
          </a:custGeom>
        </p:spPr>
      </p:pic>
      <p:pic>
        <p:nvPicPr>
          <p:cNvPr id="2" name="图片 1"/>
          <p:cNvPicPr>
            <a:picLocks noChangeAspect="1"/>
          </p:cNvPicPr>
          <p:nvPr>
            <p:custDataLst>
              <p:tags r:id="rId6"/>
            </p:custDataLst>
          </p:nvPr>
        </p:nvPicPr>
        <p:blipFill>
          <a:blip r:embed="rId10"/>
          <a:srcRect b="2448"/>
          <a:stretch>
            <a:fillRect/>
          </a:stretch>
        </p:blipFill>
        <p:spPr>
          <a:xfrm>
            <a:off x="914343" y="1066740"/>
            <a:ext cx="4057764" cy="3581413"/>
          </a:xfrm>
          <a:custGeom>
            <a:avLst/>
            <a:gdLst/>
            <a:ahLst/>
            <a:cxnLst>
              <a:cxn ang="3">
                <a:pos x="hc" y="t"/>
              </a:cxn>
              <a:cxn ang="cd2">
                <a:pos x="l" y="vc"/>
              </a:cxn>
              <a:cxn ang="cd4">
                <a:pos x="hc" y="b"/>
              </a:cxn>
              <a:cxn ang="0">
                <a:pos x="r" y="vc"/>
              </a:cxn>
            </a:cxnLst>
            <a:rect l="l" t="t" r="r" b="b"/>
            <a:pathLst>
              <a:path w="3120" h="3120">
                <a:moveTo>
                  <a:pt x="0" y="0"/>
                </a:moveTo>
                <a:lnTo>
                  <a:pt x="3120" y="0"/>
                </a:lnTo>
                <a:lnTo>
                  <a:pt x="3120" y="3120"/>
                </a:lnTo>
                <a:lnTo>
                  <a:pt x="0" y="3120"/>
                </a:lnTo>
                <a:lnTo>
                  <a:pt x="0" y="0"/>
                </a:lnTo>
                <a:close/>
              </a:path>
            </a:pathLst>
          </a:cu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Click="0"/>
    </mc:Choice>
    <mc:Fallback xmlns:p15="http://schemas.microsoft.com/office/powerpoint/2012/main" xmlns="">
      <p:transition spd="slow" advClick="0"/>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1" name="图片 10"/>
          <p:cNvPicPr>
            <a:picLocks noChangeAspect="1"/>
          </p:cNvPicPr>
          <p:nvPr>
            <p:custDataLst>
              <p:tags r:id="rId2"/>
            </p:custDataLst>
          </p:nvPr>
        </p:nvPicPr>
        <p:blipFill>
          <a:blip r:embed="rId10"/>
          <a:stretch>
            <a:fillRect/>
          </a:stretch>
        </p:blipFill>
        <p:spPr>
          <a:xfrm>
            <a:off x="0" y="0"/>
            <a:ext cx="720090" cy="720090"/>
          </a:xfrm>
          <a:prstGeom prst="rect">
            <a:avLst/>
          </a:prstGeom>
        </p:spPr>
      </p:pic>
      <p:pic>
        <p:nvPicPr>
          <p:cNvPr id="10" name="图片 9"/>
          <p:cNvPicPr>
            <a:picLocks noChangeAspect="1"/>
          </p:cNvPicPr>
          <p:nvPr>
            <p:custDataLst>
              <p:tags r:id="rId3"/>
            </p:custDataLst>
          </p:nvPr>
        </p:nvPicPr>
        <p:blipFill>
          <a:blip r:embed="rId10"/>
          <a:stretch>
            <a:fillRect/>
          </a:stretch>
        </p:blipFill>
        <p:spPr>
          <a:xfrm>
            <a:off x="11471910" y="6137910"/>
            <a:ext cx="720090" cy="720090"/>
          </a:xfrm>
          <a:prstGeom prst="rect">
            <a:avLst/>
          </a:prstGeom>
        </p:spPr>
      </p:pic>
      <p:sp>
        <p:nvSpPr>
          <p:cNvPr id="6" name="矩形 5"/>
          <p:cNvSpPr/>
          <p:nvPr>
            <p:custDataLst>
              <p:tags r:id="rId4"/>
            </p:custDataLst>
          </p:nvPr>
        </p:nvSpPr>
        <p:spPr>
          <a:xfrm>
            <a:off x="0" y="0"/>
            <a:ext cx="3722097" cy="6858000"/>
          </a:xfrm>
          <a:prstGeom prst="rect">
            <a:avLst/>
          </a:prstGeom>
          <a:solidFill>
            <a:schemeClr val="dk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隶书" panose="02010509060101010101" charset="-122"/>
              <a:ea typeface="隶书" panose="02010509060101010101" charset="-122"/>
              <a:sym typeface="Arial" pitchFamily="34" charset="0"/>
            </a:endParaRPr>
          </a:p>
        </p:txBody>
      </p:sp>
      <p:sp>
        <p:nvSpPr>
          <p:cNvPr id="5" name="文本框 4"/>
          <p:cNvSpPr txBox="1"/>
          <p:nvPr>
            <p:custDataLst>
              <p:tags r:id="rId5"/>
            </p:custDataLst>
          </p:nvPr>
        </p:nvSpPr>
        <p:spPr>
          <a:xfrm>
            <a:off x="3884295" y="158750"/>
            <a:ext cx="7894955" cy="2132330"/>
          </a:xfrm>
          <a:prstGeom prst="rect">
            <a:avLst/>
          </a:prstGeom>
          <a:noFill/>
        </p:spPr>
        <p:txBody>
          <a:bodyPr vert="horz" lIns="90000" tIns="46800" rIns="90000" bIns="46800" rtlCol="0" anchor="ctr">
            <a:noAutofit/>
          </a:bodyPr>
          <a:lstStyle>
            <a:lvl1pPr marL="285750" indent="-285750" fontAlgn="auto">
              <a:lnSpc>
                <a:spcPct val="150000"/>
              </a:lnSpc>
              <a:spcBef>
                <a:spcPct val="0"/>
              </a:spcBef>
              <a:spcAft>
                <a:spcPts val="800"/>
              </a:spcAft>
              <a:buFont typeface="+mj-ea"/>
              <a:buAutoNum type="ea1JpnChsDbPeriod"/>
              <a:defRPr sz="1100" u="none" strike="noStrike" cap="none" spc="150" normalizeH="0" baseline="0">
                <a:solidFill>
                  <a:schemeClr val="tx1">
                    <a:lumMod val="95000"/>
                    <a:lumOff val="5000"/>
                  </a:scheme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ct val="0"/>
              </a:spcBef>
              <a:spcAft>
                <a:spcPts val="1000"/>
              </a:spcAft>
              <a:buFont typeface="Arial" pitchFamily="34" charset="0"/>
              <a:buChar char="•"/>
              <a:tabLst>
                <a:tab pos="1609725" algn="l"/>
              </a:tabLst>
              <a:defRPr sz="1600" u="none" strike="noStrike" cap="none" spc="150" normalizeH="0" baseline="0">
                <a:uFillTx/>
                <a:latin typeface="微软雅黑" pitchFamily="34" charset="-122"/>
                <a:ea typeface="微软雅黑" pitchFamily="34" charset="-122"/>
              </a:defRPr>
            </a:lvl2pPr>
            <a:lvl3pPr marL="1143000" indent="-228600" fontAlgn="auto">
              <a:lnSpc>
                <a:spcPct val="130000"/>
              </a:lnSpc>
              <a:spcBef>
                <a:spcPct val="0"/>
              </a:spcBef>
              <a:spcAft>
                <a:spcPts val="1000"/>
              </a:spcAft>
              <a:buFont typeface="Arial" pitchFamily="34" charset="0"/>
              <a:buChar char="•"/>
              <a:defRPr sz="1600" u="none" strike="noStrike" cap="none" spc="150" normalizeH="0" baseline="0">
                <a:uFillTx/>
                <a:latin typeface="微软雅黑" pitchFamily="34" charset="-122"/>
                <a:ea typeface="微软雅黑" pitchFamily="34" charset="-122"/>
              </a:defRPr>
            </a:lvl3pPr>
            <a:lvl4pPr marL="1600200" indent="-228600" fontAlgn="auto">
              <a:lnSpc>
                <a:spcPct val="130000"/>
              </a:lnSpc>
              <a:spcBef>
                <a:spcPct val="0"/>
              </a:spcBef>
              <a:spcAft>
                <a:spcPts val="1000"/>
              </a:spcAft>
              <a:buFont typeface="Arial" pitchFamily="34" charset="0"/>
              <a:buChar char="•"/>
              <a:defRPr sz="1600" u="none" strike="noStrike" cap="none" spc="150" normalizeH="0" baseline="0">
                <a:uFillTx/>
                <a:latin typeface="微软雅黑" pitchFamily="34" charset="-122"/>
                <a:ea typeface="微软雅黑" pitchFamily="34" charset="-122"/>
              </a:defRPr>
            </a:lvl4pPr>
            <a:lvl5pPr marL="2057400" indent="-228600" fontAlgn="auto">
              <a:lnSpc>
                <a:spcPct val="130000"/>
              </a:lnSpc>
              <a:spcBef>
                <a:spcPct val="0"/>
              </a:spcBef>
              <a:spcAft>
                <a:spcPts val="1000"/>
              </a:spcAft>
              <a:buFont typeface="Arial" pitchFamily="34" charset="0"/>
              <a:buChar char="•"/>
              <a:defRPr sz="1600" u="none" strike="noStrike" cap="none" spc="150" normalizeH="0" baseline="0">
                <a:uFillTx/>
                <a:latin typeface="微软雅黑" pitchFamily="34" charset="-122"/>
                <a:ea typeface="微软雅黑" pitchFamily="34" charset="-122"/>
              </a:defRPr>
            </a:lvl5pPr>
            <a:lvl6pPr marL="2514600" indent="-228600">
              <a:lnSpc>
                <a:spcPct val="90000"/>
              </a:lnSpc>
              <a:spcBef>
                <a:spcPts val="500"/>
              </a:spcBef>
              <a:buFont typeface="Arial" pitchFamily="34" charset="0"/>
              <a:buChar char="•"/>
            </a:lvl6pPr>
            <a:lvl7pPr marL="2971800" indent="-228600">
              <a:lnSpc>
                <a:spcPct val="90000"/>
              </a:lnSpc>
              <a:spcBef>
                <a:spcPts val="500"/>
              </a:spcBef>
              <a:buFont typeface="Arial" pitchFamily="34" charset="0"/>
              <a:buChar char="•"/>
            </a:lvl7pPr>
            <a:lvl8pPr marL="3429000" indent="-228600">
              <a:lnSpc>
                <a:spcPct val="90000"/>
              </a:lnSpc>
              <a:spcBef>
                <a:spcPts val="500"/>
              </a:spcBef>
              <a:buFont typeface="Arial" pitchFamily="34" charset="0"/>
              <a:buChar char="•"/>
            </a:lvl8pPr>
            <a:lvl9pPr marL="3886200" indent="-228600">
              <a:lnSpc>
                <a:spcPct val="90000"/>
              </a:lnSpc>
              <a:spcBef>
                <a:spcPts val="500"/>
              </a:spcBef>
              <a:buFont typeface="Arial" pitchFamily="34" charset="0"/>
              <a:buChar char="•"/>
            </a:lvl9pPr>
          </a:lstStyle>
          <a:p>
            <a:pPr marL="0" lvl="0" indent="0" algn="l">
              <a:lnSpc>
                <a:spcPct val="150000"/>
              </a:lnSpc>
              <a:spcBef>
                <a:spcPts val="800"/>
              </a:spcBef>
              <a:spcAft>
                <a:spcPts val="1000"/>
              </a:spcAft>
              <a:buClr>
                <a:schemeClr val="tx1">
                  <a:lumMod val="95000"/>
                  <a:lumOff val="5000"/>
                </a:schemeClr>
              </a:buClr>
              <a:buSzTx/>
              <a:buNone/>
            </a:pPr>
            <a:r>
              <a:rPr lang="zh-CN" sz="2000" b="1">
                <a:solidFill>
                  <a:schemeClr val="dk1">
                    <a:lumMod val="75000"/>
                    <a:lumOff val="25000"/>
                  </a:schemeClr>
                </a:solidFill>
                <a:latin typeface="黑体" panose="02010609060101010101" charset="-122"/>
                <a:ea typeface="黑体" panose="02010609060101010101" charset="-122"/>
                <a:cs typeface="黑体" panose="02010609060101010101" charset="-122"/>
              </a:rPr>
              <a:t>卢梭(171-1778)，法国十八世纪启蒙思想家、哲学家、教育家、文学家，民主政论家和浪漫主义文学流派的开创者，启蒙运动代表人物之一。主要著作《论人类不平等的起源和基础》《社会契约论》《爱弥儿》《忏悔录》《新爱洛伊丝》《植物学通信》等。</a:t>
            </a:r>
          </a:p>
        </p:txBody>
      </p:sp>
      <p:sp>
        <p:nvSpPr>
          <p:cNvPr id="7" name="标题 1"/>
          <p:cNvSpPr txBox="1"/>
          <p:nvPr>
            <p:custDataLst>
              <p:tags r:id="rId6"/>
            </p:custDataLst>
          </p:nvPr>
        </p:nvSpPr>
        <p:spPr>
          <a:xfrm>
            <a:off x="132080" y="720090"/>
            <a:ext cx="3182938" cy="1123950"/>
          </a:xfrm>
          <a:prstGeom prst="rect">
            <a:avLst/>
          </a:prstGeom>
        </p:spPr>
        <p:txBody>
          <a:bodyPr vert="horz" lIns="91440" tIns="45720" rIns="91440" bIns="45720" rtlCol="0" anchor="ctr" anchorCtr="0">
            <a:normAutofit/>
          </a:bodyPr>
          <a:lst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itchFamily="34" charset="0"/>
                <a:ea typeface="微软雅黑" pitchFamily="34" charset="-122"/>
                <a:cs typeface="+mj-cs"/>
              </a:defRPr>
            </a:lvl1pPr>
          </a:lstStyle>
          <a:p>
            <a:pPr marL="0" indent="0" algn="ctr">
              <a:lnSpc>
                <a:spcPct val="100000"/>
              </a:lnSpc>
              <a:spcBef>
                <a:spcPct val="0"/>
              </a:spcBef>
              <a:spcAft>
                <a:spcPct val="0"/>
              </a:spcAft>
              <a:buSzTx/>
              <a:buNone/>
            </a:pPr>
            <a:r>
              <a:rPr lang="zh-CN" sz="4400" spc="300">
                <a:solidFill>
                  <a:schemeClr val="dk1">
                    <a:lumMod val="85000"/>
                    <a:lumOff val="15000"/>
                  </a:schemeClr>
                </a:solidFill>
                <a:latin typeface="隶书" panose="02010509060101010101" charset="-122"/>
                <a:ea typeface="隶书" panose="02010509060101010101" charset="-122"/>
              </a:rPr>
              <a:t>作者简介</a:t>
            </a:r>
          </a:p>
        </p:txBody>
      </p:sp>
      <p:sp>
        <p:nvSpPr>
          <p:cNvPr id="2" name="文本框 1"/>
          <p:cNvSpPr txBox="1"/>
          <p:nvPr>
            <p:custDataLst>
              <p:tags r:id="rId7"/>
            </p:custDataLst>
          </p:nvPr>
        </p:nvSpPr>
        <p:spPr>
          <a:xfrm>
            <a:off x="3884295" y="2291080"/>
            <a:ext cx="7894955" cy="4029075"/>
          </a:xfrm>
          <a:prstGeom prst="rect">
            <a:avLst/>
          </a:prstGeom>
          <a:noFill/>
        </p:spPr>
        <p:txBody>
          <a:bodyPr vert="horz" lIns="90000" tIns="46800" rIns="90000" bIns="46800" rtlCol="0" anchor="ctr">
            <a:noAutofit/>
          </a:bodyPr>
          <a:lstStyle>
            <a:lvl1pPr marL="285750" indent="-285750" fontAlgn="auto">
              <a:lnSpc>
                <a:spcPct val="150000"/>
              </a:lnSpc>
              <a:spcBef>
                <a:spcPct val="0"/>
              </a:spcBef>
              <a:spcAft>
                <a:spcPts val="800"/>
              </a:spcAft>
              <a:buFont typeface="+mj-ea"/>
              <a:buAutoNum type="ea1JpnChsDbPeriod"/>
              <a:defRPr sz="1100" u="none" strike="noStrike" cap="none" spc="150" normalizeH="0" baseline="0">
                <a:solidFill>
                  <a:schemeClr val="tx1">
                    <a:lumMod val="95000"/>
                    <a:lumOff val="5000"/>
                  </a:scheme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ct val="0"/>
              </a:spcBef>
              <a:spcAft>
                <a:spcPts val="1000"/>
              </a:spcAft>
              <a:buFont typeface="Arial" pitchFamily="34" charset="0"/>
              <a:buChar char="•"/>
              <a:tabLst>
                <a:tab pos="1609725" algn="l"/>
              </a:tabLst>
              <a:defRPr sz="1600" u="none" strike="noStrike" cap="none" spc="150" normalizeH="0" baseline="0">
                <a:uFillTx/>
                <a:latin typeface="微软雅黑" pitchFamily="34" charset="-122"/>
                <a:ea typeface="微软雅黑" pitchFamily="34" charset="-122"/>
              </a:defRPr>
            </a:lvl2pPr>
            <a:lvl3pPr marL="1143000" indent="-228600" fontAlgn="auto">
              <a:lnSpc>
                <a:spcPct val="130000"/>
              </a:lnSpc>
              <a:spcBef>
                <a:spcPct val="0"/>
              </a:spcBef>
              <a:spcAft>
                <a:spcPts val="1000"/>
              </a:spcAft>
              <a:buFont typeface="Arial" pitchFamily="34" charset="0"/>
              <a:buChar char="•"/>
              <a:defRPr sz="1600" u="none" strike="noStrike" cap="none" spc="150" normalizeH="0" baseline="0">
                <a:uFillTx/>
                <a:latin typeface="微软雅黑" pitchFamily="34" charset="-122"/>
                <a:ea typeface="微软雅黑" pitchFamily="34" charset="-122"/>
              </a:defRPr>
            </a:lvl3pPr>
            <a:lvl4pPr marL="1600200" indent="-228600" fontAlgn="auto">
              <a:lnSpc>
                <a:spcPct val="130000"/>
              </a:lnSpc>
              <a:spcBef>
                <a:spcPct val="0"/>
              </a:spcBef>
              <a:spcAft>
                <a:spcPts val="1000"/>
              </a:spcAft>
              <a:buFont typeface="Arial" pitchFamily="34" charset="0"/>
              <a:buChar char="•"/>
              <a:defRPr sz="1600" u="none" strike="noStrike" cap="none" spc="150" normalizeH="0" baseline="0">
                <a:uFillTx/>
                <a:latin typeface="微软雅黑" pitchFamily="34" charset="-122"/>
                <a:ea typeface="微软雅黑" pitchFamily="34" charset="-122"/>
              </a:defRPr>
            </a:lvl4pPr>
            <a:lvl5pPr marL="2057400" indent="-228600" fontAlgn="auto">
              <a:lnSpc>
                <a:spcPct val="130000"/>
              </a:lnSpc>
              <a:spcBef>
                <a:spcPct val="0"/>
              </a:spcBef>
              <a:spcAft>
                <a:spcPts val="1000"/>
              </a:spcAft>
              <a:buFont typeface="Arial" pitchFamily="34" charset="0"/>
              <a:buChar char="•"/>
              <a:defRPr sz="1600" u="none" strike="noStrike" cap="none" spc="150" normalizeH="0" baseline="0">
                <a:uFillTx/>
                <a:latin typeface="微软雅黑" pitchFamily="34" charset="-122"/>
                <a:ea typeface="微软雅黑" pitchFamily="34" charset="-122"/>
              </a:defRPr>
            </a:lvl5pPr>
            <a:lvl6pPr marL="2514600" indent="-228600">
              <a:lnSpc>
                <a:spcPct val="90000"/>
              </a:lnSpc>
              <a:spcBef>
                <a:spcPts val="500"/>
              </a:spcBef>
              <a:buFont typeface="Arial" pitchFamily="34" charset="0"/>
              <a:buChar char="•"/>
            </a:lvl6pPr>
            <a:lvl7pPr marL="2971800" indent="-228600">
              <a:lnSpc>
                <a:spcPct val="90000"/>
              </a:lnSpc>
              <a:spcBef>
                <a:spcPts val="500"/>
              </a:spcBef>
              <a:buFont typeface="Arial" pitchFamily="34" charset="0"/>
              <a:buChar char="•"/>
            </a:lvl7pPr>
            <a:lvl8pPr marL="3429000" indent="-228600">
              <a:lnSpc>
                <a:spcPct val="90000"/>
              </a:lnSpc>
              <a:spcBef>
                <a:spcPts val="500"/>
              </a:spcBef>
              <a:buFont typeface="Arial" pitchFamily="34" charset="0"/>
              <a:buChar char="•"/>
            </a:lvl8pPr>
            <a:lvl9pPr marL="3886200" indent="-228600">
              <a:lnSpc>
                <a:spcPct val="90000"/>
              </a:lnSpc>
              <a:spcBef>
                <a:spcPts val="500"/>
              </a:spcBef>
              <a:buFont typeface="Arial" pitchFamily="34" charset="0"/>
              <a:buChar char="•"/>
            </a:lvl9pPr>
          </a:lstStyle>
          <a:p>
            <a:pPr marL="0" lvl="0" indent="0" algn="l">
              <a:lnSpc>
                <a:spcPct val="150000"/>
              </a:lnSpc>
              <a:spcBef>
                <a:spcPts val="800"/>
              </a:spcBef>
              <a:spcAft>
                <a:spcPts val="1000"/>
              </a:spcAft>
              <a:buClr>
                <a:schemeClr val="tx1">
                  <a:lumMod val="95000"/>
                  <a:lumOff val="5000"/>
                </a:schemeClr>
              </a:buClr>
              <a:buSzTx/>
              <a:buNone/>
            </a:pPr>
            <a:r>
              <a:rPr lang="zh-CN" sz="2000" b="1">
                <a:solidFill>
                  <a:schemeClr val="dk1">
                    <a:lumMod val="75000"/>
                    <a:lumOff val="25000"/>
                  </a:schemeClr>
                </a:solidFill>
                <a:latin typeface="黑体" panose="02010609060101010101" charset="-122"/>
                <a:ea typeface="黑体" panose="02010609060101010101" charset="-122"/>
                <a:cs typeface="黑体" panose="02010609060101010101" charset="-122"/>
              </a:rPr>
              <a:t>卢梭一生和多位女性有染，主要的有两位。其一是华伦夫人，她在卢梭早年的生活中扮演了保护人、朋友、情妇、精神上的母亲等多重角色。离开华伦夫人后，卢梭后来开始与黛莱丝同居。对于黛莱丝，卢梭同样抱有多种复杂的感情。黛莱丝陪伴卢梭走完了后半程人生，卢梭只是在晚年和其举行了一个极为简单的形式上的婚礼。黛莱丝为卢梭共生育了五个孩子，全部被卢梭送进了巴黎的育婴堂。而卢梭只是在后来草草地寻找了一下他留了标签的第一个孩子。</a:t>
            </a:r>
          </a:p>
        </p:txBody>
      </p:sp>
      <p:pic>
        <p:nvPicPr>
          <p:cNvPr id="3" name="图片 2" descr="e6f4db701881488f926e8d4cac11395f"/>
          <p:cNvPicPr>
            <a:picLocks noChangeAspect="1"/>
          </p:cNvPicPr>
          <p:nvPr/>
        </p:nvPicPr>
        <p:blipFill>
          <a:blip r:embed="rId11"/>
          <a:stretch>
            <a:fillRect/>
          </a:stretch>
        </p:blipFill>
        <p:spPr>
          <a:xfrm>
            <a:off x="278765" y="1844675"/>
            <a:ext cx="3164840" cy="409829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amond(in)">
                                      <p:cBhvr>
                                        <p:cTn id="7" dur="2000"/>
                                        <p:tgtEl>
                                          <p:spTgt spid="6"/>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6" presetClass="entr" presetSubtype="16" fill="hold" grpId="1" nodeType="click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circle(in)">
                                      <p:cBhvr>
                                        <p:cTn id="13" dur="2000"/>
                                        <p:tgtEl>
                                          <p:spTgt spid="7"/>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0" presetClass="entr" presetSubtype="0" fill="hold"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edge">
                                      <p:cBhvr>
                                        <p:cTn id="19" dur="2000"/>
                                        <p:tgtEl>
                                          <p:spTgt spid="3"/>
                                        </p:tgtEl>
                                      </p:cBhvr>
                                    </p:animEffect>
                                  </p:childTnLst>
                                </p:cTn>
                              </p:par>
                            </p:childTnLst>
                          </p:cTn>
                        </p:par>
                      </p:childTnLst>
                    </p:cTn>
                  </p:par>
                  <p:par>
                    <p:cTn id="20" fill="hold" nodeType="clickPar">
                      <p:stCondLst>
                        <p:cond delay="indefinite"/>
                      </p:stCondLst>
                      <p:childTnLst>
                        <p:par>
                          <p:cTn id="21" fill="hold" nodeType="withGroup">
                            <p:stCondLst>
                              <p:cond delay="indefinite"/>
                            </p:stCondLst>
                          </p:cTn>
                        </p:par>
                        <p:par>
                          <p:cTn id="22" fill="hold" nodeType="afterGroup">
                            <p:stCondLst>
                              <p:cond delay="0"/>
                            </p:stCondLst>
                            <p:childTnLst>
                              <p:par>
                                <p:cTn id="23" presetID="18" presetClass="entr" presetSubtype="12" fill="hold" grpId="2"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strips(downLeft)">
                                      <p:cBhvr>
                                        <p:cTn id="25" dur="500"/>
                                        <p:tgtEl>
                                          <p:spTgt spid="5"/>
                                        </p:tgtEl>
                                      </p:cBhvr>
                                    </p:animEffect>
                                  </p:childTnLst>
                                </p:cTn>
                              </p:par>
                            </p:childTnLst>
                          </p:cTn>
                        </p:par>
                      </p:childTnLst>
                    </p:cTn>
                  </p:par>
                  <p:par>
                    <p:cTn id="26" fill="hold" nodeType="clickPar">
                      <p:stCondLst>
                        <p:cond delay="indefinite"/>
                      </p:stCondLst>
                      <p:childTnLst>
                        <p:par>
                          <p:cTn id="27" fill="hold" nodeType="withGroup">
                            <p:stCondLst>
                              <p:cond delay="indefinite"/>
                            </p:stCondLst>
                          </p:cTn>
                        </p:par>
                        <p:par>
                          <p:cTn id="28" fill="hold" nodeType="afterGroup">
                            <p:stCondLst>
                              <p:cond delay="0"/>
                            </p:stCondLst>
                            <p:childTnLst>
                              <p:par>
                                <p:cTn id="29" presetID="18" presetClass="entr" presetSubtype="12" fill="hold" grpId="3" nodeType="click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strips(downLeft)">
                                      <p:cBhvr>
                                        <p:cTn id="31"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5" grpId="2"/>
      <p:bldP spid="7" grpId="1"/>
      <p:bldP spid="2" grpId="3"/>
    </p:bld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7" name="图片 6"/>
          <p:cNvPicPr>
            <a:picLocks noChangeAspect="1"/>
          </p:cNvPicPr>
          <p:nvPr>
            <p:custDataLst>
              <p:tags r:id="rId2"/>
            </p:custDataLst>
          </p:nvPr>
        </p:nvPicPr>
        <p:blipFill>
          <a:blip r:embed="rId7"/>
          <a:stretch>
            <a:fillRect/>
          </a:stretch>
        </p:blipFill>
        <p:spPr>
          <a:xfrm>
            <a:off x="0" y="0"/>
            <a:ext cx="720090" cy="720090"/>
          </a:xfrm>
          <a:prstGeom prst="rect">
            <a:avLst/>
          </a:prstGeom>
        </p:spPr>
      </p:pic>
      <p:pic>
        <p:nvPicPr>
          <p:cNvPr id="6" name="图片 5"/>
          <p:cNvPicPr>
            <a:picLocks noChangeAspect="1"/>
          </p:cNvPicPr>
          <p:nvPr>
            <p:custDataLst>
              <p:tags r:id="rId3"/>
            </p:custDataLst>
          </p:nvPr>
        </p:nvPicPr>
        <p:blipFill>
          <a:blip r:embed="rId7"/>
          <a:stretch>
            <a:fillRect/>
          </a:stretch>
        </p:blipFill>
        <p:spPr>
          <a:xfrm>
            <a:off x="11471910" y="6137910"/>
            <a:ext cx="720090" cy="720090"/>
          </a:xfrm>
          <a:prstGeom prst="rect">
            <a:avLst/>
          </a:prstGeom>
        </p:spPr>
      </p:pic>
      <p:pic>
        <p:nvPicPr>
          <p:cNvPr id="2" name="图片 1" descr="placingpictureplaceholder"/>
          <p:cNvPicPr>
            <a:picLocks noChangeAspect="1"/>
          </p:cNvPicPr>
          <p:nvPr>
            <p:custDataLst>
              <p:tags r:id="rId4"/>
            </p:custDataLst>
          </p:nvPr>
        </p:nvPicPr>
        <p:blipFill>
          <a:blip r:embed="rId8"/>
          <a:stretch>
            <a:fillRect/>
          </a:stretch>
        </p:blipFill>
        <p:spPr>
          <a:xfrm>
            <a:off x="609562" y="1262762"/>
            <a:ext cx="4787488" cy="4316426"/>
          </a:xfrm>
          <a:prstGeom prst="rect">
            <a:avLst/>
          </a:prstGeom>
        </p:spPr>
      </p:pic>
      <p:pic>
        <p:nvPicPr>
          <p:cNvPr id="3" name="图片 2" descr="placingpictureplaceholder"/>
          <p:cNvPicPr>
            <a:picLocks noChangeAspect="1"/>
          </p:cNvPicPr>
          <p:nvPr>
            <p:custDataLst>
              <p:tags r:id="rId5"/>
            </p:custDataLst>
          </p:nvPr>
        </p:nvPicPr>
        <p:blipFill>
          <a:blip r:embed="rId9"/>
          <a:srcRect b="6870"/>
          <a:stretch>
            <a:fillRect/>
          </a:stretch>
        </p:blipFill>
        <p:spPr>
          <a:xfrm>
            <a:off x="5492115" y="1263015"/>
            <a:ext cx="6090285" cy="4316730"/>
          </a:xfrm>
          <a:prstGeom prst="rect">
            <a:avLst/>
          </a:prstGeom>
        </p:spPr>
      </p:pic>
    </p:spTree>
    <p:custDataLst>
      <p:tags r:id="rId1"/>
    </p:custDataLst>
  </p:cSld>
  <p:clrMapOvr>
    <a:masterClrMapping/>
  </p:clrMapOvr>
  <p:transition/>
</p:sld>
</file>

<file path=ppt/slides/slide41.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9" name="矩形 8"/>
          <p:cNvSpPr/>
          <p:nvPr>
            <p:custDataLst>
              <p:tags r:id="rId2"/>
            </p:custDataLst>
          </p:nvPr>
        </p:nvSpPr>
        <p:spPr>
          <a:xfrm>
            <a:off x="294600" y="302400"/>
            <a:ext cx="11602796" cy="6253188"/>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隶书" panose="02010509060101010101" charset="-122"/>
              <a:ea typeface="隶书" panose="02010509060101010101" charset="-122"/>
            </a:endParaRPr>
          </a:p>
        </p:txBody>
      </p:sp>
      <p:pic>
        <p:nvPicPr>
          <p:cNvPr id="2" name="图片 1"/>
          <p:cNvPicPr>
            <a:picLocks noChangeAspect="1"/>
          </p:cNvPicPr>
          <p:nvPr>
            <p:custDataLst>
              <p:tags r:id="rId3"/>
            </p:custDataLst>
          </p:nvPr>
        </p:nvPicPr>
        <p:blipFill>
          <a:blip r:embed="rId8"/>
          <a:stretch>
            <a:fillRect/>
          </a:stretch>
        </p:blipFill>
        <p:spPr>
          <a:xfrm>
            <a:off x="11471910" y="0"/>
            <a:ext cx="720090" cy="720090"/>
          </a:xfrm>
          <a:prstGeom prst="rect">
            <a:avLst/>
          </a:prstGeom>
        </p:spPr>
      </p:pic>
      <p:pic>
        <p:nvPicPr>
          <p:cNvPr id="6" name="图片 5"/>
          <p:cNvPicPr>
            <a:picLocks noChangeAspect="1"/>
          </p:cNvPicPr>
          <p:nvPr>
            <p:custDataLst>
              <p:tags r:id="rId4"/>
            </p:custDataLst>
          </p:nvPr>
        </p:nvPicPr>
        <p:blipFill>
          <a:blip r:embed="rId8"/>
          <a:stretch>
            <a:fillRect/>
          </a:stretch>
        </p:blipFill>
        <p:spPr>
          <a:xfrm>
            <a:off x="0" y="6137910"/>
            <a:ext cx="720090" cy="720090"/>
          </a:xfrm>
          <a:prstGeom prst="rect">
            <a:avLst/>
          </a:prstGeom>
        </p:spPr>
      </p:pic>
      <p:pic>
        <p:nvPicPr>
          <p:cNvPr id="4" name="图片 3"/>
          <p:cNvPicPr>
            <a:picLocks noChangeAspect="1"/>
          </p:cNvPicPr>
          <p:nvPr>
            <p:custDataLst>
              <p:tags r:id="rId5"/>
            </p:custDataLst>
          </p:nvPr>
        </p:nvPicPr>
        <p:blipFill>
          <a:blip r:embed="rId9"/>
          <a:stretch>
            <a:fillRect/>
          </a:stretch>
        </p:blipFill>
        <p:spPr>
          <a:xfrm>
            <a:off x="767212" y="628638"/>
            <a:ext cx="5018817" cy="5600724"/>
          </a:xfrm>
          <a:custGeom>
            <a:avLst/>
            <a:gdLst/>
            <a:ahLst/>
            <a:cxnLst>
              <a:cxn ang="3">
                <a:pos x="hc" y="t"/>
              </a:cxn>
              <a:cxn ang="cd2">
                <a:pos x="l" y="vc"/>
              </a:cxn>
              <a:cxn ang="cd4">
                <a:pos x="hc" y="b"/>
              </a:cxn>
              <a:cxn ang="0">
                <a:pos x="r" y="vc"/>
              </a:cxn>
            </a:cxnLst>
            <a:rect l="l" t="t" r="r" b="b"/>
            <a:pathLst>
              <a:path w="8400" h="5040">
                <a:moveTo>
                  <a:pt x="0" y="0"/>
                </a:moveTo>
                <a:lnTo>
                  <a:pt x="8400" y="0"/>
                </a:lnTo>
                <a:lnTo>
                  <a:pt x="8400" y="5040"/>
                </a:lnTo>
                <a:lnTo>
                  <a:pt x="0" y="5040"/>
                </a:lnTo>
                <a:lnTo>
                  <a:pt x="0" y="0"/>
                </a:lnTo>
                <a:close/>
              </a:path>
            </a:pathLst>
          </a:custGeom>
        </p:spPr>
      </p:pic>
      <p:pic>
        <p:nvPicPr>
          <p:cNvPr id="5" name="图片 4"/>
          <p:cNvPicPr>
            <a:picLocks noChangeAspect="1"/>
          </p:cNvPicPr>
          <p:nvPr>
            <p:custDataLst>
              <p:tags r:id="rId6"/>
            </p:custDataLst>
          </p:nvPr>
        </p:nvPicPr>
        <p:blipFill>
          <a:blip r:embed="rId10"/>
          <a:srcRect b="5295"/>
          <a:stretch>
            <a:fillRect/>
          </a:stretch>
        </p:blipFill>
        <p:spPr>
          <a:xfrm>
            <a:off x="6493510" y="628650"/>
            <a:ext cx="4844415" cy="5600700"/>
          </a:xfrm>
          <a:prstGeom prst="rect">
            <a:avLst/>
          </a:pr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Click="0"/>
    </mc:Choice>
    <mc:Fallback xmlns:p15="http://schemas.microsoft.com/office/powerpoint/2012/main" xmlns="">
      <p:transition spd="slow" advClick="0"/>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9" name="矩形 8"/>
          <p:cNvSpPr/>
          <p:nvPr>
            <p:custDataLst>
              <p:tags r:id="rId2"/>
            </p:custDataLst>
          </p:nvPr>
        </p:nvSpPr>
        <p:spPr>
          <a:xfrm>
            <a:off x="294600" y="302400"/>
            <a:ext cx="11602796" cy="6253188"/>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隶书" panose="02010509060101010101" charset="-122"/>
              <a:ea typeface="隶书" panose="02010509060101010101" charset="-122"/>
            </a:endParaRPr>
          </a:p>
        </p:txBody>
      </p:sp>
      <p:pic>
        <p:nvPicPr>
          <p:cNvPr id="2" name="图片 1"/>
          <p:cNvPicPr>
            <a:picLocks noChangeAspect="1"/>
          </p:cNvPicPr>
          <p:nvPr>
            <p:custDataLst>
              <p:tags r:id="rId3"/>
            </p:custDataLst>
          </p:nvPr>
        </p:nvPicPr>
        <p:blipFill>
          <a:blip r:embed="rId8"/>
          <a:stretch>
            <a:fillRect/>
          </a:stretch>
        </p:blipFill>
        <p:spPr>
          <a:xfrm>
            <a:off x="11471910" y="0"/>
            <a:ext cx="720090" cy="720090"/>
          </a:xfrm>
          <a:prstGeom prst="rect">
            <a:avLst/>
          </a:prstGeom>
        </p:spPr>
      </p:pic>
      <p:pic>
        <p:nvPicPr>
          <p:cNvPr id="6" name="图片 5"/>
          <p:cNvPicPr>
            <a:picLocks noChangeAspect="1"/>
          </p:cNvPicPr>
          <p:nvPr>
            <p:custDataLst>
              <p:tags r:id="rId4"/>
            </p:custDataLst>
          </p:nvPr>
        </p:nvPicPr>
        <p:blipFill>
          <a:blip r:embed="rId8"/>
          <a:stretch>
            <a:fillRect/>
          </a:stretch>
        </p:blipFill>
        <p:spPr>
          <a:xfrm>
            <a:off x="0" y="6137910"/>
            <a:ext cx="720090" cy="720090"/>
          </a:xfrm>
          <a:prstGeom prst="rect">
            <a:avLst/>
          </a:prstGeom>
        </p:spPr>
      </p:pic>
      <p:pic>
        <p:nvPicPr>
          <p:cNvPr id="4" name="图片 3"/>
          <p:cNvPicPr>
            <a:picLocks noChangeAspect="1"/>
          </p:cNvPicPr>
          <p:nvPr>
            <p:custDataLst>
              <p:tags r:id="rId5"/>
            </p:custDataLst>
          </p:nvPr>
        </p:nvPicPr>
        <p:blipFill>
          <a:blip r:embed="rId9"/>
          <a:srcRect t="2716" b="2716"/>
          <a:stretch>
            <a:fillRect/>
          </a:stretch>
        </p:blipFill>
        <p:spPr>
          <a:xfrm>
            <a:off x="609602" y="628638"/>
            <a:ext cx="5334037" cy="5600724"/>
          </a:xfrm>
          <a:custGeom>
            <a:avLst/>
            <a:gdLst/>
            <a:ahLst/>
            <a:cxnLst>
              <a:cxn ang="3">
                <a:pos x="hc" y="t"/>
              </a:cxn>
              <a:cxn ang="cd2">
                <a:pos x="l" y="vc"/>
              </a:cxn>
              <a:cxn ang="cd4">
                <a:pos x="hc" y="b"/>
              </a:cxn>
              <a:cxn ang="0">
                <a:pos x="r" y="vc"/>
              </a:cxn>
            </a:cxnLst>
            <a:rect l="l" t="t" r="r" b="b"/>
            <a:pathLst>
              <a:path w="8400" h="5040">
                <a:moveTo>
                  <a:pt x="0" y="0"/>
                </a:moveTo>
                <a:lnTo>
                  <a:pt x="8400" y="0"/>
                </a:lnTo>
                <a:lnTo>
                  <a:pt x="8400" y="5040"/>
                </a:lnTo>
                <a:lnTo>
                  <a:pt x="0" y="5040"/>
                </a:lnTo>
                <a:lnTo>
                  <a:pt x="0" y="0"/>
                </a:lnTo>
                <a:close/>
              </a:path>
            </a:pathLst>
          </a:custGeom>
        </p:spPr>
      </p:pic>
      <p:pic>
        <p:nvPicPr>
          <p:cNvPr id="5" name="图片 4"/>
          <p:cNvPicPr>
            <a:picLocks noChangeAspect="1"/>
          </p:cNvPicPr>
          <p:nvPr>
            <p:custDataLst>
              <p:tags r:id="rId6"/>
            </p:custDataLst>
          </p:nvPr>
        </p:nvPicPr>
        <p:blipFill>
          <a:blip r:embed="rId10"/>
          <a:stretch>
            <a:fillRect/>
          </a:stretch>
        </p:blipFill>
        <p:spPr>
          <a:xfrm>
            <a:off x="6493385" y="628638"/>
            <a:ext cx="4844024" cy="5600724"/>
          </a:xfrm>
          <a:custGeom>
            <a:avLst/>
            <a:gdLst/>
            <a:ahLst/>
            <a:cxnLst>
              <a:cxn ang="3">
                <a:pos x="hc" y="t"/>
              </a:cxn>
              <a:cxn ang="cd2">
                <a:pos x="l" y="vc"/>
              </a:cxn>
              <a:cxn ang="cd4">
                <a:pos x="hc" y="b"/>
              </a:cxn>
              <a:cxn ang="0">
                <a:pos x="r" y="vc"/>
              </a:cxn>
            </a:cxnLst>
            <a:rect l="l" t="t" r="r" b="b"/>
            <a:pathLst>
              <a:path w="8400" h="5040">
                <a:moveTo>
                  <a:pt x="0" y="0"/>
                </a:moveTo>
                <a:lnTo>
                  <a:pt x="8400" y="0"/>
                </a:lnTo>
                <a:lnTo>
                  <a:pt x="8400" y="5040"/>
                </a:lnTo>
                <a:lnTo>
                  <a:pt x="0" y="5040"/>
                </a:lnTo>
                <a:lnTo>
                  <a:pt x="0" y="0"/>
                </a:lnTo>
                <a:close/>
              </a:path>
            </a:pathLst>
          </a:cu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Click="0"/>
    </mc:Choice>
    <mc:Fallback xmlns:p15="http://schemas.microsoft.com/office/powerpoint/2012/main" xmlns="">
      <p:transition spd="slow" advClick="0"/>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5" name="图片 4"/>
          <p:cNvPicPr>
            <a:picLocks noChangeAspect="1"/>
          </p:cNvPicPr>
          <p:nvPr>
            <p:custDataLst>
              <p:tags r:id="rId2"/>
            </p:custDataLst>
          </p:nvPr>
        </p:nvPicPr>
        <p:blipFill>
          <a:blip r:embed="rId12"/>
          <a:stretch>
            <a:fillRect/>
          </a:stretch>
        </p:blipFill>
        <p:spPr>
          <a:xfrm>
            <a:off x="0" y="0"/>
            <a:ext cx="720090" cy="720090"/>
          </a:xfrm>
          <a:prstGeom prst="rect">
            <a:avLst/>
          </a:prstGeom>
        </p:spPr>
      </p:pic>
      <p:pic>
        <p:nvPicPr>
          <p:cNvPr id="3" name="图片 2"/>
          <p:cNvPicPr>
            <a:picLocks noChangeAspect="1"/>
          </p:cNvPicPr>
          <p:nvPr>
            <p:custDataLst>
              <p:tags r:id="rId3"/>
            </p:custDataLst>
          </p:nvPr>
        </p:nvPicPr>
        <p:blipFill>
          <a:blip r:embed="rId12"/>
          <a:stretch>
            <a:fillRect/>
          </a:stretch>
        </p:blipFill>
        <p:spPr>
          <a:xfrm>
            <a:off x="11471910" y="6137910"/>
            <a:ext cx="720090" cy="720090"/>
          </a:xfrm>
          <a:prstGeom prst="rect">
            <a:avLst/>
          </a:prstGeom>
        </p:spPr>
      </p:pic>
      <p:sp>
        <p:nvSpPr>
          <p:cNvPr id="2" name="平行四边形 1"/>
          <p:cNvSpPr/>
          <p:nvPr>
            <p:custDataLst>
              <p:tags r:id="rId4"/>
            </p:custDataLst>
          </p:nvPr>
        </p:nvSpPr>
        <p:spPr>
          <a:xfrm flipH="1">
            <a:off x="0" y="0"/>
            <a:ext cx="12192000" cy="6858000"/>
          </a:xfrm>
          <a:prstGeom prst="parallelogram">
            <a:avLst>
              <a:gd name="adj" fmla="val 83230"/>
            </a:avLst>
          </a:prstGeom>
          <a:pattFill prst="ltHorz">
            <a:fgClr>
              <a:schemeClr val="accent1">
                <a:lumMod val="20000"/>
                <a:lumOff val="80000"/>
              </a:schemeClr>
            </a:fgClr>
            <a:bgClr>
              <a:schemeClr val="lt2"/>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隶书" panose="02010509060101010101" charset="-122"/>
              <a:ea typeface="隶书" panose="02010509060101010101" charset="-122"/>
            </a:endParaRPr>
          </a:p>
        </p:txBody>
      </p:sp>
      <p:sp>
        <p:nvSpPr>
          <p:cNvPr id="4" name="Freeform 5"/>
          <p:cNvSpPr>
            <a:spLocks noEditPoints="1"/>
          </p:cNvSpPr>
          <p:nvPr>
            <p:custDataLst>
              <p:tags r:id="rId5"/>
            </p:custDataLst>
          </p:nvPr>
        </p:nvSpPr>
        <p:spPr bwMode="auto">
          <a:xfrm rot="10800000">
            <a:off x="11277690" y="609596"/>
            <a:ext cx="635005" cy="508004"/>
          </a:xfrm>
          <a:custGeom>
            <a:avLst/>
            <a:gdLst>
              <a:gd name="T0" fmla="*/ 87 w 234"/>
              <a:gd name="T1" fmla="*/ 122 h 217"/>
              <a:gd name="T2" fmla="*/ 87 w 234"/>
              <a:gd name="T3" fmla="*/ 217 h 217"/>
              <a:gd name="T4" fmla="*/ 0 w 234"/>
              <a:gd name="T5" fmla="*/ 217 h 217"/>
              <a:gd name="T6" fmla="*/ 0 w 234"/>
              <a:gd name="T7" fmla="*/ 142 h 217"/>
              <a:gd name="T8" fmla="*/ 14 w 234"/>
              <a:gd name="T9" fmla="*/ 55 h 217"/>
              <a:gd name="T10" fmla="*/ 74 w 234"/>
              <a:gd name="T11" fmla="*/ 0 h 217"/>
              <a:gd name="T12" fmla="*/ 94 w 234"/>
              <a:gd name="T13" fmla="*/ 32 h 217"/>
              <a:gd name="T14" fmla="*/ 58 w 234"/>
              <a:gd name="T15" fmla="*/ 63 h 217"/>
              <a:gd name="T16" fmla="*/ 44 w 234"/>
              <a:gd name="T17" fmla="*/ 122 h 217"/>
              <a:gd name="T18" fmla="*/ 87 w 234"/>
              <a:gd name="T19" fmla="*/ 122 h 217"/>
              <a:gd name="T20" fmla="*/ 227 w 234"/>
              <a:gd name="T21" fmla="*/ 122 h 217"/>
              <a:gd name="T22" fmla="*/ 227 w 234"/>
              <a:gd name="T23" fmla="*/ 217 h 217"/>
              <a:gd name="T24" fmla="*/ 140 w 234"/>
              <a:gd name="T25" fmla="*/ 217 h 217"/>
              <a:gd name="T26" fmla="*/ 140 w 234"/>
              <a:gd name="T27" fmla="*/ 142 h 217"/>
              <a:gd name="T28" fmla="*/ 154 w 234"/>
              <a:gd name="T29" fmla="*/ 55 h 217"/>
              <a:gd name="T30" fmla="*/ 214 w 234"/>
              <a:gd name="T31" fmla="*/ 0 h 217"/>
              <a:gd name="T32" fmla="*/ 234 w 234"/>
              <a:gd name="T33" fmla="*/ 32 h 217"/>
              <a:gd name="T34" fmla="*/ 198 w 234"/>
              <a:gd name="T35" fmla="*/ 63 h 217"/>
              <a:gd name="T36" fmla="*/ 185 w 234"/>
              <a:gd name="T37" fmla="*/ 122 h 217"/>
              <a:gd name="T38" fmla="*/ 227 w 234"/>
              <a:gd name="T39" fmla="*/ 12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216">
                <a:moveTo>
                  <a:pt x="87" y="122"/>
                </a:moveTo>
                <a:cubicBezTo>
                  <a:pt x="87" y="217"/>
                  <a:pt x="87" y="217"/>
                  <a:pt x="87" y="217"/>
                </a:cubicBezTo>
                <a:cubicBezTo>
                  <a:pt x="0" y="217"/>
                  <a:pt x="0" y="217"/>
                  <a:pt x="0" y="217"/>
                </a:cubicBezTo>
                <a:cubicBezTo>
                  <a:pt x="0" y="142"/>
                  <a:pt x="0" y="142"/>
                  <a:pt x="0" y="142"/>
                </a:cubicBezTo>
                <a:cubicBezTo>
                  <a:pt x="0" y="102"/>
                  <a:pt x="5" y="73"/>
                  <a:pt x="14" y="55"/>
                </a:cubicBezTo>
                <a:cubicBezTo>
                  <a:pt x="27" y="30"/>
                  <a:pt x="47" y="12"/>
                  <a:pt x="74" y="0"/>
                </a:cubicBezTo>
                <a:cubicBezTo>
                  <a:pt x="94" y="32"/>
                  <a:pt x="94" y="32"/>
                  <a:pt x="94" y="32"/>
                </a:cubicBezTo>
                <a:cubicBezTo>
                  <a:pt x="78" y="38"/>
                  <a:pt x="65" y="49"/>
                  <a:pt x="58" y="63"/>
                </a:cubicBezTo>
                <a:cubicBezTo>
                  <a:pt x="50" y="76"/>
                  <a:pt x="45" y="96"/>
                  <a:pt x="44" y="122"/>
                </a:cubicBezTo>
                <a:lnTo>
                  <a:pt x="87" y="122"/>
                </a:lnTo>
                <a:close/>
                <a:moveTo>
                  <a:pt x="227" y="122"/>
                </a:moveTo>
                <a:cubicBezTo>
                  <a:pt x="227" y="217"/>
                  <a:pt x="227" y="217"/>
                  <a:pt x="227" y="217"/>
                </a:cubicBezTo>
                <a:cubicBezTo>
                  <a:pt x="140" y="217"/>
                  <a:pt x="140" y="217"/>
                  <a:pt x="140" y="217"/>
                </a:cubicBezTo>
                <a:cubicBezTo>
                  <a:pt x="140" y="142"/>
                  <a:pt x="140" y="142"/>
                  <a:pt x="140" y="142"/>
                </a:cubicBezTo>
                <a:cubicBezTo>
                  <a:pt x="140" y="102"/>
                  <a:pt x="145" y="73"/>
                  <a:pt x="154" y="55"/>
                </a:cubicBezTo>
                <a:cubicBezTo>
                  <a:pt x="167" y="30"/>
                  <a:pt x="187" y="12"/>
                  <a:pt x="214" y="0"/>
                </a:cubicBezTo>
                <a:cubicBezTo>
                  <a:pt x="234" y="32"/>
                  <a:pt x="234" y="32"/>
                  <a:pt x="234" y="32"/>
                </a:cubicBezTo>
                <a:cubicBezTo>
                  <a:pt x="218" y="38"/>
                  <a:pt x="206" y="49"/>
                  <a:pt x="198" y="63"/>
                </a:cubicBezTo>
                <a:cubicBezTo>
                  <a:pt x="190" y="76"/>
                  <a:pt x="185" y="96"/>
                  <a:pt x="185" y="122"/>
                </a:cubicBezTo>
                <a:lnTo>
                  <a:pt x="227" y="122"/>
                </a:lnTo>
                <a:close/>
              </a:path>
            </a:pathLst>
          </a:custGeom>
          <a:solidFill>
            <a:schemeClr val="accent1">
              <a:alpha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隶书" panose="02010509060101010101" charset="-122"/>
              <a:ea typeface="隶书" panose="02010509060101010101" charset="-122"/>
            </a:endParaRPr>
          </a:p>
        </p:txBody>
      </p:sp>
      <p:sp>
        <p:nvSpPr>
          <p:cNvPr id="6" name="Freeform 5"/>
          <p:cNvSpPr>
            <a:spLocks noEditPoints="1"/>
          </p:cNvSpPr>
          <p:nvPr>
            <p:custDataLst>
              <p:tags r:id="rId6"/>
            </p:custDataLst>
          </p:nvPr>
        </p:nvSpPr>
        <p:spPr bwMode="auto">
          <a:xfrm>
            <a:off x="294007" y="5740446"/>
            <a:ext cx="635005" cy="508004"/>
          </a:xfrm>
          <a:custGeom>
            <a:avLst/>
            <a:gdLst>
              <a:gd name="T0" fmla="*/ 87 w 234"/>
              <a:gd name="T1" fmla="*/ 122 h 217"/>
              <a:gd name="T2" fmla="*/ 87 w 234"/>
              <a:gd name="T3" fmla="*/ 217 h 217"/>
              <a:gd name="T4" fmla="*/ 0 w 234"/>
              <a:gd name="T5" fmla="*/ 217 h 217"/>
              <a:gd name="T6" fmla="*/ 0 w 234"/>
              <a:gd name="T7" fmla="*/ 142 h 217"/>
              <a:gd name="T8" fmla="*/ 14 w 234"/>
              <a:gd name="T9" fmla="*/ 55 h 217"/>
              <a:gd name="T10" fmla="*/ 74 w 234"/>
              <a:gd name="T11" fmla="*/ 0 h 217"/>
              <a:gd name="T12" fmla="*/ 94 w 234"/>
              <a:gd name="T13" fmla="*/ 32 h 217"/>
              <a:gd name="T14" fmla="*/ 58 w 234"/>
              <a:gd name="T15" fmla="*/ 63 h 217"/>
              <a:gd name="T16" fmla="*/ 44 w 234"/>
              <a:gd name="T17" fmla="*/ 122 h 217"/>
              <a:gd name="T18" fmla="*/ 87 w 234"/>
              <a:gd name="T19" fmla="*/ 122 h 217"/>
              <a:gd name="T20" fmla="*/ 227 w 234"/>
              <a:gd name="T21" fmla="*/ 122 h 217"/>
              <a:gd name="T22" fmla="*/ 227 w 234"/>
              <a:gd name="T23" fmla="*/ 217 h 217"/>
              <a:gd name="T24" fmla="*/ 140 w 234"/>
              <a:gd name="T25" fmla="*/ 217 h 217"/>
              <a:gd name="T26" fmla="*/ 140 w 234"/>
              <a:gd name="T27" fmla="*/ 142 h 217"/>
              <a:gd name="T28" fmla="*/ 154 w 234"/>
              <a:gd name="T29" fmla="*/ 55 h 217"/>
              <a:gd name="T30" fmla="*/ 214 w 234"/>
              <a:gd name="T31" fmla="*/ 0 h 217"/>
              <a:gd name="T32" fmla="*/ 234 w 234"/>
              <a:gd name="T33" fmla="*/ 32 h 217"/>
              <a:gd name="T34" fmla="*/ 198 w 234"/>
              <a:gd name="T35" fmla="*/ 63 h 217"/>
              <a:gd name="T36" fmla="*/ 185 w 234"/>
              <a:gd name="T37" fmla="*/ 122 h 217"/>
              <a:gd name="T38" fmla="*/ 227 w 234"/>
              <a:gd name="T39" fmla="*/ 122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34" h="216">
                <a:moveTo>
                  <a:pt x="87" y="122"/>
                </a:moveTo>
                <a:cubicBezTo>
                  <a:pt x="87" y="217"/>
                  <a:pt x="87" y="217"/>
                  <a:pt x="87" y="217"/>
                </a:cubicBezTo>
                <a:cubicBezTo>
                  <a:pt x="0" y="217"/>
                  <a:pt x="0" y="217"/>
                  <a:pt x="0" y="217"/>
                </a:cubicBezTo>
                <a:cubicBezTo>
                  <a:pt x="0" y="142"/>
                  <a:pt x="0" y="142"/>
                  <a:pt x="0" y="142"/>
                </a:cubicBezTo>
                <a:cubicBezTo>
                  <a:pt x="0" y="102"/>
                  <a:pt x="5" y="73"/>
                  <a:pt x="14" y="55"/>
                </a:cubicBezTo>
                <a:cubicBezTo>
                  <a:pt x="27" y="30"/>
                  <a:pt x="47" y="12"/>
                  <a:pt x="74" y="0"/>
                </a:cubicBezTo>
                <a:cubicBezTo>
                  <a:pt x="94" y="32"/>
                  <a:pt x="94" y="32"/>
                  <a:pt x="94" y="32"/>
                </a:cubicBezTo>
                <a:cubicBezTo>
                  <a:pt x="78" y="38"/>
                  <a:pt x="65" y="49"/>
                  <a:pt x="58" y="63"/>
                </a:cubicBezTo>
                <a:cubicBezTo>
                  <a:pt x="50" y="76"/>
                  <a:pt x="45" y="96"/>
                  <a:pt x="44" y="122"/>
                </a:cubicBezTo>
                <a:lnTo>
                  <a:pt x="87" y="122"/>
                </a:lnTo>
                <a:close/>
                <a:moveTo>
                  <a:pt x="227" y="122"/>
                </a:moveTo>
                <a:cubicBezTo>
                  <a:pt x="227" y="217"/>
                  <a:pt x="227" y="217"/>
                  <a:pt x="227" y="217"/>
                </a:cubicBezTo>
                <a:cubicBezTo>
                  <a:pt x="140" y="217"/>
                  <a:pt x="140" y="217"/>
                  <a:pt x="140" y="217"/>
                </a:cubicBezTo>
                <a:cubicBezTo>
                  <a:pt x="140" y="142"/>
                  <a:pt x="140" y="142"/>
                  <a:pt x="140" y="142"/>
                </a:cubicBezTo>
                <a:cubicBezTo>
                  <a:pt x="140" y="102"/>
                  <a:pt x="145" y="73"/>
                  <a:pt x="154" y="55"/>
                </a:cubicBezTo>
                <a:cubicBezTo>
                  <a:pt x="167" y="30"/>
                  <a:pt x="187" y="12"/>
                  <a:pt x="214" y="0"/>
                </a:cubicBezTo>
                <a:cubicBezTo>
                  <a:pt x="234" y="32"/>
                  <a:pt x="234" y="32"/>
                  <a:pt x="234" y="32"/>
                </a:cubicBezTo>
                <a:cubicBezTo>
                  <a:pt x="218" y="38"/>
                  <a:pt x="206" y="49"/>
                  <a:pt x="198" y="63"/>
                </a:cubicBezTo>
                <a:cubicBezTo>
                  <a:pt x="190" y="76"/>
                  <a:pt x="185" y="96"/>
                  <a:pt x="185" y="122"/>
                </a:cubicBezTo>
                <a:lnTo>
                  <a:pt x="227" y="122"/>
                </a:lnTo>
                <a:close/>
              </a:path>
            </a:pathLst>
          </a:custGeom>
          <a:solidFill>
            <a:schemeClr val="accent1">
              <a:alpha val="50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dk1"/>
              </a:solidFill>
              <a:latin typeface="隶书" panose="02010509060101010101" charset="-122"/>
              <a:ea typeface="隶书" panose="02010509060101010101" charset="-122"/>
            </a:endParaRPr>
          </a:p>
        </p:txBody>
      </p:sp>
      <p:sp>
        <p:nvSpPr>
          <p:cNvPr id="7" name="矩形 6"/>
          <p:cNvSpPr/>
          <p:nvPr>
            <p:custDataLst>
              <p:tags r:id="rId7"/>
            </p:custDataLst>
          </p:nvPr>
        </p:nvSpPr>
        <p:spPr>
          <a:xfrm>
            <a:off x="6400800" y="723505"/>
            <a:ext cx="4572000" cy="5410997"/>
          </a:xfrm>
          <a:prstGeom prst="rect">
            <a:avLst/>
          </a:prstGeom>
          <a:noFill/>
          <a:ln w="19050">
            <a:solidFill>
              <a:schemeClr val="accent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solidFill>
                <a:schemeClr val="lt1"/>
              </a:solidFill>
              <a:latin typeface="隶书" panose="02010509060101010101" charset="-122"/>
              <a:ea typeface="隶书" panose="02010509060101010101" charset="-122"/>
            </a:endParaRPr>
          </a:p>
        </p:txBody>
      </p:sp>
      <p:sp>
        <p:nvSpPr>
          <p:cNvPr id="8" name="矩形 7"/>
          <p:cNvSpPr/>
          <p:nvPr>
            <p:custDataLst>
              <p:tags r:id="rId8"/>
            </p:custDataLst>
          </p:nvPr>
        </p:nvSpPr>
        <p:spPr>
          <a:xfrm>
            <a:off x="1219200" y="723505"/>
            <a:ext cx="4572000" cy="5410997"/>
          </a:xfrm>
          <a:prstGeom prst="rect">
            <a:avLst/>
          </a:prstGeom>
          <a:noFill/>
          <a:ln w="19050">
            <a:solidFill>
              <a:schemeClr val="accent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solidFill>
                <a:schemeClr val="lt1"/>
              </a:solidFill>
              <a:latin typeface="隶书" panose="02010509060101010101" charset="-122"/>
              <a:ea typeface="隶书" panose="02010509060101010101" charset="-122"/>
            </a:endParaRPr>
          </a:p>
        </p:txBody>
      </p:sp>
      <p:pic>
        <p:nvPicPr>
          <p:cNvPr id="9" name="图片 8"/>
          <p:cNvPicPr>
            <a:picLocks noChangeAspect="1"/>
          </p:cNvPicPr>
          <p:nvPr>
            <p:custDataLst>
              <p:tags r:id="rId9"/>
            </p:custDataLst>
          </p:nvPr>
        </p:nvPicPr>
        <p:blipFill>
          <a:blip r:embed="rId13"/>
          <a:stretch>
            <a:fillRect/>
          </a:stretch>
        </p:blipFill>
        <p:spPr>
          <a:xfrm>
            <a:off x="1428607" y="923913"/>
            <a:ext cx="4153184" cy="5010175"/>
          </a:xfrm>
          <a:custGeom>
            <a:avLst/>
            <a:gdLst/>
            <a:ahLst/>
            <a:cxnLst>
              <a:cxn ang="3">
                <a:pos x="hc" y="t"/>
              </a:cxn>
              <a:cxn ang="cd2">
                <a:pos x="l" y="vc"/>
              </a:cxn>
              <a:cxn ang="cd4">
                <a:pos x="hc" y="b"/>
              </a:cxn>
              <a:cxn ang="0">
                <a:pos x="r" y="vc"/>
              </a:cxn>
            </a:cxnLst>
            <a:rect l="l" t="t" r="r" b="b"/>
            <a:pathLst>
              <a:path w="6720" h="6000">
                <a:moveTo>
                  <a:pt x="0" y="0"/>
                </a:moveTo>
                <a:lnTo>
                  <a:pt x="6720" y="0"/>
                </a:lnTo>
                <a:lnTo>
                  <a:pt x="6720" y="6000"/>
                </a:lnTo>
                <a:lnTo>
                  <a:pt x="0" y="6000"/>
                </a:lnTo>
                <a:lnTo>
                  <a:pt x="0" y="0"/>
                </a:lnTo>
                <a:close/>
              </a:path>
            </a:pathLst>
          </a:custGeom>
        </p:spPr>
      </p:pic>
      <p:pic>
        <p:nvPicPr>
          <p:cNvPr id="10" name="图片 9"/>
          <p:cNvPicPr>
            <a:picLocks noChangeAspect="1"/>
          </p:cNvPicPr>
          <p:nvPr>
            <p:custDataLst>
              <p:tags r:id="rId10"/>
            </p:custDataLst>
          </p:nvPr>
        </p:nvPicPr>
        <p:blipFill>
          <a:blip r:embed="rId14"/>
          <a:stretch>
            <a:fillRect/>
          </a:stretch>
        </p:blipFill>
        <p:spPr>
          <a:xfrm>
            <a:off x="6553200" y="1111466"/>
            <a:ext cx="4267200" cy="4635069"/>
          </a:xfrm>
          <a:custGeom>
            <a:avLst/>
            <a:gdLst/>
            <a:ahLst/>
            <a:cxnLst>
              <a:cxn ang="3">
                <a:pos x="hc" y="t"/>
              </a:cxn>
              <a:cxn ang="cd2">
                <a:pos x="l" y="vc"/>
              </a:cxn>
              <a:cxn ang="cd4">
                <a:pos x="hc" y="b"/>
              </a:cxn>
              <a:cxn ang="0">
                <a:pos x="r" y="vc"/>
              </a:cxn>
            </a:cxnLst>
            <a:rect l="l" t="t" r="r" b="b"/>
            <a:pathLst>
              <a:path w="6720" h="6000">
                <a:moveTo>
                  <a:pt x="0" y="0"/>
                </a:moveTo>
                <a:lnTo>
                  <a:pt x="6720" y="0"/>
                </a:lnTo>
                <a:lnTo>
                  <a:pt x="6720" y="6000"/>
                </a:lnTo>
                <a:lnTo>
                  <a:pt x="0" y="6000"/>
                </a:lnTo>
                <a:lnTo>
                  <a:pt x="0" y="0"/>
                </a:lnTo>
                <a:close/>
              </a:path>
            </a:pathLst>
          </a:custGeom>
        </p:spPr>
      </p:pic>
    </p:spTree>
    <p:custDataLst>
      <p:tags r:id="rId1"/>
    </p:custDataLst>
  </p:cSld>
  <p:clrMapOvr>
    <a:masterClrMapping/>
  </p:clrMapOvr>
  <mc:AlternateContent xmlns:mc="http://schemas.openxmlformats.org/markup-compatibility/2006" xmlns:p14="http://schemas.microsoft.com/office/powerpoint/2010/main">
    <mc:Choice Requires="p14">
      <p:transition spd="slow" p14:dur="2000" advClick="0"/>
    </mc:Choice>
    <mc:Fallback xmlns:p15="http://schemas.microsoft.com/office/powerpoint/2012/main" xmlns="">
      <p:transition spd="slow" advClick="0"/>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5" name="图片 4"/>
          <p:cNvPicPr>
            <a:picLocks noChangeAspect="1"/>
          </p:cNvPicPr>
          <p:nvPr>
            <p:custDataLst>
              <p:tags r:id="rId2"/>
            </p:custDataLst>
          </p:nvPr>
        </p:nvPicPr>
        <p:blipFill>
          <a:blip r:embed="rId9"/>
          <a:stretch>
            <a:fillRect/>
          </a:stretch>
        </p:blipFill>
        <p:spPr>
          <a:xfrm>
            <a:off x="0" y="0"/>
            <a:ext cx="720090" cy="720090"/>
          </a:xfrm>
          <a:prstGeom prst="rect">
            <a:avLst/>
          </a:prstGeom>
        </p:spPr>
      </p:pic>
      <p:pic>
        <p:nvPicPr>
          <p:cNvPr id="4" name="图片 3"/>
          <p:cNvPicPr>
            <a:picLocks noChangeAspect="1"/>
          </p:cNvPicPr>
          <p:nvPr>
            <p:custDataLst>
              <p:tags r:id="rId3"/>
            </p:custDataLst>
          </p:nvPr>
        </p:nvPicPr>
        <p:blipFill>
          <a:blip r:embed="rId9"/>
          <a:stretch>
            <a:fillRect/>
          </a:stretch>
        </p:blipFill>
        <p:spPr>
          <a:xfrm>
            <a:off x="11471910" y="6137910"/>
            <a:ext cx="720090" cy="720090"/>
          </a:xfrm>
          <a:prstGeom prst="rect">
            <a:avLst/>
          </a:prstGeom>
        </p:spPr>
      </p:pic>
      <p:sp>
        <p:nvSpPr>
          <p:cNvPr id="6" name="矩形 5"/>
          <p:cNvSpPr/>
          <p:nvPr>
            <p:custDataLst>
              <p:tags r:id="rId4"/>
            </p:custDataLst>
          </p:nvPr>
        </p:nvSpPr>
        <p:spPr>
          <a:xfrm>
            <a:off x="762006" y="4115151"/>
            <a:ext cx="2286018" cy="10160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1">
              <a:ln>
                <a:noFill/>
              </a:ln>
              <a:solidFill>
                <a:schemeClr val="dk1">
                  <a:lumMod val="85000"/>
                  <a:lumOff val="15000"/>
                </a:schemeClr>
              </a:solidFill>
              <a:effectLst/>
              <a:uLnTx/>
              <a:uFillTx/>
              <a:latin typeface="隶书" panose="02010509060101010101" charset="-122"/>
              <a:ea typeface="隶书" panose="02010509060101010101" charset="-122"/>
              <a:sym typeface="Arial" pitchFamily="34" charset="0"/>
            </a:endParaRPr>
          </a:p>
        </p:txBody>
      </p:sp>
      <p:sp>
        <p:nvSpPr>
          <p:cNvPr id="7" name="任意多边形 6"/>
          <p:cNvSpPr/>
          <p:nvPr>
            <p:custDataLst>
              <p:tags r:id="rId5"/>
            </p:custDataLst>
          </p:nvPr>
        </p:nvSpPr>
        <p:spPr>
          <a:xfrm>
            <a:off x="1828815" y="914380"/>
            <a:ext cx="9448876" cy="5029240"/>
          </a:xfrm>
          <a:custGeom>
            <a:avLst/>
            <a:gdLst>
              <a:gd name="connsiteX0" fmla="*/ 5 w 14004"/>
              <a:gd name="connsiteY0" fmla="*/ 1622 h 7822"/>
              <a:gd name="connsiteX1" fmla="*/ 0 w 14004"/>
              <a:gd name="connsiteY1" fmla="*/ 0 h 7822"/>
              <a:gd name="connsiteX2" fmla="*/ 14004 w 14004"/>
              <a:gd name="connsiteY2" fmla="*/ 0 h 7822"/>
              <a:gd name="connsiteX3" fmla="*/ 14004 w 14004"/>
              <a:gd name="connsiteY3" fmla="*/ 7822 h 7822"/>
              <a:gd name="connsiteX4" fmla="*/ 0 w 14004"/>
              <a:gd name="connsiteY4" fmla="*/ 7822 h 7822"/>
              <a:gd name="connsiteX5" fmla="*/ 5 w 14004"/>
              <a:gd name="connsiteY5" fmla="*/ 6212 h 7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04" h="7822">
                <a:moveTo>
                  <a:pt x="5" y="1622"/>
                </a:moveTo>
                <a:lnTo>
                  <a:pt x="0" y="0"/>
                </a:lnTo>
                <a:lnTo>
                  <a:pt x="14004" y="0"/>
                </a:lnTo>
                <a:lnTo>
                  <a:pt x="14004" y="7822"/>
                </a:lnTo>
                <a:lnTo>
                  <a:pt x="0" y="7822"/>
                </a:lnTo>
                <a:lnTo>
                  <a:pt x="5" y="6212"/>
                </a:lnTo>
              </a:path>
            </a:pathLst>
          </a:custGeom>
          <a:noFill/>
          <a:ln w="19050">
            <a:solidFill>
              <a:schemeClr val="lt1">
                <a:alpha val="75000"/>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pPr>
            <a:endParaRPr kumimoji="0" lang="zh-CN" altLang="en-US" sz="1800" b="0" i="0" u="none" strike="noStrike" kern="1200" cap="none" spc="0" normalizeH="0" baseline="0" noProof="1">
              <a:ln>
                <a:noFill/>
              </a:ln>
              <a:solidFill>
                <a:prstClr val="white"/>
              </a:solidFill>
              <a:effectLst/>
              <a:uLnTx/>
              <a:uFillTx/>
              <a:latin typeface="隶书" panose="02010509060101010101" charset="-122"/>
              <a:ea typeface="隶书" panose="02010509060101010101" charset="-122"/>
              <a:sym typeface="Arial" pitchFamily="34" charset="0"/>
            </a:endParaRPr>
          </a:p>
        </p:txBody>
      </p:sp>
      <p:sp>
        <p:nvSpPr>
          <p:cNvPr id="3" name="文本框 2"/>
          <p:cNvSpPr txBox="1"/>
          <p:nvPr>
            <p:custDataLst>
              <p:tags r:id="rId6"/>
            </p:custDataLst>
          </p:nvPr>
        </p:nvSpPr>
        <p:spPr>
          <a:xfrm>
            <a:off x="609600" y="2438083"/>
            <a:ext cx="2590800" cy="1524635"/>
          </a:xfrm>
          <a:prstGeom prst="rect">
            <a:avLst/>
          </a:prstGeom>
          <a:noFill/>
        </p:spPr>
        <p:txBody>
          <a:bodyPr wrap="square" lIns="63500" tIns="25400" rIns="63500" bIns="25400" rtlCol="0" anchor="ctr">
            <a:noAutofit/>
          </a:bodyPr>
          <a:lstStyle/>
          <a:p>
            <a:pPr marL="0" indent="0" algn="ctr">
              <a:lnSpc>
                <a:spcPct val="100000"/>
              </a:lnSpc>
              <a:spcBef>
                <a:spcPct val="0"/>
              </a:spcBef>
              <a:spcAft>
                <a:spcPct val="0"/>
              </a:spcAft>
              <a:buSzTx/>
              <a:buNone/>
            </a:pPr>
            <a:r>
              <a:rPr lang="zh-CN" sz="4400" b="1" spc="300">
                <a:solidFill>
                  <a:schemeClr val="accent1"/>
                </a:solidFill>
                <a:latin typeface="隶书" panose="02010509060101010101" charset="-122"/>
                <a:ea typeface="隶书" panose="02010509060101010101" charset="-122"/>
              </a:rPr>
              <a:t>提升境界</a:t>
            </a:r>
          </a:p>
        </p:txBody>
      </p:sp>
      <p:sp>
        <p:nvSpPr>
          <p:cNvPr id="11" name="Title 6"/>
          <p:cNvSpPr txBox="1"/>
          <p:nvPr>
            <p:custDataLst>
              <p:tags r:id="rId7"/>
            </p:custDataLst>
          </p:nvPr>
        </p:nvSpPr>
        <p:spPr>
          <a:xfrm>
            <a:off x="3603625" y="1518920"/>
            <a:ext cx="7300595" cy="3512820"/>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800" b="1" spc="200">
                <a:ln w="3175">
                  <a:noFill/>
                  <a:prstDash val="dash"/>
                </a:ln>
                <a:solidFill>
                  <a:schemeClr val="dk1">
                    <a:lumMod val="75000"/>
                    <a:lumOff val="25000"/>
                  </a:schemeClr>
                </a:solidFill>
                <a:latin typeface="隶书" panose="02010509060101010101" charset="-122"/>
                <a:ea typeface="隶书" panose="02010509060101010101" charset="-122"/>
                <a:cs typeface="隶书" panose="02010509060101010101" charset="-122"/>
              </a:rPr>
              <a:t>爱在左，同情在右，走在生命的两旁，随时撒种，随时开花，将这一径长途，点缀得香花弥漫，使穿枝拂叶的行人，踏着荆棘，不觉得痛苦，有泪可落，却不是悲凉。</a:t>
            </a:r>
            <a:r>
              <a:rPr lang="zh-CN" sz="2800" b="1" spc="200">
                <a:ln w="3175">
                  <a:noFill/>
                  <a:prstDash val="dash"/>
                </a:ln>
                <a:solidFill>
                  <a:srgbClr val="C00000"/>
                </a:solidFill>
                <a:latin typeface="隶书" panose="02010509060101010101" charset="-122"/>
                <a:ea typeface="隶书" panose="02010509060101010101" charset="-122"/>
                <a:cs typeface="隶书" panose="02010509060101010101" charset="-122"/>
              </a:rPr>
              <a:t>——冰心</a:t>
            </a:r>
          </a:p>
        </p:txBody>
      </p:sp>
    </p:spTree>
    <p:custDataLst>
      <p:tags r:id="rId1"/>
    </p:custData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1" name="图片 10"/>
          <p:cNvPicPr>
            <a:picLocks noChangeAspect="1"/>
          </p:cNvPicPr>
          <p:nvPr>
            <p:custDataLst>
              <p:tags r:id="rId2"/>
            </p:custDataLst>
          </p:nvPr>
        </p:nvPicPr>
        <p:blipFill>
          <a:blip r:embed="rId10"/>
          <a:stretch>
            <a:fillRect/>
          </a:stretch>
        </p:blipFill>
        <p:spPr>
          <a:xfrm>
            <a:off x="0" y="0"/>
            <a:ext cx="720090" cy="720090"/>
          </a:xfrm>
          <a:prstGeom prst="rect">
            <a:avLst/>
          </a:prstGeom>
        </p:spPr>
      </p:pic>
      <p:pic>
        <p:nvPicPr>
          <p:cNvPr id="10" name="图片 9"/>
          <p:cNvPicPr>
            <a:picLocks noChangeAspect="1"/>
          </p:cNvPicPr>
          <p:nvPr>
            <p:custDataLst>
              <p:tags r:id="rId3"/>
            </p:custDataLst>
          </p:nvPr>
        </p:nvPicPr>
        <p:blipFill>
          <a:blip r:embed="rId10"/>
          <a:stretch>
            <a:fillRect/>
          </a:stretch>
        </p:blipFill>
        <p:spPr>
          <a:xfrm>
            <a:off x="11471910" y="6137910"/>
            <a:ext cx="720090" cy="720090"/>
          </a:xfrm>
          <a:prstGeom prst="rect">
            <a:avLst/>
          </a:prstGeom>
        </p:spPr>
      </p:pic>
      <p:sp>
        <p:nvSpPr>
          <p:cNvPr id="6" name="矩形 5"/>
          <p:cNvSpPr/>
          <p:nvPr>
            <p:custDataLst>
              <p:tags r:id="rId4"/>
            </p:custDataLst>
          </p:nvPr>
        </p:nvSpPr>
        <p:spPr>
          <a:xfrm>
            <a:off x="0" y="0"/>
            <a:ext cx="3722097" cy="6858000"/>
          </a:xfrm>
          <a:prstGeom prst="rect">
            <a:avLst/>
          </a:prstGeom>
          <a:solidFill>
            <a:schemeClr val="dk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隶书" panose="02010509060101010101" charset="-122"/>
              <a:ea typeface="隶书" panose="02010509060101010101" charset="-122"/>
              <a:sym typeface="Arial" pitchFamily="34" charset="0"/>
            </a:endParaRPr>
          </a:p>
        </p:txBody>
      </p:sp>
      <p:sp>
        <p:nvSpPr>
          <p:cNvPr id="5" name="文本框 4"/>
          <p:cNvSpPr txBox="1"/>
          <p:nvPr>
            <p:custDataLst>
              <p:tags r:id="rId5"/>
            </p:custDataLst>
          </p:nvPr>
        </p:nvSpPr>
        <p:spPr>
          <a:xfrm>
            <a:off x="3884295" y="158750"/>
            <a:ext cx="7894955" cy="3348355"/>
          </a:xfrm>
          <a:prstGeom prst="rect">
            <a:avLst/>
          </a:prstGeom>
          <a:noFill/>
        </p:spPr>
        <p:txBody>
          <a:bodyPr vert="horz" lIns="90000" tIns="46800" rIns="90000" bIns="46800" rtlCol="0" anchor="ctr">
            <a:noAutofit/>
          </a:bodyPr>
          <a:lstStyle>
            <a:lvl1pPr marL="285750" indent="-285750" fontAlgn="auto">
              <a:lnSpc>
                <a:spcPct val="150000"/>
              </a:lnSpc>
              <a:spcBef>
                <a:spcPct val="0"/>
              </a:spcBef>
              <a:spcAft>
                <a:spcPts val="800"/>
              </a:spcAft>
              <a:buFont typeface="+mj-ea"/>
              <a:buAutoNum type="ea1JpnChsDbPeriod"/>
              <a:defRPr sz="1100" u="none" strike="noStrike" cap="none" spc="150" normalizeH="0" baseline="0">
                <a:solidFill>
                  <a:schemeClr val="tx1">
                    <a:lumMod val="95000"/>
                    <a:lumOff val="5000"/>
                  </a:scheme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ct val="0"/>
              </a:spcBef>
              <a:spcAft>
                <a:spcPts val="1000"/>
              </a:spcAft>
              <a:buFont typeface="Arial" pitchFamily="34" charset="0"/>
              <a:buChar char="•"/>
              <a:tabLst>
                <a:tab pos="1609725" algn="l"/>
              </a:tabLst>
              <a:defRPr sz="1600" u="none" strike="noStrike" cap="none" spc="150" normalizeH="0" baseline="0">
                <a:uFillTx/>
                <a:latin typeface="微软雅黑" pitchFamily="34" charset="-122"/>
                <a:ea typeface="微软雅黑" pitchFamily="34" charset="-122"/>
              </a:defRPr>
            </a:lvl2pPr>
            <a:lvl3pPr marL="1143000" indent="-228600" fontAlgn="auto">
              <a:lnSpc>
                <a:spcPct val="130000"/>
              </a:lnSpc>
              <a:spcBef>
                <a:spcPct val="0"/>
              </a:spcBef>
              <a:spcAft>
                <a:spcPts val="1000"/>
              </a:spcAft>
              <a:buFont typeface="Arial" pitchFamily="34" charset="0"/>
              <a:buChar char="•"/>
              <a:defRPr sz="1600" u="none" strike="noStrike" cap="none" spc="150" normalizeH="0" baseline="0">
                <a:uFillTx/>
                <a:latin typeface="微软雅黑" pitchFamily="34" charset="-122"/>
                <a:ea typeface="微软雅黑" pitchFamily="34" charset="-122"/>
              </a:defRPr>
            </a:lvl3pPr>
            <a:lvl4pPr marL="1600200" indent="-228600" fontAlgn="auto">
              <a:lnSpc>
                <a:spcPct val="130000"/>
              </a:lnSpc>
              <a:spcBef>
                <a:spcPct val="0"/>
              </a:spcBef>
              <a:spcAft>
                <a:spcPts val="1000"/>
              </a:spcAft>
              <a:buFont typeface="Arial" pitchFamily="34" charset="0"/>
              <a:buChar char="•"/>
              <a:defRPr sz="1600" u="none" strike="noStrike" cap="none" spc="150" normalizeH="0" baseline="0">
                <a:uFillTx/>
                <a:latin typeface="微软雅黑" pitchFamily="34" charset="-122"/>
                <a:ea typeface="微软雅黑" pitchFamily="34" charset="-122"/>
              </a:defRPr>
            </a:lvl4pPr>
            <a:lvl5pPr marL="2057400" indent="-228600" fontAlgn="auto">
              <a:lnSpc>
                <a:spcPct val="130000"/>
              </a:lnSpc>
              <a:spcBef>
                <a:spcPct val="0"/>
              </a:spcBef>
              <a:spcAft>
                <a:spcPts val="1000"/>
              </a:spcAft>
              <a:buFont typeface="Arial" pitchFamily="34" charset="0"/>
              <a:buChar char="•"/>
              <a:defRPr sz="1600" u="none" strike="noStrike" cap="none" spc="150" normalizeH="0" baseline="0">
                <a:uFillTx/>
                <a:latin typeface="微软雅黑" pitchFamily="34" charset="-122"/>
                <a:ea typeface="微软雅黑" pitchFamily="34" charset="-122"/>
              </a:defRPr>
            </a:lvl5pPr>
            <a:lvl6pPr marL="2514600" indent="-228600">
              <a:lnSpc>
                <a:spcPct val="90000"/>
              </a:lnSpc>
              <a:spcBef>
                <a:spcPts val="500"/>
              </a:spcBef>
              <a:buFont typeface="Arial" pitchFamily="34" charset="0"/>
              <a:buChar char="•"/>
            </a:lvl6pPr>
            <a:lvl7pPr marL="2971800" indent="-228600">
              <a:lnSpc>
                <a:spcPct val="90000"/>
              </a:lnSpc>
              <a:spcBef>
                <a:spcPts val="500"/>
              </a:spcBef>
              <a:buFont typeface="Arial" pitchFamily="34" charset="0"/>
              <a:buChar char="•"/>
            </a:lvl7pPr>
            <a:lvl8pPr marL="3429000" indent="-228600">
              <a:lnSpc>
                <a:spcPct val="90000"/>
              </a:lnSpc>
              <a:spcBef>
                <a:spcPts val="500"/>
              </a:spcBef>
              <a:buFont typeface="Arial" pitchFamily="34" charset="0"/>
              <a:buChar char="•"/>
            </a:lvl8pPr>
            <a:lvl9pPr marL="3886200" indent="-228600">
              <a:lnSpc>
                <a:spcPct val="90000"/>
              </a:lnSpc>
              <a:spcBef>
                <a:spcPts val="500"/>
              </a:spcBef>
              <a:buFont typeface="Arial" pitchFamily="34" charset="0"/>
              <a:buChar char="•"/>
            </a:lvl9pPr>
          </a:lstStyle>
          <a:p>
            <a:pPr marL="0" lvl="0" indent="0" algn="l">
              <a:lnSpc>
                <a:spcPct val="150000"/>
              </a:lnSpc>
              <a:spcAft>
                <a:spcPct val="0"/>
              </a:spcAft>
              <a:buClr>
                <a:schemeClr val="tx1">
                  <a:lumMod val="95000"/>
                  <a:lumOff val="5000"/>
                </a:schemeClr>
              </a:buClr>
              <a:buSzTx/>
              <a:buNone/>
            </a:pPr>
            <a:r>
              <a:rPr lang="zh-CN" sz="2000" b="1">
                <a:solidFill>
                  <a:schemeClr val="dk1">
                    <a:lumMod val="75000"/>
                    <a:lumOff val="25000"/>
                  </a:schemeClr>
                </a:solidFill>
                <a:latin typeface="黑体" panose="02010609060101010101" charset="-122"/>
                <a:ea typeface="黑体" panose="02010609060101010101" charset="-122"/>
                <a:cs typeface="黑体" panose="02010609060101010101" charset="-122"/>
              </a:rPr>
              <a:t>卢梭曾在《忏悔录》中如是说:我一想到要把孩子交给这样一个乱糟糟的家庭去抚养，我就感到害怕。如果把孩子交给他们去教育，那必然会愈教愈坏。育婴堂的教育，比他对孩子的危害小得多。这就是我决定把孩子送进育婴堂的理由。</a:t>
            </a:r>
          </a:p>
          <a:p>
            <a:pPr marL="0" lvl="0" indent="0" algn="l">
              <a:lnSpc>
                <a:spcPct val="150000"/>
              </a:lnSpc>
              <a:spcAft>
                <a:spcPct val="0"/>
              </a:spcAft>
              <a:buClr>
                <a:schemeClr val="tx1">
                  <a:lumMod val="95000"/>
                  <a:lumOff val="5000"/>
                </a:schemeClr>
              </a:buClr>
              <a:buSzTx/>
              <a:buNone/>
            </a:pPr>
            <a:r>
              <a:rPr lang="zh-CN" sz="2000" b="1">
                <a:solidFill>
                  <a:schemeClr val="dk1">
                    <a:lumMod val="75000"/>
                    <a:lumOff val="25000"/>
                  </a:schemeClr>
                </a:solidFill>
                <a:latin typeface="黑体" panose="02010609060101010101" charset="-122"/>
                <a:ea typeface="黑体" panose="02010609060101010101" charset="-122"/>
                <a:cs typeface="黑体" panose="02010609060101010101" charset="-122"/>
              </a:rPr>
              <a:t>卢梭生前遭人唾弃，死后却受人膜拜。卢梭被安葬于巴黎先贤祠。1791年12月21日，国民公会投票通过决议，给大革命的象征卢梭树立雕像，以金字题词--“自由的奠基人”。</a:t>
            </a:r>
          </a:p>
        </p:txBody>
      </p:sp>
      <p:sp>
        <p:nvSpPr>
          <p:cNvPr id="7" name="标题 1"/>
          <p:cNvSpPr txBox="1"/>
          <p:nvPr>
            <p:custDataLst>
              <p:tags r:id="rId6"/>
            </p:custDataLst>
          </p:nvPr>
        </p:nvSpPr>
        <p:spPr>
          <a:xfrm>
            <a:off x="132080" y="720090"/>
            <a:ext cx="3182938" cy="1123950"/>
          </a:xfrm>
          <a:prstGeom prst="rect">
            <a:avLst/>
          </a:prstGeom>
        </p:spPr>
        <p:txBody>
          <a:bodyPr vert="horz" lIns="91440" tIns="45720" rIns="91440" bIns="45720" rtlCol="0" anchor="ctr" anchorCtr="0">
            <a:normAutofit/>
          </a:bodyPr>
          <a:lst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itchFamily="34" charset="0"/>
                <a:ea typeface="微软雅黑" pitchFamily="34" charset="-122"/>
                <a:cs typeface="+mj-cs"/>
              </a:defRPr>
            </a:lvl1pPr>
          </a:lstStyle>
          <a:p>
            <a:pPr marL="0" indent="0" algn="ctr">
              <a:lnSpc>
                <a:spcPct val="100000"/>
              </a:lnSpc>
              <a:spcBef>
                <a:spcPct val="0"/>
              </a:spcBef>
              <a:spcAft>
                <a:spcPct val="0"/>
              </a:spcAft>
              <a:buSzTx/>
              <a:buNone/>
            </a:pPr>
            <a:r>
              <a:rPr lang="zh-CN" sz="4400" spc="300">
                <a:solidFill>
                  <a:schemeClr val="dk1">
                    <a:lumMod val="85000"/>
                    <a:lumOff val="15000"/>
                  </a:schemeClr>
                </a:solidFill>
                <a:latin typeface="隶书" panose="02010509060101010101" charset="-122"/>
                <a:ea typeface="隶书" panose="02010509060101010101" charset="-122"/>
              </a:rPr>
              <a:t>作者简介</a:t>
            </a:r>
          </a:p>
        </p:txBody>
      </p:sp>
      <p:sp>
        <p:nvSpPr>
          <p:cNvPr id="2" name="文本框 1"/>
          <p:cNvSpPr txBox="1"/>
          <p:nvPr>
            <p:custDataLst>
              <p:tags r:id="rId7"/>
            </p:custDataLst>
          </p:nvPr>
        </p:nvSpPr>
        <p:spPr>
          <a:xfrm>
            <a:off x="3815715" y="3507105"/>
            <a:ext cx="7894955" cy="3194050"/>
          </a:xfrm>
          <a:prstGeom prst="rect">
            <a:avLst/>
          </a:prstGeom>
          <a:noFill/>
        </p:spPr>
        <p:txBody>
          <a:bodyPr vert="horz" lIns="90000" tIns="46800" rIns="90000" bIns="46800" rtlCol="0" anchor="ctr">
            <a:noAutofit/>
          </a:bodyPr>
          <a:lstStyle>
            <a:lvl1pPr marL="285750" indent="-285750" fontAlgn="auto">
              <a:lnSpc>
                <a:spcPct val="150000"/>
              </a:lnSpc>
              <a:spcBef>
                <a:spcPct val="0"/>
              </a:spcBef>
              <a:spcAft>
                <a:spcPts val="800"/>
              </a:spcAft>
              <a:buFont typeface="+mj-ea"/>
              <a:buAutoNum type="ea1JpnChsDbPeriod"/>
              <a:defRPr sz="1100" u="none" strike="noStrike" cap="none" spc="150" normalizeH="0" baseline="0">
                <a:solidFill>
                  <a:schemeClr val="tx1">
                    <a:lumMod val="95000"/>
                    <a:lumOff val="5000"/>
                  </a:scheme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ct val="0"/>
              </a:spcBef>
              <a:spcAft>
                <a:spcPts val="1000"/>
              </a:spcAft>
              <a:buFont typeface="Arial" pitchFamily="34" charset="0"/>
              <a:buChar char="•"/>
              <a:tabLst>
                <a:tab pos="1609725" algn="l"/>
              </a:tabLst>
              <a:defRPr sz="1600" u="none" strike="noStrike" cap="none" spc="150" normalizeH="0" baseline="0">
                <a:uFillTx/>
                <a:latin typeface="微软雅黑" pitchFamily="34" charset="-122"/>
                <a:ea typeface="微软雅黑" pitchFamily="34" charset="-122"/>
              </a:defRPr>
            </a:lvl2pPr>
            <a:lvl3pPr marL="1143000" indent="-228600" fontAlgn="auto">
              <a:lnSpc>
                <a:spcPct val="130000"/>
              </a:lnSpc>
              <a:spcBef>
                <a:spcPct val="0"/>
              </a:spcBef>
              <a:spcAft>
                <a:spcPts val="1000"/>
              </a:spcAft>
              <a:buFont typeface="Arial" pitchFamily="34" charset="0"/>
              <a:buChar char="•"/>
              <a:defRPr sz="1600" u="none" strike="noStrike" cap="none" spc="150" normalizeH="0" baseline="0">
                <a:uFillTx/>
                <a:latin typeface="微软雅黑" pitchFamily="34" charset="-122"/>
                <a:ea typeface="微软雅黑" pitchFamily="34" charset="-122"/>
              </a:defRPr>
            </a:lvl3pPr>
            <a:lvl4pPr marL="1600200" indent="-228600" fontAlgn="auto">
              <a:lnSpc>
                <a:spcPct val="130000"/>
              </a:lnSpc>
              <a:spcBef>
                <a:spcPct val="0"/>
              </a:spcBef>
              <a:spcAft>
                <a:spcPts val="1000"/>
              </a:spcAft>
              <a:buFont typeface="Arial" pitchFamily="34" charset="0"/>
              <a:buChar char="•"/>
              <a:defRPr sz="1600" u="none" strike="noStrike" cap="none" spc="150" normalizeH="0" baseline="0">
                <a:uFillTx/>
                <a:latin typeface="微软雅黑" pitchFamily="34" charset="-122"/>
                <a:ea typeface="微软雅黑" pitchFamily="34" charset="-122"/>
              </a:defRPr>
            </a:lvl4pPr>
            <a:lvl5pPr marL="2057400" indent="-228600" fontAlgn="auto">
              <a:lnSpc>
                <a:spcPct val="130000"/>
              </a:lnSpc>
              <a:spcBef>
                <a:spcPct val="0"/>
              </a:spcBef>
              <a:spcAft>
                <a:spcPts val="1000"/>
              </a:spcAft>
              <a:buFont typeface="Arial" pitchFamily="34" charset="0"/>
              <a:buChar char="•"/>
              <a:defRPr sz="1600" u="none" strike="noStrike" cap="none" spc="150" normalizeH="0" baseline="0">
                <a:uFillTx/>
                <a:latin typeface="微软雅黑" pitchFamily="34" charset="-122"/>
                <a:ea typeface="微软雅黑" pitchFamily="34" charset="-122"/>
              </a:defRPr>
            </a:lvl5pPr>
            <a:lvl6pPr marL="2514600" indent="-228600">
              <a:lnSpc>
                <a:spcPct val="90000"/>
              </a:lnSpc>
              <a:spcBef>
                <a:spcPts val="500"/>
              </a:spcBef>
              <a:buFont typeface="Arial" pitchFamily="34" charset="0"/>
              <a:buChar char="•"/>
            </a:lvl6pPr>
            <a:lvl7pPr marL="2971800" indent="-228600">
              <a:lnSpc>
                <a:spcPct val="90000"/>
              </a:lnSpc>
              <a:spcBef>
                <a:spcPts val="500"/>
              </a:spcBef>
              <a:buFont typeface="Arial" pitchFamily="34" charset="0"/>
              <a:buChar char="•"/>
            </a:lvl7pPr>
            <a:lvl8pPr marL="3429000" indent="-228600">
              <a:lnSpc>
                <a:spcPct val="90000"/>
              </a:lnSpc>
              <a:spcBef>
                <a:spcPts val="500"/>
              </a:spcBef>
              <a:buFont typeface="Arial" pitchFamily="34" charset="0"/>
              <a:buChar char="•"/>
            </a:lvl8pPr>
            <a:lvl9pPr marL="3886200" indent="-228600">
              <a:lnSpc>
                <a:spcPct val="90000"/>
              </a:lnSpc>
              <a:spcBef>
                <a:spcPts val="500"/>
              </a:spcBef>
              <a:buFont typeface="Arial" pitchFamily="34" charset="0"/>
              <a:buChar char="•"/>
            </a:lvl9pPr>
          </a:lstStyle>
          <a:p>
            <a:pPr marL="0" lvl="0" indent="0" algn="l">
              <a:lnSpc>
                <a:spcPct val="150000"/>
              </a:lnSpc>
              <a:spcAft>
                <a:spcPct val="0"/>
              </a:spcAft>
              <a:buClr>
                <a:schemeClr val="tx1">
                  <a:lumMod val="95000"/>
                  <a:lumOff val="5000"/>
                </a:schemeClr>
              </a:buClr>
              <a:buSzTx/>
              <a:buNone/>
            </a:pPr>
            <a:r>
              <a:rPr lang="zh-CN" sz="2000" b="1">
                <a:solidFill>
                  <a:schemeClr val="dk1">
                    <a:lumMod val="75000"/>
                    <a:lumOff val="25000"/>
                  </a:schemeClr>
                </a:solidFill>
                <a:latin typeface="黑体" panose="02010609060101010101" charset="-122"/>
                <a:ea typeface="黑体" panose="02010609060101010101" charset="-122"/>
                <a:cs typeface="黑体" panose="02010609060101010101" charset="-122"/>
              </a:rPr>
              <a:t>卢梭的学说对后世影响极大。在政治上，他的反封建、反专制的精神影响了资产阶级自由民主传统，他的文学创作也具有鲜明的民主主义倾向，同样深深地影响了以后的许多作家。</a:t>
            </a:r>
          </a:p>
          <a:p>
            <a:pPr marL="0" lvl="0" indent="0" algn="l">
              <a:lnSpc>
                <a:spcPct val="150000"/>
              </a:lnSpc>
              <a:spcAft>
                <a:spcPct val="0"/>
              </a:spcAft>
              <a:buClr>
                <a:schemeClr val="tx1">
                  <a:lumMod val="95000"/>
                  <a:lumOff val="5000"/>
                </a:schemeClr>
              </a:buClr>
              <a:buSzTx/>
              <a:buNone/>
            </a:pPr>
            <a:r>
              <a:rPr lang="zh-CN" sz="2000" b="1">
                <a:solidFill>
                  <a:schemeClr val="dk1">
                    <a:lumMod val="75000"/>
                    <a:lumOff val="25000"/>
                  </a:schemeClr>
                </a:solidFill>
                <a:latin typeface="黑体" panose="02010609060101010101" charset="-122"/>
                <a:ea typeface="黑体" panose="02010609060101010101" charset="-122"/>
                <a:cs typeface="黑体" panose="02010609060101010101" charset="-122"/>
              </a:rPr>
              <a:t>卢梭反归自然、崇尚自我、张扬情感的思想，直接导致了19世纪欧洲浪漫主义文学。许多诗人作家都受到他的影响，就连歌德、雨果、乔治·桑、托尔斯泰都无一例外地声称是卢梭的门徒。</a:t>
            </a:r>
          </a:p>
        </p:txBody>
      </p:sp>
      <p:pic>
        <p:nvPicPr>
          <p:cNvPr id="3" name="图片 2" descr="e6f4db701881488f926e8d4cac11395f"/>
          <p:cNvPicPr>
            <a:picLocks noChangeAspect="1"/>
          </p:cNvPicPr>
          <p:nvPr/>
        </p:nvPicPr>
        <p:blipFill>
          <a:blip r:embed="rId11"/>
          <a:stretch>
            <a:fillRect/>
          </a:stretch>
        </p:blipFill>
        <p:spPr>
          <a:xfrm>
            <a:off x="278765" y="1844675"/>
            <a:ext cx="3164840" cy="409829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trips(downLeft)">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18" presetClass="entr" presetSubtype="12" fill="hold" grpId="1"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strips(downLeft)">
                                      <p:cBhvr>
                                        <p:cTn id="1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 grpId="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1" name="图片 10"/>
          <p:cNvPicPr>
            <a:picLocks noChangeAspect="1"/>
          </p:cNvPicPr>
          <p:nvPr>
            <p:custDataLst>
              <p:tags r:id="rId2"/>
            </p:custDataLst>
          </p:nvPr>
        </p:nvPicPr>
        <p:blipFill>
          <a:blip r:embed="rId9"/>
          <a:stretch>
            <a:fillRect/>
          </a:stretch>
        </p:blipFill>
        <p:spPr>
          <a:xfrm>
            <a:off x="0" y="0"/>
            <a:ext cx="720090" cy="720090"/>
          </a:xfrm>
          <a:prstGeom prst="rect">
            <a:avLst/>
          </a:prstGeom>
        </p:spPr>
      </p:pic>
      <p:pic>
        <p:nvPicPr>
          <p:cNvPr id="10" name="图片 9"/>
          <p:cNvPicPr>
            <a:picLocks noChangeAspect="1"/>
          </p:cNvPicPr>
          <p:nvPr>
            <p:custDataLst>
              <p:tags r:id="rId3"/>
            </p:custDataLst>
          </p:nvPr>
        </p:nvPicPr>
        <p:blipFill>
          <a:blip r:embed="rId9"/>
          <a:stretch>
            <a:fillRect/>
          </a:stretch>
        </p:blipFill>
        <p:spPr>
          <a:xfrm>
            <a:off x="11471910" y="6137910"/>
            <a:ext cx="720090" cy="720090"/>
          </a:xfrm>
          <a:prstGeom prst="rect">
            <a:avLst/>
          </a:prstGeom>
        </p:spPr>
      </p:pic>
      <p:sp>
        <p:nvSpPr>
          <p:cNvPr id="6" name="矩形 5"/>
          <p:cNvSpPr/>
          <p:nvPr>
            <p:custDataLst>
              <p:tags r:id="rId4"/>
            </p:custDataLst>
          </p:nvPr>
        </p:nvSpPr>
        <p:spPr>
          <a:xfrm>
            <a:off x="0" y="0"/>
            <a:ext cx="3722097" cy="6858000"/>
          </a:xfrm>
          <a:prstGeom prst="rect">
            <a:avLst/>
          </a:prstGeom>
          <a:solidFill>
            <a:schemeClr val="dk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隶书" panose="02010509060101010101" charset="-122"/>
              <a:ea typeface="隶书" panose="02010509060101010101" charset="-122"/>
              <a:sym typeface="Arial" pitchFamily="34" charset="0"/>
            </a:endParaRPr>
          </a:p>
        </p:txBody>
      </p:sp>
      <p:sp>
        <p:nvSpPr>
          <p:cNvPr id="5" name="文本框 4"/>
          <p:cNvSpPr txBox="1"/>
          <p:nvPr>
            <p:custDataLst>
              <p:tags r:id="rId5"/>
            </p:custDataLst>
          </p:nvPr>
        </p:nvSpPr>
        <p:spPr>
          <a:xfrm>
            <a:off x="3825240" y="1483360"/>
            <a:ext cx="7894955" cy="4148455"/>
          </a:xfrm>
          <a:prstGeom prst="rect">
            <a:avLst/>
          </a:prstGeom>
          <a:noFill/>
        </p:spPr>
        <p:txBody>
          <a:bodyPr vert="horz" lIns="90000" tIns="46800" rIns="90000" bIns="46800" rtlCol="0" anchor="ctr">
            <a:noAutofit/>
          </a:bodyPr>
          <a:lstStyle>
            <a:lvl1pPr marL="285750" indent="-285750" fontAlgn="auto">
              <a:lnSpc>
                <a:spcPct val="150000"/>
              </a:lnSpc>
              <a:spcBef>
                <a:spcPct val="0"/>
              </a:spcBef>
              <a:spcAft>
                <a:spcPts val="800"/>
              </a:spcAft>
              <a:buFont typeface="+mj-ea"/>
              <a:buAutoNum type="ea1JpnChsDbPeriod"/>
              <a:defRPr sz="1100" u="none" strike="noStrike" cap="none" spc="150" normalizeH="0" baseline="0">
                <a:solidFill>
                  <a:schemeClr val="tx1">
                    <a:lumMod val="95000"/>
                    <a:lumOff val="5000"/>
                  </a:scheme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ct val="0"/>
              </a:spcBef>
              <a:spcAft>
                <a:spcPts val="1000"/>
              </a:spcAft>
              <a:buFont typeface="Arial" pitchFamily="34" charset="0"/>
              <a:buChar char="•"/>
              <a:tabLst>
                <a:tab pos="1609725" algn="l"/>
              </a:tabLst>
              <a:defRPr sz="1600" u="none" strike="noStrike" cap="none" spc="150" normalizeH="0" baseline="0">
                <a:uFillTx/>
                <a:latin typeface="微软雅黑" pitchFamily="34" charset="-122"/>
                <a:ea typeface="微软雅黑" pitchFamily="34" charset="-122"/>
              </a:defRPr>
            </a:lvl2pPr>
            <a:lvl3pPr marL="1143000" indent="-228600" fontAlgn="auto">
              <a:lnSpc>
                <a:spcPct val="130000"/>
              </a:lnSpc>
              <a:spcBef>
                <a:spcPct val="0"/>
              </a:spcBef>
              <a:spcAft>
                <a:spcPts val="1000"/>
              </a:spcAft>
              <a:buFont typeface="Arial" pitchFamily="34" charset="0"/>
              <a:buChar char="•"/>
              <a:defRPr sz="1600" u="none" strike="noStrike" cap="none" spc="150" normalizeH="0" baseline="0">
                <a:uFillTx/>
                <a:latin typeface="微软雅黑" pitchFamily="34" charset="-122"/>
                <a:ea typeface="微软雅黑" pitchFamily="34" charset="-122"/>
              </a:defRPr>
            </a:lvl3pPr>
            <a:lvl4pPr marL="1600200" indent="-228600" fontAlgn="auto">
              <a:lnSpc>
                <a:spcPct val="130000"/>
              </a:lnSpc>
              <a:spcBef>
                <a:spcPct val="0"/>
              </a:spcBef>
              <a:spcAft>
                <a:spcPts val="1000"/>
              </a:spcAft>
              <a:buFont typeface="Arial" pitchFamily="34" charset="0"/>
              <a:buChar char="•"/>
              <a:defRPr sz="1600" u="none" strike="noStrike" cap="none" spc="150" normalizeH="0" baseline="0">
                <a:uFillTx/>
                <a:latin typeface="微软雅黑" pitchFamily="34" charset="-122"/>
                <a:ea typeface="微软雅黑" pitchFamily="34" charset="-122"/>
              </a:defRPr>
            </a:lvl4pPr>
            <a:lvl5pPr marL="2057400" indent="-228600" fontAlgn="auto">
              <a:lnSpc>
                <a:spcPct val="130000"/>
              </a:lnSpc>
              <a:spcBef>
                <a:spcPct val="0"/>
              </a:spcBef>
              <a:spcAft>
                <a:spcPts val="1000"/>
              </a:spcAft>
              <a:buFont typeface="Arial" pitchFamily="34" charset="0"/>
              <a:buChar char="•"/>
              <a:defRPr sz="1600" u="none" strike="noStrike" cap="none" spc="150" normalizeH="0" baseline="0">
                <a:uFillTx/>
                <a:latin typeface="微软雅黑" pitchFamily="34" charset="-122"/>
                <a:ea typeface="微软雅黑" pitchFamily="34" charset="-122"/>
              </a:defRPr>
            </a:lvl5pPr>
            <a:lvl6pPr marL="2514600" indent="-228600">
              <a:lnSpc>
                <a:spcPct val="90000"/>
              </a:lnSpc>
              <a:spcBef>
                <a:spcPts val="500"/>
              </a:spcBef>
              <a:buFont typeface="Arial" pitchFamily="34" charset="0"/>
              <a:buChar char="•"/>
            </a:lvl6pPr>
            <a:lvl7pPr marL="2971800" indent="-228600">
              <a:lnSpc>
                <a:spcPct val="90000"/>
              </a:lnSpc>
              <a:spcBef>
                <a:spcPts val="500"/>
              </a:spcBef>
              <a:buFont typeface="Arial" pitchFamily="34" charset="0"/>
              <a:buChar char="•"/>
            </a:lvl7pPr>
            <a:lvl8pPr marL="3429000" indent="-228600">
              <a:lnSpc>
                <a:spcPct val="90000"/>
              </a:lnSpc>
              <a:spcBef>
                <a:spcPts val="500"/>
              </a:spcBef>
              <a:buFont typeface="Arial" pitchFamily="34" charset="0"/>
              <a:buChar char="•"/>
            </a:lvl8pPr>
            <a:lvl9pPr marL="3886200" indent="-228600">
              <a:lnSpc>
                <a:spcPct val="90000"/>
              </a:lnSpc>
              <a:spcBef>
                <a:spcPts val="500"/>
              </a:spcBef>
              <a:buFont typeface="Arial" pitchFamily="34" charset="0"/>
              <a:buChar char="•"/>
            </a:lvl9pPr>
          </a:lstStyle>
          <a:p>
            <a:pPr marL="0" lvl="0" indent="0" algn="l">
              <a:lnSpc>
                <a:spcPct val="150000"/>
              </a:lnSpc>
              <a:spcAft>
                <a:spcPct val="0"/>
              </a:spcAft>
              <a:buClr>
                <a:schemeClr val="tx1">
                  <a:lumMod val="95000"/>
                  <a:lumOff val="5000"/>
                </a:schemeClr>
              </a:buClr>
              <a:buSzTx/>
              <a:buNone/>
            </a:pPr>
            <a:r>
              <a:rPr lang="zh-CN" sz="3200" b="1">
                <a:solidFill>
                  <a:schemeClr val="dk1">
                    <a:lumMod val="75000"/>
                    <a:lumOff val="25000"/>
                  </a:schemeClr>
                </a:solidFill>
                <a:latin typeface="黑体" panose="02010609060101010101" charset="-122"/>
                <a:ea typeface="黑体" panose="02010609060101010101" charset="-122"/>
                <a:cs typeface="黑体" panose="02010609060101010101" charset="-122"/>
              </a:rPr>
              <a:t>人物评价：</a:t>
            </a:r>
          </a:p>
          <a:p>
            <a:pPr marL="0" lvl="0" indent="0" algn="l">
              <a:lnSpc>
                <a:spcPct val="150000"/>
              </a:lnSpc>
              <a:spcAft>
                <a:spcPct val="0"/>
              </a:spcAft>
              <a:buClr>
                <a:schemeClr val="tx1">
                  <a:lumMod val="95000"/>
                  <a:lumOff val="5000"/>
                </a:schemeClr>
              </a:buClr>
              <a:buSzTx/>
              <a:buNone/>
            </a:pPr>
            <a:r>
              <a:rPr lang="zh-CN" sz="2000" b="1">
                <a:solidFill>
                  <a:schemeClr val="accent2"/>
                </a:solidFill>
                <a:latin typeface="黑体" panose="02010609060101010101" charset="-122"/>
                <a:ea typeface="黑体" panose="02010609060101010101" charset="-122"/>
                <a:cs typeface="黑体" panose="02010609060101010101" charset="-122"/>
              </a:rPr>
              <a:t>在面对巨大的困难时，卢梭既没有表现出排山倒海的气魄，也没有表现出惊天动地的力量，但这却正是其非凡之处的真正体现。他所表现出来的强大的意志力，决不是那种勇不可挡的勇士所具有的力量，而是另外一种特殊的东西。比如，一个正在痉挛发作的人，可能六个人都无法把他制住，但他并不能被称为强大有力。一个肩负重担，却还能保持稳健的步伐、努力前进的人才是真正的英雄。</a:t>
            </a:r>
          </a:p>
          <a:p>
            <a:pPr marL="0" lvl="0" indent="0" algn="l">
              <a:lnSpc>
                <a:spcPct val="150000"/>
              </a:lnSpc>
              <a:spcAft>
                <a:spcPct val="0"/>
              </a:spcAft>
              <a:buClr>
                <a:schemeClr val="tx1">
                  <a:lumMod val="95000"/>
                  <a:lumOff val="5000"/>
                </a:schemeClr>
              </a:buClr>
              <a:buSzTx/>
              <a:buNone/>
            </a:pPr>
            <a:r>
              <a:rPr lang="zh-CN" sz="2000" b="1">
                <a:solidFill>
                  <a:srgbClr val="C00000"/>
                </a:solidFill>
                <a:latin typeface="黑体" panose="02010609060101010101" charset="-122"/>
                <a:ea typeface="黑体" panose="02010609060101010101" charset="-122"/>
                <a:cs typeface="黑体" panose="02010609060101010101" charset="-122"/>
              </a:rPr>
              <a:t>——英国历史学家、散文家托马斯·卡莱尔</a:t>
            </a:r>
            <a:endParaRPr lang="zh-CN" sz="2000" b="1">
              <a:solidFill>
                <a:schemeClr val="accent2"/>
              </a:solidFill>
              <a:latin typeface="黑体" panose="02010609060101010101" charset="-122"/>
              <a:ea typeface="黑体" panose="02010609060101010101" charset="-122"/>
              <a:cs typeface="黑体" panose="02010609060101010101" charset="-122"/>
            </a:endParaRPr>
          </a:p>
          <a:p>
            <a:pPr marL="0" lvl="0" indent="0" algn="l">
              <a:lnSpc>
                <a:spcPct val="150000"/>
              </a:lnSpc>
              <a:spcAft>
                <a:spcPct val="0"/>
              </a:spcAft>
              <a:buClr>
                <a:schemeClr val="tx1">
                  <a:lumMod val="95000"/>
                  <a:lumOff val="5000"/>
                </a:schemeClr>
              </a:buClr>
              <a:buSzTx/>
              <a:buNone/>
            </a:pPr>
            <a:endParaRPr lang="zh-CN" sz="2000" b="1">
              <a:solidFill>
                <a:schemeClr val="accent2"/>
              </a:solidFill>
              <a:latin typeface="黑体" panose="02010609060101010101" charset="-122"/>
              <a:ea typeface="黑体" panose="02010609060101010101" charset="-122"/>
              <a:cs typeface="黑体" panose="02010609060101010101" charset="-122"/>
            </a:endParaRPr>
          </a:p>
        </p:txBody>
      </p:sp>
      <p:sp>
        <p:nvSpPr>
          <p:cNvPr id="7" name="标题 1"/>
          <p:cNvSpPr txBox="1"/>
          <p:nvPr>
            <p:custDataLst>
              <p:tags r:id="rId6"/>
            </p:custDataLst>
          </p:nvPr>
        </p:nvSpPr>
        <p:spPr>
          <a:xfrm>
            <a:off x="132080" y="720090"/>
            <a:ext cx="3182938" cy="1123950"/>
          </a:xfrm>
          <a:prstGeom prst="rect">
            <a:avLst/>
          </a:prstGeom>
        </p:spPr>
        <p:txBody>
          <a:bodyPr vert="horz" lIns="91440" tIns="45720" rIns="91440" bIns="45720" rtlCol="0" anchor="ctr" anchorCtr="0">
            <a:normAutofit/>
          </a:bodyPr>
          <a:lst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itchFamily="34" charset="0"/>
                <a:ea typeface="微软雅黑" pitchFamily="34" charset="-122"/>
                <a:cs typeface="+mj-cs"/>
              </a:defRPr>
            </a:lvl1pPr>
          </a:lstStyle>
          <a:p>
            <a:pPr marL="0" indent="0" algn="ctr">
              <a:lnSpc>
                <a:spcPct val="100000"/>
              </a:lnSpc>
              <a:spcBef>
                <a:spcPct val="0"/>
              </a:spcBef>
              <a:spcAft>
                <a:spcPct val="0"/>
              </a:spcAft>
              <a:buSzTx/>
              <a:buNone/>
            </a:pPr>
            <a:r>
              <a:rPr lang="zh-CN" sz="4400" spc="300">
                <a:solidFill>
                  <a:schemeClr val="dk1">
                    <a:lumMod val="85000"/>
                    <a:lumOff val="15000"/>
                  </a:schemeClr>
                </a:solidFill>
                <a:latin typeface="隶书" panose="02010509060101010101" charset="-122"/>
                <a:ea typeface="隶书" panose="02010509060101010101" charset="-122"/>
              </a:rPr>
              <a:t>作者简介</a:t>
            </a:r>
          </a:p>
        </p:txBody>
      </p:sp>
      <p:pic>
        <p:nvPicPr>
          <p:cNvPr id="3" name="图片 2" descr="e6f4db701881488f926e8d4cac11395f"/>
          <p:cNvPicPr>
            <a:picLocks noChangeAspect="1"/>
          </p:cNvPicPr>
          <p:nvPr/>
        </p:nvPicPr>
        <p:blipFill>
          <a:blip r:embed="rId10"/>
          <a:stretch>
            <a:fillRect/>
          </a:stretch>
        </p:blipFill>
        <p:spPr>
          <a:xfrm>
            <a:off x="278765" y="1844675"/>
            <a:ext cx="3164840" cy="409829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pic>
        <p:nvPicPr>
          <p:cNvPr id="11" name="图片 10"/>
          <p:cNvPicPr>
            <a:picLocks noChangeAspect="1"/>
          </p:cNvPicPr>
          <p:nvPr>
            <p:custDataLst>
              <p:tags r:id="rId2"/>
            </p:custDataLst>
          </p:nvPr>
        </p:nvPicPr>
        <p:blipFill>
          <a:blip r:embed="rId9"/>
          <a:stretch>
            <a:fillRect/>
          </a:stretch>
        </p:blipFill>
        <p:spPr>
          <a:xfrm>
            <a:off x="0" y="0"/>
            <a:ext cx="720090" cy="720090"/>
          </a:xfrm>
          <a:prstGeom prst="rect">
            <a:avLst/>
          </a:prstGeom>
        </p:spPr>
      </p:pic>
      <p:pic>
        <p:nvPicPr>
          <p:cNvPr id="10" name="图片 9"/>
          <p:cNvPicPr>
            <a:picLocks noChangeAspect="1"/>
          </p:cNvPicPr>
          <p:nvPr>
            <p:custDataLst>
              <p:tags r:id="rId3"/>
            </p:custDataLst>
          </p:nvPr>
        </p:nvPicPr>
        <p:blipFill>
          <a:blip r:embed="rId9"/>
          <a:stretch>
            <a:fillRect/>
          </a:stretch>
        </p:blipFill>
        <p:spPr>
          <a:xfrm>
            <a:off x="11471910" y="6137910"/>
            <a:ext cx="720090" cy="720090"/>
          </a:xfrm>
          <a:prstGeom prst="rect">
            <a:avLst/>
          </a:prstGeom>
        </p:spPr>
      </p:pic>
      <p:sp>
        <p:nvSpPr>
          <p:cNvPr id="6" name="矩形 5"/>
          <p:cNvSpPr/>
          <p:nvPr>
            <p:custDataLst>
              <p:tags r:id="rId4"/>
            </p:custDataLst>
          </p:nvPr>
        </p:nvSpPr>
        <p:spPr>
          <a:xfrm>
            <a:off x="0" y="0"/>
            <a:ext cx="3722097" cy="6858000"/>
          </a:xfrm>
          <a:prstGeom prst="rect">
            <a:avLst/>
          </a:prstGeom>
          <a:solidFill>
            <a:schemeClr val="dk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隶书" panose="02010509060101010101" charset="-122"/>
              <a:ea typeface="隶书" panose="02010509060101010101" charset="-122"/>
              <a:sym typeface="Arial" pitchFamily="34" charset="0"/>
            </a:endParaRPr>
          </a:p>
        </p:txBody>
      </p:sp>
      <p:sp>
        <p:nvSpPr>
          <p:cNvPr id="5" name="文本框 4"/>
          <p:cNvSpPr txBox="1"/>
          <p:nvPr>
            <p:custDataLst>
              <p:tags r:id="rId5"/>
            </p:custDataLst>
          </p:nvPr>
        </p:nvSpPr>
        <p:spPr>
          <a:xfrm>
            <a:off x="3855085" y="425450"/>
            <a:ext cx="7894955" cy="5518150"/>
          </a:xfrm>
          <a:prstGeom prst="rect">
            <a:avLst/>
          </a:prstGeom>
          <a:noFill/>
        </p:spPr>
        <p:txBody>
          <a:bodyPr vert="horz" lIns="90000" tIns="46800" rIns="90000" bIns="46800" rtlCol="0" anchor="ctr">
            <a:noAutofit/>
          </a:bodyPr>
          <a:lstStyle>
            <a:lvl1pPr marL="285750" indent="-285750" fontAlgn="auto">
              <a:lnSpc>
                <a:spcPct val="150000"/>
              </a:lnSpc>
              <a:spcBef>
                <a:spcPct val="0"/>
              </a:spcBef>
              <a:spcAft>
                <a:spcPts val="800"/>
              </a:spcAft>
              <a:buFont typeface="+mj-ea"/>
              <a:buAutoNum type="ea1JpnChsDbPeriod"/>
              <a:defRPr sz="1100" u="none" strike="noStrike" cap="none" spc="150" normalizeH="0" baseline="0">
                <a:solidFill>
                  <a:schemeClr val="tx1">
                    <a:lumMod val="95000"/>
                    <a:lumOff val="5000"/>
                  </a:schemeClr>
                </a:solidFill>
                <a:uFillTx/>
                <a:latin typeface="微软雅黑 Light" panose="020B0502040204020203" pitchFamily="34" charset="-122"/>
                <a:ea typeface="微软雅黑 Light" panose="020B0502040204020203" pitchFamily="34" charset="-122"/>
              </a:defRPr>
            </a:lvl1pPr>
            <a:lvl2pPr marL="685800" indent="-228600" fontAlgn="auto">
              <a:lnSpc>
                <a:spcPct val="130000"/>
              </a:lnSpc>
              <a:spcBef>
                <a:spcPct val="0"/>
              </a:spcBef>
              <a:spcAft>
                <a:spcPts val="1000"/>
              </a:spcAft>
              <a:buFont typeface="Arial" pitchFamily="34" charset="0"/>
              <a:buChar char="•"/>
              <a:tabLst>
                <a:tab pos="1609725" algn="l"/>
              </a:tabLst>
              <a:defRPr sz="1600" u="none" strike="noStrike" cap="none" spc="150" normalizeH="0" baseline="0">
                <a:uFillTx/>
                <a:latin typeface="微软雅黑" pitchFamily="34" charset="-122"/>
                <a:ea typeface="微软雅黑" pitchFamily="34" charset="-122"/>
              </a:defRPr>
            </a:lvl2pPr>
            <a:lvl3pPr marL="1143000" indent="-228600" fontAlgn="auto">
              <a:lnSpc>
                <a:spcPct val="130000"/>
              </a:lnSpc>
              <a:spcBef>
                <a:spcPct val="0"/>
              </a:spcBef>
              <a:spcAft>
                <a:spcPts val="1000"/>
              </a:spcAft>
              <a:buFont typeface="Arial" pitchFamily="34" charset="0"/>
              <a:buChar char="•"/>
              <a:defRPr sz="1600" u="none" strike="noStrike" cap="none" spc="150" normalizeH="0" baseline="0">
                <a:uFillTx/>
                <a:latin typeface="微软雅黑" pitchFamily="34" charset="-122"/>
                <a:ea typeface="微软雅黑" pitchFamily="34" charset="-122"/>
              </a:defRPr>
            </a:lvl3pPr>
            <a:lvl4pPr marL="1600200" indent="-228600" fontAlgn="auto">
              <a:lnSpc>
                <a:spcPct val="130000"/>
              </a:lnSpc>
              <a:spcBef>
                <a:spcPct val="0"/>
              </a:spcBef>
              <a:spcAft>
                <a:spcPts val="1000"/>
              </a:spcAft>
              <a:buFont typeface="Arial" pitchFamily="34" charset="0"/>
              <a:buChar char="•"/>
              <a:defRPr sz="1600" u="none" strike="noStrike" cap="none" spc="150" normalizeH="0" baseline="0">
                <a:uFillTx/>
                <a:latin typeface="微软雅黑" pitchFamily="34" charset="-122"/>
                <a:ea typeface="微软雅黑" pitchFamily="34" charset="-122"/>
              </a:defRPr>
            </a:lvl4pPr>
            <a:lvl5pPr marL="2057400" indent="-228600" fontAlgn="auto">
              <a:lnSpc>
                <a:spcPct val="130000"/>
              </a:lnSpc>
              <a:spcBef>
                <a:spcPct val="0"/>
              </a:spcBef>
              <a:spcAft>
                <a:spcPts val="1000"/>
              </a:spcAft>
              <a:buFont typeface="Arial" pitchFamily="34" charset="0"/>
              <a:buChar char="•"/>
              <a:defRPr sz="1600" u="none" strike="noStrike" cap="none" spc="150" normalizeH="0" baseline="0">
                <a:uFillTx/>
                <a:latin typeface="微软雅黑" pitchFamily="34" charset="-122"/>
                <a:ea typeface="微软雅黑" pitchFamily="34" charset="-122"/>
              </a:defRPr>
            </a:lvl5pPr>
            <a:lvl6pPr marL="2514600" indent="-228600">
              <a:lnSpc>
                <a:spcPct val="90000"/>
              </a:lnSpc>
              <a:spcBef>
                <a:spcPts val="500"/>
              </a:spcBef>
              <a:buFont typeface="Arial" pitchFamily="34" charset="0"/>
              <a:buChar char="•"/>
            </a:lvl6pPr>
            <a:lvl7pPr marL="2971800" indent="-228600">
              <a:lnSpc>
                <a:spcPct val="90000"/>
              </a:lnSpc>
              <a:spcBef>
                <a:spcPts val="500"/>
              </a:spcBef>
              <a:buFont typeface="Arial" pitchFamily="34" charset="0"/>
              <a:buChar char="•"/>
            </a:lvl7pPr>
            <a:lvl8pPr marL="3429000" indent="-228600">
              <a:lnSpc>
                <a:spcPct val="90000"/>
              </a:lnSpc>
              <a:spcBef>
                <a:spcPts val="500"/>
              </a:spcBef>
              <a:buFont typeface="Arial" pitchFamily="34" charset="0"/>
              <a:buChar char="•"/>
            </a:lvl8pPr>
            <a:lvl9pPr marL="3886200" indent="-228600">
              <a:lnSpc>
                <a:spcPct val="90000"/>
              </a:lnSpc>
              <a:spcBef>
                <a:spcPts val="500"/>
              </a:spcBef>
              <a:buFont typeface="Arial" pitchFamily="34" charset="0"/>
              <a:buChar char="•"/>
            </a:lvl9pPr>
          </a:lstStyle>
          <a:p>
            <a:pPr marL="0" lvl="0" indent="0" algn="l">
              <a:lnSpc>
                <a:spcPct val="150000"/>
              </a:lnSpc>
              <a:spcAft>
                <a:spcPct val="0"/>
              </a:spcAft>
              <a:buClr>
                <a:schemeClr val="tx1">
                  <a:lumMod val="95000"/>
                  <a:lumOff val="5000"/>
                </a:schemeClr>
              </a:buClr>
              <a:buSzTx/>
              <a:buNone/>
            </a:pPr>
            <a:r>
              <a:rPr lang="zh-CN" sz="3200" b="1">
                <a:solidFill>
                  <a:schemeClr val="dk1">
                    <a:lumMod val="75000"/>
                    <a:lumOff val="25000"/>
                  </a:schemeClr>
                </a:solidFill>
                <a:latin typeface="黑体" panose="02010609060101010101" charset="-122"/>
                <a:ea typeface="黑体" panose="02010609060101010101" charset="-122"/>
                <a:cs typeface="黑体" panose="02010609060101010101" charset="-122"/>
              </a:rPr>
              <a:t>人物评价：</a:t>
            </a:r>
          </a:p>
          <a:p>
            <a:pPr marL="0" lvl="0" indent="0" algn="l">
              <a:lnSpc>
                <a:spcPct val="150000"/>
              </a:lnSpc>
              <a:spcAft>
                <a:spcPct val="0"/>
              </a:spcAft>
              <a:buClr>
                <a:schemeClr val="tx1">
                  <a:lumMod val="95000"/>
                  <a:lumOff val="5000"/>
                </a:schemeClr>
              </a:buClr>
              <a:buSzTx/>
              <a:buNone/>
            </a:pPr>
            <a:r>
              <a:rPr lang="zh-CN" sz="2000" b="1">
                <a:solidFill>
                  <a:schemeClr val="accent2"/>
                </a:solidFill>
                <a:latin typeface="黑体" panose="02010609060101010101" charset="-122"/>
                <a:ea typeface="黑体" panose="02010609060101010101" charset="-122"/>
                <a:cs typeface="黑体" panose="02010609060101010101" charset="-122"/>
              </a:rPr>
              <a:t>他能把疯狂的性格描绘得美丽端庄，把不规的行为涂上灿烂的色彩，他的言语就像眩眼的日光，使人的眼睛流下同情的泪水。</a:t>
            </a:r>
            <a:r>
              <a:rPr lang="zh-CN" sz="2000" b="1">
                <a:solidFill>
                  <a:srgbClr val="C00000"/>
                </a:solidFill>
                <a:latin typeface="黑体" panose="02010609060101010101" charset="-122"/>
                <a:ea typeface="黑体" panose="02010609060101010101" charset="-122"/>
                <a:cs typeface="黑体" panose="02010609060101010101" charset="-122"/>
              </a:rPr>
              <a:t>——英国诗人拜伦</a:t>
            </a:r>
            <a:endParaRPr lang="zh-CN" sz="2000" b="1">
              <a:solidFill>
                <a:schemeClr val="accent2"/>
              </a:solidFill>
              <a:latin typeface="黑体" panose="02010609060101010101" charset="-122"/>
              <a:ea typeface="黑体" panose="02010609060101010101" charset="-122"/>
              <a:cs typeface="黑体" panose="02010609060101010101" charset="-122"/>
            </a:endParaRPr>
          </a:p>
          <a:p>
            <a:pPr marL="0" lvl="0" indent="0" algn="l">
              <a:lnSpc>
                <a:spcPct val="150000"/>
              </a:lnSpc>
              <a:spcAft>
                <a:spcPct val="0"/>
              </a:spcAft>
              <a:buClr>
                <a:schemeClr val="tx1">
                  <a:lumMod val="95000"/>
                  <a:lumOff val="5000"/>
                </a:schemeClr>
              </a:buClr>
              <a:buSzTx/>
              <a:buNone/>
            </a:pPr>
            <a:r>
              <a:rPr lang="zh-CN" sz="2000" b="1">
                <a:solidFill>
                  <a:schemeClr val="accent2"/>
                </a:solidFill>
                <a:latin typeface="黑体" panose="02010609060101010101" charset="-122"/>
                <a:ea typeface="黑体" panose="02010609060101010101" charset="-122"/>
                <a:cs typeface="黑体" panose="02010609060101010101" charset="-122"/>
              </a:rPr>
              <a:t>卢梭首先发现了人性中感性冲动与理性冲动的矛盾，并且自觉地去探讨解决这一矛盾的途径，提出了“回到自然”的人性构想和建立"社会契约"的政治理想。或许在某种意义上我们还可以说，卢梭思想中对人类情感世界的发掘，对人性自由问题的关注，已经包含了些许精神生态的意味。</a:t>
            </a:r>
          </a:p>
          <a:p>
            <a:pPr marL="0" lvl="0" indent="0" algn="l">
              <a:lnSpc>
                <a:spcPct val="150000"/>
              </a:lnSpc>
              <a:spcAft>
                <a:spcPct val="0"/>
              </a:spcAft>
              <a:buClr>
                <a:schemeClr val="tx1">
                  <a:lumMod val="95000"/>
                  <a:lumOff val="5000"/>
                </a:schemeClr>
              </a:buClr>
              <a:buSzTx/>
              <a:buNone/>
            </a:pPr>
            <a:r>
              <a:rPr lang="zh-CN" sz="2000" b="1">
                <a:solidFill>
                  <a:srgbClr val="C00000"/>
                </a:solidFill>
                <a:latin typeface="黑体" panose="02010609060101010101" charset="-122"/>
                <a:ea typeface="黑体" panose="02010609060101010101" charset="-122"/>
                <a:cs typeface="黑体" panose="02010609060101010101" charset="-122"/>
              </a:rPr>
              <a:t>——德国哲学家伊曼努尔·康德</a:t>
            </a:r>
            <a:endParaRPr lang="zh-CN" sz="2000" b="1">
              <a:solidFill>
                <a:schemeClr val="accent2"/>
              </a:solidFill>
              <a:latin typeface="黑体" panose="02010609060101010101" charset="-122"/>
              <a:ea typeface="黑体" panose="02010609060101010101" charset="-122"/>
              <a:cs typeface="黑体" panose="02010609060101010101" charset="-122"/>
            </a:endParaRPr>
          </a:p>
          <a:p>
            <a:pPr marL="0" lvl="0" indent="0" algn="l">
              <a:lnSpc>
                <a:spcPct val="150000"/>
              </a:lnSpc>
              <a:spcAft>
                <a:spcPct val="0"/>
              </a:spcAft>
              <a:buClr>
                <a:schemeClr val="tx1">
                  <a:lumMod val="95000"/>
                  <a:lumOff val="5000"/>
                </a:schemeClr>
              </a:buClr>
              <a:buSzTx/>
              <a:buNone/>
            </a:pPr>
            <a:r>
              <a:rPr lang="zh-CN" sz="2000" b="1">
                <a:solidFill>
                  <a:schemeClr val="accent2"/>
                </a:solidFill>
                <a:latin typeface="黑体" panose="02010609060101010101" charset="-122"/>
                <a:ea typeface="黑体" panose="02010609060101010101" charset="-122"/>
                <a:cs typeface="黑体" panose="02010609060101010101" charset="-122"/>
              </a:rPr>
              <a:t>伏尔泰结束了一个旧时代，而卢梭开创了一个新时代。</a:t>
            </a:r>
          </a:p>
          <a:p>
            <a:pPr marL="0" lvl="0" indent="0" algn="l">
              <a:lnSpc>
                <a:spcPct val="150000"/>
              </a:lnSpc>
              <a:spcAft>
                <a:spcPct val="0"/>
              </a:spcAft>
              <a:buClr>
                <a:schemeClr val="tx1">
                  <a:lumMod val="95000"/>
                  <a:lumOff val="5000"/>
                </a:schemeClr>
              </a:buClr>
              <a:buSzTx/>
              <a:buNone/>
            </a:pPr>
            <a:r>
              <a:rPr lang="zh-CN" sz="2000" b="1">
                <a:solidFill>
                  <a:srgbClr val="C00000"/>
                </a:solidFill>
                <a:latin typeface="黑体" panose="02010609060101010101" charset="-122"/>
                <a:ea typeface="黑体" panose="02010609060101010101" charset="-122"/>
                <a:cs typeface="黑体" panose="02010609060101010101" charset="-122"/>
              </a:rPr>
              <a:t>——德国文学家歌德</a:t>
            </a:r>
          </a:p>
        </p:txBody>
      </p:sp>
      <p:sp>
        <p:nvSpPr>
          <p:cNvPr id="7" name="标题 1"/>
          <p:cNvSpPr txBox="1"/>
          <p:nvPr>
            <p:custDataLst>
              <p:tags r:id="rId6"/>
            </p:custDataLst>
          </p:nvPr>
        </p:nvSpPr>
        <p:spPr>
          <a:xfrm>
            <a:off x="132080" y="720090"/>
            <a:ext cx="3182938" cy="1123950"/>
          </a:xfrm>
          <a:prstGeom prst="rect">
            <a:avLst/>
          </a:prstGeom>
        </p:spPr>
        <p:txBody>
          <a:bodyPr vert="horz" lIns="91440" tIns="45720" rIns="91440" bIns="45720" rtlCol="0" anchor="ctr" anchorCtr="0">
            <a:normAutofit/>
          </a:bodyPr>
          <a:lst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itchFamily="34" charset="0"/>
                <a:ea typeface="微软雅黑" pitchFamily="34" charset="-122"/>
                <a:cs typeface="+mj-cs"/>
              </a:defRPr>
            </a:lvl1pPr>
          </a:lstStyle>
          <a:p>
            <a:pPr marL="0" indent="0" algn="ctr">
              <a:lnSpc>
                <a:spcPct val="100000"/>
              </a:lnSpc>
              <a:spcBef>
                <a:spcPct val="0"/>
              </a:spcBef>
              <a:spcAft>
                <a:spcPct val="0"/>
              </a:spcAft>
              <a:buSzTx/>
              <a:buNone/>
            </a:pPr>
            <a:r>
              <a:rPr lang="zh-CN" sz="4400" spc="300">
                <a:solidFill>
                  <a:schemeClr val="dk1">
                    <a:lumMod val="85000"/>
                    <a:lumOff val="15000"/>
                  </a:schemeClr>
                </a:solidFill>
                <a:latin typeface="隶书" panose="02010509060101010101" charset="-122"/>
                <a:ea typeface="隶书" panose="02010509060101010101" charset="-122"/>
              </a:rPr>
              <a:t>作者简介</a:t>
            </a:r>
          </a:p>
        </p:txBody>
      </p:sp>
      <p:pic>
        <p:nvPicPr>
          <p:cNvPr id="3" name="图片 2" descr="e6f4db701881488f926e8d4cac11395f"/>
          <p:cNvPicPr>
            <a:picLocks noChangeAspect="1"/>
          </p:cNvPicPr>
          <p:nvPr/>
        </p:nvPicPr>
        <p:blipFill>
          <a:blip r:embed="rId10"/>
          <a:stretch>
            <a:fillRect/>
          </a:stretch>
        </p:blipFill>
        <p:spPr>
          <a:xfrm>
            <a:off x="278765" y="1844675"/>
            <a:ext cx="3164840" cy="4098290"/>
          </a:xfrm>
          <a:prstGeom prst="rect">
            <a:avLst/>
          </a:pr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amond(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4" name="矩形 3"/>
          <p:cNvSpPr/>
          <p:nvPr>
            <p:custDataLst>
              <p:tags r:id="rId2"/>
            </p:custDataLst>
          </p:nvPr>
        </p:nvSpPr>
        <p:spPr>
          <a:xfrm>
            <a:off x="0" y="0"/>
            <a:ext cx="12192000" cy="912114"/>
          </a:xfrm>
          <a:prstGeom prst="rect">
            <a:avLst/>
          </a:prstGeom>
          <a:solidFill>
            <a:schemeClr val="dk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latin typeface="隶书" panose="02010509060101010101" charset="-122"/>
              <a:ea typeface="隶书" panose="02010509060101010101" charset="-122"/>
            </a:endParaRPr>
          </a:p>
        </p:txBody>
      </p:sp>
      <p:pic>
        <p:nvPicPr>
          <p:cNvPr id="8" name="图片 7"/>
          <p:cNvPicPr>
            <a:picLocks noChangeAspect="1"/>
          </p:cNvPicPr>
          <p:nvPr>
            <p:custDataLst>
              <p:tags r:id="rId3"/>
            </p:custDataLst>
          </p:nvPr>
        </p:nvPicPr>
        <p:blipFill>
          <a:blip r:embed="rId8"/>
          <a:stretch>
            <a:fillRect/>
          </a:stretch>
        </p:blipFill>
        <p:spPr>
          <a:xfrm>
            <a:off x="11471910" y="6137910"/>
            <a:ext cx="720090" cy="720090"/>
          </a:xfrm>
          <a:prstGeom prst="rect">
            <a:avLst/>
          </a:prstGeom>
        </p:spPr>
      </p:pic>
      <p:pic>
        <p:nvPicPr>
          <p:cNvPr id="6" name="图片 5"/>
          <p:cNvPicPr>
            <a:picLocks noChangeAspect="1"/>
          </p:cNvPicPr>
          <p:nvPr>
            <p:custDataLst>
              <p:tags r:id="rId4"/>
            </p:custDataLst>
          </p:nvPr>
        </p:nvPicPr>
        <p:blipFill>
          <a:blip r:embed="rId8"/>
          <a:stretch>
            <a:fillRect/>
          </a:stretch>
        </p:blipFill>
        <p:spPr>
          <a:xfrm>
            <a:off x="0" y="6137910"/>
            <a:ext cx="720090" cy="720090"/>
          </a:xfrm>
          <a:prstGeom prst="rect">
            <a:avLst/>
          </a:prstGeom>
        </p:spPr>
      </p:pic>
      <p:sp>
        <p:nvSpPr>
          <p:cNvPr id="3" name="文本框 2"/>
          <p:cNvSpPr txBox="1"/>
          <p:nvPr>
            <p:custDataLst>
              <p:tags r:id="rId5"/>
            </p:custDataLst>
          </p:nvPr>
        </p:nvSpPr>
        <p:spPr>
          <a:xfrm>
            <a:off x="457155" y="152401"/>
            <a:ext cx="11277689" cy="609600"/>
          </a:xfrm>
          <a:prstGeom prst="rect">
            <a:avLst/>
          </a:prstGeom>
          <a:noFill/>
        </p:spPr>
        <p:txBody>
          <a:bodyPr wrap="square" lIns="63500" tIns="25400" rIns="63500" bIns="25400" rtlCol="0" anchor="ctr">
            <a:noAutofit/>
          </a:bodyPr>
          <a:lstStyle/>
          <a:p>
            <a:pPr marL="0" indent="0" algn="l">
              <a:lnSpc>
                <a:spcPct val="100000"/>
              </a:lnSpc>
              <a:spcBef>
                <a:spcPct val="0"/>
              </a:spcBef>
              <a:spcAft>
                <a:spcPct val="0"/>
              </a:spcAft>
              <a:buSzTx/>
              <a:buNone/>
            </a:pPr>
            <a:r>
              <a:rPr lang="zh-CN" sz="4400" b="1" spc="300">
                <a:solidFill>
                  <a:schemeClr val="accent1">
                    <a:lumMod val="75000"/>
                  </a:schemeClr>
                </a:solidFill>
                <a:latin typeface="隶书" panose="02010509060101010101" charset="-122"/>
                <a:ea typeface="隶书" panose="02010509060101010101" charset="-122"/>
              </a:rPr>
              <a:t>写作背景</a:t>
            </a:r>
          </a:p>
        </p:txBody>
      </p:sp>
      <p:sp>
        <p:nvSpPr>
          <p:cNvPr id="11" name="Title 6"/>
          <p:cNvSpPr txBox="1"/>
          <p:nvPr>
            <p:custDataLst>
              <p:tags r:id="rId6"/>
            </p:custDataLst>
          </p:nvPr>
        </p:nvSpPr>
        <p:spPr>
          <a:xfrm>
            <a:off x="660407" y="1325898"/>
            <a:ext cx="10922064" cy="4815852"/>
          </a:xfrm>
          <a:prstGeom prst="rect">
            <a:avLst/>
          </a:prstGeom>
          <a:noFill/>
          <a:ln w="3175">
            <a:noFill/>
            <a:prstDash val="dash"/>
          </a:ln>
        </p:spPr>
        <p:txBody>
          <a:bodyPr wrap="square" lIns="63500" tIns="25400" rIns="63500" bIns="25400" anchor="ctr" anchorCtr="0">
            <a:noAutofit/>
          </a:bodyPr>
          <a:lstStyle>
            <a:lvl1pPr algn="l" defTabSz="913765" rtl="0" eaLnBrk="1" latinLnBrk="0" hangingPunct="1">
              <a:lnSpc>
                <a:spcPct val="90000"/>
              </a:lnSpc>
              <a:spcBef>
                <a:spcPct val="0"/>
              </a:spcBef>
              <a:buNone/>
              <a:defRPr lang="en-US" sz="2745" b="0" kern="1200" cap="none" spc="-49" baseline="0" smtClean="0">
                <a:ln w="3175">
                  <a:noFill/>
                </a:ln>
                <a:solidFill>
                  <a:schemeClr val="tx1"/>
                </a:solidFill>
                <a:effectLst/>
                <a:latin typeface="+mj-lt"/>
                <a:ea typeface="+mn-ea"/>
                <a:cs typeface="Segoe UI" panose="020B0502040204020203" pitchFamily="34" charset="0"/>
              </a:defRPr>
            </a:lvl1pPr>
          </a:lstStyle>
          <a:p>
            <a:pPr marL="0" lvl="0" indent="0" algn="l">
              <a:lnSpc>
                <a:spcPct val="130000"/>
              </a:lnSpc>
              <a:spcBef>
                <a:spcPct val="0"/>
              </a:spcBef>
              <a:spcAft>
                <a:spcPts val="800"/>
              </a:spcAft>
              <a:buSzTx/>
              <a:buNone/>
            </a:pPr>
            <a:r>
              <a:rPr lang="zh-CN" sz="2000" b="1" spc="200">
                <a:ln w="3175">
                  <a:noFill/>
                  <a:prstDash val="dash"/>
                </a:ln>
                <a:solidFill>
                  <a:schemeClr val="dk1">
                    <a:lumMod val="75000"/>
                    <a:lumOff val="25000"/>
                  </a:schemeClr>
                </a:solidFill>
                <a:latin typeface="隶书" panose="02010509060101010101" charset="-122"/>
                <a:ea typeface="隶书" panose="02010509060101010101" charset="-122"/>
                <a:cs typeface="隶书" panose="02010509060101010101" charset="-122"/>
              </a:rPr>
              <a:t>本文选自《论人与人之间不平等的起因和基础》。本书是1753年卢梭应法国第戎科学院的征文而写的论文。在性质上，这是一部阐发政治思想的著作，其重要性仅次于1762年卢梭的《社会契约论》；而在思想体系上，本书可视为《社会契约论》的基础和绪论。在这本书里，卢梭已经发现人类历史发展本身所具有的两面性(进步与落后)和所包含的内在矛盾。他认为贫困和奴役亦即人与人之间的不平等的产生是随着私有制而来的，是建立在私有制确立的唯一基础上的。人在未开化的自然状态中，本来是平等的；可是当人们力求生活完善化，争取科学技术和文化发展时，人类则既在进步，又在退步，因为文明向前进一步，不平等也就向前进一步。到了专制暴君统治之下，不平等就发展到极端，到达顶点；这个顶点同时就将成为转向新的平等的起因和基础。这种新的平等，按照卢梭的看法，是更高级的、基于社会公约的平等。这些思想是可贵的。但卢梭的这些可贵的民主思想和辩证思想始终是与他的唯心主义观点和形而上学的思想方法结合在一起的。本书的写作，就是他隐避森林深处沉思默想之所得。</a:t>
            </a:r>
          </a:p>
        </p:txBody>
      </p:sp>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amond(in)">
                                      <p:cBhvr>
                                        <p:cTn id="7" dur="2000"/>
                                        <p:tgtEl>
                                          <p:spTgt spid="4"/>
                                        </p:tgtEl>
                                      </p:cBhvr>
                                    </p:animEffect>
                                  </p:childTnLst>
                                </p:cTn>
                              </p:par>
                            </p:childTnLst>
                          </p:cTn>
                        </p:par>
                      </p:childTnLst>
                    </p:cTn>
                  </p:par>
                  <p:par>
                    <p:cTn id="8" fill="hold" nodeType="clickPar">
                      <p:stCondLst>
                        <p:cond delay="indefinite"/>
                      </p:stCondLst>
                      <p:childTnLst>
                        <p:par>
                          <p:cTn id="9" fill="hold" nodeType="withGroup">
                            <p:stCondLst>
                              <p:cond delay="indefinite"/>
                            </p:stCondLst>
                          </p:cTn>
                        </p:par>
                        <p:par>
                          <p:cTn id="10" fill="hold" nodeType="afterGroup">
                            <p:stCondLst>
                              <p:cond delay="0"/>
                            </p:stCondLst>
                            <p:childTnLst>
                              <p:par>
                                <p:cTn id="11" presetID="6" presetClass="entr" presetSubtype="16" fill="hold" grpId="1" nodeType="click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circle(in)">
                                      <p:cBhvr>
                                        <p:cTn id="13" dur="2000"/>
                                        <p:tgtEl>
                                          <p:spTgt spid="3"/>
                                        </p:tgtEl>
                                      </p:cBhvr>
                                    </p:animEffect>
                                  </p:childTnLst>
                                </p:cTn>
                              </p:par>
                            </p:childTnLst>
                          </p:cTn>
                        </p:par>
                      </p:childTnLst>
                    </p:cTn>
                  </p:par>
                  <p:par>
                    <p:cTn id="14" fill="hold" nodeType="clickPar">
                      <p:stCondLst>
                        <p:cond delay="indefinite"/>
                      </p:stCondLst>
                      <p:childTnLst>
                        <p:par>
                          <p:cTn id="15" fill="hold" nodeType="withGroup">
                            <p:stCondLst>
                              <p:cond delay="indefinite"/>
                            </p:stCondLst>
                          </p:cTn>
                        </p:par>
                        <p:par>
                          <p:cTn id="16" fill="hold" nodeType="afterGroup">
                            <p:stCondLst>
                              <p:cond delay="0"/>
                            </p:stCondLst>
                            <p:childTnLst>
                              <p:par>
                                <p:cTn id="17" presetID="20" presetClass="entr" presetSubtype="0" fill="hold" grpId="2" nodeType="click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edge">
                                      <p:cBhvr>
                                        <p:cTn id="19"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1"/>
      <p:bldP spid="11" grpId="2"/>
    </p:bld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chemeClr val="bg2"/>
            </a:gs>
            <a:gs pos="100000">
              <a:schemeClr val="tx2"/>
            </a:gs>
          </a:gsLst>
          <a:lin ang="5400000" scaled="0"/>
        </a:gradFill>
        <a:effectLst/>
      </p:bgPr>
    </p:bg>
    <p:spTree>
      <p:nvGrpSpPr>
        <p:cNvPr id="1" name=""/>
        <p:cNvGrpSpPr/>
        <p:nvPr/>
      </p:nvGrpSpPr>
      <p:grpSpPr>
        <a:xfrm>
          <a:off x="0" y="0"/>
          <a:ext cx="0" cy="0"/>
          <a:chOff x="0" y="0"/>
          <a:chExt cx="0" cy="0"/>
        </a:xfrm>
      </p:grpSpPr>
      <p:pic>
        <p:nvPicPr>
          <p:cNvPr id="4" name="图片 3" descr="D:\meihua_service_cache\jpg/feb1ab90a6d8687b96355035e2c536ab.jpgfeb1ab90a6d8687b96355035e2c536ab"/>
          <p:cNvPicPr>
            <a:picLocks noChangeAspect="1"/>
          </p:cNvPicPr>
          <p:nvPr>
            <p:custDataLst>
              <p:tags r:id="rId2"/>
            </p:custDataLst>
          </p:nvPr>
        </p:nvPicPr>
        <p:blipFill>
          <a:blip r:embed="rId6"/>
          <a:srcRect l="25875" r="25875"/>
          <a:stretch>
            <a:fillRect/>
          </a:stretch>
        </p:blipFill>
        <p:spPr>
          <a:xfrm>
            <a:off x="0" y="0"/>
            <a:ext cx="5882704" cy="6858000"/>
          </a:xfrm>
          <a:custGeom>
            <a:avLst/>
            <a:gdLst/>
            <a:ahLst/>
            <a:cxnLst>
              <a:cxn ang="3">
                <a:pos x="hc" y="t"/>
              </a:cxn>
              <a:cxn ang="cd2">
                <a:pos x="l" y="vc"/>
              </a:cxn>
              <a:cxn ang="cd4">
                <a:pos x="hc" y="b"/>
              </a:cxn>
              <a:cxn ang="0">
                <a:pos x="r" y="vc"/>
              </a:cxn>
            </a:cxnLst>
            <a:rect l="l" t="t" r="r" b="b"/>
            <a:pathLst>
              <a:path w="10320" h="10800">
                <a:moveTo>
                  <a:pt x="0" y="0"/>
                </a:moveTo>
                <a:lnTo>
                  <a:pt x="10320" y="0"/>
                </a:lnTo>
                <a:lnTo>
                  <a:pt x="10320" y="10800"/>
                </a:lnTo>
                <a:lnTo>
                  <a:pt x="0" y="10800"/>
                </a:lnTo>
                <a:lnTo>
                  <a:pt x="0" y="0"/>
                </a:lnTo>
                <a:close/>
              </a:path>
            </a:pathLst>
          </a:custGeom>
        </p:spPr>
      </p:pic>
      <p:sp>
        <p:nvSpPr>
          <p:cNvPr id="3" name="文本框 2"/>
          <p:cNvSpPr txBox="1"/>
          <p:nvPr>
            <p:custDataLst>
              <p:tags r:id="rId3"/>
            </p:custDataLst>
          </p:nvPr>
        </p:nvSpPr>
        <p:spPr>
          <a:xfrm>
            <a:off x="6339909" y="914385"/>
            <a:ext cx="5394972" cy="769341"/>
          </a:xfrm>
          <a:prstGeom prst="rect">
            <a:avLst/>
          </a:prstGeom>
          <a:noFill/>
        </p:spPr>
        <p:txBody>
          <a:bodyPr wrap="square" lIns="63500" tIns="25400" rIns="63500" bIns="25400" rtlCol="0" anchor="b" anchorCtr="0">
            <a:noAutofit/>
          </a:bodyPr>
          <a:lstStyle/>
          <a:p>
            <a:pPr marL="0" indent="0" algn="l">
              <a:lnSpc>
                <a:spcPct val="100000"/>
              </a:lnSpc>
              <a:spcBef>
                <a:spcPct val="0"/>
              </a:spcBef>
              <a:spcAft>
                <a:spcPct val="0"/>
              </a:spcAft>
              <a:buSzTx/>
              <a:buNone/>
            </a:pPr>
            <a:r>
              <a:rPr lang="zh-CN" altLang="en-US" sz="6600" b="1" spc="160">
                <a:solidFill>
                  <a:schemeClr val="accent1"/>
                </a:solidFill>
                <a:latin typeface="微软雅黑" pitchFamily="34" charset="-122"/>
                <a:ea typeface="微软雅黑" pitchFamily="34" charset="-122"/>
              </a:rPr>
              <a:t>诵读感知</a:t>
            </a:r>
          </a:p>
        </p:txBody>
      </p:sp>
      <p:pic>
        <p:nvPicPr>
          <p:cNvPr id="5" name="图片 4"/>
          <p:cNvPicPr>
            <a:picLocks noChangeAspect="1"/>
          </p:cNvPicPr>
          <p:nvPr>
            <p:custDataLst>
              <p:tags r:id="rId4"/>
            </p:custDataLst>
          </p:nvPr>
        </p:nvPicPr>
        <p:blipFill>
          <a:blip r:embed="rId7"/>
          <a:stretch>
            <a:fillRect/>
          </a:stretch>
        </p:blipFill>
        <p:spPr>
          <a:xfrm>
            <a:off x="6339908" y="2572269"/>
            <a:ext cx="5394971" cy="2805385"/>
          </a:xfrm>
          <a:custGeom>
            <a:avLst/>
            <a:gdLst/>
            <a:ahLst/>
            <a:cxnLst>
              <a:cxn ang="3">
                <a:pos x="hc" y="t"/>
              </a:cxn>
              <a:cxn ang="cd2">
                <a:pos x="l" y="vc"/>
              </a:cxn>
              <a:cxn ang="cd4">
                <a:pos x="hc" y="b"/>
              </a:cxn>
              <a:cxn ang="0">
                <a:pos x="r" y="vc"/>
              </a:cxn>
            </a:cxnLst>
            <a:rect l="l" t="t" r="r" b="b"/>
            <a:pathLst>
              <a:path w="7440" h="4800">
                <a:moveTo>
                  <a:pt x="0" y="0"/>
                </a:moveTo>
                <a:lnTo>
                  <a:pt x="7440" y="0"/>
                </a:lnTo>
                <a:lnTo>
                  <a:pt x="7440" y="4800"/>
                </a:lnTo>
                <a:lnTo>
                  <a:pt x="0" y="4800"/>
                </a:lnTo>
                <a:lnTo>
                  <a:pt x="0" y="0"/>
                </a:lnTo>
                <a:close/>
              </a:path>
            </a:pathLst>
          </a:custGeom>
        </p:spPr>
      </p:pic>
    </p:spTree>
    <p:custDataLst>
      <p:tags r:id="rId1"/>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17.06.20"/>
  <p:tag name="AS_TITLE" val="Aspose.Slides for Java"/>
  <p:tag name="AS_VERSION" val="17.6"/>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10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0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1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1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1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1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1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13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3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14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14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4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4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4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4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14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14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5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15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15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5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6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16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16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6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6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7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17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17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7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0.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1.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18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18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8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8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8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8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189.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4744"/>
</p:tagLst>
</file>

<file path=ppt/tags/tag1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0.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4744"/>
</p:tagLst>
</file>

<file path=ppt/tags/tag1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4744"/>
</p:tagLst>
</file>

<file path=ppt/tags/tag192.xml><?xml version="1.0" encoding="utf-8"?>
<p:tagLst xmlns:a="http://schemas.openxmlformats.org/drawingml/2006/main" xmlns:r="http://schemas.openxmlformats.org/officeDocument/2006/relationships" xmlns:p="http://schemas.openxmlformats.org/presentationml/2006/main">
  <p:tag name="KSO_WM_ASSEMBLE_CHIP_INDEX" val="ff0627b752be4b8f9c841964e767fc7c"/>
  <p:tag name="KSO_WM_BEAUTIFY_FLAG" val="#wm#"/>
  <p:tag name="KSO_WM_CHIP_FILLAREA_FILL_RULE" val="{&quot;fill_align&quot;:&quot;cm&quot;,&quot;fill_effect&quot;:[],&quot;fill_mode&quot;:&quot;adaptive&quot;,&quot;sacle_strategy&quot;:&quot;stretch&quot;}"/>
  <p:tag name="KSO_WM_CHIP_GROUPID" val="5f72db42e9a9ac260a3f6c09"/>
  <p:tag name="KSO_WM_CHIP_XID" val="5f72db42e9a9ac260a3f6c0a"/>
  <p:tag name="KSO_WM_TAG_VERSION" val="1.0"/>
  <p:tag name="KSO_WM_TEMPLATE_CATEGORY" val="chip"/>
  <p:tag name="KSO_WM_TEMPLATE_INDEX" val="20204744"/>
  <p:tag name="KSO_WM_UNIT_COMPATIBLE" val="0"/>
  <p:tag name="KSO_WM_UNIT_DEC_AREA_ID" val="d5b717cf17a843c791a5a6e594706a44"/>
  <p:tag name="KSO_WM_UNIT_DEC_CHANGEPICRESERVED" val="1"/>
  <p:tag name="KSO_WM_UNIT_DEC_SUPPORTCHANGEPIC" val="0"/>
  <p:tag name="KSO_WM_UNIT_DECORATE_INFO" val=""/>
  <p:tag name="KSO_WM_UNIT_DIAGRAM_ISNUMVISUAL" val="0"/>
  <p:tag name="KSO_WM_UNIT_DIAGRAM_ISREFERUNIT" val="0"/>
  <p:tag name="KSO_WM_UNIT_HIGHLIGHT" val="0"/>
  <p:tag name="KSO_WM_UNIT_ID" val="chip20204744_1*i*1"/>
  <p:tag name="KSO_WM_UNIT_INDEX" val="1"/>
  <p:tag name="KSO_WM_UNIT_LAYERLEVEL" val="1"/>
  <p:tag name="KSO_WM_UNIT_SM_LIMIT_TYPE" val=""/>
  <p:tag name="KSO_WM_UNIT_SUBTYPE" val="v"/>
  <p:tag name="KSO_WM_UNIT_TYPE" val="i"/>
</p:tagLst>
</file>

<file path=ppt/tags/tag193.xml><?xml version="1.0" encoding="utf-8"?>
<p:tagLst xmlns:a="http://schemas.openxmlformats.org/drawingml/2006/main" xmlns:r="http://schemas.openxmlformats.org/officeDocument/2006/relationships" xmlns:p="http://schemas.openxmlformats.org/presentationml/2006/main">
  <p:tag name="KSO_WM_ASSEMBLE_CHIP_INDEX" val="376bd577211e41bcb29d3b21b0f58970"/>
  <p:tag name="KSO_WM_BEAUTIFY_FLAG" val="#wm#"/>
  <p:tag name="KSO_WM_CHIP_FILLAREA_FILL_RULE" val="{&quot;fill_align&quot;:&quot;cm&quot;,&quot;fill_mode&quot;:&quot;adaptive&quot;,&quot;sacle_strategy&quot;:&quot;smart&quot;}"/>
  <p:tag name="KSO_WM_CHIP_GROUPID" val="5ebf3d7e0ac41c4a0a5257c3"/>
  <p:tag name="KSO_WM_CHIP_XID" val="5ebf3d7e0ac41c4a0a5257c4"/>
  <p:tag name="KSO_WM_TAG_VERSION" val="1.0"/>
  <p:tag name="KSO_WM_TEMPLATE_ASSEMBLE_GROUPID" val="5f72db42e9a9ac260a3f6c09"/>
  <p:tag name="KSO_WM_TEMPLATE_ASSEMBLE_XID" val="5f72fa3e0ff15d9a40f6f241"/>
  <p:tag name="KSO_WM_TEMPLATE_CATEGORY" val="custom"/>
  <p:tag name="KSO_WM_TEMPLATE_INDEX" val="20204744"/>
  <p:tag name="KSO_WM_UNIT_BLOCK" val="0"/>
  <p:tag name="KSO_WM_UNIT_COMPATIBLE" val="0"/>
  <p:tag name="KSO_WM_UNIT_DEC_AREA_ID" val="ae2d2280bac646129b4353c41492a0b6"/>
  <p:tag name="KSO_WM_UNIT_DEFAULT_FONT" val="56;72;4"/>
  <p:tag name="KSO_WM_UNIT_DIAGRAM_ISNUMVISUAL" val="0"/>
  <p:tag name="KSO_WM_UNIT_DIAGRAM_ISREFERUNIT" val="0"/>
  <p:tag name="KSO_WM_UNIT_HIGHLIGHT" val="0"/>
  <p:tag name="KSO_WM_UNIT_ID" val="custom20204744_1*a*1"/>
  <p:tag name="KSO_WM_UNIT_INDEX" val="1"/>
  <p:tag name="KSO_WM_UNIT_ISCONTENTSTITLE" val="0"/>
  <p:tag name="KSO_WM_UNIT_ISNUMDGMTITLE" val="0"/>
  <p:tag name="KSO_WM_UNIT_LAYERLEVEL" val="1"/>
  <p:tag name="KSO_WM_UNIT_NOCLEAR" val="0"/>
  <p:tag name="KSO_WM_UNIT_PRESET_TEXT" val="中国风通用工作计划"/>
  <p:tag name="KSO_WM_UNIT_TEXT_FILL_FORE_SCHEMECOLOR_INDEX" val="13"/>
  <p:tag name="KSO_WM_UNIT_TEXT_FILL_FORE_SCHEMECOLOR_INDEX_BRIGHTNESS" val="0.15"/>
  <p:tag name="KSO_WM_UNIT_TEXT_FILL_TYPE" val="1"/>
  <p:tag name="KSO_WM_UNIT_TYPE" val="a"/>
  <p:tag name="KSO_WM_UNIT_VALUE" val="20"/>
</p:tagLst>
</file>

<file path=ppt/tags/tag194.xml><?xml version="1.0" encoding="utf-8"?>
<p:tagLst xmlns:a="http://schemas.openxmlformats.org/drawingml/2006/main" xmlns:r="http://schemas.openxmlformats.org/officeDocument/2006/relationships" xmlns:p="http://schemas.openxmlformats.org/presentationml/2006/main">
  <p:tag name="KSO_WM_ASSEMBLE_CHIP_INDEX" val="cc80d97c619c4cc7b5114e8709aa9e95"/>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TAG_VERSION" val="1.0"/>
  <p:tag name="KSO_WM_TEMPLATE_CATEGORY" val="chip"/>
  <p:tag name="KSO_WM_TEMPLATE_INDEX" val="20204744"/>
  <p:tag name="KSO_WM_UNIT_COMPATIBLE" val="0"/>
  <p:tag name="KSO_WM_UNIT_DEC_AREA_ID" val="31a8d46273304d5197c42a882030b030"/>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195.xml><?xml version="1.0" encoding="utf-8"?>
<p:tagLst xmlns:a="http://schemas.openxmlformats.org/drawingml/2006/main" xmlns:r="http://schemas.openxmlformats.org/officeDocument/2006/relationships" xmlns:p="http://schemas.openxmlformats.org/presentationml/2006/main">
  <p:tag name="KSO_WM_ASSEMBLE_CHIP_INDEX" val="02da43137a3146b0a1b260e0a5dac470"/>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TAG_VERSION" val="1.0"/>
  <p:tag name="KSO_WM_TEMPLATE_CATEGORY" val="chip"/>
  <p:tag name="KSO_WM_TEMPLATE_INDEX" val="20204744"/>
  <p:tag name="KSO_WM_UNIT_COMPATIBLE" val="0"/>
  <p:tag name="KSO_WM_UNIT_DEC_AREA_ID" val="ee2b9c19b4b54c4197c6d873adb6bb64"/>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196.xml><?xml version="1.0" encoding="utf-8"?>
<p:tagLst xmlns:a="http://schemas.openxmlformats.org/drawingml/2006/main" xmlns:r="http://schemas.openxmlformats.org/officeDocument/2006/relationships" xmlns:p="http://schemas.openxmlformats.org/presentationml/2006/main">
  <p:tag name="KSO_WM_ASSEMBLE_CHIP_INDEX" val="54cfcf1120da47cfb0d13e0a1da426a9"/>
  <p:tag name="KSO_WM_BEAUTIFY_FLAG" val="#wm#"/>
  <p:tag name="KSO_WM_CHIP_FILLAREA_FILL_RULE" val="{&quot;fill_align&quot;:&quot;lm&quot;,&quot;fill_effect&quot;:[],&quot;fill_mode&quot;:&quot;adaptive&quot;,&quot;sacle_strategy&quot;:&quot;stretch&quot;}"/>
  <p:tag name="KSO_WM_CHIP_GROUPID" val="5f72db42e9a9ac260a3f6c09"/>
  <p:tag name="KSO_WM_CHIP_XID" val="5f72db42e9a9ac260a3f6c0b"/>
  <p:tag name="KSO_WM_TAG_VERSION" val="1.0"/>
  <p:tag name="KSO_WM_TEMPLATE_CATEGORY" val="chip"/>
  <p:tag name="KSO_WM_TEMPLATE_INDEX" val="20204744"/>
  <p:tag name="KSO_WM_UNIT_COMPATIBLE" val="0"/>
  <p:tag name="KSO_WM_UNIT_DEC_AREA_ID" val="9d2ac0cba91548ccabd3896bc80634da"/>
  <p:tag name="KSO_WM_UNIT_DECORATE_INFO" val=""/>
  <p:tag name="KSO_WM_UNIT_DIAGRAM_ISNUMVISUAL" val="0"/>
  <p:tag name="KSO_WM_UNIT_DIAGRAM_ISREFERUNIT" val="0"/>
  <p:tag name="KSO_WM_UNIT_HIGHLIGHT" val="0"/>
  <p:tag name="KSO_WM_UNIT_ID" val="chip20204744_2*i*1"/>
  <p:tag name="KSO_WM_UNIT_INDEX" val="1"/>
  <p:tag name="KSO_WM_UNIT_LAYERLEVEL" val="1"/>
  <p:tag name="KSO_WM_UNIT_SM_LIMIT_TYPE" val=""/>
  <p:tag name="KSO_WM_UNIT_SUBTYPE" val="u"/>
  <p:tag name="KSO_WM_UNIT_TYPE" val="i"/>
</p:tagLst>
</file>

<file path=ppt/tags/tag197.xml><?xml version="1.0" encoding="utf-8"?>
<p:tagLst xmlns:a="http://schemas.openxmlformats.org/drawingml/2006/main" xmlns:r="http://schemas.openxmlformats.org/officeDocument/2006/relationships" xmlns:p="http://schemas.openxmlformats.org/presentationml/2006/main">
  <p:tag name="KSO_WM_ASSEMBLE_CHIP_INDEX" val="f21e4373fa3749bbb9ea0ee7ced7ca05"/>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TAG_VERSION" val="1.0"/>
  <p:tag name="KSO_WM_TEMPLATE_CATEGORY" val="chip"/>
  <p:tag name="KSO_WM_TEMPLATE_INDEX" val="20204744"/>
  <p:tag name="KSO_WM_UNIT_COMPATIBLE" val="0"/>
  <p:tag name="KSO_WM_UNIT_DEC_AREA_ID" val="ae30580318e149ac857a40e0956155a1"/>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198.xml><?xml version="1.0" encoding="utf-8"?>
<p:tagLst xmlns:a="http://schemas.openxmlformats.org/drawingml/2006/main" xmlns:r="http://schemas.openxmlformats.org/officeDocument/2006/relationships" xmlns:p="http://schemas.openxmlformats.org/presentationml/2006/main">
  <p:tag name="KSO_WM_ASSEMBLE_CHIP_INDEX" val="418ae8fcb75148f0ab01f412722ce112"/>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TAG_VERSION" val="1.0"/>
  <p:tag name="KSO_WM_TEMPLATE_CATEGORY" val="chip"/>
  <p:tag name="KSO_WM_TEMPLATE_INDEX" val="20204744"/>
  <p:tag name="KSO_WM_UNIT_COMPATIBLE" val="0"/>
  <p:tag name="KSO_WM_UNIT_DEC_AREA_ID" val="7d4fd540cfba4c05ac033be48af4f28e"/>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199.xml><?xml version="1.0" encoding="utf-8"?>
<p:tagLst xmlns:a="http://schemas.openxmlformats.org/drawingml/2006/main" xmlns:r="http://schemas.openxmlformats.org/officeDocument/2006/relationships" xmlns:p="http://schemas.openxmlformats.org/presentationml/2006/main">
  <p:tag name="KSO_WM_ASSEMBLE_CHIP_INDEX" val="8d9ee5a03c314bfca8f4b6d1ea927496"/>
  <p:tag name="KSO_WM_BEAUTIFY_FLAG" val="#wm#"/>
  <p:tag name="KSO_WM_CHIP_FILLAREA_FILL_RULE" val="{&quot;fill_align&quot;:&quot;cm&quot;,&quot;fill_mode&quot;:&quot;adaptive&quot;,&quot;sacle_strategy&quot;:&quot;smart&quot;}"/>
  <p:tag name="KSO_WM_CHIP_GROUPID" val="5ebe54990ac41c4a0a525673"/>
  <p:tag name="KSO_WM_CHIP_XID" val="5ebe54990ac41c4a0a525674"/>
  <p:tag name="KSO_WM_TAG_VERSION" val="1.0"/>
  <p:tag name="KSO_WM_TEMPLATE_ASSEMBLE_GROUPID" val="5f72db42e9a9ac260a3f6c09"/>
  <p:tag name="KSO_WM_TEMPLATE_ASSEMBLE_XID" val="5f72fa3e0ff15d9a40f6f217"/>
  <p:tag name="KSO_WM_TEMPLATE_CATEGORY" val="custom"/>
  <p:tag name="KSO_WM_TEMPLATE_INDEX" val="20204744"/>
  <p:tag name="KSO_WM_UNIT_BLOCK" val="0"/>
  <p:tag name="KSO_WM_UNIT_COMPATIBLE" val="0"/>
  <p:tag name="KSO_WM_UNIT_DEC_AREA_ID" val="25e6dbabb5eb4191bda647e27b6981a0"/>
  <p:tag name="KSO_WM_UNIT_DEFAULT_FONT" val="24;28;2"/>
  <p:tag name="KSO_WM_UNIT_DIAGRAM_ISNUMVISUAL" val="0"/>
  <p:tag name="KSO_WM_UNIT_DIAGRAM_ISREFERUNIT" val="0"/>
  <p:tag name="KSO_WM_UNIT_HIGHLIGHT" val="0"/>
  <p:tag name="KSO_WM_UNIT_ID" val="custom2020474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TEXT_FILL_FORE_SCHEMECOLOR_INDEX" val="13"/>
  <p:tag name="KSO_WM_UNIT_TEXT_FILL_FORE_SCHEMECOLOR_INDEX_BRIGHTNESS" val="0.15"/>
  <p:tag name="KSO_WM_UNIT_TEXT_FILL_TYPE" val="1"/>
  <p:tag name="KSO_WM_UNIT_TYPE" val="a"/>
  <p:tag name="KSO_WM_UNIT_VALUE" val="22"/>
</p:tagLst>
</file>

<file path=ppt/tags/tag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2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00.xml><?xml version="1.0" encoding="utf-8"?>
<p:tagLst xmlns:a="http://schemas.openxmlformats.org/drawingml/2006/main" xmlns:r="http://schemas.openxmlformats.org/officeDocument/2006/relationships" xmlns:p="http://schemas.openxmlformats.org/presentationml/2006/main">
  <p:tag name="KSO_WM_ASSEMBLE_CHIP_INDEX" val="8d9ee5a03c314bfca8f4b6d1ea927496"/>
  <p:tag name="KSO_WM_BEAUTIFY_FLAG" val="#wm#"/>
  <p:tag name="KSO_WM_CHIP_FILLAREA_FILL_RULE" val="{&quot;fill_align&quot;:&quot;cm&quot;,&quot;fill_mode&quot;:&quot;adaptive&quot;,&quot;sacle_strategy&quot;:&quot;smart&quot;}"/>
  <p:tag name="KSO_WM_CHIP_GROUPID" val="5ebe54990ac41c4a0a525673"/>
  <p:tag name="KSO_WM_CHIP_XID" val="5ebe54990ac41c4a0a525674"/>
  <p:tag name="KSO_WM_TAG_VERSION" val="1.0"/>
  <p:tag name="KSO_WM_TEMPLATE_ASSEMBLE_GROUPID" val="5f72db42e9a9ac260a3f6c09"/>
  <p:tag name="KSO_WM_TEMPLATE_ASSEMBLE_XID" val="5f72fa3e0ff15d9a40f6f217"/>
  <p:tag name="KSO_WM_TEMPLATE_CATEGORY" val="custom"/>
  <p:tag name="KSO_WM_TEMPLATE_INDEX" val="20204744"/>
  <p:tag name="KSO_WM_UNIT_BLOCK" val="0"/>
  <p:tag name="KSO_WM_UNIT_COMPATIBLE" val="0"/>
  <p:tag name="KSO_WM_UNIT_DEC_AREA_ID" val="dd278d08a5e84bf7bed15d061a9c7ad3"/>
  <p:tag name="KSO_WM_UNIT_DEFAULT_FONT" val="14;16;2"/>
  <p:tag name="KSO_WM_UNIT_DIAGRAM_ISNUMVISUAL" val="0"/>
  <p:tag name="KSO_WM_UNIT_DIAGRAM_ISREFERUNIT" val="0"/>
  <p:tag name="KSO_WM_UNIT_HIGHLIGHT" val="0"/>
  <p:tag name="KSO_WM_UNIT_ID" val="custom20204744_1*b*1"/>
  <p:tag name="KSO_WM_UNIT_INDEX" val="1"/>
  <p:tag name="KSO_WM_UNIT_ISCONTENTSTITLE" val="0"/>
  <p:tag name="KSO_WM_UNIT_ISNUMDGMTITLE" val="0"/>
  <p:tag name="KSO_WM_UNIT_LAYERLEVEL" val="1"/>
  <p:tag name="KSO_WM_UNIT_NOCLEAR" val="0"/>
  <p:tag name="KSO_WM_UNIT_PRESET_TEXT" val="单击此处输入你的正文，文字是您思想的提炼，为了最终演示发布的良好效果。"/>
  <p:tag name="KSO_WM_UNIT_TEXT_FILL_FORE_SCHEMECOLOR_INDEX" val="13"/>
  <p:tag name="KSO_WM_UNIT_TEXT_FILL_FORE_SCHEMECOLOR_INDEX_BRIGHTNESS" val="0.35"/>
  <p:tag name="KSO_WM_UNIT_TEXT_FILL_TYPE" val="1"/>
  <p:tag name="KSO_WM_UNIT_TYPE" val="b"/>
  <p:tag name="KSO_WM_UNIT_VALUE" val="132"/>
</p:tagLst>
</file>

<file path=ppt/tags/tag201.xml><?xml version="1.0" encoding="utf-8"?>
<p:tagLst xmlns:a="http://schemas.openxmlformats.org/drawingml/2006/main" xmlns:r="http://schemas.openxmlformats.org/officeDocument/2006/relationships" xmlns:p="http://schemas.openxmlformats.org/presentationml/2006/main">
  <p:tag name="KSO_WM_ASSEMBLE_CHIP_INDEX" val="cc80d97c619c4cc7b5114e8709aa9e95"/>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TAG_VERSION" val="1.0"/>
  <p:tag name="KSO_WM_TEMPLATE_CATEGORY" val="chip"/>
  <p:tag name="KSO_WM_TEMPLATE_INDEX" val="20204744"/>
  <p:tag name="KSO_WM_UNIT_COMPATIBLE" val="0"/>
  <p:tag name="KSO_WM_UNIT_DEC_AREA_ID" val="31a8d46273304d5197c42a882030b030"/>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202.xml><?xml version="1.0" encoding="utf-8"?>
<p:tagLst xmlns:a="http://schemas.openxmlformats.org/drawingml/2006/main" xmlns:r="http://schemas.openxmlformats.org/officeDocument/2006/relationships" xmlns:p="http://schemas.openxmlformats.org/presentationml/2006/main">
  <p:tag name="KSO_WM_ASSEMBLE_CHIP_INDEX" val="02da43137a3146b0a1b260e0a5dac470"/>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TAG_VERSION" val="1.0"/>
  <p:tag name="KSO_WM_TEMPLATE_CATEGORY" val="chip"/>
  <p:tag name="KSO_WM_TEMPLATE_INDEX" val="20204744"/>
  <p:tag name="KSO_WM_UNIT_COMPATIBLE" val="0"/>
  <p:tag name="KSO_WM_UNIT_DEC_AREA_ID" val="ee2b9c19b4b54c4197c6d873adb6bb64"/>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203.xml><?xml version="1.0" encoding="utf-8"?>
<p:tagLst xmlns:a="http://schemas.openxmlformats.org/drawingml/2006/main" xmlns:r="http://schemas.openxmlformats.org/officeDocument/2006/relationships" xmlns:p="http://schemas.openxmlformats.org/presentationml/2006/main">
  <p:tag name="KSO_WM_ASSEMBLE_CHIP_INDEX" val="cc80d97c619c4cc7b5114e8709aa9e95"/>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TAG_VERSION" val="1.0"/>
  <p:tag name="KSO_WM_TEMPLATE_CATEGORY" val="chip"/>
  <p:tag name="KSO_WM_TEMPLATE_INDEX" val="20204744"/>
  <p:tag name="KSO_WM_UNIT_COMPATIBLE" val="0"/>
  <p:tag name="KSO_WM_UNIT_DEC_AREA_ID" val="31a8d46273304d5197c42a882030b030"/>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204.xml><?xml version="1.0" encoding="utf-8"?>
<p:tagLst xmlns:a="http://schemas.openxmlformats.org/drawingml/2006/main" xmlns:r="http://schemas.openxmlformats.org/officeDocument/2006/relationships" xmlns:p="http://schemas.openxmlformats.org/presentationml/2006/main">
  <p:tag name="KSO_WM_ASSEMBLE_CHIP_INDEX" val="02da43137a3146b0a1b260e0a5dac470"/>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TAG_VERSION" val="1.0"/>
  <p:tag name="KSO_WM_TEMPLATE_CATEGORY" val="chip"/>
  <p:tag name="KSO_WM_TEMPLATE_INDEX" val="20204744"/>
  <p:tag name="KSO_WM_UNIT_COMPATIBLE" val="0"/>
  <p:tag name="KSO_WM_UNIT_DEC_AREA_ID" val="ee2b9c19b4b54c4197c6d873adb6bb64"/>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205.xml><?xml version="1.0" encoding="utf-8"?>
<p:tagLst xmlns:a="http://schemas.openxmlformats.org/drawingml/2006/main" xmlns:r="http://schemas.openxmlformats.org/officeDocument/2006/relationships" xmlns:p="http://schemas.openxmlformats.org/presentationml/2006/main">
  <p:tag name="KSO_WM_ASSEMBLE_CHIP_INDEX" val="a4069f1c24f64f7a9348450c7bec38b9"/>
  <p:tag name="KSO_WM_BEAUTIFY_FLAG" val="#wm#"/>
  <p:tag name="KSO_WM_CHIP_FILLAREA_FILL_RULE" val="{&quot;fill_align&quot;:&quot;lm&quot;,&quot;fill_effect&quot;:[],&quot;fill_mode&quot;:&quot;adaptive&quot;,&quot;sacle_strategy&quot;:&quot;stretch&quot;}"/>
  <p:tag name="KSO_WM_CHIP_GROUPID" val="5f72db42e9a9ac260a3f6c09"/>
  <p:tag name="KSO_WM_CHIP_XID" val="5f72db42e9a9ac260a3f6c0b"/>
  <p:tag name="KSO_WM_TAG_VERSION" val="1.0"/>
  <p:tag name="KSO_WM_TEMPLATE_CATEGORY" val="chip"/>
  <p:tag name="KSO_WM_TEMPLATE_INDEX" val="20204744"/>
  <p:tag name="KSO_WM_UNIT_COMPATIBLE" val="0"/>
  <p:tag name="KSO_WM_UNIT_DEC_AREA_ID" val="869cb5ec21324eecb18747ce7de0fa6a"/>
  <p:tag name="KSO_WM_UNIT_DECORATE_INFO" val=""/>
  <p:tag name="KSO_WM_UNIT_DIAGRAM_ISNUMVISUAL" val="0"/>
  <p:tag name="KSO_WM_UNIT_DIAGRAM_ISREFERUNIT" val="0"/>
  <p:tag name="KSO_WM_UNIT_HIGHLIGHT" val="0"/>
  <p:tag name="KSO_WM_UNIT_ID" val="chip20204744_2*i*1"/>
  <p:tag name="KSO_WM_UNIT_INDEX" val="1"/>
  <p:tag name="KSO_WM_UNIT_LAYERLEVEL" val="1"/>
  <p:tag name="KSO_WM_UNIT_SM_LIMIT_TYPE" val=""/>
  <p:tag name="KSO_WM_UNIT_SUBTYPE" val="u"/>
  <p:tag name="KSO_WM_UNIT_TYPE" val="i"/>
</p:tagLst>
</file>

<file path=ppt/tags/tag206.xml><?xml version="1.0" encoding="utf-8"?>
<p:tagLst xmlns:a="http://schemas.openxmlformats.org/drawingml/2006/main" xmlns:r="http://schemas.openxmlformats.org/officeDocument/2006/relationships" xmlns:p="http://schemas.openxmlformats.org/presentationml/2006/main">
  <p:tag name="KSO_WM_ASSEMBLE_CHIP_INDEX" val="5b94db23182a425882474fed548c6b0f"/>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TAG_VERSION" val="1.0"/>
  <p:tag name="KSO_WM_TEMPLATE_CATEGORY" val="chip"/>
  <p:tag name="KSO_WM_TEMPLATE_INDEX" val="20204744"/>
  <p:tag name="KSO_WM_UNIT_COMPATIBLE" val="0"/>
  <p:tag name="KSO_WM_UNIT_DEC_AREA_ID" val="c722d7965ef3479f8af7a9d8d8903110"/>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207.xml><?xml version="1.0" encoding="utf-8"?>
<p:tagLst xmlns:a="http://schemas.openxmlformats.org/drawingml/2006/main" xmlns:r="http://schemas.openxmlformats.org/officeDocument/2006/relationships" xmlns:p="http://schemas.openxmlformats.org/presentationml/2006/main">
  <p:tag name="KSO_WM_ASSEMBLE_CHIP_INDEX" val="cc80d97c619c4cc7b5114e8709aa9e95"/>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TAG_VERSION" val="1.0"/>
  <p:tag name="KSO_WM_TEMPLATE_CATEGORY" val="chip"/>
  <p:tag name="KSO_WM_TEMPLATE_INDEX" val="20204744"/>
  <p:tag name="KSO_WM_UNIT_COMPATIBLE" val="0"/>
  <p:tag name="KSO_WM_UNIT_DEC_AREA_ID" val="31a8d46273304d5197c42a882030b030"/>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208.xml><?xml version="1.0" encoding="utf-8"?>
<p:tagLst xmlns:a="http://schemas.openxmlformats.org/drawingml/2006/main" xmlns:r="http://schemas.openxmlformats.org/officeDocument/2006/relationships" xmlns:p="http://schemas.openxmlformats.org/presentationml/2006/main">
  <p:tag name="KSO_WM_ASSEMBLE_CHIP_INDEX" val="02da43137a3146b0a1b260e0a5dac470"/>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TAG_VERSION" val="1.0"/>
  <p:tag name="KSO_WM_TEMPLATE_CATEGORY" val="chip"/>
  <p:tag name="KSO_WM_TEMPLATE_INDEX" val="20204744"/>
  <p:tag name="KSO_WM_UNIT_COMPATIBLE" val="0"/>
  <p:tag name="KSO_WM_UNIT_DEC_AREA_ID" val="ee2b9c19b4b54c4197c6d873adb6bb64"/>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209.xml><?xml version="1.0" encoding="utf-8"?>
<p:tagLst xmlns:a="http://schemas.openxmlformats.org/drawingml/2006/main" xmlns:r="http://schemas.openxmlformats.org/officeDocument/2006/relationships" xmlns:p="http://schemas.openxmlformats.org/presentationml/2006/main">
  <p:tag name="KSO_WM_ASSEMBLE_CHIP_INDEX" val="cc80d97c619c4cc7b5114e8709aa9e95"/>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TAG_VERSION" val="1.0"/>
  <p:tag name="KSO_WM_TEMPLATE_CATEGORY" val="chip"/>
  <p:tag name="KSO_WM_TEMPLATE_INDEX" val="20204744"/>
  <p:tag name="KSO_WM_UNIT_COMPATIBLE" val="0"/>
  <p:tag name="KSO_WM_UNIT_DEC_AREA_ID" val="31a8d46273304d5197c42a882030b030"/>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2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0.xml><?xml version="1.0" encoding="utf-8"?>
<p:tagLst xmlns:a="http://schemas.openxmlformats.org/drawingml/2006/main" xmlns:r="http://schemas.openxmlformats.org/officeDocument/2006/relationships" xmlns:p="http://schemas.openxmlformats.org/presentationml/2006/main">
  <p:tag name="KSO_WM_ASSEMBLE_CHIP_INDEX" val="02da43137a3146b0a1b260e0a5dac470"/>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TAG_VERSION" val="1.0"/>
  <p:tag name="KSO_WM_TEMPLATE_CATEGORY" val="chip"/>
  <p:tag name="KSO_WM_TEMPLATE_INDEX" val="20204744"/>
  <p:tag name="KSO_WM_UNIT_COMPATIBLE" val="0"/>
  <p:tag name="KSO_WM_UNIT_DEC_AREA_ID" val="ee2b9c19b4b54c4197c6d873adb6bb64"/>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211.xml><?xml version="1.0" encoding="utf-8"?>
<p:tagLst xmlns:a="http://schemas.openxmlformats.org/drawingml/2006/main" xmlns:r="http://schemas.openxmlformats.org/officeDocument/2006/relationships" xmlns:p="http://schemas.openxmlformats.org/presentationml/2006/main">
  <p:tag name="KSO_WM_ASSEMBLE_CHIP_INDEX" val="cc80d97c619c4cc7b5114e8709aa9e95"/>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TAG_VERSION" val="1.0"/>
  <p:tag name="KSO_WM_TEMPLATE_CATEGORY" val="chip"/>
  <p:tag name="KSO_WM_TEMPLATE_INDEX" val="20204744"/>
  <p:tag name="KSO_WM_UNIT_COMPATIBLE" val="0"/>
  <p:tag name="KSO_WM_UNIT_DEC_AREA_ID" val="31a8d46273304d5197c42a882030b030"/>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212.xml><?xml version="1.0" encoding="utf-8"?>
<p:tagLst xmlns:a="http://schemas.openxmlformats.org/drawingml/2006/main" xmlns:r="http://schemas.openxmlformats.org/officeDocument/2006/relationships" xmlns:p="http://schemas.openxmlformats.org/presentationml/2006/main">
  <p:tag name="KSO_WM_ASSEMBLE_CHIP_INDEX" val="02da43137a3146b0a1b260e0a5dac470"/>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TAG_VERSION" val="1.0"/>
  <p:tag name="KSO_WM_TEMPLATE_CATEGORY" val="chip"/>
  <p:tag name="KSO_WM_TEMPLATE_INDEX" val="20204744"/>
  <p:tag name="KSO_WM_UNIT_COMPATIBLE" val="0"/>
  <p:tag name="KSO_WM_UNIT_DEC_AREA_ID" val="ee2b9c19b4b54c4197c6d873adb6bb64"/>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213.xml><?xml version="1.0" encoding="utf-8"?>
<p:tagLst xmlns:a="http://schemas.openxmlformats.org/drawingml/2006/main" xmlns:r="http://schemas.openxmlformats.org/officeDocument/2006/relationships" xmlns:p="http://schemas.openxmlformats.org/presentationml/2006/main">
  <p:tag name="KSO_WM_ASSEMBLE_CHIP_INDEX" val="ff0627b752be4b8f9c841964e767fc7c"/>
  <p:tag name="KSO_WM_BEAUTIFY_FLAG" val="#wm#"/>
  <p:tag name="KSO_WM_CHIP_FILLAREA_FILL_RULE" val="{&quot;fill_align&quot;:&quot;cm&quot;,&quot;fill_effect&quot;:[],&quot;fill_mode&quot;:&quot;adaptive&quot;,&quot;sacle_strategy&quot;:&quot;stretch&quot;}"/>
  <p:tag name="KSO_WM_CHIP_GROUPID" val="5f72db42e9a9ac260a3f6c09"/>
  <p:tag name="KSO_WM_CHIP_XID" val="5f72db42e9a9ac260a3f6c0a"/>
  <p:tag name="KSO_WM_TAG_VERSION" val="1.0"/>
  <p:tag name="KSO_WM_TEMPLATE_CATEGORY" val="chip"/>
  <p:tag name="KSO_WM_TEMPLATE_INDEX" val="20204744"/>
  <p:tag name="KSO_WM_UNIT_COMPATIBLE" val="0"/>
  <p:tag name="KSO_WM_UNIT_DEC_AREA_ID" val="d5b717cf17a843c791a5a6e594706a44"/>
  <p:tag name="KSO_WM_UNIT_DEC_CHANGEPICRESERVED" val="1"/>
  <p:tag name="KSO_WM_UNIT_DEC_SUPPORTCHANGEPIC" val="0"/>
  <p:tag name="KSO_WM_UNIT_DECORATE_INFO" val=""/>
  <p:tag name="KSO_WM_UNIT_DIAGRAM_ISNUMVISUAL" val="0"/>
  <p:tag name="KSO_WM_UNIT_DIAGRAM_ISREFERUNIT" val="0"/>
  <p:tag name="KSO_WM_UNIT_HIGHLIGHT" val="0"/>
  <p:tag name="KSO_WM_UNIT_ID" val="chip20204744_1*i*1"/>
  <p:tag name="KSO_WM_UNIT_INDEX" val="1"/>
  <p:tag name="KSO_WM_UNIT_LAYERLEVEL" val="1"/>
  <p:tag name="KSO_WM_UNIT_SM_LIMIT_TYPE" val=""/>
  <p:tag name="KSO_WM_UNIT_SUBTYPE" val="v"/>
  <p:tag name="KSO_WM_UNIT_TYPE" val="i"/>
</p:tagLst>
</file>

<file path=ppt/tags/tag214.xml><?xml version="1.0" encoding="utf-8"?>
<p:tagLst xmlns:a="http://schemas.openxmlformats.org/drawingml/2006/main" xmlns:r="http://schemas.openxmlformats.org/officeDocument/2006/relationships" xmlns:p="http://schemas.openxmlformats.org/presentationml/2006/main">
  <p:tag name="KSO_WM_ASSEMBLE_CHIP_INDEX" val="722b41ad93b94f41b22a6cae2e97c033"/>
  <p:tag name="KSO_WM_BEAUTIFY_FLAG" val="#wm#"/>
  <p:tag name="KSO_WM_CHIP_FILLAREA_FILL_RULE" val="{&quot;fill_align&quot;:&quot;cm&quot;,&quot;fill_mode&quot;:&quot;adaptive&quot;,&quot;sacle_strategy&quot;:&quot;smart&quot;}"/>
  <p:tag name="KSO_WM_CHIP_GROUPID" val="5ebdf5a90ac41c4a0a525507"/>
  <p:tag name="KSO_WM_CHIP_XID" val="5ebdf5a90ac41c4a0a525508"/>
  <p:tag name="KSO_WM_TAG_VERSION" val="1.0"/>
  <p:tag name="KSO_WM_TEMPLATE_ASSEMBLE_GROUPID" val="5f72db42e9a9ac260a3f6c09"/>
  <p:tag name="KSO_WM_TEMPLATE_ASSEMBLE_XID" val="5f72fa3e0ff15d9a40f6f254"/>
  <p:tag name="KSO_WM_TEMPLATE_CATEGORY" val="custom"/>
  <p:tag name="KSO_WM_TEMPLATE_INDEX" val="20204744"/>
  <p:tag name="KSO_WM_UNIT_BLOCK" val="0"/>
  <p:tag name="KSO_WM_UNIT_COMPATIBLE" val="0"/>
  <p:tag name="KSO_WM_UNIT_DEC_AREA_ID" val="9b27fff379b44449b081a689cb8979e6"/>
  <p:tag name="KSO_WM_UNIT_DEFAULT_FONT" val="24;80;4"/>
  <p:tag name="KSO_WM_UNIT_DIAGRAM_ISNUMVISUAL" val="0"/>
  <p:tag name="KSO_WM_UNIT_DIAGRAM_ISREFERUNIT" val="0"/>
  <p:tag name="KSO_WM_UNIT_HIGHLIGHT" val="0"/>
  <p:tag name="KSO_WM_UNIT_ID" val="custom20204744_1*a*1"/>
  <p:tag name="KSO_WM_UNIT_INDEX" val="1"/>
  <p:tag name="KSO_WM_UNIT_ISCONTENTSTITLE" val="0"/>
  <p:tag name="KSO_WM_UNIT_ISNUMDGMTITLE" val="0"/>
  <p:tag name="KSO_WM_UNIT_LAYERLEVEL" val="1"/>
  <p:tag name="KSO_WM_UNIT_NOCLEAR" val="1"/>
  <p:tag name="KSO_WM_UNIT_PRESET_TEXT" val="谢谢观看"/>
  <p:tag name="KSO_WM_UNIT_TEXT_FILL_FORE_SCHEMECOLOR_INDEX" val="13"/>
  <p:tag name="KSO_WM_UNIT_TEXT_FILL_FORE_SCHEMECOLOR_INDEX_BRIGHTNESS" val="0.15"/>
  <p:tag name="KSO_WM_UNIT_TEXT_FILL_TYPE" val="1"/>
  <p:tag name="KSO_WM_UNIT_TYPE" val="a"/>
  <p:tag name="KSO_WM_UNIT_VALUE" val="10"/>
</p:tagLst>
</file>

<file path=ppt/tags/tag215.xml><?xml version="1.0" encoding="utf-8"?>
<p:tagLst xmlns:a="http://schemas.openxmlformats.org/drawingml/2006/main" xmlns:r="http://schemas.openxmlformats.org/officeDocument/2006/relationships" xmlns:p="http://schemas.openxmlformats.org/presentationml/2006/main">
  <p:tag name="KSO_WM_ASSEMBLE_CHIP_INDEX" val="cc80d97c619c4cc7b5114e8709aa9e95"/>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general"/>
  <p:tag name="KSO_WM_TAG_VERSION" val="1.0"/>
  <p:tag name="KSO_WM_TEMPLATE_CATEGORY" val="chip"/>
  <p:tag name="KSO_WM_TEMPLATE_INDEX" val="20204744"/>
  <p:tag name="KSO_WM_UNIT_COMPATIBLE" val="0"/>
  <p:tag name="KSO_WM_UNIT_DEC_AREA_ID" val="31a8d46273304d5197c42a882030b030"/>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216.xml><?xml version="1.0" encoding="utf-8"?>
<p:tagLst xmlns:a="http://schemas.openxmlformats.org/drawingml/2006/main" xmlns:r="http://schemas.openxmlformats.org/officeDocument/2006/relationships" xmlns:p="http://schemas.openxmlformats.org/presentationml/2006/main">
  <p:tag name="KSO_WM_ASSEMBLE_CHIP_INDEX" val="02da43137a3146b0a1b260e0a5dac470"/>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general"/>
  <p:tag name="KSO_WM_TAG_VERSION" val="1.0"/>
  <p:tag name="KSO_WM_TEMPLATE_CATEGORY" val="chip"/>
  <p:tag name="KSO_WM_TEMPLATE_INDEX" val="20204744"/>
  <p:tag name="KSO_WM_UNIT_COMPATIBLE" val="0"/>
  <p:tag name="KSO_WM_UNIT_DEC_AREA_ID" val="ee2b9c19b4b54c4197c6d873adb6bb64"/>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217.xml><?xml version="1.0" encoding="utf-8"?>
<p:tagLst xmlns:a="http://schemas.openxmlformats.org/drawingml/2006/main" xmlns:r="http://schemas.openxmlformats.org/officeDocument/2006/relationships" xmlns:p="http://schemas.openxmlformats.org/presentationml/2006/main">
  <p:tag name="KSO_WM_SLIDE_BACKGROUND_TYPE" val="general"/>
</p:tagLst>
</file>

<file path=ppt/tags/tag218.xml><?xml version="1.0" encoding="utf-8"?>
<p:tagLst xmlns:a="http://schemas.openxmlformats.org/drawingml/2006/main" xmlns:r="http://schemas.openxmlformats.org/officeDocument/2006/relationships" xmlns:p="http://schemas.openxmlformats.org/presentationml/2006/main">
  <p:tag name="KSO_WM_SLIDE_BACKGROUND_TYPE" val="general"/>
</p:tagLst>
</file>

<file path=ppt/tags/tag219.xml><?xml version="1.0" encoding="utf-8"?>
<p:tagLst xmlns:a="http://schemas.openxmlformats.org/drawingml/2006/main" xmlns:r="http://schemas.openxmlformats.org/officeDocument/2006/relationships" xmlns:p="http://schemas.openxmlformats.org/presentationml/2006/main">
  <p:tag name="KSO_WM_SLIDE_BACKGROUND_TYPE" val="general"/>
</p:tagLst>
</file>

<file path=ppt/tags/tag2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0.xml><?xml version="1.0" encoding="utf-8"?>
<p:tagLst xmlns:a="http://schemas.openxmlformats.org/drawingml/2006/main" xmlns:r="http://schemas.openxmlformats.org/officeDocument/2006/relationships" xmlns:p="http://schemas.openxmlformats.org/presentationml/2006/main">
  <p:tag name="KSO_WM_SLIDE_BACKGROUND_TYPE" val="general"/>
</p:tagLst>
</file>

<file path=ppt/tags/tag221.xml><?xml version="1.0" encoding="utf-8"?>
<p:tagLst xmlns:a="http://schemas.openxmlformats.org/drawingml/2006/main" xmlns:r="http://schemas.openxmlformats.org/officeDocument/2006/relationships" xmlns:p="http://schemas.openxmlformats.org/presentationml/2006/main">
  <p:tag name="KSO_WM_ASSEMBLE_CHIP_INDEX" val="38aaada0bff04bf2bb173af3fe54993e"/>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e"/>
  <p:tag name="KSO_WM_SLIDE_BACKGROUND_TYPE" val="frame"/>
  <p:tag name="KSO_WM_TAG_VERSION" val="1.0"/>
  <p:tag name="KSO_WM_TEMPLATE_CATEGORY" val="chip"/>
  <p:tag name="KSO_WM_TEMPLATE_INDEX" val="20204744"/>
  <p:tag name="KSO_WM_UNIT_COMPATIBLE" val="0"/>
  <p:tag name="KSO_WM_UNIT_DEC_AREA_ID" val="471bef3fcc3d47f6838d5266e24cb0a4"/>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744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222.xml><?xml version="1.0" encoding="utf-8"?>
<p:tagLst xmlns:a="http://schemas.openxmlformats.org/drawingml/2006/main" xmlns:r="http://schemas.openxmlformats.org/officeDocument/2006/relationships" xmlns:p="http://schemas.openxmlformats.org/presentationml/2006/main">
  <p:tag name="KSO_WM_ASSEMBLE_CHIP_INDEX" val="f8b729f503744bf4946d816b2aca8cb5"/>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frame"/>
  <p:tag name="KSO_WM_TAG_VERSION" val="1.0"/>
  <p:tag name="KSO_WM_TEMPLATE_CATEGORY" val="chip"/>
  <p:tag name="KSO_WM_TEMPLATE_INDEX" val="20204744"/>
  <p:tag name="KSO_WM_UNIT_COMPATIBLE" val="0"/>
  <p:tag name="KSO_WM_UNIT_DEC_AREA_ID" val="58b390f117c2452cb889618cabbad1b2"/>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223.xml><?xml version="1.0" encoding="utf-8"?>
<p:tagLst xmlns:a="http://schemas.openxmlformats.org/drawingml/2006/main" xmlns:r="http://schemas.openxmlformats.org/officeDocument/2006/relationships" xmlns:p="http://schemas.openxmlformats.org/presentationml/2006/main">
  <p:tag name="KSO_WM_ASSEMBLE_CHIP_INDEX" val="d4f484c44e2c4e3f8dfd16cc1767a8c3"/>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frame"/>
  <p:tag name="KSO_WM_TAG_VERSION" val="1.0"/>
  <p:tag name="KSO_WM_TEMPLATE_CATEGORY" val="chip"/>
  <p:tag name="KSO_WM_TEMPLATE_INDEX" val="20204744"/>
  <p:tag name="KSO_WM_UNIT_COMPATIBLE" val="0"/>
  <p:tag name="KSO_WM_UNIT_DEC_AREA_ID" val="4bd4e1c5d29a4ff49a8be885e07fe5d2"/>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224.xml><?xml version="1.0" encoding="utf-8"?>
<p:tagLst xmlns:a="http://schemas.openxmlformats.org/drawingml/2006/main" xmlns:r="http://schemas.openxmlformats.org/officeDocument/2006/relationships" xmlns:p="http://schemas.openxmlformats.org/presentationml/2006/main">
  <p:tag name="KSO_WM_SLIDE_BACKGROUND_TYPE" val="frame"/>
</p:tagLst>
</file>

<file path=ppt/tags/tag225.xml><?xml version="1.0" encoding="utf-8"?>
<p:tagLst xmlns:a="http://schemas.openxmlformats.org/drawingml/2006/main" xmlns:r="http://schemas.openxmlformats.org/officeDocument/2006/relationships" xmlns:p="http://schemas.openxmlformats.org/presentationml/2006/main">
  <p:tag name="KSO_WM_SLIDE_BACKGROUND_TYPE" val="frame"/>
</p:tagLst>
</file>

<file path=ppt/tags/tag226.xml><?xml version="1.0" encoding="utf-8"?>
<p:tagLst xmlns:a="http://schemas.openxmlformats.org/drawingml/2006/main" xmlns:r="http://schemas.openxmlformats.org/officeDocument/2006/relationships" xmlns:p="http://schemas.openxmlformats.org/presentationml/2006/main">
  <p:tag name="KSO_WM_SLIDE_BACKGROUND_TYPE" val="frame"/>
</p:tagLst>
</file>

<file path=ppt/tags/tag227.xml><?xml version="1.0" encoding="utf-8"?>
<p:tagLst xmlns:a="http://schemas.openxmlformats.org/drawingml/2006/main" xmlns:r="http://schemas.openxmlformats.org/officeDocument/2006/relationships" xmlns:p="http://schemas.openxmlformats.org/presentationml/2006/main">
  <p:tag name="KSO_WM_SLIDE_BACKGROUND_TYPE" val="frame"/>
</p:tagLst>
</file>

<file path=ppt/tags/tag228.xml><?xml version="1.0" encoding="utf-8"?>
<p:tagLst xmlns:a="http://schemas.openxmlformats.org/drawingml/2006/main" xmlns:r="http://schemas.openxmlformats.org/officeDocument/2006/relationships" xmlns:p="http://schemas.openxmlformats.org/presentationml/2006/main">
  <p:tag name="KSO_WM_SLIDE_BACKGROUND_TYPE" val="frame"/>
</p:tagLst>
</file>

<file path=ppt/tags/tag229.xml><?xml version="1.0" encoding="utf-8"?>
<p:tagLst xmlns:a="http://schemas.openxmlformats.org/drawingml/2006/main" xmlns:r="http://schemas.openxmlformats.org/officeDocument/2006/relationships" xmlns:p="http://schemas.openxmlformats.org/presentationml/2006/main">
  <p:tag name="KSO_WM_ASSEMBLE_CHIP_INDEX" val="8b01f4e11ea845729f3337da121989d9"/>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e"/>
  <p:tag name="KSO_WM_SLIDE_BACKGROUND_TYPE" val="leftRight"/>
  <p:tag name="KSO_WM_TAG_VERSION" val="1.0"/>
  <p:tag name="KSO_WM_TEMPLATE_CATEGORY" val="chip"/>
  <p:tag name="KSO_WM_TEMPLATE_INDEX" val="20204744"/>
  <p:tag name="KSO_WM_UNIT_COMPATIBLE" val="0"/>
  <p:tag name="KSO_WM_UNIT_DEC_AREA_ID" val="46d5360638bf486397caaf0023e8d3a3"/>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744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2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0.xml><?xml version="1.0" encoding="utf-8"?>
<p:tagLst xmlns:a="http://schemas.openxmlformats.org/drawingml/2006/main" xmlns:r="http://schemas.openxmlformats.org/officeDocument/2006/relationships" xmlns:p="http://schemas.openxmlformats.org/presentationml/2006/main">
  <p:tag name="KSO_WM_ASSEMBLE_CHIP_INDEX" val="a917ead30a554addb2acd2f184d1750c"/>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leftRight"/>
  <p:tag name="KSO_WM_TAG_VERSION" val="1.0"/>
  <p:tag name="KSO_WM_TEMPLATE_CATEGORY" val="chip"/>
  <p:tag name="KSO_WM_TEMPLATE_INDEX" val="20204744"/>
  <p:tag name="KSO_WM_UNIT_COMPATIBLE" val="0"/>
  <p:tag name="KSO_WM_UNIT_DEC_AREA_ID" val="435b1209d68c4e808467e4278555960b"/>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231.xml><?xml version="1.0" encoding="utf-8"?>
<p:tagLst xmlns:a="http://schemas.openxmlformats.org/drawingml/2006/main" xmlns:r="http://schemas.openxmlformats.org/officeDocument/2006/relationships" xmlns:p="http://schemas.openxmlformats.org/presentationml/2006/main">
  <p:tag name="KSO_WM_ASSEMBLE_CHIP_INDEX" val="cedabe1abbfb4f7fa714cea994fb56a7"/>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leftRight"/>
  <p:tag name="KSO_WM_TAG_VERSION" val="1.0"/>
  <p:tag name="KSO_WM_TEMPLATE_CATEGORY" val="chip"/>
  <p:tag name="KSO_WM_TEMPLATE_INDEX" val="20204744"/>
  <p:tag name="KSO_WM_UNIT_COMPATIBLE" val="0"/>
  <p:tag name="KSO_WM_UNIT_DEC_AREA_ID" val="d34cb68a44434d0e9d548887999c1100"/>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232.xml><?xml version="1.0" encoding="utf-8"?>
<p:tagLst xmlns:a="http://schemas.openxmlformats.org/drawingml/2006/main" xmlns:r="http://schemas.openxmlformats.org/officeDocument/2006/relationships" xmlns:p="http://schemas.openxmlformats.org/presentationml/2006/main">
  <p:tag name="KSO_WM_SLIDE_BACKGROUND_TYPE" val="leftRight"/>
</p:tagLst>
</file>

<file path=ppt/tags/tag233.xml><?xml version="1.0" encoding="utf-8"?>
<p:tagLst xmlns:a="http://schemas.openxmlformats.org/drawingml/2006/main" xmlns:r="http://schemas.openxmlformats.org/officeDocument/2006/relationships" xmlns:p="http://schemas.openxmlformats.org/presentationml/2006/main">
  <p:tag name="KSO_WM_SLIDE_BACKGROUND_TYPE" val="leftRight"/>
</p:tagLst>
</file>

<file path=ppt/tags/tag234.xml><?xml version="1.0" encoding="utf-8"?>
<p:tagLst xmlns:a="http://schemas.openxmlformats.org/drawingml/2006/main" xmlns:r="http://schemas.openxmlformats.org/officeDocument/2006/relationships" xmlns:p="http://schemas.openxmlformats.org/presentationml/2006/main">
  <p:tag name="KSO_WM_SLIDE_BACKGROUND_TYPE" val="leftRight"/>
</p:tagLst>
</file>

<file path=ppt/tags/tag235.xml><?xml version="1.0" encoding="utf-8"?>
<p:tagLst xmlns:a="http://schemas.openxmlformats.org/drawingml/2006/main" xmlns:r="http://schemas.openxmlformats.org/officeDocument/2006/relationships" xmlns:p="http://schemas.openxmlformats.org/presentationml/2006/main">
  <p:tag name="KSO_WM_SLIDE_BACKGROUND_TYPE" val="leftRight"/>
</p:tagLst>
</file>

<file path=ppt/tags/tag236.xml><?xml version="1.0" encoding="utf-8"?>
<p:tagLst xmlns:a="http://schemas.openxmlformats.org/drawingml/2006/main" xmlns:r="http://schemas.openxmlformats.org/officeDocument/2006/relationships" xmlns:p="http://schemas.openxmlformats.org/presentationml/2006/main">
  <p:tag name="KSO_WM_SLIDE_BACKGROUND_TYPE" val="leftRight"/>
</p:tagLst>
</file>

<file path=ppt/tags/tag237.xml><?xml version="1.0" encoding="utf-8"?>
<p:tagLst xmlns:a="http://schemas.openxmlformats.org/drawingml/2006/main" xmlns:r="http://schemas.openxmlformats.org/officeDocument/2006/relationships" xmlns:p="http://schemas.openxmlformats.org/presentationml/2006/main">
  <p:tag name="KSO_WM_SLIDE_BACKGROUND_TYPE" val="leftRight"/>
</p:tagLst>
</file>

<file path=ppt/tags/tag238.xml><?xml version="1.0" encoding="utf-8"?>
<p:tagLst xmlns:a="http://schemas.openxmlformats.org/drawingml/2006/main" xmlns:r="http://schemas.openxmlformats.org/officeDocument/2006/relationships" xmlns:p="http://schemas.openxmlformats.org/presentationml/2006/main">
  <p:tag name="KSO_WM_ASSEMBLE_CHIP_INDEX" val="df7dc9afffb94a018e6764c90af190b0"/>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e"/>
  <p:tag name="KSO_WM_SLIDE_BACKGROUND_TYPE" val="topBottom"/>
  <p:tag name="KSO_WM_TAG_VERSION" val="1.0"/>
  <p:tag name="KSO_WM_TEMPLATE_CATEGORY" val="chip"/>
  <p:tag name="KSO_WM_TEMPLATE_INDEX" val="20204744"/>
  <p:tag name="KSO_WM_UNIT_COMPATIBLE" val="0"/>
  <p:tag name="KSO_WM_UNIT_DEC_AREA_ID" val="b2f5691700794294b1a32f76a3827866"/>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744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239.xml><?xml version="1.0" encoding="utf-8"?>
<p:tagLst xmlns:a="http://schemas.openxmlformats.org/drawingml/2006/main" xmlns:r="http://schemas.openxmlformats.org/officeDocument/2006/relationships" xmlns:p="http://schemas.openxmlformats.org/presentationml/2006/main">
  <p:tag name="KSO_WM_ASSEMBLE_CHIP_INDEX" val="60a40ef6ffaa45d39c2f2a374818b658"/>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topBottom"/>
  <p:tag name="KSO_WM_TAG_VERSION" val="1.0"/>
  <p:tag name="KSO_WM_TEMPLATE_CATEGORY" val="chip"/>
  <p:tag name="KSO_WM_TEMPLATE_INDEX" val="20204744"/>
  <p:tag name="KSO_WM_UNIT_COMPATIBLE" val="0"/>
  <p:tag name="KSO_WM_UNIT_DEC_AREA_ID" val="4ab410695fac4e3cb85b6e4f7e41f4fe"/>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2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0.xml><?xml version="1.0" encoding="utf-8"?>
<p:tagLst xmlns:a="http://schemas.openxmlformats.org/drawingml/2006/main" xmlns:r="http://schemas.openxmlformats.org/officeDocument/2006/relationships" xmlns:p="http://schemas.openxmlformats.org/presentationml/2006/main">
  <p:tag name="KSO_WM_ASSEMBLE_CHIP_INDEX" val="f7c03454a2f048478da662f107478df3"/>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topBottom"/>
  <p:tag name="KSO_WM_TAG_VERSION" val="1.0"/>
  <p:tag name="KSO_WM_TEMPLATE_CATEGORY" val="chip"/>
  <p:tag name="KSO_WM_TEMPLATE_INDEX" val="20204744"/>
  <p:tag name="KSO_WM_UNIT_COMPATIBLE" val="0"/>
  <p:tag name="KSO_WM_UNIT_DEC_AREA_ID" val="308b3a8eaf3343428299476c5f11dbc2"/>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241.xml><?xml version="1.0" encoding="utf-8"?>
<p:tagLst xmlns:a="http://schemas.openxmlformats.org/drawingml/2006/main" xmlns:r="http://schemas.openxmlformats.org/officeDocument/2006/relationships" xmlns:p="http://schemas.openxmlformats.org/presentationml/2006/main">
  <p:tag name="KSO_WM_SLIDE_BACKGROUND_TYPE" val="topBottom"/>
</p:tagLst>
</file>

<file path=ppt/tags/tag242.xml><?xml version="1.0" encoding="utf-8"?>
<p:tagLst xmlns:a="http://schemas.openxmlformats.org/drawingml/2006/main" xmlns:r="http://schemas.openxmlformats.org/officeDocument/2006/relationships" xmlns:p="http://schemas.openxmlformats.org/presentationml/2006/main">
  <p:tag name="KSO_WM_SLIDE_BACKGROUND_TYPE" val="topBottom"/>
</p:tagLst>
</file>

<file path=ppt/tags/tag243.xml><?xml version="1.0" encoding="utf-8"?>
<p:tagLst xmlns:a="http://schemas.openxmlformats.org/drawingml/2006/main" xmlns:r="http://schemas.openxmlformats.org/officeDocument/2006/relationships" xmlns:p="http://schemas.openxmlformats.org/presentationml/2006/main">
  <p:tag name="KSO_WM_SLIDE_BACKGROUND_TYPE" val="topBottom"/>
</p:tagLst>
</file>

<file path=ppt/tags/tag244.xml><?xml version="1.0" encoding="utf-8"?>
<p:tagLst xmlns:a="http://schemas.openxmlformats.org/drawingml/2006/main" xmlns:r="http://schemas.openxmlformats.org/officeDocument/2006/relationships" xmlns:p="http://schemas.openxmlformats.org/presentationml/2006/main">
  <p:tag name="KSO_WM_SLIDE_BACKGROUND_TYPE" val="topBottom"/>
</p:tagLst>
</file>

<file path=ppt/tags/tag245.xml><?xml version="1.0" encoding="utf-8"?>
<p:tagLst xmlns:a="http://schemas.openxmlformats.org/drawingml/2006/main" xmlns:r="http://schemas.openxmlformats.org/officeDocument/2006/relationships" xmlns:p="http://schemas.openxmlformats.org/presentationml/2006/main">
  <p:tag name="KSO_WM_SLIDE_BACKGROUND_TYPE" val="topBottom"/>
</p:tagLst>
</file>

<file path=ppt/tags/tag246.xml><?xml version="1.0" encoding="utf-8"?>
<p:tagLst xmlns:a="http://schemas.openxmlformats.org/drawingml/2006/main" xmlns:r="http://schemas.openxmlformats.org/officeDocument/2006/relationships" xmlns:p="http://schemas.openxmlformats.org/presentationml/2006/main">
  <p:tag name="KSO_WM_SLIDE_BACKGROUND_TYPE" val="topBottom"/>
</p:tagLst>
</file>

<file path=ppt/tags/tag247.xml><?xml version="1.0" encoding="utf-8"?>
<p:tagLst xmlns:a="http://schemas.openxmlformats.org/drawingml/2006/main" xmlns:r="http://schemas.openxmlformats.org/officeDocument/2006/relationships" xmlns:p="http://schemas.openxmlformats.org/presentationml/2006/main">
  <p:tag name="KSO_WM_ASSEMBLE_CHIP_INDEX" val="30f049969e0e4c1c92d601b07d1d4223"/>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e"/>
  <p:tag name="KSO_WM_SLIDE_BACKGROUND_TYPE" val="bottomTop"/>
  <p:tag name="KSO_WM_TAG_VERSION" val="1.0"/>
  <p:tag name="KSO_WM_TEMPLATE_CATEGORY" val="chip"/>
  <p:tag name="KSO_WM_TEMPLATE_INDEX" val="20204744"/>
  <p:tag name="KSO_WM_UNIT_COMPATIBLE" val="0"/>
  <p:tag name="KSO_WM_UNIT_DEC_AREA_ID" val="4be2e452ed36403687e670f9e6c451e9"/>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744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248.xml><?xml version="1.0" encoding="utf-8"?>
<p:tagLst xmlns:a="http://schemas.openxmlformats.org/drawingml/2006/main" xmlns:r="http://schemas.openxmlformats.org/officeDocument/2006/relationships" xmlns:p="http://schemas.openxmlformats.org/presentationml/2006/main">
  <p:tag name="KSO_WM_ASSEMBLE_CHIP_INDEX" val="1666e91697564dcdb86753077879dd0b"/>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bottomTop"/>
  <p:tag name="KSO_WM_TAG_VERSION" val="1.0"/>
  <p:tag name="KSO_WM_TEMPLATE_CATEGORY" val="chip"/>
  <p:tag name="KSO_WM_TEMPLATE_INDEX" val="20204744"/>
  <p:tag name="KSO_WM_UNIT_COMPATIBLE" val="0"/>
  <p:tag name="KSO_WM_UNIT_DEC_AREA_ID" val="ed53b1d029d046f58fe6630c45e00648"/>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249.xml><?xml version="1.0" encoding="utf-8"?>
<p:tagLst xmlns:a="http://schemas.openxmlformats.org/drawingml/2006/main" xmlns:r="http://schemas.openxmlformats.org/officeDocument/2006/relationships" xmlns:p="http://schemas.openxmlformats.org/presentationml/2006/main">
  <p:tag name="KSO_WM_ASSEMBLE_CHIP_INDEX" val="7e6a65cd769c418b8062813a8ce5e11f"/>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bottomTop"/>
  <p:tag name="KSO_WM_TAG_VERSION" val="1.0"/>
  <p:tag name="KSO_WM_TEMPLATE_CATEGORY" val="chip"/>
  <p:tag name="KSO_WM_TEMPLATE_INDEX" val="20204744"/>
  <p:tag name="KSO_WM_UNIT_COMPATIBLE" val="0"/>
  <p:tag name="KSO_WM_UNIT_DEC_AREA_ID" val="9e4a42f5f3f04ea39aabe1f6f5eaa25c"/>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2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50.xml><?xml version="1.0" encoding="utf-8"?>
<p:tagLst xmlns:a="http://schemas.openxmlformats.org/drawingml/2006/main" xmlns:r="http://schemas.openxmlformats.org/officeDocument/2006/relationships" xmlns:p="http://schemas.openxmlformats.org/presentationml/2006/main">
  <p:tag name="KSO_WM_SLIDE_BACKGROUND_TYPE" val="bottomTop"/>
</p:tagLst>
</file>

<file path=ppt/tags/tag251.xml><?xml version="1.0" encoding="utf-8"?>
<p:tagLst xmlns:a="http://schemas.openxmlformats.org/drawingml/2006/main" xmlns:r="http://schemas.openxmlformats.org/officeDocument/2006/relationships" xmlns:p="http://schemas.openxmlformats.org/presentationml/2006/main">
  <p:tag name="KSO_WM_SLIDE_BACKGROUND_TYPE" val="bottomTop"/>
</p:tagLst>
</file>

<file path=ppt/tags/tag252.xml><?xml version="1.0" encoding="utf-8"?>
<p:tagLst xmlns:a="http://schemas.openxmlformats.org/drawingml/2006/main" xmlns:r="http://schemas.openxmlformats.org/officeDocument/2006/relationships" xmlns:p="http://schemas.openxmlformats.org/presentationml/2006/main">
  <p:tag name="KSO_WM_SLIDE_BACKGROUND_TYPE" val="bottomTop"/>
</p:tagLst>
</file>

<file path=ppt/tags/tag253.xml><?xml version="1.0" encoding="utf-8"?>
<p:tagLst xmlns:a="http://schemas.openxmlformats.org/drawingml/2006/main" xmlns:r="http://schemas.openxmlformats.org/officeDocument/2006/relationships" xmlns:p="http://schemas.openxmlformats.org/presentationml/2006/main">
  <p:tag name="KSO_WM_SLIDE_BACKGROUND_TYPE" val="bottomTop"/>
</p:tagLst>
</file>

<file path=ppt/tags/tag254.xml><?xml version="1.0" encoding="utf-8"?>
<p:tagLst xmlns:a="http://schemas.openxmlformats.org/drawingml/2006/main" xmlns:r="http://schemas.openxmlformats.org/officeDocument/2006/relationships" xmlns:p="http://schemas.openxmlformats.org/presentationml/2006/main">
  <p:tag name="KSO_WM_SLIDE_BACKGROUND_TYPE" val="bottomTop"/>
</p:tagLst>
</file>

<file path=ppt/tags/tag255.xml><?xml version="1.0" encoding="utf-8"?>
<p:tagLst xmlns:a="http://schemas.openxmlformats.org/drawingml/2006/main" xmlns:r="http://schemas.openxmlformats.org/officeDocument/2006/relationships" xmlns:p="http://schemas.openxmlformats.org/presentationml/2006/main">
  <p:tag name="KSO_WM_SLIDE_BACKGROUND_TYPE" val="bottomTop"/>
</p:tagLst>
</file>

<file path=ppt/tags/tag256.xml><?xml version="1.0" encoding="utf-8"?>
<p:tagLst xmlns:a="http://schemas.openxmlformats.org/drawingml/2006/main" xmlns:r="http://schemas.openxmlformats.org/officeDocument/2006/relationships" xmlns:p="http://schemas.openxmlformats.org/presentationml/2006/main">
  <p:tag name="KSO_WM_ASSEMBLE_CHIP_INDEX" val="28657cdf85474f949f9e19187004ac5a"/>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e"/>
  <p:tag name="KSO_WM_SLIDE_BACKGROUND_TYPE" val="navigation"/>
  <p:tag name="KSO_WM_TAG_VERSION" val="1.0"/>
  <p:tag name="KSO_WM_TEMPLATE_CATEGORY" val="chip"/>
  <p:tag name="KSO_WM_TEMPLATE_INDEX" val="20204744"/>
  <p:tag name="KSO_WM_UNIT_COMPATIBLE" val="0"/>
  <p:tag name="KSO_WM_UNIT_DEC_AREA_ID" val="4b7d1efa637d464e98f2018023b7bf77"/>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744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257.xml><?xml version="1.0" encoding="utf-8"?>
<p:tagLst xmlns:a="http://schemas.openxmlformats.org/drawingml/2006/main" xmlns:r="http://schemas.openxmlformats.org/officeDocument/2006/relationships" xmlns:p="http://schemas.openxmlformats.org/presentationml/2006/main">
  <p:tag name="KSO_WM_ASSEMBLE_CHIP_INDEX" val="12512374de0d4d62a4cbedccc4f89fe2"/>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navigation"/>
  <p:tag name="KSO_WM_TAG_VERSION" val="1.0"/>
  <p:tag name="KSO_WM_TEMPLATE_CATEGORY" val="chip"/>
  <p:tag name="KSO_WM_TEMPLATE_INDEX" val="20204744"/>
  <p:tag name="KSO_WM_UNIT_COMPATIBLE" val="0"/>
  <p:tag name="KSO_WM_UNIT_DEC_AREA_ID" val="daa9e5f779b545d58e10cb974b3ea483"/>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258.xml><?xml version="1.0" encoding="utf-8"?>
<p:tagLst xmlns:a="http://schemas.openxmlformats.org/drawingml/2006/main" xmlns:r="http://schemas.openxmlformats.org/officeDocument/2006/relationships" xmlns:p="http://schemas.openxmlformats.org/presentationml/2006/main">
  <p:tag name="KSO_WM_ASSEMBLE_CHIP_INDEX" val="32c4cd00491748e6a784bb491ddad3d5"/>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navigation"/>
  <p:tag name="KSO_WM_TAG_VERSION" val="1.0"/>
  <p:tag name="KSO_WM_TEMPLATE_CATEGORY" val="chip"/>
  <p:tag name="KSO_WM_TEMPLATE_INDEX" val="20204744"/>
  <p:tag name="KSO_WM_UNIT_COMPATIBLE" val="0"/>
  <p:tag name="KSO_WM_UNIT_DEC_AREA_ID" val="a46e41a8076f44f9ad17fa74fd64976c"/>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259.xml><?xml version="1.0" encoding="utf-8"?>
<p:tagLst xmlns:a="http://schemas.openxmlformats.org/drawingml/2006/main" xmlns:r="http://schemas.openxmlformats.org/officeDocument/2006/relationships" xmlns:p="http://schemas.openxmlformats.org/presentationml/2006/main">
  <p:tag name="KSO_WM_SLIDE_BACKGROUND_TYPE" val="navigation"/>
</p:tagLst>
</file>

<file path=ppt/tags/tag2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60.xml><?xml version="1.0" encoding="utf-8"?>
<p:tagLst xmlns:a="http://schemas.openxmlformats.org/drawingml/2006/main" xmlns:r="http://schemas.openxmlformats.org/officeDocument/2006/relationships" xmlns:p="http://schemas.openxmlformats.org/presentationml/2006/main">
  <p:tag name="KSO_WM_SLIDE_BACKGROUND_TYPE" val="navigation"/>
</p:tagLst>
</file>

<file path=ppt/tags/tag261.xml><?xml version="1.0" encoding="utf-8"?>
<p:tagLst xmlns:a="http://schemas.openxmlformats.org/drawingml/2006/main" xmlns:r="http://schemas.openxmlformats.org/officeDocument/2006/relationships" xmlns:p="http://schemas.openxmlformats.org/presentationml/2006/main">
  <p:tag name="KSO_WM_SLIDE_BACKGROUND_TYPE" val="navigation"/>
</p:tagLst>
</file>

<file path=ppt/tags/tag262.xml><?xml version="1.0" encoding="utf-8"?>
<p:tagLst xmlns:a="http://schemas.openxmlformats.org/drawingml/2006/main" xmlns:r="http://schemas.openxmlformats.org/officeDocument/2006/relationships" xmlns:p="http://schemas.openxmlformats.org/presentationml/2006/main">
  <p:tag name="KSO_WM_SLIDE_BACKGROUND_TYPE" val="navigation"/>
</p:tagLst>
</file>

<file path=ppt/tags/tag263.xml><?xml version="1.0" encoding="utf-8"?>
<p:tagLst xmlns:a="http://schemas.openxmlformats.org/drawingml/2006/main" xmlns:r="http://schemas.openxmlformats.org/officeDocument/2006/relationships" xmlns:p="http://schemas.openxmlformats.org/presentationml/2006/main">
  <p:tag name="KSO_WM_SLIDE_BACKGROUND_TYPE" val="navigation"/>
</p:tagLst>
</file>

<file path=ppt/tags/tag264.xml><?xml version="1.0" encoding="utf-8"?>
<p:tagLst xmlns:a="http://schemas.openxmlformats.org/drawingml/2006/main" xmlns:r="http://schemas.openxmlformats.org/officeDocument/2006/relationships" xmlns:p="http://schemas.openxmlformats.org/presentationml/2006/main">
  <p:tag name="KSO_WM_SLIDE_BACKGROUND_TYPE" val="navigation"/>
</p:tagLst>
</file>

<file path=ppt/tags/tag265.xml><?xml version="1.0" encoding="utf-8"?>
<p:tagLst xmlns:a="http://schemas.openxmlformats.org/drawingml/2006/main" xmlns:r="http://schemas.openxmlformats.org/officeDocument/2006/relationships" xmlns:p="http://schemas.openxmlformats.org/presentationml/2006/main">
  <p:tag name="KSO_WM_SLIDE_BACKGROUND_TYPE" val="navigation"/>
</p:tagLst>
</file>

<file path=ppt/tags/tag266.xml><?xml version="1.0" encoding="utf-8"?>
<p:tagLst xmlns:a="http://schemas.openxmlformats.org/drawingml/2006/main" xmlns:r="http://schemas.openxmlformats.org/officeDocument/2006/relationships" xmlns:p="http://schemas.openxmlformats.org/presentationml/2006/main">
  <p:tag name="KSO_WM_SLIDE_BACKGROUND_TYPE" val="navigation"/>
</p:tagLst>
</file>

<file path=ppt/tags/tag267.xml><?xml version="1.0" encoding="utf-8"?>
<p:tagLst xmlns:a="http://schemas.openxmlformats.org/drawingml/2006/main" xmlns:r="http://schemas.openxmlformats.org/officeDocument/2006/relationships" xmlns:p="http://schemas.openxmlformats.org/presentationml/2006/main">
  <p:tag name="KSO_WM_ASSEMBLE_CHIP_INDEX" val="8f2abfc2883b41b48614c1199be8ac11"/>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e"/>
  <p:tag name="KSO_WM_SLIDE_BACKGROUND_TYPE" val="belt"/>
  <p:tag name="KSO_WM_TAG_VERSION" val="1.0"/>
  <p:tag name="KSO_WM_TEMPLATE_CATEGORY" val="chip"/>
  <p:tag name="KSO_WM_TEMPLATE_INDEX" val="20204744"/>
  <p:tag name="KSO_WM_UNIT_COMPATIBLE" val="0"/>
  <p:tag name="KSO_WM_UNIT_DEC_AREA_ID" val="b23170a81530482ebe376a233b24ea83"/>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744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268.xml><?xml version="1.0" encoding="utf-8"?>
<p:tagLst xmlns:a="http://schemas.openxmlformats.org/drawingml/2006/main" xmlns:r="http://schemas.openxmlformats.org/officeDocument/2006/relationships" xmlns:p="http://schemas.openxmlformats.org/presentationml/2006/main">
  <p:tag name="KSO_WM_ASSEMBLE_CHIP_INDEX" val="71a2d802ba4e4a49970c63a3076f215c"/>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belt"/>
  <p:tag name="KSO_WM_TAG_VERSION" val="1.0"/>
  <p:tag name="KSO_WM_TEMPLATE_CATEGORY" val="chip"/>
  <p:tag name="KSO_WM_TEMPLATE_INDEX" val="20204744"/>
  <p:tag name="KSO_WM_UNIT_COMPATIBLE" val="0"/>
  <p:tag name="KSO_WM_UNIT_DEC_AREA_ID" val="9c602ddab5614876ad4e9a781a286ca6"/>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269.xml><?xml version="1.0" encoding="utf-8"?>
<p:tagLst xmlns:a="http://schemas.openxmlformats.org/drawingml/2006/main" xmlns:r="http://schemas.openxmlformats.org/officeDocument/2006/relationships" xmlns:p="http://schemas.openxmlformats.org/presentationml/2006/main">
  <p:tag name="KSO_WM_ASSEMBLE_CHIP_INDEX" val="d19362c144d148a2ba328154eeb4e04f"/>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belt"/>
  <p:tag name="KSO_WM_TAG_VERSION" val="1.0"/>
  <p:tag name="KSO_WM_TEMPLATE_CATEGORY" val="chip"/>
  <p:tag name="KSO_WM_TEMPLATE_INDEX" val="20204744"/>
  <p:tag name="KSO_WM_UNIT_COMPATIBLE" val="0"/>
  <p:tag name="KSO_WM_UNIT_DEC_AREA_ID" val="285353902d7b4083baf78fce4c0189c3"/>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2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0.xml><?xml version="1.0" encoding="utf-8"?>
<p:tagLst xmlns:a="http://schemas.openxmlformats.org/drawingml/2006/main" xmlns:r="http://schemas.openxmlformats.org/officeDocument/2006/relationships" xmlns:p="http://schemas.openxmlformats.org/presentationml/2006/main">
  <p:tag name="KSO_WM_SLIDE_BACKGROUND_TYPE" val="belt"/>
</p:tagLst>
</file>

<file path=ppt/tags/tag271.xml><?xml version="1.0" encoding="utf-8"?>
<p:tagLst xmlns:a="http://schemas.openxmlformats.org/drawingml/2006/main" xmlns:r="http://schemas.openxmlformats.org/officeDocument/2006/relationships" xmlns:p="http://schemas.openxmlformats.org/presentationml/2006/main">
  <p:tag name="KSO_WM_SLIDE_BACKGROUND_TYPE" val="belt"/>
</p:tagLst>
</file>

<file path=ppt/tags/tag272.xml><?xml version="1.0" encoding="utf-8"?>
<p:tagLst xmlns:a="http://schemas.openxmlformats.org/drawingml/2006/main" xmlns:r="http://schemas.openxmlformats.org/officeDocument/2006/relationships" xmlns:p="http://schemas.openxmlformats.org/presentationml/2006/main">
  <p:tag name="KSO_WM_SLIDE_BACKGROUND_TYPE" val="belt"/>
</p:tagLst>
</file>

<file path=ppt/tags/tag273.xml><?xml version="1.0" encoding="utf-8"?>
<p:tagLst xmlns:a="http://schemas.openxmlformats.org/drawingml/2006/main" xmlns:r="http://schemas.openxmlformats.org/officeDocument/2006/relationships" xmlns:p="http://schemas.openxmlformats.org/presentationml/2006/main">
  <p:tag name="KSO_WM_SLIDE_BACKGROUND_TYPE" val="belt"/>
</p:tagLst>
</file>

<file path=ppt/tags/tag274.xml><?xml version="1.0" encoding="utf-8"?>
<p:tagLst xmlns:a="http://schemas.openxmlformats.org/drawingml/2006/main" xmlns:r="http://schemas.openxmlformats.org/officeDocument/2006/relationships" xmlns:p="http://schemas.openxmlformats.org/presentationml/2006/main">
  <p:tag name="KSO_WM_SLIDE_BACKGROUND_TYPE" val="belt"/>
</p:tagLst>
</file>

<file path=ppt/tags/tag275.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4744"/>
</p:tagLst>
</file>

<file path=ppt/tags/tag276.xml><?xml version="1.0" encoding="utf-8"?>
<p:tagLst xmlns:a="http://schemas.openxmlformats.org/drawingml/2006/main" xmlns:r="http://schemas.openxmlformats.org/officeDocument/2006/relationships" xmlns:p="http://schemas.openxmlformats.org/presentationml/2006/main">
  <p:tag name="KSO_WM_TEMPLATE_CATEGORY" val="custom"/>
  <p:tag name="KSO_WM_TEMPLATE_INDEX" val="20204744"/>
</p:tagLst>
</file>

<file path=ppt/tags/tag2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4744"/>
</p:tagLst>
</file>

<file path=ppt/tags/tag278.xml><?xml version="1.0" encoding="utf-8"?>
<p:tagLst xmlns:a="http://schemas.openxmlformats.org/drawingml/2006/main" xmlns:r="http://schemas.openxmlformats.org/officeDocument/2006/relationships" xmlns:p="http://schemas.openxmlformats.org/presentationml/2006/main">
  <p:tag name="KSO_WM_ASSEMBLE_CHIP_INDEX" val="ff0627b752be4b8f9c841964e767fc7c"/>
  <p:tag name="KSO_WM_BEAUTIFY_FLAG" val="#wm#"/>
  <p:tag name="KSO_WM_CHIP_FILLAREA_FILL_RULE" val="{&quot;fill_align&quot;:&quot;cm&quot;,&quot;fill_effect&quot;:[],&quot;fill_mode&quot;:&quot;adaptive&quot;,&quot;sacle_strategy&quot;:&quot;stretch&quot;}"/>
  <p:tag name="KSO_WM_CHIP_GROUPID" val="5f72db42e9a9ac260a3f6c09"/>
  <p:tag name="KSO_WM_CHIP_XID" val="5f72db42e9a9ac260a3f6c0a"/>
  <p:tag name="KSO_WM_TAG_VERSION" val="1.0"/>
  <p:tag name="KSO_WM_TEMPLATE_CATEGORY" val="chip"/>
  <p:tag name="KSO_WM_TEMPLATE_INDEX" val="20204744"/>
  <p:tag name="KSO_WM_UNIT_COMPATIBLE" val="0"/>
  <p:tag name="KSO_WM_UNIT_DEC_AREA_ID" val="d5b717cf17a843c791a5a6e594706a44"/>
  <p:tag name="KSO_WM_UNIT_DEC_CHANGEPICRESERVED" val="1"/>
  <p:tag name="KSO_WM_UNIT_DEC_SUPPORTCHANGEPIC" val="0"/>
  <p:tag name="KSO_WM_UNIT_DECORATE_INFO" val=""/>
  <p:tag name="KSO_WM_UNIT_DIAGRAM_ISNUMVISUAL" val="0"/>
  <p:tag name="KSO_WM_UNIT_DIAGRAM_ISREFERUNIT" val="0"/>
  <p:tag name="KSO_WM_UNIT_HIGHLIGHT" val="0"/>
  <p:tag name="KSO_WM_UNIT_ID" val="chip20204744_1*i*1"/>
  <p:tag name="KSO_WM_UNIT_INDEX" val="1"/>
  <p:tag name="KSO_WM_UNIT_LAYERLEVEL" val="1"/>
  <p:tag name="KSO_WM_UNIT_SM_LIMIT_TYPE" val=""/>
  <p:tag name="KSO_WM_UNIT_SUBTYPE" val="v"/>
  <p:tag name="KSO_WM_UNIT_TYPE" val="i"/>
</p:tagLst>
</file>

<file path=ppt/tags/tag279.xml><?xml version="1.0" encoding="utf-8"?>
<p:tagLst xmlns:a="http://schemas.openxmlformats.org/drawingml/2006/main" xmlns:r="http://schemas.openxmlformats.org/officeDocument/2006/relationships" xmlns:p="http://schemas.openxmlformats.org/presentationml/2006/main">
  <p:tag name="KSO_WM_ASSEMBLE_CHIP_INDEX" val="376bd577211e41bcb29d3b21b0f58970"/>
  <p:tag name="KSO_WM_BEAUTIFY_FLAG" val="#wm#"/>
  <p:tag name="KSO_WM_CHIP_FILLAREA_FILL_RULE" val="{&quot;fill_align&quot;:&quot;cm&quot;,&quot;fill_mode&quot;:&quot;adaptive&quot;,&quot;sacle_strategy&quot;:&quot;smart&quot;}"/>
  <p:tag name="KSO_WM_CHIP_GROUPID" val="5ebf3d7e0ac41c4a0a5257c3"/>
  <p:tag name="KSO_WM_CHIP_XID" val="5ebf3d7e0ac41c4a0a5257c4"/>
  <p:tag name="KSO_WM_TAG_VERSION" val="1.0"/>
  <p:tag name="KSO_WM_TEMPLATE_ASSEMBLE_GROUPID" val="5f72db42e9a9ac260a3f6c09"/>
  <p:tag name="KSO_WM_TEMPLATE_ASSEMBLE_XID" val="5f72fa3e0ff15d9a40f6f241"/>
  <p:tag name="KSO_WM_TEMPLATE_CATEGORY" val="custom"/>
  <p:tag name="KSO_WM_TEMPLATE_INDEX" val="20204744"/>
  <p:tag name="KSO_WM_UNIT_BLOCK" val="0"/>
  <p:tag name="KSO_WM_UNIT_COMPATIBLE" val="0"/>
  <p:tag name="KSO_WM_UNIT_DEC_AREA_ID" val="ae2d2280bac646129b4353c41492a0b6"/>
  <p:tag name="KSO_WM_UNIT_DEFAULT_FONT" val="56;72;4"/>
  <p:tag name="KSO_WM_UNIT_DIAGRAM_ISNUMVISUAL" val="0"/>
  <p:tag name="KSO_WM_UNIT_DIAGRAM_ISREFERUNIT" val="0"/>
  <p:tag name="KSO_WM_UNIT_HIGHLIGHT" val="0"/>
  <p:tag name="KSO_WM_UNIT_ID" val="custom20204744_1*a*1"/>
  <p:tag name="KSO_WM_UNIT_INDEX" val="1"/>
  <p:tag name="KSO_WM_UNIT_ISCONTENTSTITLE" val="0"/>
  <p:tag name="KSO_WM_UNIT_ISNUMDGMTITLE" val="0"/>
  <p:tag name="KSO_WM_UNIT_LAYERLEVEL" val="1"/>
  <p:tag name="KSO_WM_UNIT_NOCLEAR" val="0"/>
  <p:tag name="KSO_WM_UNIT_PRESET_TEXT" val="中国风通用工作计划"/>
  <p:tag name="KSO_WM_UNIT_TEXT_FILL_FORE_SCHEMECOLOR_INDEX" val="13"/>
  <p:tag name="KSO_WM_UNIT_TEXT_FILL_FORE_SCHEMECOLOR_INDEX_BRIGHTNESS" val="0.15"/>
  <p:tag name="KSO_WM_UNIT_TEXT_FILL_TYPE" val="1"/>
  <p:tag name="KSO_WM_UNIT_TYPE" val="a"/>
  <p:tag name="KSO_WM_UNIT_VALUE" val="20"/>
</p:tagLst>
</file>

<file path=ppt/tags/tag2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0.xml><?xml version="1.0" encoding="utf-8"?>
<p:tagLst xmlns:a="http://schemas.openxmlformats.org/drawingml/2006/main" xmlns:r="http://schemas.openxmlformats.org/officeDocument/2006/relationships" xmlns:p="http://schemas.openxmlformats.org/presentationml/2006/main">
  <p:tag name="KSO_WM_ASSEMBLE_CHIP_INDEX" val="cc80d97c619c4cc7b5114e8709aa9e95"/>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TAG_VERSION" val="1.0"/>
  <p:tag name="KSO_WM_TEMPLATE_CATEGORY" val="chip"/>
  <p:tag name="KSO_WM_TEMPLATE_INDEX" val="20204744"/>
  <p:tag name="KSO_WM_UNIT_COMPATIBLE" val="0"/>
  <p:tag name="KSO_WM_UNIT_DEC_AREA_ID" val="31a8d46273304d5197c42a882030b030"/>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281.xml><?xml version="1.0" encoding="utf-8"?>
<p:tagLst xmlns:a="http://schemas.openxmlformats.org/drawingml/2006/main" xmlns:r="http://schemas.openxmlformats.org/officeDocument/2006/relationships" xmlns:p="http://schemas.openxmlformats.org/presentationml/2006/main">
  <p:tag name="KSO_WM_ASSEMBLE_CHIP_INDEX" val="02da43137a3146b0a1b260e0a5dac470"/>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TAG_VERSION" val="1.0"/>
  <p:tag name="KSO_WM_TEMPLATE_CATEGORY" val="chip"/>
  <p:tag name="KSO_WM_TEMPLATE_INDEX" val="20204744"/>
  <p:tag name="KSO_WM_UNIT_COMPATIBLE" val="0"/>
  <p:tag name="KSO_WM_UNIT_DEC_AREA_ID" val="ee2b9c19b4b54c4197c6d873adb6bb64"/>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282.xml><?xml version="1.0" encoding="utf-8"?>
<p:tagLst xmlns:a="http://schemas.openxmlformats.org/drawingml/2006/main" xmlns:r="http://schemas.openxmlformats.org/officeDocument/2006/relationships" xmlns:p="http://schemas.openxmlformats.org/presentationml/2006/main">
  <p:tag name="KSO_WM_ASSEMBLE_CHIP_INDEX" val="54cfcf1120da47cfb0d13e0a1da426a9"/>
  <p:tag name="KSO_WM_BEAUTIFY_FLAG" val="#wm#"/>
  <p:tag name="KSO_WM_CHIP_FILLAREA_FILL_RULE" val="{&quot;fill_align&quot;:&quot;lm&quot;,&quot;fill_effect&quot;:[],&quot;fill_mode&quot;:&quot;adaptive&quot;,&quot;sacle_strategy&quot;:&quot;stretch&quot;}"/>
  <p:tag name="KSO_WM_CHIP_GROUPID" val="5f72db42e9a9ac260a3f6c09"/>
  <p:tag name="KSO_WM_CHIP_XID" val="5f72db42e9a9ac260a3f6c0b"/>
  <p:tag name="KSO_WM_TAG_VERSION" val="1.0"/>
  <p:tag name="KSO_WM_TEMPLATE_CATEGORY" val="chip"/>
  <p:tag name="KSO_WM_TEMPLATE_INDEX" val="20204744"/>
  <p:tag name="KSO_WM_UNIT_COMPATIBLE" val="0"/>
  <p:tag name="KSO_WM_UNIT_DEC_AREA_ID" val="9d2ac0cba91548ccabd3896bc80634da"/>
  <p:tag name="KSO_WM_UNIT_DECORATE_INFO" val=""/>
  <p:tag name="KSO_WM_UNIT_DIAGRAM_ISNUMVISUAL" val="0"/>
  <p:tag name="KSO_WM_UNIT_DIAGRAM_ISREFERUNIT" val="0"/>
  <p:tag name="KSO_WM_UNIT_HIGHLIGHT" val="0"/>
  <p:tag name="KSO_WM_UNIT_ID" val="chip20204744_2*i*1"/>
  <p:tag name="KSO_WM_UNIT_INDEX" val="1"/>
  <p:tag name="KSO_WM_UNIT_LAYERLEVEL" val="1"/>
  <p:tag name="KSO_WM_UNIT_SM_LIMIT_TYPE" val=""/>
  <p:tag name="KSO_WM_UNIT_SUBTYPE" val="u"/>
  <p:tag name="KSO_WM_UNIT_TYPE" val="i"/>
</p:tagLst>
</file>

<file path=ppt/tags/tag283.xml><?xml version="1.0" encoding="utf-8"?>
<p:tagLst xmlns:a="http://schemas.openxmlformats.org/drawingml/2006/main" xmlns:r="http://schemas.openxmlformats.org/officeDocument/2006/relationships" xmlns:p="http://schemas.openxmlformats.org/presentationml/2006/main">
  <p:tag name="KSO_WM_ASSEMBLE_CHIP_INDEX" val="f21e4373fa3749bbb9ea0ee7ced7ca05"/>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TAG_VERSION" val="1.0"/>
  <p:tag name="KSO_WM_TEMPLATE_CATEGORY" val="chip"/>
  <p:tag name="KSO_WM_TEMPLATE_INDEX" val="20204744"/>
  <p:tag name="KSO_WM_UNIT_COMPATIBLE" val="0"/>
  <p:tag name="KSO_WM_UNIT_DEC_AREA_ID" val="ae30580318e149ac857a40e0956155a1"/>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284.xml><?xml version="1.0" encoding="utf-8"?>
<p:tagLst xmlns:a="http://schemas.openxmlformats.org/drawingml/2006/main" xmlns:r="http://schemas.openxmlformats.org/officeDocument/2006/relationships" xmlns:p="http://schemas.openxmlformats.org/presentationml/2006/main">
  <p:tag name="KSO_WM_ASSEMBLE_CHIP_INDEX" val="418ae8fcb75148f0ab01f412722ce112"/>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TAG_VERSION" val="1.0"/>
  <p:tag name="KSO_WM_TEMPLATE_CATEGORY" val="chip"/>
  <p:tag name="KSO_WM_TEMPLATE_INDEX" val="20204744"/>
  <p:tag name="KSO_WM_UNIT_COMPATIBLE" val="0"/>
  <p:tag name="KSO_WM_UNIT_DEC_AREA_ID" val="7d4fd540cfba4c05ac033be48af4f28e"/>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285.xml><?xml version="1.0" encoding="utf-8"?>
<p:tagLst xmlns:a="http://schemas.openxmlformats.org/drawingml/2006/main" xmlns:r="http://schemas.openxmlformats.org/officeDocument/2006/relationships" xmlns:p="http://schemas.openxmlformats.org/presentationml/2006/main">
  <p:tag name="KSO_WM_ASSEMBLE_CHIP_INDEX" val="8d9ee5a03c314bfca8f4b6d1ea927496"/>
  <p:tag name="KSO_WM_BEAUTIFY_FLAG" val="#wm#"/>
  <p:tag name="KSO_WM_CHIP_FILLAREA_FILL_RULE" val="{&quot;fill_align&quot;:&quot;cm&quot;,&quot;fill_mode&quot;:&quot;adaptive&quot;,&quot;sacle_strategy&quot;:&quot;smart&quot;}"/>
  <p:tag name="KSO_WM_CHIP_GROUPID" val="5ebe54990ac41c4a0a525673"/>
  <p:tag name="KSO_WM_CHIP_XID" val="5ebe54990ac41c4a0a525674"/>
  <p:tag name="KSO_WM_TAG_VERSION" val="1.0"/>
  <p:tag name="KSO_WM_TEMPLATE_ASSEMBLE_GROUPID" val="5f72db42e9a9ac260a3f6c09"/>
  <p:tag name="KSO_WM_TEMPLATE_ASSEMBLE_XID" val="5f72fa3e0ff15d9a40f6f217"/>
  <p:tag name="KSO_WM_TEMPLATE_CATEGORY" val="custom"/>
  <p:tag name="KSO_WM_TEMPLATE_INDEX" val="20204744"/>
  <p:tag name="KSO_WM_UNIT_BLOCK" val="0"/>
  <p:tag name="KSO_WM_UNIT_COMPATIBLE" val="0"/>
  <p:tag name="KSO_WM_UNIT_DEC_AREA_ID" val="25e6dbabb5eb4191bda647e27b6981a0"/>
  <p:tag name="KSO_WM_UNIT_DEFAULT_FONT" val="24;28;2"/>
  <p:tag name="KSO_WM_UNIT_DIAGRAM_ISNUMVISUAL" val="0"/>
  <p:tag name="KSO_WM_UNIT_DIAGRAM_ISREFERUNIT" val="0"/>
  <p:tag name="KSO_WM_UNIT_HIGHLIGHT" val="0"/>
  <p:tag name="KSO_WM_UNIT_ID" val="custom2020474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TEXT_FILL_FORE_SCHEMECOLOR_INDEX" val="13"/>
  <p:tag name="KSO_WM_UNIT_TEXT_FILL_FORE_SCHEMECOLOR_INDEX_BRIGHTNESS" val="0.15"/>
  <p:tag name="KSO_WM_UNIT_TEXT_FILL_TYPE" val="1"/>
  <p:tag name="KSO_WM_UNIT_TYPE" val="a"/>
  <p:tag name="KSO_WM_UNIT_VALUE" val="22"/>
</p:tagLst>
</file>

<file path=ppt/tags/tag286.xml><?xml version="1.0" encoding="utf-8"?>
<p:tagLst xmlns:a="http://schemas.openxmlformats.org/drawingml/2006/main" xmlns:r="http://schemas.openxmlformats.org/officeDocument/2006/relationships" xmlns:p="http://schemas.openxmlformats.org/presentationml/2006/main">
  <p:tag name="KSO_WM_ASSEMBLE_CHIP_INDEX" val="8d9ee5a03c314bfca8f4b6d1ea927496"/>
  <p:tag name="KSO_WM_BEAUTIFY_FLAG" val="#wm#"/>
  <p:tag name="KSO_WM_CHIP_FILLAREA_FILL_RULE" val="{&quot;fill_align&quot;:&quot;cm&quot;,&quot;fill_mode&quot;:&quot;adaptive&quot;,&quot;sacle_strategy&quot;:&quot;smart&quot;}"/>
  <p:tag name="KSO_WM_CHIP_GROUPID" val="5ebe54990ac41c4a0a525673"/>
  <p:tag name="KSO_WM_CHIP_XID" val="5ebe54990ac41c4a0a525674"/>
  <p:tag name="KSO_WM_TAG_VERSION" val="1.0"/>
  <p:tag name="KSO_WM_TEMPLATE_ASSEMBLE_GROUPID" val="5f72db42e9a9ac260a3f6c09"/>
  <p:tag name="KSO_WM_TEMPLATE_ASSEMBLE_XID" val="5f72fa3e0ff15d9a40f6f217"/>
  <p:tag name="KSO_WM_TEMPLATE_CATEGORY" val="custom"/>
  <p:tag name="KSO_WM_TEMPLATE_INDEX" val="20204744"/>
  <p:tag name="KSO_WM_UNIT_BLOCK" val="0"/>
  <p:tag name="KSO_WM_UNIT_COMPATIBLE" val="0"/>
  <p:tag name="KSO_WM_UNIT_DEC_AREA_ID" val="dd278d08a5e84bf7bed15d061a9c7ad3"/>
  <p:tag name="KSO_WM_UNIT_DEFAULT_FONT" val="14;16;2"/>
  <p:tag name="KSO_WM_UNIT_DIAGRAM_ISNUMVISUAL" val="0"/>
  <p:tag name="KSO_WM_UNIT_DIAGRAM_ISREFERUNIT" val="0"/>
  <p:tag name="KSO_WM_UNIT_HIGHLIGHT" val="0"/>
  <p:tag name="KSO_WM_UNIT_ID" val="custom20204744_1*b*1"/>
  <p:tag name="KSO_WM_UNIT_INDEX" val="1"/>
  <p:tag name="KSO_WM_UNIT_ISCONTENTSTITLE" val="0"/>
  <p:tag name="KSO_WM_UNIT_ISNUMDGMTITLE" val="0"/>
  <p:tag name="KSO_WM_UNIT_LAYERLEVEL" val="1"/>
  <p:tag name="KSO_WM_UNIT_NOCLEAR" val="0"/>
  <p:tag name="KSO_WM_UNIT_PRESET_TEXT" val="单击此处输入你的正文，文字是您思想的提炼，为了最终演示发布的良好效果。"/>
  <p:tag name="KSO_WM_UNIT_TEXT_FILL_FORE_SCHEMECOLOR_INDEX" val="13"/>
  <p:tag name="KSO_WM_UNIT_TEXT_FILL_FORE_SCHEMECOLOR_INDEX_BRIGHTNESS" val="0.35"/>
  <p:tag name="KSO_WM_UNIT_TEXT_FILL_TYPE" val="1"/>
  <p:tag name="KSO_WM_UNIT_TYPE" val="b"/>
  <p:tag name="KSO_WM_UNIT_VALUE" val="132"/>
</p:tagLst>
</file>

<file path=ppt/tags/tag287.xml><?xml version="1.0" encoding="utf-8"?>
<p:tagLst xmlns:a="http://schemas.openxmlformats.org/drawingml/2006/main" xmlns:r="http://schemas.openxmlformats.org/officeDocument/2006/relationships" xmlns:p="http://schemas.openxmlformats.org/presentationml/2006/main">
  <p:tag name="KSO_WM_ASSEMBLE_CHIP_INDEX" val="cc80d97c619c4cc7b5114e8709aa9e95"/>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TAG_VERSION" val="1.0"/>
  <p:tag name="KSO_WM_TEMPLATE_CATEGORY" val="chip"/>
  <p:tag name="KSO_WM_TEMPLATE_INDEX" val="20204744"/>
  <p:tag name="KSO_WM_UNIT_COMPATIBLE" val="0"/>
  <p:tag name="KSO_WM_UNIT_DEC_AREA_ID" val="31a8d46273304d5197c42a882030b030"/>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288.xml><?xml version="1.0" encoding="utf-8"?>
<p:tagLst xmlns:a="http://schemas.openxmlformats.org/drawingml/2006/main" xmlns:r="http://schemas.openxmlformats.org/officeDocument/2006/relationships" xmlns:p="http://schemas.openxmlformats.org/presentationml/2006/main">
  <p:tag name="KSO_WM_ASSEMBLE_CHIP_INDEX" val="02da43137a3146b0a1b260e0a5dac470"/>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TAG_VERSION" val="1.0"/>
  <p:tag name="KSO_WM_TEMPLATE_CATEGORY" val="chip"/>
  <p:tag name="KSO_WM_TEMPLATE_INDEX" val="20204744"/>
  <p:tag name="KSO_WM_UNIT_COMPATIBLE" val="0"/>
  <p:tag name="KSO_WM_UNIT_DEC_AREA_ID" val="ee2b9c19b4b54c4197c6d873adb6bb64"/>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289.xml><?xml version="1.0" encoding="utf-8"?>
<p:tagLst xmlns:a="http://schemas.openxmlformats.org/drawingml/2006/main" xmlns:r="http://schemas.openxmlformats.org/officeDocument/2006/relationships" xmlns:p="http://schemas.openxmlformats.org/presentationml/2006/main">
  <p:tag name="KSO_WM_ASSEMBLE_CHIP_INDEX" val="cc80d97c619c4cc7b5114e8709aa9e95"/>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TAG_VERSION" val="1.0"/>
  <p:tag name="KSO_WM_TEMPLATE_CATEGORY" val="chip"/>
  <p:tag name="KSO_WM_TEMPLATE_INDEX" val="20204744"/>
  <p:tag name="KSO_WM_UNIT_COMPATIBLE" val="0"/>
  <p:tag name="KSO_WM_UNIT_DEC_AREA_ID" val="31a8d46273304d5197c42a882030b030"/>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2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90.xml><?xml version="1.0" encoding="utf-8"?>
<p:tagLst xmlns:a="http://schemas.openxmlformats.org/drawingml/2006/main" xmlns:r="http://schemas.openxmlformats.org/officeDocument/2006/relationships" xmlns:p="http://schemas.openxmlformats.org/presentationml/2006/main">
  <p:tag name="KSO_WM_ASSEMBLE_CHIP_INDEX" val="02da43137a3146b0a1b260e0a5dac470"/>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TAG_VERSION" val="1.0"/>
  <p:tag name="KSO_WM_TEMPLATE_CATEGORY" val="chip"/>
  <p:tag name="KSO_WM_TEMPLATE_INDEX" val="20204744"/>
  <p:tag name="KSO_WM_UNIT_COMPATIBLE" val="0"/>
  <p:tag name="KSO_WM_UNIT_DEC_AREA_ID" val="ee2b9c19b4b54c4197c6d873adb6bb64"/>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291.xml><?xml version="1.0" encoding="utf-8"?>
<p:tagLst xmlns:a="http://schemas.openxmlformats.org/drawingml/2006/main" xmlns:r="http://schemas.openxmlformats.org/officeDocument/2006/relationships" xmlns:p="http://schemas.openxmlformats.org/presentationml/2006/main">
  <p:tag name="KSO_WM_ASSEMBLE_CHIP_INDEX" val="a4069f1c24f64f7a9348450c7bec38b9"/>
  <p:tag name="KSO_WM_BEAUTIFY_FLAG" val="#wm#"/>
  <p:tag name="KSO_WM_CHIP_FILLAREA_FILL_RULE" val="{&quot;fill_align&quot;:&quot;lm&quot;,&quot;fill_effect&quot;:[],&quot;fill_mode&quot;:&quot;adaptive&quot;,&quot;sacle_strategy&quot;:&quot;stretch&quot;}"/>
  <p:tag name="KSO_WM_CHIP_GROUPID" val="5f72db42e9a9ac260a3f6c09"/>
  <p:tag name="KSO_WM_CHIP_XID" val="5f72db42e9a9ac260a3f6c0b"/>
  <p:tag name="KSO_WM_TAG_VERSION" val="1.0"/>
  <p:tag name="KSO_WM_TEMPLATE_CATEGORY" val="chip"/>
  <p:tag name="KSO_WM_TEMPLATE_INDEX" val="20204744"/>
  <p:tag name="KSO_WM_UNIT_COMPATIBLE" val="0"/>
  <p:tag name="KSO_WM_UNIT_DEC_AREA_ID" val="869cb5ec21324eecb18747ce7de0fa6a"/>
  <p:tag name="KSO_WM_UNIT_DECORATE_INFO" val=""/>
  <p:tag name="KSO_WM_UNIT_DIAGRAM_ISNUMVISUAL" val="0"/>
  <p:tag name="KSO_WM_UNIT_DIAGRAM_ISREFERUNIT" val="0"/>
  <p:tag name="KSO_WM_UNIT_HIGHLIGHT" val="0"/>
  <p:tag name="KSO_WM_UNIT_ID" val="chip20204744_2*i*1"/>
  <p:tag name="KSO_WM_UNIT_INDEX" val="1"/>
  <p:tag name="KSO_WM_UNIT_LAYERLEVEL" val="1"/>
  <p:tag name="KSO_WM_UNIT_SM_LIMIT_TYPE" val=""/>
  <p:tag name="KSO_WM_UNIT_SUBTYPE" val="u"/>
  <p:tag name="KSO_WM_UNIT_TYPE" val="i"/>
</p:tagLst>
</file>

<file path=ppt/tags/tag292.xml><?xml version="1.0" encoding="utf-8"?>
<p:tagLst xmlns:a="http://schemas.openxmlformats.org/drawingml/2006/main" xmlns:r="http://schemas.openxmlformats.org/officeDocument/2006/relationships" xmlns:p="http://schemas.openxmlformats.org/presentationml/2006/main">
  <p:tag name="KSO_WM_ASSEMBLE_CHIP_INDEX" val="5b94db23182a425882474fed548c6b0f"/>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TAG_VERSION" val="1.0"/>
  <p:tag name="KSO_WM_TEMPLATE_CATEGORY" val="chip"/>
  <p:tag name="KSO_WM_TEMPLATE_INDEX" val="20204744"/>
  <p:tag name="KSO_WM_UNIT_COMPATIBLE" val="0"/>
  <p:tag name="KSO_WM_UNIT_DEC_AREA_ID" val="c722d7965ef3479f8af7a9d8d8903110"/>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293.xml><?xml version="1.0" encoding="utf-8"?>
<p:tagLst xmlns:a="http://schemas.openxmlformats.org/drawingml/2006/main" xmlns:r="http://schemas.openxmlformats.org/officeDocument/2006/relationships" xmlns:p="http://schemas.openxmlformats.org/presentationml/2006/main">
  <p:tag name="KSO_WM_ASSEMBLE_CHIP_INDEX" val="cc80d97c619c4cc7b5114e8709aa9e95"/>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TAG_VERSION" val="1.0"/>
  <p:tag name="KSO_WM_TEMPLATE_CATEGORY" val="chip"/>
  <p:tag name="KSO_WM_TEMPLATE_INDEX" val="20204744"/>
  <p:tag name="KSO_WM_UNIT_COMPATIBLE" val="0"/>
  <p:tag name="KSO_WM_UNIT_DEC_AREA_ID" val="31a8d46273304d5197c42a882030b030"/>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294.xml><?xml version="1.0" encoding="utf-8"?>
<p:tagLst xmlns:a="http://schemas.openxmlformats.org/drawingml/2006/main" xmlns:r="http://schemas.openxmlformats.org/officeDocument/2006/relationships" xmlns:p="http://schemas.openxmlformats.org/presentationml/2006/main">
  <p:tag name="KSO_WM_ASSEMBLE_CHIP_INDEX" val="02da43137a3146b0a1b260e0a5dac470"/>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TAG_VERSION" val="1.0"/>
  <p:tag name="KSO_WM_TEMPLATE_CATEGORY" val="chip"/>
  <p:tag name="KSO_WM_TEMPLATE_INDEX" val="20204744"/>
  <p:tag name="KSO_WM_UNIT_COMPATIBLE" val="0"/>
  <p:tag name="KSO_WM_UNIT_DEC_AREA_ID" val="ee2b9c19b4b54c4197c6d873adb6bb64"/>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295.xml><?xml version="1.0" encoding="utf-8"?>
<p:tagLst xmlns:a="http://schemas.openxmlformats.org/drawingml/2006/main" xmlns:r="http://schemas.openxmlformats.org/officeDocument/2006/relationships" xmlns:p="http://schemas.openxmlformats.org/presentationml/2006/main">
  <p:tag name="KSO_WM_ASSEMBLE_CHIP_INDEX" val="cc80d97c619c4cc7b5114e8709aa9e95"/>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TAG_VERSION" val="1.0"/>
  <p:tag name="KSO_WM_TEMPLATE_CATEGORY" val="chip"/>
  <p:tag name="KSO_WM_TEMPLATE_INDEX" val="20204744"/>
  <p:tag name="KSO_WM_UNIT_COMPATIBLE" val="0"/>
  <p:tag name="KSO_WM_UNIT_DEC_AREA_ID" val="31a8d46273304d5197c42a882030b030"/>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296.xml><?xml version="1.0" encoding="utf-8"?>
<p:tagLst xmlns:a="http://schemas.openxmlformats.org/drawingml/2006/main" xmlns:r="http://schemas.openxmlformats.org/officeDocument/2006/relationships" xmlns:p="http://schemas.openxmlformats.org/presentationml/2006/main">
  <p:tag name="KSO_WM_ASSEMBLE_CHIP_INDEX" val="02da43137a3146b0a1b260e0a5dac470"/>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TAG_VERSION" val="1.0"/>
  <p:tag name="KSO_WM_TEMPLATE_CATEGORY" val="chip"/>
  <p:tag name="KSO_WM_TEMPLATE_INDEX" val="20204744"/>
  <p:tag name="KSO_WM_UNIT_COMPATIBLE" val="0"/>
  <p:tag name="KSO_WM_UNIT_DEC_AREA_ID" val="ee2b9c19b4b54c4197c6d873adb6bb64"/>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297.xml><?xml version="1.0" encoding="utf-8"?>
<p:tagLst xmlns:a="http://schemas.openxmlformats.org/drawingml/2006/main" xmlns:r="http://schemas.openxmlformats.org/officeDocument/2006/relationships" xmlns:p="http://schemas.openxmlformats.org/presentationml/2006/main">
  <p:tag name="KSO_WM_ASSEMBLE_CHIP_INDEX" val="cc80d97c619c4cc7b5114e8709aa9e95"/>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TAG_VERSION" val="1.0"/>
  <p:tag name="KSO_WM_TEMPLATE_CATEGORY" val="chip"/>
  <p:tag name="KSO_WM_TEMPLATE_INDEX" val="20204744"/>
  <p:tag name="KSO_WM_UNIT_COMPATIBLE" val="0"/>
  <p:tag name="KSO_WM_UNIT_DEC_AREA_ID" val="31a8d46273304d5197c42a882030b030"/>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298.xml><?xml version="1.0" encoding="utf-8"?>
<p:tagLst xmlns:a="http://schemas.openxmlformats.org/drawingml/2006/main" xmlns:r="http://schemas.openxmlformats.org/officeDocument/2006/relationships" xmlns:p="http://schemas.openxmlformats.org/presentationml/2006/main">
  <p:tag name="KSO_WM_ASSEMBLE_CHIP_INDEX" val="02da43137a3146b0a1b260e0a5dac470"/>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TAG_VERSION" val="1.0"/>
  <p:tag name="KSO_WM_TEMPLATE_CATEGORY" val="chip"/>
  <p:tag name="KSO_WM_TEMPLATE_INDEX" val="20204744"/>
  <p:tag name="KSO_WM_UNIT_COMPATIBLE" val="0"/>
  <p:tag name="KSO_WM_UNIT_DEC_AREA_ID" val="ee2b9c19b4b54c4197c6d873adb6bb64"/>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299.xml><?xml version="1.0" encoding="utf-8"?>
<p:tagLst xmlns:a="http://schemas.openxmlformats.org/drawingml/2006/main" xmlns:r="http://schemas.openxmlformats.org/officeDocument/2006/relationships" xmlns:p="http://schemas.openxmlformats.org/presentationml/2006/main">
  <p:tag name="KSO_WM_ASSEMBLE_CHIP_INDEX" val="ff0627b752be4b8f9c841964e767fc7c"/>
  <p:tag name="KSO_WM_BEAUTIFY_FLAG" val="#wm#"/>
  <p:tag name="KSO_WM_CHIP_FILLAREA_FILL_RULE" val="{&quot;fill_align&quot;:&quot;cm&quot;,&quot;fill_effect&quot;:[],&quot;fill_mode&quot;:&quot;adaptive&quot;,&quot;sacle_strategy&quot;:&quot;stretch&quot;}"/>
  <p:tag name="KSO_WM_CHIP_GROUPID" val="5f72db42e9a9ac260a3f6c09"/>
  <p:tag name="KSO_WM_CHIP_XID" val="5f72db42e9a9ac260a3f6c0a"/>
  <p:tag name="KSO_WM_TAG_VERSION" val="1.0"/>
  <p:tag name="KSO_WM_TEMPLATE_CATEGORY" val="chip"/>
  <p:tag name="KSO_WM_TEMPLATE_INDEX" val="20204744"/>
  <p:tag name="KSO_WM_UNIT_COMPATIBLE" val="0"/>
  <p:tag name="KSO_WM_UNIT_DEC_AREA_ID" val="d5b717cf17a843c791a5a6e594706a44"/>
  <p:tag name="KSO_WM_UNIT_DEC_CHANGEPICRESERVED" val="1"/>
  <p:tag name="KSO_WM_UNIT_DEC_SUPPORTCHANGEPIC" val="0"/>
  <p:tag name="KSO_WM_UNIT_DECORATE_INFO" val=""/>
  <p:tag name="KSO_WM_UNIT_DIAGRAM_ISNUMVISUAL" val="0"/>
  <p:tag name="KSO_WM_UNIT_DIAGRAM_ISREFERUNIT" val="0"/>
  <p:tag name="KSO_WM_UNIT_HIGHLIGHT" val="0"/>
  <p:tag name="KSO_WM_UNIT_ID" val="chip20204744_1*i*1"/>
  <p:tag name="KSO_WM_UNIT_INDEX" val="1"/>
  <p:tag name="KSO_WM_UNIT_LAYERLEVEL" val="1"/>
  <p:tag name="KSO_WM_UNIT_SM_LIMIT_TYPE" val=""/>
  <p:tag name="KSO_WM_UNIT_SUBTYPE" val="v"/>
  <p:tag name="KSO_WM_UNIT_TYPE" val="i"/>
</p:tagLst>
</file>

<file path=ppt/tags/tag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3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00.xml><?xml version="1.0" encoding="utf-8"?>
<p:tagLst xmlns:a="http://schemas.openxmlformats.org/drawingml/2006/main" xmlns:r="http://schemas.openxmlformats.org/officeDocument/2006/relationships" xmlns:p="http://schemas.openxmlformats.org/presentationml/2006/main">
  <p:tag name="KSO_WM_ASSEMBLE_CHIP_INDEX" val="722b41ad93b94f41b22a6cae2e97c033"/>
  <p:tag name="KSO_WM_BEAUTIFY_FLAG" val="#wm#"/>
  <p:tag name="KSO_WM_CHIP_FILLAREA_FILL_RULE" val="{&quot;fill_align&quot;:&quot;cm&quot;,&quot;fill_mode&quot;:&quot;adaptive&quot;,&quot;sacle_strategy&quot;:&quot;smart&quot;}"/>
  <p:tag name="KSO_WM_CHIP_GROUPID" val="5ebdf5a90ac41c4a0a525507"/>
  <p:tag name="KSO_WM_CHIP_XID" val="5ebdf5a90ac41c4a0a525508"/>
  <p:tag name="KSO_WM_TAG_VERSION" val="1.0"/>
  <p:tag name="KSO_WM_TEMPLATE_ASSEMBLE_GROUPID" val="5f72db42e9a9ac260a3f6c09"/>
  <p:tag name="KSO_WM_TEMPLATE_ASSEMBLE_XID" val="5f72fa3e0ff15d9a40f6f254"/>
  <p:tag name="KSO_WM_TEMPLATE_CATEGORY" val="custom"/>
  <p:tag name="KSO_WM_TEMPLATE_INDEX" val="20204744"/>
  <p:tag name="KSO_WM_UNIT_BLOCK" val="0"/>
  <p:tag name="KSO_WM_UNIT_COMPATIBLE" val="0"/>
  <p:tag name="KSO_WM_UNIT_DEC_AREA_ID" val="9b27fff379b44449b081a689cb8979e6"/>
  <p:tag name="KSO_WM_UNIT_DEFAULT_FONT" val="24;80;4"/>
  <p:tag name="KSO_WM_UNIT_DIAGRAM_ISNUMVISUAL" val="0"/>
  <p:tag name="KSO_WM_UNIT_DIAGRAM_ISREFERUNIT" val="0"/>
  <p:tag name="KSO_WM_UNIT_HIGHLIGHT" val="0"/>
  <p:tag name="KSO_WM_UNIT_ID" val="custom20204744_1*a*1"/>
  <p:tag name="KSO_WM_UNIT_INDEX" val="1"/>
  <p:tag name="KSO_WM_UNIT_ISCONTENTSTITLE" val="0"/>
  <p:tag name="KSO_WM_UNIT_ISNUMDGMTITLE" val="0"/>
  <p:tag name="KSO_WM_UNIT_LAYERLEVEL" val="1"/>
  <p:tag name="KSO_WM_UNIT_NOCLEAR" val="1"/>
  <p:tag name="KSO_WM_UNIT_PRESET_TEXT" val="谢谢观看"/>
  <p:tag name="KSO_WM_UNIT_TEXT_FILL_FORE_SCHEMECOLOR_INDEX" val="13"/>
  <p:tag name="KSO_WM_UNIT_TEXT_FILL_FORE_SCHEMECOLOR_INDEX_BRIGHTNESS" val="0.15"/>
  <p:tag name="KSO_WM_UNIT_TEXT_FILL_TYPE" val="1"/>
  <p:tag name="KSO_WM_UNIT_TYPE" val="a"/>
  <p:tag name="KSO_WM_UNIT_VALUE" val="10"/>
</p:tagLst>
</file>

<file path=ppt/tags/tag301.xml><?xml version="1.0" encoding="utf-8"?>
<p:tagLst xmlns:a="http://schemas.openxmlformats.org/drawingml/2006/main" xmlns:r="http://schemas.openxmlformats.org/officeDocument/2006/relationships" xmlns:p="http://schemas.openxmlformats.org/presentationml/2006/main">
  <p:tag name="KSO_WM_ASSEMBLE_CHIP_INDEX" val="cc80d97c619c4cc7b5114e8709aa9e95"/>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general"/>
  <p:tag name="KSO_WM_TAG_VERSION" val="1.0"/>
  <p:tag name="KSO_WM_TEMPLATE_CATEGORY" val="chip"/>
  <p:tag name="KSO_WM_TEMPLATE_INDEX" val="20204744"/>
  <p:tag name="KSO_WM_UNIT_COMPATIBLE" val="0"/>
  <p:tag name="KSO_WM_UNIT_DEC_AREA_ID" val="31a8d46273304d5197c42a882030b030"/>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302.xml><?xml version="1.0" encoding="utf-8"?>
<p:tagLst xmlns:a="http://schemas.openxmlformats.org/drawingml/2006/main" xmlns:r="http://schemas.openxmlformats.org/officeDocument/2006/relationships" xmlns:p="http://schemas.openxmlformats.org/presentationml/2006/main">
  <p:tag name="KSO_WM_ASSEMBLE_CHIP_INDEX" val="02da43137a3146b0a1b260e0a5dac470"/>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general"/>
  <p:tag name="KSO_WM_TAG_VERSION" val="1.0"/>
  <p:tag name="KSO_WM_TEMPLATE_CATEGORY" val="chip"/>
  <p:tag name="KSO_WM_TEMPLATE_INDEX" val="20204744"/>
  <p:tag name="KSO_WM_UNIT_COMPATIBLE" val="0"/>
  <p:tag name="KSO_WM_UNIT_DEC_AREA_ID" val="ee2b9c19b4b54c4197c6d873adb6bb64"/>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303.xml><?xml version="1.0" encoding="utf-8"?>
<p:tagLst xmlns:a="http://schemas.openxmlformats.org/drawingml/2006/main" xmlns:r="http://schemas.openxmlformats.org/officeDocument/2006/relationships" xmlns:p="http://schemas.openxmlformats.org/presentationml/2006/main">
  <p:tag name="KSO_WM_SLIDE_BACKGROUND_TYPE" val="general"/>
</p:tagLst>
</file>

<file path=ppt/tags/tag304.xml><?xml version="1.0" encoding="utf-8"?>
<p:tagLst xmlns:a="http://schemas.openxmlformats.org/drawingml/2006/main" xmlns:r="http://schemas.openxmlformats.org/officeDocument/2006/relationships" xmlns:p="http://schemas.openxmlformats.org/presentationml/2006/main">
  <p:tag name="KSO_WM_SLIDE_BACKGROUND_TYPE" val="general"/>
</p:tagLst>
</file>

<file path=ppt/tags/tag305.xml><?xml version="1.0" encoding="utf-8"?>
<p:tagLst xmlns:a="http://schemas.openxmlformats.org/drawingml/2006/main" xmlns:r="http://schemas.openxmlformats.org/officeDocument/2006/relationships" xmlns:p="http://schemas.openxmlformats.org/presentationml/2006/main">
  <p:tag name="KSO_WM_SLIDE_BACKGROUND_TYPE" val="general"/>
</p:tagLst>
</file>

<file path=ppt/tags/tag306.xml><?xml version="1.0" encoding="utf-8"?>
<p:tagLst xmlns:a="http://schemas.openxmlformats.org/drawingml/2006/main" xmlns:r="http://schemas.openxmlformats.org/officeDocument/2006/relationships" xmlns:p="http://schemas.openxmlformats.org/presentationml/2006/main">
  <p:tag name="KSO_WM_SLIDE_BACKGROUND_TYPE" val="general"/>
</p:tagLst>
</file>

<file path=ppt/tags/tag307.xml><?xml version="1.0" encoding="utf-8"?>
<p:tagLst xmlns:a="http://schemas.openxmlformats.org/drawingml/2006/main" xmlns:r="http://schemas.openxmlformats.org/officeDocument/2006/relationships" xmlns:p="http://schemas.openxmlformats.org/presentationml/2006/main">
  <p:tag name="KSO_WM_ASSEMBLE_CHIP_INDEX" val="38aaada0bff04bf2bb173af3fe54993e"/>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e"/>
  <p:tag name="KSO_WM_SLIDE_BACKGROUND_TYPE" val="frame"/>
  <p:tag name="KSO_WM_TAG_VERSION" val="1.0"/>
  <p:tag name="KSO_WM_TEMPLATE_CATEGORY" val="chip"/>
  <p:tag name="KSO_WM_TEMPLATE_INDEX" val="20204744"/>
  <p:tag name="KSO_WM_UNIT_COMPATIBLE" val="0"/>
  <p:tag name="KSO_WM_UNIT_DEC_AREA_ID" val="471bef3fcc3d47f6838d5266e24cb0a4"/>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744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308.xml><?xml version="1.0" encoding="utf-8"?>
<p:tagLst xmlns:a="http://schemas.openxmlformats.org/drawingml/2006/main" xmlns:r="http://schemas.openxmlformats.org/officeDocument/2006/relationships" xmlns:p="http://schemas.openxmlformats.org/presentationml/2006/main">
  <p:tag name="KSO_WM_ASSEMBLE_CHIP_INDEX" val="f8b729f503744bf4946d816b2aca8cb5"/>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frame"/>
  <p:tag name="KSO_WM_TAG_VERSION" val="1.0"/>
  <p:tag name="KSO_WM_TEMPLATE_CATEGORY" val="chip"/>
  <p:tag name="KSO_WM_TEMPLATE_INDEX" val="20204744"/>
  <p:tag name="KSO_WM_UNIT_COMPATIBLE" val="0"/>
  <p:tag name="KSO_WM_UNIT_DEC_AREA_ID" val="58b390f117c2452cb889618cabbad1b2"/>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309.xml><?xml version="1.0" encoding="utf-8"?>
<p:tagLst xmlns:a="http://schemas.openxmlformats.org/drawingml/2006/main" xmlns:r="http://schemas.openxmlformats.org/officeDocument/2006/relationships" xmlns:p="http://schemas.openxmlformats.org/presentationml/2006/main">
  <p:tag name="KSO_WM_ASSEMBLE_CHIP_INDEX" val="d4f484c44e2c4e3f8dfd16cc1767a8c3"/>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frame"/>
  <p:tag name="KSO_WM_TAG_VERSION" val="1.0"/>
  <p:tag name="KSO_WM_TEMPLATE_CATEGORY" val="chip"/>
  <p:tag name="KSO_WM_TEMPLATE_INDEX" val="20204744"/>
  <p:tag name="KSO_WM_UNIT_COMPATIBLE" val="0"/>
  <p:tag name="KSO_WM_UNIT_DEC_AREA_ID" val="4bd4e1c5d29a4ff49a8be885e07fe5d2"/>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3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10.xml><?xml version="1.0" encoding="utf-8"?>
<p:tagLst xmlns:a="http://schemas.openxmlformats.org/drawingml/2006/main" xmlns:r="http://schemas.openxmlformats.org/officeDocument/2006/relationships" xmlns:p="http://schemas.openxmlformats.org/presentationml/2006/main">
  <p:tag name="KSO_WM_SLIDE_BACKGROUND_TYPE" val="frame"/>
</p:tagLst>
</file>

<file path=ppt/tags/tag311.xml><?xml version="1.0" encoding="utf-8"?>
<p:tagLst xmlns:a="http://schemas.openxmlformats.org/drawingml/2006/main" xmlns:r="http://schemas.openxmlformats.org/officeDocument/2006/relationships" xmlns:p="http://schemas.openxmlformats.org/presentationml/2006/main">
  <p:tag name="KSO_WM_SLIDE_BACKGROUND_TYPE" val="frame"/>
</p:tagLst>
</file>

<file path=ppt/tags/tag312.xml><?xml version="1.0" encoding="utf-8"?>
<p:tagLst xmlns:a="http://schemas.openxmlformats.org/drawingml/2006/main" xmlns:r="http://schemas.openxmlformats.org/officeDocument/2006/relationships" xmlns:p="http://schemas.openxmlformats.org/presentationml/2006/main">
  <p:tag name="KSO_WM_SLIDE_BACKGROUND_TYPE" val="frame"/>
</p:tagLst>
</file>

<file path=ppt/tags/tag313.xml><?xml version="1.0" encoding="utf-8"?>
<p:tagLst xmlns:a="http://schemas.openxmlformats.org/drawingml/2006/main" xmlns:r="http://schemas.openxmlformats.org/officeDocument/2006/relationships" xmlns:p="http://schemas.openxmlformats.org/presentationml/2006/main">
  <p:tag name="KSO_WM_SLIDE_BACKGROUND_TYPE" val="frame"/>
</p:tagLst>
</file>

<file path=ppt/tags/tag314.xml><?xml version="1.0" encoding="utf-8"?>
<p:tagLst xmlns:a="http://schemas.openxmlformats.org/drawingml/2006/main" xmlns:r="http://schemas.openxmlformats.org/officeDocument/2006/relationships" xmlns:p="http://schemas.openxmlformats.org/presentationml/2006/main">
  <p:tag name="KSO_WM_SLIDE_BACKGROUND_TYPE" val="frame"/>
</p:tagLst>
</file>

<file path=ppt/tags/tag315.xml><?xml version="1.0" encoding="utf-8"?>
<p:tagLst xmlns:a="http://schemas.openxmlformats.org/drawingml/2006/main" xmlns:r="http://schemas.openxmlformats.org/officeDocument/2006/relationships" xmlns:p="http://schemas.openxmlformats.org/presentationml/2006/main">
  <p:tag name="KSO_WM_ASSEMBLE_CHIP_INDEX" val="8b01f4e11ea845729f3337da121989d9"/>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e"/>
  <p:tag name="KSO_WM_SLIDE_BACKGROUND_TYPE" val="leftRight"/>
  <p:tag name="KSO_WM_TAG_VERSION" val="1.0"/>
  <p:tag name="KSO_WM_TEMPLATE_CATEGORY" val="chip"/>
  <p:tag name="KSO_WM_TEMPLATE_INDEX" val="20204744"/>
  <p:tag name="KSO_WM_UNIT_COMPATIBLE" val="0"/>
  <p:tag name="KSO_WM_UNIT_DEC_AREA_ID" val="46d5360638bf486397caaf0023e8d3a3"/>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744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316.xml><?xml version="1.0" encoding="utf-8"?>
<p:tagLst xmlns:a="http://schemas.openxmlformats.org/drawingml/2006/main" xmlns:r="http://schemas.openxmlformats.org/officeDocument/2006/relationships" xmlns:p="http://schemas.openxmlformats.org/presentationml/2006/main">
  <p:tag name="KSO_WM_ASSEMBLE_CHIP_INDEX" val="a917ead30a554addb2acd2f184d1750c"/>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leftRight"/>
  <p:tag name="KSO_WM_TAG_VERSION" val="1.0"/>
  <p:tag name="KSO_WM_TEMPLATE_CATEGORY" val="chip"/>
  <p:tag name="KSO_WM_TEMPLATE_INDEX" val="20204744"/>
  <p:tag name="KSO_WM_UNIT_COMPATIBLE" val="0"/>
  <p:tag name="KSO_WM_UNIT_DEC_AREA_ID" val="435b1209d68c4e808467e4278555960b"/>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317.xml><?xml version="1.0" encoding="utf-8"?>
<p:tagLst xmlns:a="http://schemas.openxmlformats.org/drawingml/2006/main" xmlns:r="http://schemas.openxmlformats.org/officeDocument/2006/relationships" xmlns:p="http://schemas.openxmlformats.org/presentationml/2006/main">
  <p:tag name="KSO_WM_ASSEMBLE_CHIP_INDEX" val="cedabe1abbfb4f7fa714cea994fb56a7"/>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leftRight"/>
  <p:tag name="KSO_WM_TAG_VERSION" val="1.0"/>
  <p:tag name="KSO_WM_TEMPLATE_CATEGORY" val="chip"/>
  <p:tag name="KSO_WM_TEMPLATE_INDEX" val="20204744"/>
  <p:tag name="KSO_WM_UNIT_COMPATIBLE" val="0"/>
  <p:tag name="KSO_WM_UNIT_DEC_AREA_ID" val="d34cb68a44434d0e9d548887999c1100"/>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318.xml><?xml version="1.0" encoding="utf-8"?>
<p:tagLst xmlns:a="http://schemas.openxmlformats.org/drawingml/2006/main" xmlns:r="http://schemas.openxmlformats.org/officeDocument/2006/relationships" xmlns:p="http://schemas.openxmlformats.org/presentationml/2006/main">
  <p:tag name="KSO_WM_SLIDE_BACKGROUND_TYPE" val="leftRight"/>
</p:tagLst>
</file>

<file path=ppt/tags/tag319.xml><?xml version="1.0" encoding="utf-8"?>
<p:tagLst xmlns:a="http://schemas.openxmlformats.org/drawingml/2006/main" xmlns:r="http://schemas.openxmlformats.org/officeDocument/2006/relationships" xmlns:p="http://schemas.openxmlformats.org/presentationml/2006/main">
  <p:tag name="KSO_WM_SLIDE_BACKGROUND_TYPE" val="leftRight"/>
</p:tagLst>
</file>

<file path=ppt/tags/tag3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20.xml><?xml version="1.0" encoding="utf-8"?>
<p:tagLst xmlns:a="http://schemas.openxmlformats.org/drawingml/2006/main" xmlns:r="http://schemas.openxmlformats.org/officeDocument/2006/relationships" xmlns:p="http://schemas.openxmlformats.org/presentationml/2006/main">
  <p:tag name="KSO_WM_SLIDE_BACKGROUND_TYPE" val="leftRight"/>
</p:tagLst>
</file>

<file path=ppt/tags/tag321.xml><?xml version="1.0" encoding="utf-8"?>
<p:tagLst xmlns:a="http://schemas.openxmlformats.org/drawingml/2006/main" xmlns:r="http://schemas.openxmlformats.org/officeDocument/2006/relationships" xmlns:p="http://schemas.openxmlformats.org/presentationml/2006/main">
  <p:tag name="KSO_WM_SLIDE_BACKGROUND_TYPE" val="leftRight"/>
</p:tagLst>
</file>

<file path=ppt/tags/tag322.xml><?xml version="1.0" encoding="utf-8"?>
<p:tagLst xmlns:a="http://schemas.openxmlformats.org/drawingml/2006/main" xmlns:r="http://schemas.openxmlformats.org/officeDocument/2006/relationships" xmlns:p="http://schemas.openxmlformats.org/presentationml/2006/main">
  <p:tag name="KSO_WM_SLIDE_BACKGROUND_TYPE" val="leftRight"/>
</p:tagLst>
</file>

<file path=ppt/tags/tag323.xml><?xml version="1.0" encoding="utf-8"?>
<p:tagLst xmlns:a="http://schemas.openxmlformats.org/drawingml/2006/main" xmlns:r="http://schemas.openxmlformats.org/officeDocument/2006/relationships" xmlns:p="http://schemas.openxmlformats.org/presentationml/2006/main">
  <p:tag name="KSO_WM_SLIDE_BACKGROUND_TYPE" val="leftRight"/>
</p:tagLst>
</file>

<file path=ppt/tags/tag324.xml><?xml version="1.0" encoding="utf-8"?>
<p:tagLst xmlns:a="http://schemas.openxmlformats.org/drawingml/2006/main" xmlns:r="http://schemas.openxmlformats.org/officeDocument/2006/relationships" xmlns:p="http://schemas.openxmlformats.org/presentationml/2006/main">
  <p:tag name="KSO_WM_ASSEMBLE_CHIP_INDEX" val="df7dc9afffb94a018e6764c90af190b0"/>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e"/>
  <p:tag name="KSO_WM_SLIDE_BACKGROUND_TYPE" val="topBottom"/>
  <p:tag name="KSO_WM_TAG_VERSION" val="1.0"/>
  <p:tag name="KSO_WM_TEMPLATE_CATEGORY" val="chip"/>
  <p:tag name="KSO_WM_TEMPLATE_INDEX" val="20204744"/>
  <p:tag name="KSO_WM_UNIT_COMPATIBLE" val="0"/>
  <p:tag name="KSO_WM_UNIT_DEC_AREA_ID" val="b2f5691700794294b1a32f76a3827866"/>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744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325.xml><?xml version="1.0" encoding="utf-8"?>
<p:tagLst xmlns:a="http://schemas.openxmlformats.org/drawingml/2006/main" xmlns:r="http://schemas.openxmlformats.org/officeDocument/2006/relationships" xmlns:p="http://schemas.openxmlformats.org/presentationml/2006/main">
  <p:tag name="KSO_WM_ASSEMBLE_CHIP_INDEX" val="60a40ef6ffaa45d39c2f2a374818b658"/>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topBottom"/>
  <p:tag name="KSO_WM_TAG_VERSION" val="1.0"/>
  <p:tag name="KSO_WM_TEMPLATE_CATEGORY" val="chip"/>
  <p:tag name="KSO_WM_TEMPLATE_INDEX" val="20204744"/>
  <p:tag name="KSO_WM_UNIT_COMPATIBLE" val="0"/>
  <p:tag name="KSO_WM_UNIT_DEC_AREA_ID" val="4ab410695fac4e3cb85b6e4f7e41f4fe"/>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326.xml><?xml version="1.0" encoding="utf-8"?>
<p:tagLst xmlns:a="http://schemas.openxmlformats.org/drawingml/2006/main" xmlns:r="http://schemas.openxmlformats.org/officeDocument/2006/relationships" xmlns:p="http://schemas.openxmlformats.org/presentationml/2006/main">
  <p:tag name="KSO_WM_ASSEMBLE_CHIP_INDEX" val="f7c03454a2f048478da662f107478df3"/>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topBottom"/>
  <p:tag name="KSO_WM_TAG_VERSION" val="1.0"/>
  <p:tag name="KSO_WM_TEMPLATE_CATEGORY" val="chip"/>
  <p:tag name="KSO_WM_TEMPLATE_INDEX" val="20204744"/>
  <p:tag name="KSO_WM_UNIT_COMPATIBLE" val="0"/>
  <p:tag name="KSO_WM_UNIT_DEC_AREA_ID" val="308b3a8eaf3343428299476c5f11dbc2"/>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327.xml><?xml version="1.0" encoding="utf-8"?>
<p:tagLst xmlns:a="http://schemas.openxmlformats.org/drawingml/2006/main" xmlns:r="http://schemas.openxmlformats.org/officeDocument/2006/relationships" xmlns:p="http://schemas.openxmlformats.org/presentationml/2006/main">
  <p:tag name="KSO_WM_SLIDE_BACKGROUND_TYPE" val="topBottom"/>
</p:tagLst>
</file>

<file path=ppt/tags/tag328.xml><?xml version="1.0" encoding="utf-8"?>
<p:tagLst xmlns:a="http://schemas.openxmlformats.org/drawingml/2006/main" xmlns:r="http://schemas.openxmlformats.org/officeDocument/2006/relationships" xmlns:p="http://schemas.openxmlformats.org/presentationml/2006/main">
  <p:tag name="KSO_WM_SLIDE_BACKGROUND_TYPE" val="topBottom"/>
</p:tagLst>
</file>

<file path=ppt/tags/tag329.xml><?xml version="1.0" encoding="utf-8"?>
<p:tagLst xmlns:a="http://schemas.openxmlformats.org/drawingml/2006/main" xmlns:r="http://schemas.openxmlformats.org/officeDocument/2006/relationships" xmlns:p="http://schemas.openxmlformats.org/presentationml/2006/main">
  <p:tag name="KSO_WM_SLIDE_BACKGROUND_TYPE" val="topBottom"/>
</p:tagLst>
</file>

<file path=ppt/tags/tag3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0.xml><?xml version="1.0" encoding="utf-8"?>
<p:tagLst xmlns:a="http://schemas.openxmlformats.org/drawingml/2006/main" xmlns:r="http://schemas.openxmlformats.org/officeDocument/2006/relationships" xmlns:p="http://schemas.openxmlformats.org/presentationml/2006/main">
  <p:tag name="KSO_WM_SLIDE_BACKGROUND_TYPE" val="topBottom"/>
</p:tagLst>
</file>

<file path=ppt/tags/tag331.xml><?xml version="1.0" encoding="utf-8"?>
<p:tagLst xmlns:a="http://schemas.openxmlformats.org/drawingml/2006/main" xmlns:r="http://schemas.openxmlformats.org/officeDocument/2006/relationships" xmlns:p="http://schemas.openxmlformats.org/presentationml/2006/main">
  <p:tag name="KSO_WM_SLIDE_BACKGROUND_TYPE" val="topBottom"/>
</p:tagLst>
</file>

<file path=ppt/tags/tag332.xml><?xml version="1.0" encoding="utf-8"?>
<p:tagLst xmlns:a="http://schemas.openxmlformats.org/drawingml/2006/main" xmlns:r="http://schemas.openxmlformats.org/officeDocument/2006/relationships" xmlns:p="http://schemas.openxmlformats.org/presentationml/2006/main">
  <p:tag name="KSO_WM_SLIDE_BACKGROUND_TYPE" val="topBottom"/>
</p:tagLst>
</file>

<file path=ppt/tags/tag333.xml><?xml version="1.0" encoding="utf-8"?>
<p:tagLst xmlns:a="http://schemas.openxmlformats.org/drawingml/2006/main" xmlns:r="http://schemas.openxmlformats.org/officeDocument/2006/relationships" xmlns:p="http://schemas.openxmlformats.org/presentationml/2006/main">
  <p:tag name="KSO_WM_ASSEMBLE_CHIP_INDEX" val="30f049969e0e4c1c92d601b07d1d4223"/>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e"/>
  <p:tag name="KSO_WM_SLIDE_BACKGROUND_TYPE" val="bottomTop"/>
  <p:tag name="KSO_WM_TAG_VERSION" val="1.0"/>
  <p:tag name="KSO_WM_TEMPLATE_CATEGORY" val="chip"/>
  <p:tag name="KSO_WM_TEMPLATE_INDEX" val="20204744"/>
  <p:tag name="KSO_WM_UNIT_COMPATIBLE" val="0"/>
  <p:tag name="KSO_WM_UNIT_DEC_AREA_ID" val="4be2e452ed36403687e670f9e6c451e9"/>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744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334.xml><?xml version="1.0" encoding="utf-8"?>
<p:tagLst xmlns:a="http://schemas.openxmlformats.org/drawingml/2006/main" xmlns:r="http://schemas.openxmlformats.org/officeDocument/2006/relationships" xmlns:p="http://schemas.openxmlformats.org/presentationml/2006/main">
  <p:tag name="KSO_WM_ASSEMBLE_CHIP_INDEX" val="1666e91697564dcdb86753077879dd0b"/>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bottomTop"/>
  <p:tag name="KSO_WM_TAG_VERSION" val="1.0"/>
  <p:tag name="KSO_WM_TEMPLATE_CATEGORY" val="chip"/>
  <p:tag name="KSO_WM_TEMPLATE_INDEX" val="20204744"/>
  <p:tag name="KSO_WM_UNIT_COMPATIBLE" val="0"/>
  <p:tag name="KSO_WM_UNIT_DEC_AREA_ID" val="ed53b1d029d046f58fe6630c45e00648"/>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335.xml><?xml version="1.0" encoding="utf-8"?>
<p:tagLst xmlns:a="http://schemas.openxmlformats.org/drawingml/2006/main" xmlns:r="http://schemas.openxmlformats.org/officeDocument/2006/relationships" xmlns:p="http://schemas.openxmlformats.org/presentationml/2006/main">
  <p:tag name="KSO_WM_ASSEMBLE_CHIP_INDEX" val="7e6a65cd769c418b8062813a8ce5e11f"/>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bottomTop"/>
  <p:tag name="KSO_WM_TAG_VERSION" val="1.0"/>
  <p:tag name="KSO_WM_TEMPLATE_CATEGORY" val="chip"/>
  <p:tag name="KSO_WM_TEMPLATE_INDEX" val="20204744"/>
  <p:tag name="KSO_WM_UNIT_COMPATIBLE" val="0"/>
  <p:tag name="KSO_WM_UNIT_DEC_AREA_ID" val="9e4a42f5f3f04ea39aabe1f6f5eaa25c"/>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336.xml><?xml version="1.0" encoding="utf-8"?>
<p:tagLst xmlns:a="http://schemas.openxmlformats.org/drawingml/2006/main" xmlns:r="http://schemas.openxmlformats.org/officeDocument/2006/relationships" xmlns:p="http://schemas.openxmlformats.org/presentationml/2006/main">
  <p:tag name="KSO_WM_SLIDE_BACKGROUND_TYPE" val="bottomTop"/>
</p:tagLst>
</file>

<file path=ppt/tags/tag337.xml><?xml version="1.0" encoding="utf-8"?>
<p:tagLst xmlns:a="http://schemas.openxmlformats.org/drawingml/2006/main" xmlns:r="http://schemas.openxmlformats.org/officeDocument/2006/relationships" xmlns:p="http://schemas.openxmlformats.org/presentationml/2006/main">
  <p:tag name="KSO_WM_SLIDE_BACKGROUND_TYPE" val="bottomTop"/>
</p:tagLst>
</file>

<file path=ppt/tags/tag338.xml><?xml version="1.0" encoding="utf-8"?>
<p:tagLst xmlns:a="http://schemas.openxmlformats.org/drawingml/2006/main" xmlns:r="http://schemas.openxmlformats.org/officeDocument/2006/relationships" xmlns:p="http://schemas.openxmlformats.org/presentationml/2006/main">
  <p:tag name="KSO_WM_SLIDE_BACKGROUND_TYPE" val="bottomTop"/>
</p:tagLst>
</file>

<file path=ppt/tags/tag339.xml><?xml version="1.0" encoding="utf-8"?>
<p:tagLst xmlns:a="http://schemas.openxmlformats.org/drawingml/2006/main" xmlns:r="http://schemas.openxmlformats.org/officeDocument/2006/relationships" xmlns:p="http://schemas.openxmlformats.org/presentationml/2006/main">
  <p:tag name="KSO_WM_SLIDE_BACKGROUND_TYPE" val="bottomTop"/>
</p:tagLst>
</file>

<file path=ppt/tags/tag3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0.xml><?xml version="1.0" encoding="utf-8"?>
<p:tagLst xmlns:a="http://schemas.openxmlformats.org/drawingml/2006/main" xmlns:r="http://schemas.openxmlformats.org/officeDocument/2006/relationships" xmlns:p="http://schemas.openxmlformats.org/presentationml/2006/main">
  <p:tag name="KSO_WM_SLIDE_BACKGROUND_TYPE" val="bottomTop"/>
</p:tagLst>
</file>

<file path=ppt/tags/tag341.xml><?xml version="1.0" encoding="utf-8"?>
<p:tagLst xmlns:a="http://schemas.openxmlformats.org/drawingml/2006/main" xmlns:r="http://schemas.openxmlformats.org/officeDocument/2006/relationships" xmlns:p="http://schemas.openxmlformats.org/presentationml/2006/main">
  <p:tag name="KSO_WM_SLIDE_BACKGROUND_TYPE" val="bottomTop"/>
</p:tagLst>
</file>

<file path=ppt/tags/tag342.xml><?xml version="1.0" encoding="utf-8"?>
<p:tagLst xmlns:a="http://schemas.openxmlformats.org/drawingml/2006/main" xmlns:r="http://schemas.openxmlformats.org/officeDocument/2006/relationships" xmlns:p="http://schemas.openxmlformats.org/presentationml/2006/main">
  <p:tag name="KSO_WM_ASSEMBLE_CHIP_INDEX" val="28657cdf85474f949f9e19187004ac5a"/>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e"/>
  <p:tag name="KSO_WM_SLIDE_BACKGROUND_TYPE" val="navigation"/>
  <p:tag name="KSO_WM_TAG_VERSION" val="1.0"/>
  <p:tag name="KSO_WM_TEMPLATE_CATEGORY" val="chip"/>
  <p:tag name="KSO_WM_TEMPLATE_INDEX" val="20204744"/>
  <p:tag name="KSO_WM_UNIT_COMPATIBLE" val="0"/>
  <p:tag name="KSO_WM_UNIT_DEC_AREA_ID" val="4b7d1efa637d464e98f2018023b7bf77"/>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744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343.xml><?xml version="1.0" encoding="utf-8"?>
<p:tagLst xmlns:a="http://schemas.openxmlformats.org/drawingml/2006/main" xmlns:r="http://schemas.openxmlformats.org/officeDocument/2006/relationships" xmlns:p="http://schemas.openxmlformats.org/presentationml/2006/main">
  <p:tag name="KSO_WM_ASSEMBLE_CHIP_INDEX" val="12512374de0d4d62a4cbedccc4f89fe2"/>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navigation"/>
  <p:tag name="KSO_WM_TAG_VERSION" val="1.0"/>
  <p:tag name="KSO_WM_TEMPLATE_CATEGORY" val="chip"/>
  <p:tag name="KSO_WM_TEMPLATE_INDEX" val="20204744"/>
  <p:tag name="KSO_WM_UNIT_COMPATIBLE" val="0"/>
  <p:tag name="KSO_WM_UNIT_DEC_AREA_ID" val="daa9e5f779b545d58e10cb974b3ea483"/>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344.xml><?xml version="1.0" encoding="utf-8"?>
<p:tagLst xmlns:a="http://schemas.openxmlformats.org/drawingml/2006/main" xmlns:r="http://schemas.openxmlformats.org/officeDocument/2006/relationships" xmlns:p="http://schemas.openxmlformats.org/presentationml/2006/main">
  <p:tag name="KSO_WM_ASSEMBLE_CHIP_INDEX" val="32c4cd00491748e6a784bb491ddad3d5"/>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navigation"/>
  <p:tag name="KSO_WM_TAG_VERSION" val="1.0"/>
  <p:tag name="KSO_WM_TEMPLATE_CATEGORY" val="chip"/>
  <p:tag name="KSO_WM_TEMPLATE_INDEX" val="20204744"/>
  <p:tag name="KSO_WM_UNIT_COMPATIBLE" val="0"/>
  <p:tag name="KSO_WM_UNIT_DEC_AREA_ID" val="a46e41a8076f44f9ad17fa74fd64976c"/>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345.xml><?xml version="1.0" encoding="utf-8"?>
<p:tagLst xmlns:a="http://schemas.openxmlformats.org/drawingml/2006/main" xmlns:r="http://schemas.openxmlformats.org/officeDocument/2006/relationships" xmlns:p="http://schemas.openxmlformats.org/presentationml/2006/main">
  <p:tag name="KSO_WM_SLIDE_BACKGROUND_TYPE" val="navigation"/>
</p:tagLst>
</file>

<file path=ppt/tags/tag346.xml><?xml version="1.0" encoding="utf-8"?>
<p:tagLst xmlns:a="http://schemas.openxmlformats.org/drawingml/2006/main" xmlns:r="http://schemas.openxmlformats.org/officeDocument/2006/relationships" xmlns:p="http://schemas.openxmlformats.org/presentationml/2006/main">
  <p:tag name="KSO_WM_SLIDE_BACKGROUND_TYPE" val="navigation"/>
</p:tagLst>
</file>

<file path=ppt/tags/tag347.xml><?xml version="1.0" encoding="utf-8"?>
<p:tagLst xmlns:a="http://schemas.openxmlformats.org/drawingml/2006/main" xmlns:r="http://schemas.openxmlformats.org/officeDocument/2006/relationships" xmlns:p="http://schemas.openxmlformats.org/presentationml/2006/main">
  <p:tag name="KSO_WM_SLIDE_BACKGROUND_TYPE" val="navigation"/>
</p:tagLst>
</file>

<file path=ppt/tags/tag348.xml><?xml version="1.0" encoding="utf-8"?>
<p:tagLst xmlns:a="http://schemas.openxmlformats.org/drawingml/2006/main" xmlns:r="http://schemas.openxmlformats.org/officeDocument/2006/relationships" xmlns:p="http://schemas.openxmlformats.org/presentationml/2006/main">
  <p:tag name="KSO_WM_SLIDE_BACKGROUND_TYPE" val="navigation"/>
</p:tagLst>
</file>

<file path=ppt/tags/tag349.xml><?xml version="1.0" encoding="utf-8"?>
<p:tagLst xmlns:a="http://schemas.openxmlformats.org/drawingml/2006/main" xmlns:r="http://schemas.openxmlformats.org/officeDocument/2006/relationships" xmlns:p="http://schemas.openxmlformats.org/presentationml/2006/main">
  <p:tag name="KSO_WM_SLIDE_BACKGROUND_TYPE" val="navigation"/>
</p:tagLst>
</file>

<file path=ppt/tags/tag3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0.xml><?xml version="1.0" encoding="utf-8"?>
<p:tagLst xmlns:a="http://schemas.openxmlformats.org/drawingml/2006/main" xmlns:r="http://schemas.openxmlformats.org/officeDocument/2006/relationships" xmlns:p="http://schemas.openxmlformats.org/presentationml/2006/main">
  <p:tag name="KSO_WM_SLIDE_BACKGROUND_TYPE" val="navigation"/>
</p:tagLst>
</file>

<file path=ppt/tags/tag351.xml><?xml version="1.0" encoding="utf-8"?>
<p:tagLst xmlns:a="http://schemas.openxmlformats.org/drawingml/2006/main" xmlns:r="http://schemas.openxmlformats.org/officeDocument/2006/relationships" xmlns:p="http://schemas.openxmlformats.org/presentationml/2006/main">
  <p:tag name="KSO_WM_SLIDE_BACKGROUND_TYPE" val="navigation"/>
</p:tagLst>
</file>

<file path=ppt/tags/tag352.xml><?xml version="1.0" encoding="utf-8"?>
<p:tagLst xmlns:a="http://schemas.openxmlformats.org/drawingml/2006/main" xmlns:r="http://schemas.openxmlformats.org/officeDocument/2006/relationships" xmlns:p="http://schemas.openxmlformats.org/presentationml/2006/main">
  <p:tag name="KSO_WM_SLIDE_BACKGROUND_TYPE" val="navigation"/>
</p:tagLst>
</file>

<file path=ppt/tags/tag353.xml><?xml version="1.0" encoding="utf-8"?>
<p:tagLst xmlns:a="http://schemas.openxmlformats.org/drawingml/2006/main" xmlns:r="http://schemas.openxmlformats.org/officeDocument/2006/relationships" xmlns:p="http://schemas.openxmlformats.org/presentationml/2006/main">
  <p:tag name="KSO_WM_ASSEMBLE_CHIP_INDEX" val="8f2abfc2883b41b48614c1199be8ac11"/>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e"/>
  <p:tag name="KSO_WM_SLIDE_BACKGROUND_TYPE" val="belt"/>
  <p:tag name="KSO_WM_TAG_VERSION" val="1.0"/>
  <p:tag name="KSO_WM_TEMPLATE_CATEGORY" val="chip"/>
  <p:tag name="KSO_WM_TEMPLATE_INDEX" val="20204744"/>
  <p:tag name="KSO_WM_UNIT_COMPATIBLE" val="0"/>
  <p:tag name="KSO_WM_UNIT_DEC_AREA_ID" val="b23170a81530482ebe376a233b24ea83"/>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744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354.xml><?xml version="1.0" encoding="utf-8"?>
<p:tagLst xmlns:a="http://schemas.openxmlformats.org/drawingml/2006/main" xmlns:r="http://schemas.openxmlformats.org/officeDocument/2006/relationships" xmlns:p="http://schemas.openxmlformats.org/presentationml/2006/main">
  <p:tag name="KSO_WM_ASSEMBLE_CHIP_INDEX" val="71a2d802ba4e4a49970c63a3076f215c"/>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belt"/>
  <p:tag name="KSO_WM_TAG_VERSION" val="1.0"/>
  <p:tag name="KSO_WM_TEMPLATE_CATEGORY" val="chip"/>
  <p:tag name="KSO_WM_TEMPLATE_INDEX" val="20204744"/>
  <p:tag name="KSO_WM_UNIT_COMPATIBLE" val="0"/>
  <p:tag name="KSO_WM_UNIT_DEC_AREA_ID" val="9c602ddab5614876ad4e9a781a286ca6"/>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355.xml><?xml version="1.0" encoding="utf-8"?>
<p:tagLst xmlns:a="http://schemas.openxmlformats.org/drawingml/2006/main" xmlns:r="http://schemas.openxmlformats.org/officeDocument/2006/relationships" xmlns:p="http://schemas.openxmlformats.org/presentationml/2006/main">
  <p:tag name="KSO_WM_ASSEMBLE_CHIP_INDEX" val="d19362c144d148a2ba328154eeb4e04f"/>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belt"/>
  <p:tag name="KSO_WM_TAG_VERSION" val="1.0"/>
  <p:tag name="KSO_WM_TEMPLATE_CATEGORY" val="chip"/>
  <p:tag name="KSO_WM_TEMPLATE_INDEX" val="20204744"/>
  <p:tag name="KSO_WM_UNIT_COMPATIBLE" val="0"/>
  <p:tag name="KSO_WM_UNIT_DEC_AREA_ID" val="285353902d7b4083baf78fce4c0189c3"/>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356.xml><?xml version="1.0" encoding="utf-8"?>
<p:tagLst xmlns:a="http://schemas.openxmlformats.org/drawingml/2006/main" xmlns:r="http://schemas.openxmlformats.org/officeDocument/2006/relationships" xmlns:p="http://schemas.openxmlformats.org/presentationml/2006/main">
  <p:tag name="KSO_WM_SLIDE_BACKGROUND_TYPE" val="belt"/>
</p:tagLst>
</file>

<file path=ppt/tags/tag357.xml><?xml version="1.0" encoding="utf-8"?>
<p:tagLst xmlns:a="http://schemas.openxmlformats.org/drawingml/2006/main" xmlns:r="http://schemas.openxmlformats.org/officeDocument/2006/relationships" xmlns:p="http://schemas.openxmlformats.org/presentationml/2006/main">
  <p:tag name="KSO_WM_SLIDE_BACKGROUND_TYPE" val="belt"/>
</p:tagLst>
</file>

<file path=ppt/tags/tag358.xml><?xml version="1.0" encoding="utf-8"?>
<p:tagLst xmlns:a="http://schemas.openxmlformats.org/drawingml/2006/main" xmlns:r="http://schemas.openxmlformats.org/officeDocument/2006/relationships" xmlns:p="http://schemas.openxmlformats.org/presentationml/2006/main">
  <p:tag name="KSO_WM_SLIDE_BACKGROUND_TYPE" val="belt"/>
</p:tagLst>
</file>

<file path=ppt/tags/tag359.xml><?xml version="1.0" encoding="utf-8"?>
<p:tagLst xmlns:a="http://schemas.openxmlformats.org/drawingml/2006/main" xmlns:r="http://schemas.openxmlformats.org/officeDocument/2006/relationships" xmlns:p="http://schemas.openxmlformats.org/presentationml/2006/main">
  <p:tag name="KSO_WM_SLIDE_BACKGROUND_TYPE" val="belt"/>
</p:tagLst>
</file>

<file path=ppt/tags/tag3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0.xml><?xml version="1.0" encoding="utf-8"?>
<p:tagLst xmlns:a="http://schemas.openxmlformats.org/drawingml/2006/main" xmlns:r="http://schemas.openxmlformats.org/officeDocument/2006/relationships" xmlns:p="http://schemas.openxmlformats.org/presentationml/2006/main">
  <p:tag name="KSO_WM_SLIDE_BACKGROUND_TYPE" val="belt"/>
</p:tagLst>
</file>

<file path=ppt/tags/tag361.xml><?xml version="1.0" encoding="utf-8"?>
<p:tagLst xmlns:a="http://schemas.openxmlformats.org/drawingml/2006/main" xmlns:r="http://schemas.openxmlformats.org/officeDocument/2006/relationships" xmlns:p="http://schemas.openxmlformats.org/presentationml/2006/main">
  <p:tag name="KSO_WM_BEAUTIFY_FLAG" val="#wm#"/>
  <p:tag name="KSO_WM_SLIDE_ID" val="custom20205176_1"/>
  <p:tag name="KSO_WM_SLIDE_INDEX" val="1"/>
  <p:tag name="KSO_WM_SLIDE_ITEM_CNT" val="0"/>
  <p:tag name="KSO_WM_SLIDE_LAYOUT" val="a_b"/>
  <p:tag name="KSO_WM_SLIDE_LAYOUT_CNT" val="1_1"/>
  <p:tag name="KSO_WM_SLIDE_SUBTYPE" val="defaultBlank"/>
  <p:tag name="KSO_WM_SLIDE_TYPE" val="title"/>
  <p:tag name="KSO_WM_TAG_VERSION" val="1.0"/>
  <p:tag name="KSO_WM_TEMPLATE_CATEGORY" val="custom"/>
  <p:tag name="KSO_WM_TEMPLATE_COLOR_TYPE" val="1"/>
  <p:tag name="KSO_WM_TEMPLATE_INDEX" val="20205176"/>
  <p:tag name="KSO_WM_TEMPLATE_MASTER_TYPE" val="0"/>
  <p:tag name="KSO_WM_TEMPLATE_SUBCATEGORY" val="19"/>
  <p:tag name="KSO_WM_TEMPLATE_THUMBS_INDEX" val="1、4、7、12、13、14、15、16、17、18、20、24、25、28、33、36、40、43、44"/>
  <p:tag name="KSO_WM_UNIT_SHOW_EDIT_AREA_INDICATION" val="1"/>
</p:tagLst>
</file>

<file path=ppt/tags/tag362.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75bdd29ae5214fe0acecf037d8326212&quot;,&quot;fill_align&quot;:&quot;cm&quot;,&quot;text_align&quot;:&quot;cm&quot;,&quot;text_direction&quot;:&quot;horizontal&quot;,&quot;chip_types&quot;:[&quot;picture&quot;]},{&quot;fill_id&quot;:&quot;cbcf4f92478f425c9c02a58d10a658c1&quot;,&quot;fill_align&quot;:&quot;lb&quot;,&quot;text_align&quot;:&quot;lb&quot;,&quot;text_direction&quot;:&quot;horizontal&quot;,&quot;chip_types&quot;:[&quot;header&quot;]},{&quot;fill_id&quot;:&quot;56b8915d08b740a9bd63d2f6f56d9662&quot;,&quot;fill_align&quot;:&quot;lt&quot;,&quot;text_align&quot;:&quot;lt&quot;,&quot;text_direction&quot;:&quot;horizontal&quot;,&quot;chip_types&quot;:[&quot;text&quot;,&quot;picture&quot;,&quot;chart&quot;,&quot;table&quot;]}]]"/>
  <p:tag name="KSO_WM_CHIP_GROUPID" val="5ef0868204715a21078025bc"/>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f0868204715a21078025bd"/>
  <p:tag name="KSO_WM_SLIDE_BACKGROUND" val="[&quot;general&quot;]"/>
  <p:tag name="KSO_WM_SLIDE_BACKGROUND_TYPE" val="general"/>
  <p:tag name="KSO_WM_SLIDE_BK_DARK_LIGHT" val="2"/>
  <p:tag name="KSO_WM_SLIDE_ID" val="diagram20211066_1"/>
  <p:tag name="KSO_WM_SLIDE_INDEX" val="1"/>
  <p:tag name="KSO_WM_SLIDE_ITEM_CNT" val="0"/>
  <p:tag name="KSO_WM_SLIDE_LAYOUT" val="a_d"/>
  <p:tag name="KSO_WM_SLIDE_LAYOUT_CNT" val="1_2"/>
  <p:tag name="KSO_WM_SLIDE_LAYOUT_INFO" val="{&quot;backgroundInfo&quot;:[{&quot;bottom&quot;:0,&quot;bottomAbs&quot;:false,&quot;left&quot;:0,&quot;leftAbs&quot;:false,&quot;right&quot;:0,&quot;rightAbs&quot;:false,&quot;top&quot;:0,&quot;topAbs&quot;:false,&quot;type&quot;:&quot;general&quot;}],&quot;direction&quot;:1,&quot;id&quot;:&quot;2020-09-23T10:38:06&quot;,&quot;maxSize&quot;:{&quot;size1&quot;:53.799999999999997},&quot;minSize&quot;:{&quot;size1&quot;:28.699999999999999},&quot;normalSize&quot;:{&quot;size1&quot;:48.300104166666657},&quot;subLayout&quot;:[{&quot;id&quot;:&quot;2020-09-23T10:38:06&quot;,&quot;type&quot;:0},{&quot;id&quot;:&quot;2020-09-23T10:38:06&quot;,&quot;maxSize&quot;:{&quot;size1&quot;:37.899686001791373},&quot;minSize&quot;:{&quot;size1&quot;:24.399686001791377},&quot;normalSize&quot;:{&quot;size1&quot;:24.673204520309895},&quot;subLayout&quot;:[{&quot;id&quot;:&quot;2020-09-23T10:38:06&quot;,&quot;margin&quot;:{&quot;bottom&quot;:0.026000002399086952,&quot;left&quot;:1.253000020980835,&quot;right&quot;:1.2699999809265137,&quot;top&quot;:2.5399999618530273},&quot;type&quot;:0},{&quot;id&quot;:&quot;2020-09-23T10:38:06&quot;,&quot;margin&quot;:{&quot;bottom&quot;:2.5399999618530273,&quot;left&quot;:1.253000020980835,&quot;right&quot;:1.2699999809265137,&quot;top&quot;:0.81999999284744263},&quot;type&quot;:0}],&quot;type&quot;:0}],&quot;type&quot;:0}"/>
  <p:tag name="KSO_WM_SLIDE_POSITION" val="0*0"/>
  <p:tag name="KSO_WM_SLIDE_RATIO" val="1.777778"/>
  <p:tag name="KSO_WM_SLIDE_SIZE" val="924*540"/>
  <p:tag name="KSO_WM_SLIDE_SUBTYPE" val="picTxt"/>
  <p:tag name="KSO_WM_SLIDE_SUPPORT_FEATURE_TYPE" val="0"/>
  <p:tag name="KSO_WM_SLIDE_TYPE" val="text"/>
  <p:tag name="KSO_WM_TAG_VERSION" val="1.0"/>
  <p:tag name="KSO_WM_TEMPLATE_ASSEMBLE_GROUPID" val="5f6ab50e2eaee48abcfef3bf"/>
  <p:tag name="KSO_WM_TEMPLATE_ASSEMBLE_XID" val="5f6ab50e2eaee48abcfef3bf"/>
  <p:tag name="KSO_WM_TEMPLATE_CATEGORY" val="diagram"/>
  <p:tag name="KSO_WM_TEMPLATE_COLOR_TYPE" val="1"/>
  <p:tag name="KSO_WM_TEMPLATE_INDEX" val="20211066"/>
  <p:tag name="KSO_WM_TEMPLATE_MASTER_TYPE" val="0"/>
  <p:tag name="KSO_WM_TEMPLATE_SUBCATEGORY" val="21"/>
</p:tagLst>
</file>

<file path=ppt/tags/tag363.xml><?xml version="1.0" encoding="utf-8"?>
<p:tagLst xmlns:a="http://schemas.openxmlformats.org/drawingml/2006/main" xmlns:r="http://schemas.openxmlformats.org/officeDocument/2006/relationships" xmlns:p="http://schemas.openxmlformats.org/presentationml/2006/main">
  <p:tag name="KSO_WM_ASSEMBLE_CHIP_INDEX" val="91b77e95a3df450285db1f0b78a39ea8"/>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6ab50e2eaee48abcfef3bf"/>
  <p:tag name="KSO_WM_TEMPLATE_ASSEMBLE_XID" val="5f6ab50e2eaee48abcfef3bf"/>
  <p:tag name="KSO_WM_TEMPLATE_CATEGORY" val="diagram"/>
  <p:tag name="KSO_WM_TEMPLATE_INDEX" val="20211066"/>
  <p:tag name="KSO_WM_UNIT_COMPATIBLE" val="1"/>
  <p:tag name="KSO_WM_UNIT_DEC_AREA_ID" val="0d0966f4624a45b1b355d7b770824c78"/>
  <p:tag name="KSO_WM_UNIT_DECORATE_INFO" val=""/>
  <p:tag name="KSO_WM_UNIT_DIAGRAM_ISNUMVISUAL" val="0"/>
  <p:tag name="KSO_WM_UNIT_DIAGRAM_ISREFERUNIT" val="0"/>
  <p:tag name="KSO_WM_UNIT_HIGHLIGHT" val="0"/>
  <p:tag name="KSO_WM_UNIT_ID" val="diagram20211066_1*d*2"/>
  <p:tag name="KSO_WM_UNIT_INDEX" val="2"/>
  <p:tag name="KSO_WM_UNIT_LAYERLEVEL" val="1"/>
  <p:tag name="KSO_WM_UNIT_PLACING_PICTURE" val="91b77e95a3df450285db1f0b78a39ea8"/>
  <p:tag name="KSO_WM_UNIT_SM_LIMIT_TYPE" val=""/>
  <p:tag name="KSO_WM_UNIT_TYPE" val="d"/>
  <p:tag name="KSO_WM_UNIT_VALUE" val="1904*1819"/>
</p:tagLst>
</file>

<file path=ppt/tags/tag364.xml><?xml version="1.0" encoding="utf-8"?>
<p:tagLst xmlns:a="http://schemas.openxmlformats.org/drawingml/2006/main" xmlns:r="http://schemas.openxmlformats.org/officeDocument/2006/relationships" xmlns:p="http://schemas.openxmlformats.org/presentationml/2006/main">
  <p:tag name="KSO_WM_ASSEMBLE_CHIP_INDEX" val="47e5737dc6f04641bf3265b2ea989744"/>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ab50e2eaee48abcfef3bf"/>
  <p:tag name="KSO_WM_TEMPLATE_ASSEMBLE_XID" val="5f6ab50e2eaee48abcfef3bf"/>
  <p:tag name="KSO_WM_TEMPLATE_CATEGORY" val="diagram"/>
  <p:tag name="KSO_WM_TEMPLATE_INDEX" val="20211066"/>
  <p:tag name="KSO_WM_UNIT_BLOCK" val="0"/>
  <p:tag name="KSO_WM_UNIT_COMPATIBLE" val="0"/>
  <p:tag name="KSO_WM_UNIT_DEC_AREA_ID" val="2ca1f261c0874bc89dd5574a335b2ab8"/>
  <p:tag name="KSO_WM_UNIT_DECORATE_INFO" val=""/>
  <p:tag name="KSO_WM_UNIT_DEFAULT_FONT" val="24;44;4"/>
  <p:tag name="KSO_WM_UNIT_DIAGRAM_ISNUMVISUAL" val="0"/>
  <p:tag name="KSO_WM_UNIT_DIAGRAM_ISREFERUNIT" val="0"/>
  <p:tag name="KSO_WM_UNIT_HIGHLIGHT" val="0"/>
  <p:tag name="KSO_WM_UNIT_ID" val="diagram20211066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a"/>
  <p:tag name="KSO_WM_UNIT_VALUE" val="18"/>
</p:tagLst>
</file>

<file path=ppt/tags/tag365.xml><?xml version="1.0" encoding="utf-8"?>
<p:tagLst xmlns:a="http://schemas.openxmlformats.org/drawingml/2006/main" xmlns:r="http://schemas.openxmlformats.org/officeDocument/2006/relationships" xmlns:p="http://schemas.openxmlformats.org/presentationml/2006/main">
  <p:tag name="KSO_WM_ASSEMBLE_CHIP_INDEX" val="15bdae476ede41b3a18148073ae303cb"/>
  <p:tag name="KSO_WM_BEAUTIFY_FLAG" val="#wm#"/>
  <p:tag name="KSO_WM_CHIP_FILLAREA_FILL_RULE" val="{&quot;fill_align&quot;:&quot;lt&quot;,&quot;fill_mode&quot;:&quot;full&quot;,&quot;sacle_strategy&quot;:&quot;smart&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6ab50e2eaee48abcfef3bf"/>
  <p:tag name="KSO_WM_TEMPLATE_ASSEMBLE_XID" val="5f6ab50e2eaee48abcfef3bf"/>
  <p:tag name="KSO_WM_TEMPLATE_CATEGORY" val="diagram"/>
  <p:tag name="KSO_WM_TEMPLATE_INDEX" val="20211066"/>
  <p:tag name="KSO_WM_UNIT_COMPATIBLE" val="0"/>
  <p:tag name="KSO_WM_UNIT_DEC_AREA_ID" val="74a7f10070cc4807bd07ca6fee1f4787"/>
  <p:tag name="KSO_WM_UNIT_DECORATE_INFO" val=""/>
  <p:tag name="KSO_WM_UNIT_DIAGRAM_ISNUMVISUAL" val="0"/>
  <p:tag name="KSO_WM_UNIT_DIAGRAM_ISREFERUNIT" val="0"/>
  <p:tag name="KSO_WM_UNIT_HIGHLIGHT" val="0"/>
  <p:tag name="KSO_WM_UNIT_ID" val="diagram20211066_1*d*1"/>
  <p:tag name="KSO_WM_UNIT_INDEX" val="1"/>
  <p:tag name="KSO_WM_UNIT_LAYERLEVEL" val="1"/>
  <p:tag name="KSO_WM_UNIT_PICTURE_CLIP_FLAG" val="0"/>
  <p:tag name="KSO_WM_UNIT_PLACING_PICTURE" val="15bdae476ede41b3a18148073ae303cb"/>
  <p:tag name="KSO_WM_UNIT_SM_LIMIT_TYPE" val=""/>
  <p:tag name="KSO_WM_UNIT_SUPPORT_UNIT_TYPE" val="[&quot;d&quot;,&quot;α&quot;,&quot;β&quot;]"/>
  <p:tag name="KSO_WM_UNIT_TYPE" val="d"/>
  <p:tag name="KSO_WM_UNIT_VALUE" val="846*1311"/>
</p:tagLst>
</file>

<file path=ppt/tags/tag366.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0fc8cb0b5be24332a6c5a6db9e174d8a&quot;,&quot;fill_align&quot;:&quot;cm&quot;,&quot;text_align&quot;:&quot;cm&quot;,&quot;text_direction&quot;:&quot;horizontal&quot;,&quot;chip_types&quot;:[&quot;text&quot;,&quot;header&quot;]}]]"/>
  <p:tag name="KSO_WM_CHIP_GROUPID" val="5ebf6661ddc3daf3fef3f760"/>
  <p:tag name="KSO_WM_CHIP_INFOS" val="{&quot;layout_type&quot;:&quot;formiddle3&quot;,&quot;slide_type&quot;:[&quot;title&quot;],&quot;aspect_ratio&quot;:&quot;16:9&quot;}"/>
  <p:tag name="KSO_WM_CHIP_XID" val="5ebe041a0ac41c4a0a52557e"/>
  <p:tag name="KSO_WM_SLIDE_BACKGROUND_TYPE" val="general"/>
  <p:tag name="KSO_WM_SLIDE_BK_DARK_LIGHT" val="2"/>
  <p:tag name="KSO_WM_SLIDE_ID" val="custom20204744_1"/>
  <p:tag name="KSO_WM_SLIDE_INDEX" val="1"/>
  <p:tag name="KSO_WM_SLIDE_ITEM_CNT" val="0"/>
  <p:tag name="KSO_WM_SLIDE_LAYOUT" val="a_f"/>
  <p:tag name="KSO_WM_SLIDE_LAYOUT_CNT" val="1_1"/>
  <p:tag name="KSO_WM_SLIDE_LAYOUT_INFO" val="{&quot;id&quot;:&quot;2020-09-29T17:12:12&quot;,&quot;maxSize&quot;:{&quot;size1&quot;:50.355117232711223},&quot;minSize&quot;:{&quot;size1&quot;:34.555117232711225},&quot;normalSize&quot;:{&quot;size1&quot;:36.503450566044556},&quot;subLayout&quot;:[{&quot;id&quot;:&quot;2020-09-29T17:12:12&quot;,&quot;margin&quot;:{&quot;bottom&quot;:0.21993948519229889,&quot;left&quot;:4.5896391868591309,&quot;right&quot;:4.5824065208435059,&quot;top&quot;:3.2361409664154053},&quot;type&quot;:0},{&quot;id&quot;:&quot;2020-09-29T17:12:12&quot;,&quot;margin&quot;:{&quot;bottom&quot;:3.2361459732055664,&quot;left&quot;:4.5896391868591309,&quot;right&quot;:4.5824065208435059,&quot;top&quot;:0.29511624574661255},&quot;type&quot;:0}],&quot;type&quot;:0}"/>
  <p:tag name="KSO_WM_SLIDE_POSITION" val="130*79"/>
  <p:tag name="KSO_WM_SLIDE_SIZE" val="700*380"/>
  <p:tag name="KSO_WM_SLIDE_SUBTYPE" val="pureTxt"/>
  <p:tag name="KSO_WM_SLIDE_SUPPORT_FEATURE_TYPE" val="0"/>
  <p:tag name="KSO_WM_SLIDE_TYPE" val="title"/>
  <p:tag name="KSO_WM_TAG_VERSION" val="1.0"/>
  <p:tag name="KSO_WM_TEMPLATE_ASSEMBLE_GROUPID" val="5f72db42e9a9ac260a3f6c09"/>
  <p:tag name="KSO_WM_TEMPLATE_ASSEMBLE_XID" val="5f72fa3e0ff15d9a40f6f241"/>
  <p:tag name="KSO_WM_TEMPLATE_CATEGORY" val="custom"/>
  <p:tag name="KSO_WM_TEMPLATE_COLOR_TYPE" val="1"/>
  <p:tag name="KSO_WM_TEMPLATE_INDEX" val="20204744"/>
  <p:tag name="KSO_WM_TEMPLATE_MASTER_THUMB_INDEX" val="12"/>
  <p:tag name="KSO_WM_TEMPLATE_MASTER_TYPE" val="1"/>
  <p:tag name="KSO_WM_TEMPLATE_SUBCATEGORY" val="21"/>
  <p:tag name="KSO_WM_TEMPLATE_THUMBS_INDEX" val="1、7、19、20、21、43"/>
</p:tagLst>
</file>

<file path=ppt/tags/tag367.xml><?xml version="1.0" encoding="utf-8"?>
<p:tagLst xmlns:a="http://schemas.openxmlformats.org/drawingml/2006/main" xmlns:r="http://schemas.openxmlformats.org/officeDocument/2006/relationships" xmlns:p="http://schemas.openxmlformats.org/presentationml/2006/main">
  <p:tag name="KSO_WM_ASSEMBLE_CHIP_INDEX" val="376bd577211e41bcb29d3b21b0f58970"/>
  <p:tag name="KSO_WM_BEAUTIFY_FLAG" val="#wm#"/>
  <p:tag name="KSO_WM_CHIP_FILLAREA_FILL_RULE" val="{&quot;fill_align&quot;:&quot;cm&quot;,&quot;fill_mode&quot;:&quot;adaptive&quot;,&quot;sacle_strategy&quot;:&quot;smart&quot;}"/>
  <p:tag name="KSO_WM_CHIP_GROUPID" val="5ebf3d7e0ac41c4a0a5257c3"/>
  <p:tag name="KSO_WM_CHIP_XID" val="5ebf3d7e0ac41c4a0a5257c4"/>
  <p:tag name="KSO_WM_TAG_BACKGROUP_ID" val=""/>
  <p:tag name="KSO_WM_TAG_BACKGROUP_SIZE" val=""/>
  <p:tag name="KSO_WM_TAG_FRONT_SIZE" val=""/>
  <p:tag name="KSO_WM_TAG_VERSION" val="1.0"/>
  <p:tag name="KSO_WM_TAG_ZODER_POSITION" val=""/>
  <p:tag name="KSO_WM_TEMPLATE_CATEGORY" val="custom"/>
  <p:tag name="KSO_WM_TEMPLATE_INDEX" val="20204744"/>
  <p:tag name="KSO_WM_UNIT_BLOCK" val="0"/>
  <p:tag name="KSO_WM_UNIT_COMPATIBLE" val="0"/>
  <p:tag name="KSO_WM_UNIT_DEC_AREA_ID" val="ae2d2280bac646129b4353c41492a0b6"/>
  <p:tag name="KSO_WM_UNIT_DEFAULT_FONT" val="56;72;4"/>
  <p:tag name="KSO_WM_UNIT_DIAGRAM_ISNUMVISUAL" val="0"/>
  <p:tag name="KSO_WM_UNIT_DIAGRAM_ISREFERUNIT" val="0"/>
  <p:tag name="KSO_WM_UNIT_HIGHLIGHT" val="0"/>
  <p:tag name="KSO_WM_UNIT_ID" val="custom20204744_1*a*1"/>
  <p:tag name="KSO_WM_UNIT_INDEX" val="1"/>
  <p:tag name="KSO_WM_UNIT_ISCONTENTSTITLE" val="0"/>
  <p:tag name="KSO_WM_UNIT_ISNUMDGMTITLE" val="0"/>
  <p:tag name="KSO_WM_UNIT_LAYERLEVEL" val="1"/>
  <p:tag name="KSO_WM_UNIT_NOCLEAR" val="0"/>
  <p:tag name="KSO_WM_UNIT_PRESET_TEXT" val="中国风通用工作计划"/>
  <p:tag name="KSO_WM_UNIT_TEXT_FILL_FORE_SCHEMECOLOR_INDEX" val="13"/>
  <p:tag name="KSO_WM_UNIT_TEXT_FILL_FORE_SCHEMECOLOR_INDEX_BRIGHTNESS" val="0.15"/>
  <p:tag name="KSO_WM_UNIT_TEXT_FILL_TYPE" val="1"/>
  <p:tag name="KSO_WM_UNIT_TYPE" val="a"/>
  <p:tag name="KSO_WM_UNIT_VALUE" val="20"/>
</p:tagLst>
</file>

<file path=ppt/tags/tag368.xml><?xml version="1.0" encoding="utf-8"?>
<p:tagLst xmlns:a="http://schemas.openxmlformats.org/drawingml/2006/main" xmlns:r="http://schemas.openxmlformats.org/officeDocument/2006/relationships" xmlns:p="http://schemas.openxmlformats.org/presentationml/2006/main">
  <p:tag name="KSO_WM_ASSEMBLE_CHIP_INDEX" val="376bd577211e41bcb29d3b21b0f58970"/>
  <p:tag name="KSO_WM_BEAUTIFY_FLAG" val="#wm#"/>
  <p:tag name="KSO_WM_CHIP_FILLAREA_FILL_RULE" val="{&quot;fill_align&quot;:&quot;cm&quot;,&quot;fill_mode&quot;:&quot;adaptive&quot;,&quot;sacle_strategy&quot;:&quot;smart&quot;}"/>
  <p:tag name="KSO_WM_CHIP_GROUPID" val="5ebf3d7e0ac41c4a0a5257c3"/>
  <p:tag name="KSO_WM_CHIP_XID" val="5ebf3d7e0ac41c4a0a5257c4"/>
  <p:tag name="KSO_WM_TAG_BACKGROUP_ID" val=""/>
  <p:tag name="KSO_WM_TAG_BACKGROUP_SIZE" val=""/>
  <p:tag name="KSO_WM_TAG_FRONT_SIZE" val=""/>
  <p:tag name="KSO_WM_TAG_VERSION" val="1.0"/>
  <p:tag name="KSO_WM_TAG_ZODER_POSITION" val=""/>
  <p:tag name="KSO_WM_TEMPLATE_CATEGORY" val="custom"/>
  <p:tag name="KSO_WM_TEMPLATE_INDEX" val="20204744"/>
  <p:tag name="KSO_WM_UNIT_BLOCK" val="0"/>
  <p:tag name="KSO_WM_UNIT_COMPATIBLE" val="0"/>
  <p:tag name="KSO_WM_UNIT_DEC_AREA_ID" val="f8cb17d0a8e8424ca7377cb07ea89a42"/>
  <p:tag name="KSO_WM_UNIT_DEFAULT_FONT" val="18;24;2"/>
  <p:tag name="KSO_WM_UNIT_DIAGRAM_ISNUMVISUAL" val="0"/>
  <p:tag name="KSO_WM_UNIT_DIAGRAM_ISREFERUNIT" val="0"/>
  <p:tag name="KSO_WM_UNIT_HIGHLIGHT" val="0"/>
  <p:tag name="KSO_WM_UNIT_ID" val="custom20204744_1*f*1"/>
  <p:tag name="KSO_WM_UNIT_INDEX" val="1"/>
  <p:tag name="KSO_WM_UNIT_ISCONTENTSTITLE" val="0"/>
  <p:tag name="KSO_WM_UNIT_ISNUMDGMTITLE" val="0"/>
  <p:tag name="KSO_WM_UNIT_LAYERLEVEL" val="1"/>
  <p:tag name="KSO_WM_UNIT_NOCLEAR" val="0"/>
  <p:tag name="KSO_WM_UNIT_PRESET_TEXT" val="汇报人姓名"/>
  <p:tag name="KSO_WM_UNIT_SUBTYPE" val="b"/>
  <p:tag name="KSO_WM_UNIT_TEXT_FILL_FORE_SCHEMECOLOR_INDEX" val="13"/>
  <p:tag name="KSO_WM_UNIT_TEXT_FILL_FORE_SCHEMECOLOR_INDEX_BRIGHTNESS" val="0.35"/>
  <p:tag name="KSO_WM_UNIT_TEXT_FILL_TYPE" val="1"/>
  <p:tag name="KSO_WM_UNIT_TYPE" val="f"/>
  <p:tag name="KSO_WM_UNIT_VALUE" val="76"/>
</p:tagLst>
</file>

<file path=ppt/tags/tag369.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0fc8cb0b5be24332a6c5a6db9e174d8a&quot;,&quot;fill_align&quot;:&quot;cm&quot;,&quot;text_align&quot;:&quot;cm&quot;,&quot;text_direction&quot;:&quot;horizontal&quot;,&quot;chip_types&quot;:[&quot;text&quot;,&quot;header&quot;]}]]"/>
  <p:tag name="KSO_WM_CHIP_GROUPID" val="5ebf6661ddc3daf3fef3f760"/>
  <p:tag name="KSO_WM_CHIP_INFOS" val="{&quot;layout_type&quot;:&quot;formiddle3&quot;,&quot;slide_type&quot;:[&quot;title&quot;],&quot;aspect_ratio&quot;:&quot;16:9&quot;}"/>
  <p:tag name="KSO_WM_CHIP_XID" val="5ebe041a0ac41c4a0a52557e"/>
  <p:tag name="KSO_WM_SLIDE_BACKGROUND_TYPE" val="general"/>
  <p:tag name="KSO_WM_SLIDE_BK_DARK_LIGHT" val="2"/>
  <p:tag name="KSO_WM_SLIDE_ID" val="diagram20200778_1"/>
  <p:tag name="KSO_WM_SLIDE_INDEX" val="1"/>
  <p:tag name="KSO_WM_SLIDE_ITEM_CNT" val="0"/>
  <p:tag name="KSO_WM_SLIDE_LAYOUT" val="a_d_f"/>
  <p:tag name="KSO_WM_SLIDE_LAYOUT_CNT" val="1_1_1"/>
  <p:tag name="KSO_WM_SLIDE_POSITION" val="0*0"/>
  <p:tag name="KSO_WM_SLIDE_SIZE" val="921*540"/>
  <p:tag name="KSO_WM_SLIDE_SUBTYPE" val="picTxt"/>
  <p:tag name="KSO_WM_SLIDE_SUPPORT_FEATURE_TYPE" val="0"/>
  <p:tag name="KSO_WM_SLIDE_TYPE" val="text"/>
  <p:tag name="KSO_WM_TAG_VERSION" val="1.0"/>
  <p:tag name="KSO_WM_TEMPLATE_ASSEMBLE_GROUPID" val="5f72db42e9a9ac260a3f6c09"/>
  <p:tag name="KSO_WM_TEMPLATE_ASSEMBLE_XID" val="5f72fa3e0ff15d9a40f6f241"/>
  <p:tag name="KSO_WM_TEMPLATE_CATEGORY" val="diagram"/>
  <p:tag name="KSO_WM_TEMPLATE_COLOR_TYPE" val="1"/>
  <p:tag name="KSO_WM_TEMPLATE_INDEX" val="20200778"/>
  <p:tag name="KSO_WM_TEMPLATE_MASTER_THUMB_INDEX" val="12"/>
  <p:tag name="KSO_WM_TEMPLATE_MASTER_TYPE" val="0"/>
  <p:tag name="KSO_WM_TEMPLATE_SUBCATEGORY" val="0"/>
  <p:tag name="KSO_WM_TEMPLATE_THUMBS_INDEX" val="1、7、19、20、21、43"/>
</p:tagLst>
</file>

<file path=ppt/tags/tag3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70.xml><?xml version="1.0" encoding="utf-8"?>
<p:tagLst xmlns:a="http://schemas.openxmlformats.org/drawingml/2006/main" xmlns:r="http://schemas.openxmlformats.org/officeDocument/2006/relationships" xmlns:p="http://schemas.openxmlformats.org/presentationml/2006/main">
  <p:tag name="KSO_WM_ASSEMBLE_CHIP_INDEX" val="cc80d97c619c4cc7b5114e8709aa9e95"/>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general"/>
  <p:tag name="KSO_WM_TAG_VERSION" val="1.0"/>
  <p:tag name="KSO_WM_TEMPLATE_CATEGORY" val="chip"/>
  <p:tag name="KSO_WM_TEMPLATE_INDEX" val="20204744"/>
  <p:tag name="KSO_WM_UNIT_COMPATIBLE" val="0"/>
  <p:tag name="KSO_WM_UNIT_DEC_AREA_ID" val="31a8d46273304d5197c42a882030b030"/>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371.xml><?xml version="1.0" encoding="utf-8"?>
<p:tagLst xmlns:a="http://schemas.openxmlformats.org/drawingml/2006/main" xmlns:r="http://schemas.openxmlformats.org/officeDocument/2006/relationships" xmlns:p="http://schemas.openxmlformats.org/presentationml/2006/main">
  <p:tag name="KSO_WM_ASSEMBLE_CHIP_INDEX" val="02da43137a3146b0a1b260e0a5dac470"/>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general"/>
  <p:tag name="KSO_WM_TAG_VERSION" val="1.0"/>
  <p:tag name="KSO_WM_TEMPLATE_CATEGORY" val="chip"/>
  <p:tag name="KSO_WM_TEMPLATE_INDEX" val="20204744"/>
  <p:tag name="KSO_WM_UNIT_COMPATIBLE" val="0"/>
  <p:tag name="KSO_WM_UNIT_DEC_AREA_ID" val="ee2b9c19b4b54c4197c6d873adb6bb64"/>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3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778"/>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00778_1*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373.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0778"/>
  <p:tag name="KSO_WM_UNIT_COMPATIBLE" val="0"/>
  <p:tag name="KSO_WM_UNIT_DIAGRAM_ISNUMVISUAL" val="0"/>
  <p:tag name="KSO_WM_UNIT_DIAGRAM_ISREFERUNIT" val="0"/>
  <p:tag name="KSO_WM_UNIT_HIGHLIGHT" val="0"/>
  <p:tag name="KSO_WM_UNIT_ID" val="diagram20200778_1*f*1"/>
  <p:tag name="KSO_WM_UNIT_INDEX" val="1"/>
  <p:tag name="KSO_WM_UNIT_LAYERLEVEL" val="1"/>
  <p:tag name="KSO_WM_UNIT_NOCLEAR" val="0"/>
  <p:tag name="KSO_WM_UNIT_PRESET_TEXT" val="点击此处添加正文，文字是您思想的提炼，为了演示发布的良好效果，请言简意赅的阐述您的观点。&#10;您的正文已经经简明扼要，字字珠玑，但信息却千丝万缕、错综复杂，需要用更多的文字来表述；但请您尽可能提炼思想的精髓，否则容易造成观者的阅读压力，适得其反。&#10;正如我们都希望改变世界，希望给别人带去光明，但更多时候我们只需要播下一颗种子，自然有微风吹拂，雨露滋养。恰如其分的表达观点，往往事半功倍。&#10;当您的正文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SUBTYPE" val="a"/>
  <p:tag name="KSO_WM_UNIT_TEXT_FILL_FORE_SCHEMECOLOR_INDEX" val="13"/>
  <p:tag name="KSO_WM_UNIT_TEXT_FILL_FORE_SCHEMECOLOR_INDEX_BRIGHTNESS" val="0.25"/>
  <p:tag name="KSO_WM_UNIT_TEXT_FILL_TYPE" val="1"/>
  <p:tag name="KSO_WM_UNIT_TYPE" val="f"/>
  <p:tag name="KSO_WM_UNIT_VALUE" val="1144"/>
</p:tagLst>
</file>

<file path=ppt/tags/tag374.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0778"/>
  <p:tag name="KSO_WM_UNIT_COMPATIBLE" val="0"/>
  <p:tag name="KSO_WM_UNIT_DIAGRAM_ISNUMVISUAL" val="0"/>
  <p:tag name="KSO_WM_UNIT_DIAGRAM_ISREFERUNIT" val="0"/>
  <p:tag name="KSO_WM_UNIT_HIGHLIGHT" val="0"/>
  <p:tag name="KSO_WM_UNIT_ID" val="diagram20200778_1*a*1"/>
  <p:tag name="KSO_WM_UNIT_INDEX" val="1"/>
  <p:tag name="KSO_WM_UNIT_ISCONTENTSTITLE" val="0"/>
  <p:tag name="KSO_WM_UNIT_ISNUMDGMTITLE" val="0"/>
  <p:tag name="KSO_WM_UNIT_LAYERLEVEL" val="1"/>
  <p:tag name="KSO_WM_UNIT_NOCLEAR" val="0"/>
  <p:tag name="KSO_WM_UNIT_PRESET_TEXT" val="单击添加标题"/>
  <p:tag name="KSO_WM_UNIT_TYPE" val="a"/>
  <p:tag name="KSO_WM_UNIT_VALUE" val="20"/>
</p:tagLst>
</file>

<file path=ppt/tags/tag375.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0778"/>
  <p:tag name="KSO_WM_UNIT_COMPATIBLE" val="0"/>
  <p:tag name="KSO_WM_UNIT_DIAGRAM_ISNUMVISUAL" val="0"/>
  <p:tag name="KSO_WM_UNIT_DIAGRAM_ISREFERUNIT" val="0"/>
  <p:tag name="KSO_WM_UNIT_HIGHLIGHT" val="0"/>
  <p:tag name="KSO_WM_UNIT_ID" val="diagram20200778_1*f*1"/>
  <p:tag name="KSO_WM_UNIT_INDEX" val="1"/>
  <p:tag name="KSO_WM_UNIT_LAYERLEVEL" val="1"/>
  <p:tag name="KSO_WM_UNIT_NOCLEAR" val="0"/>
  <p:tag name="KSO_WM_UNIT_PRESET_TEXT" val="点击此处添加正文，文字是您思想的提炼，为了演示发布的良好效果，请言简意赅的阐述您的观点。&#10;您的正文已经经简明扼要，字字珠玑，但信息却千丝万缕、错综复杂，需要用更多的文字来表述；但请您尽可能提炼思想的精髓，否则容易造成观者的阅读压力，适得其反。&#10;正如我们都希望改变世界，希望给别人带去光明，但更多时候我们只需要播下一颗种子，自然有微风吹拂，雨露滋养。恰如其分的表达观点，往往事半功倍。&#10;当您的正文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SUBTYPE" val="a"/>
  <p:tag name="KSO_WM_UNIT_TEXT_FILL_FORE_SCHEMECOLOR_INDEX" val="13"/>
  <p:tag name="KSO_WM_UNIT_TEXT_FILL_FORE_SCHEMECOLOR_INDEX_BRIGHTNESS" val="0.25"/>
  <p:tag name="KSO_WM_UNIT_TEXT_FILL_TYPE" val="1"/>
  <p:tag name="KSO_WM_UNIT_TYPE" val="f"/>
  <p:tag name="KSO_WM_UNIT_VALUE" val="1144"/>
</p:tagLst>
</file>

<file path=ppt/tags/tag376.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0fc8cb0b5be24332a6c5a6db9e174d8a&quot;,&quot;fill_align&quot;:&quot;cm&quot;,&quot;text_align&quot;:&quot;cm&quot;,&quot;text_direction&quot;:&quot;horizontal&quot;,&quot;chip_types&quot;:[&quot;text&quot;,&quot;header&quot;]}]]"/>
  <p:tag name="KSO_WM_CHIP_GROUPID" val="5ebf6661ddc3daf3fef3f760"/>
  <p:tag name="KSO_WM_CHIP_INFOS" val="{&quot;layout_type&quot;:&quot;formiddle3&quot;,&quot;slide_type&quot;:[&quot;title&quot;],&quot;aspect_ratio&quot;:&quot;16:9&quot;}"/>
  <p:tag name="KSO_WM_CHIP_XID" val="5ebe041a0ac41c4a0a52557e"/>
  <p:tag name="KSO_WM_SLIDE_BACKGROUND_TYPE" val="general"/>
  <p:tag name="KSO_WM_SLIDE_BK_DARK_LIGHT" val="2"/>
  <p:tag name="KSO_WM_SLIDE_ID" val="diagram20200778_1"/>
  <p:tag name="KSO_WM_SLIDE_INDEX" val="1"/>
  <p:tag name="KSO_WM_SLIDE_ITEM_CNT" val="0"/>
  <p:tag name="KSO_WM_SLIDE_LAYOUT" val="a_d_f"/>
  <p:tag name="KSO_WM_SLIDE_LAYOUT_CNT" val="1_1_1"/>
  <p:tag name="KSO_WM_SLIDE_POSITION" val="0*0"/>
  <p:tag name="KSO_WM_SLIDE_SIZE" val="921*540"/>
  <p:tag name="KSO_WM_SLIDE_SUBTYPE" val="picTxt"/>
  <p:tag name="KSO_WM_SLIDE_SUPPORT_FEATURE_TYPE" val="0"/>
  <p:tag name="KSO_WM_SLIDE_TYPE" val="text"/>
  <p:tag name="KSO_WM_TAG_VERSION" val="1.0"/>
  <p:tag name="KSO_WM_TEMPLATE_ASSEMBLE_GROUPID" val="5f72db42e9a9ac260a3f6c09"/>
  <p:tag name="KSO_WM_TEMPLATE_ASSEMBLE_XID" val="5f72fa3e0ff15d9a40f6f241"/>
  <p:tag name="KSO_WM_TEMPLATE_CATEGORY" val="diagram"/>
  <p:tag name="KSO_WM_TEMPLATE_COLOR_TYPE" val="1"/>
  <p:tag name="KSO_WM_TEMPLATE_INDEX" val="20200778"/>
  <p:tag name="KSO_WM_TEMPLATE_MASTER_THUMB_INDEX" val="12"/>
  <p:tag name="KSO_WM_TEMPLATE_MASTER_TYPE" val="0"/>
  <p:tag name="KSO_WM_TEMPLATE_SUBCATEGORY" val="0"/>
  <p:tag name="KSO_WM_TEMPLATE_THUMBS_INDEX" val="1、7、19、20、21、43"/>
</p:tagLst>
</file>

<file path=ppt/tags/tag377.xml><?xml version="1.0" encoding="utf-8"?>
<p:tagLst xmlns:a="http://schemas.openxmlformats.org/drawingml/2006/main" xmlns:r="http://schemas.openxmlformats.org/officeDocument/2006/relationships" xmlns:p="http://schemas.openxmlformats.org/presentationml/2006/main">
  <p:tag name="KSO_WM_ASSEMBLE_CHIP_INDEX" val="cc80d97c619c4cc7b5114e8709aa9e95"/>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general"/>
  <p:tag name="KSO_WM_TAG_VERSION" val="1.0"/>
  <p:tag name="KSO_WM_TEMPLATE_CATEGORY" val="chip"/>
  <p:tag name="KSO_WM_TEMPLATE_INDEX" val="20204744"/>
  <p:tag name="KSO_WM_UNIT_COMPATIBLE" val="0"/>
  <p:tag name="KSO_WM_UNIT_DEC_AREA_ID" val="31a8d46273304d5197c42a882030b030"/>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378.xml><?xml version="1.0" encoding="utf-8"?>
<p:tagLst xmlns:a="http://schemas.openxmlformats.org/drawingml/2006/main" xmlns:r="http://schemas.openxmlformats.org/officeDocument/2006/relationships" xmlns:p="http://schemas.openxmlformats.org/presentationml/2006/main">
  <p:tag name="KSO_WM_ASSEMBLE_CHIP_INDEX" val="02da43137a3146b0a1b260e0a5dac470"/>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general"/>
  <p:tag name="KSO_WM_TAG_VERSION" val="1.0"/>
  <p:tag name="KSO_WM_TEMPLATE_CATEGORY" val="chip"/>
  <p:tag name="KSO_WM_TEMPLATE_INDEX" val="20204744"/>
  <p:tag name="KSO_WM_UNIT_COMPATIBLE" val="0"/>
  <p:tag name="KSO_WM_UNIT_DEC_AREA_ID" val="ee2b9c19b4b54c4197c6d873adb6bb64"/>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3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778"/>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00778_1*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3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80.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0778"/>
  <p:tag name="KSO_WM_UNIT_COMPATIBLE" val="0"/>
  <p:tag name="KSO_WM_UNIT_DIAGRAM_ISNUMVISUAL" val="0"/>
  <p:tag name="KSO_WM_UNIT_DIAGRAM_ISREFERUNIT" val="0"/>
  <p:tag name="KSO_WM_UNIT_HIGHLIGHT" val="0"/>
  <p:tag name="KSO_WM_UNIT_ID" val="diagram20200778_1*f*1"/>
  <p:tag name="KSO_WM_UNIT_INDEX" val="1"/>
  <p:tag name="KSO_WM_UNIT_LAYERLEVEL" val="1"/>
  <p:tag name="KSO_WM_UNIT_NOCLEAR" val="0"/>
  <p:tag name="KSO_WM_UNIT_PRESET_TEXT" val="点击此处添加正文，文字是您思想的提炼，为了演示发布的良好效果，请言简意赅的阐述您的观点。&#10;您的正文已经经简明扼要，字字珠玑，但信息却千丝万缕、错综复杂，需要用更多的文字来表述；但请您尽可能提炼思想的精髓，否则容易造成观者的阅读压力，适得其反。&#10;正如我们都希望改变世界，希望给别人带去光明，但更多时候我们只需要播下一颗种子，自然有微风吹拂，雨露滋养。恰如其分的表达观点，往往事半功倍。&#10;当您的正文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SUBTYPE" val="a"/>
  <p:tag name="KSO_WM_UNIT_TEXT_FILL_FORE_SCHEMECOLOR_INDEX" val="13"/>
  <p:tag name="KSO_WM_UNIT_TEXT_FILL_FORE_SCHEMECOLOR_INDEX_BRIGHTNESS" val="0.25"/>
  <p:tag name="KSO_WM_UNIT_TEXT_FILL_TYPE" val="1"/>
  <p:tag name="KSO_WM_UNIT_TYPE" val="f"/>
  <p:tag name="KSO_WM_UNIT_VALUE" val="1144"/>
</p:tagLst>
</file>

<file path=ppt/tags/tag381.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0778"/>
  <p:tag name="KSO_WM_UNIT_COMPATIBLE" val="0"/>
  <p:tag name="KSO_WM_UNIT_DIAGRAM_ISNUMVISUAL" val="0"/>
  <p:tag name="KSO_WM_UNIT_DIAGRAM_ISREFERUNIT" val="0"/>
  <p:tag name="KSO_WM_UNIT_HIGHLIGHT" val="0"/>
  <p:tag name="KSO_WM_UNIT_ID" val="diagram20200778_1*a*1"/>
  <p:tag name="KSO_WM_UNIT_INDEX" val="1"/>
  <p:tag name="KSO_WM_UNIT_ISCONTENTSTITLE" val="0"/>
  <p:tag name="KSO_WM_UNIT_ISNUMDGMTITLE" val="0"/>
  <p:tag name="KSO_WM_UNIT_LAYERLEVEL" val="1"/>
  <p:tag name="KSO_WM_UNIT_NOCLEAR" val="0"/>
  <p:tag name="KSO_WM_UNIT_PRESET_TEXT" val="单击添加标题"/>
  <p:tag name="KSO_WM_UNIT_TYPE" val="a"/>
  <p:tag name="KSO_WM_UNIT_VALUE" val="20"/>
</p:tagLst>
</file>

<file path=ppt/tags/tag382.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0778"/>
  <p:tag name="KSO_WM_UNIT_COMPATIBLE" val="0"/>
  <p:tag name="KSO_WM_UNIT_DIAGRAM_ISNUMVISUAL" val="0"/>
  <p:tag name="KSO_WM_UNIT_DIAGRAM_ISREFERUNIT" val="0"/>
  <p:tag name="KSO_WM_UNIT_HIGHLIGHT" val="0"/>
  <p:tag name="KSO_WM_UNIT_ID" val="diagram20200778_1*f*1"/>
  <p:tag name="KSO_WM_UNIT_INDEX" val="1"/>
  <p:tag name="KSO_WM_UNIT_LAYERLEVEL" val="1"/>
  <p:tag name="KSO_WM_UNIT_NOCLEAR" val="0"/>
  <p:tag name="KSO_WM_UNIT_PRESET_TEXT" val="点击此处添加正文，文字是您思想的提炼，为了演示发布的良好效果，请言简意赅的阐述您的观点。&#10;您的正文已经经简明扼要，字字珠玑，但信息却千丝万缕、错综复杂，需要用更多的文字来表述；但请您尽可能提炼思想的精髓，否则容易造成观者的阅读压力，适得其反。&#10;正如我们都希望改变世界，希望给别人带去光明，但更多时候我们只需要播下一颗种子，自然有微风吹拂，雨露滋养。恰如其分的表达观点，往往事半功倍。&#10;当您的正文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SUBTYPE" val="a"/>
  <p:tag name="KSO_WM_UNIT_TEXT_FILL_FORE_SCHEMECOLOR_INDEX" val="13"/>
  <p:tag name="KSO_WM_UNIT_TEXT_FILL_FORE_SCHEMECOLOR_INDEX_BRIGHTNESS" val="0.25"/>
  <p:tag name="KSO_WM_UNIT_TEXT_FILL_TYPE" val="1"/>
  <p:tag name="KSO_WM_UNIT_TYPE" val="f"/>
  <p:tag name="KSO_WM_UNIT_VALUE" val="1144"/>
</p:tagLst>
</file>

<file path=ppt/tags/tag383.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0fc8cb0b5be24332a6c5a6db9e174d8a&quot;,&quot;fill_align&quot;:&quot;cm&quot;,&quot;text_align&quot;:&quot;cm&quot;,&quot;text_direction&quot;:&quot;horizontal&quot;,&quot;chip_types&quot;:[&quot;text&quot;,&quot;header&quot;]}]]"/>
  <p:tag name="KSO_WM_CHIP_GROUPID" val="5ebf6661ddc3daf3fef3f760"/>
  <p:tag name="KSO_WM_CHIP_INFOS" val="{&quot;layout_type&quot;:&quot;formiddle3&quot;,&quot;slide_type&quot;:[&quot;title&quot;],&quot;aspect_ratio&quot;:&quot;16:9&quot;}"/>
  <p:tag name="KSO_WM_CHIP_XID" val="5ebe041a0ac41c4a0a52557e"/>
  <p:tag name="KSO_WM_SLIDE_BACKGROUND_TYPE" val="general"/>
  <p:tag name="KSO_WM_SLIDE_BK_DARK_LIGHT" val="2"/>
  <p:tag name="KSO_WM_SLIDE_ID" val="diagram20200778_1"/>
  <p:tag name="KSO_WM_SLIDE_INDEX" val="1"/>
  <p:tag name="KSO_WM_SLIDE_ITEM_CNT" val="0"/>
  <p:tag name="KSO_WM_SLIDE_LAYOUT" val="a_d_f"/>
  <p:tag name="KSO_WM_SLIDE_LAYOUT_CNT" val="1_1_1"/>
  <p:tag name="KSO_WM_SLIDE_POSITION" val="0*0"/>
  <p:tag name="KSO_WM_SLIDE_SIZE" val="921*540"/>
  <p:tag name="KSO_WM_SLIDE_SUBTYPE" val="picTxt"/>
  <p:tag name="KSO_WM_SLIDE_SUPPORT_FEATURE_TYPE" val="0"/>
  <p:tag name="KSO_WM_SLIDE_TYPE" val="text"/>
  <p:tag name="KSO_WM_TAG_VERSION" val="1.0"/>
  <p:tag name="KSO_WM_TEMPLATE_ASSEMBLE_GROUPID" val="5f72db42e9a9ac260a3f6c09"/>
  <p:tag name="KSO_WM_TEMPLATE_ASSEMBLE_XID" val="5f72fa3e0ff15d9a40f6f241"/>
  <p:tag name="KSO_WM_TEMPLATE_CATEGORY" val="diagram"/>
  <p:tag name="KSO_WM_TEMPLATE_COLOR_TYPE" val="1"/>
  <p:tag name="KSO_WM_TEMPLATE_INDEX" val="20200778"/>
  <p:tag name="KSO_WM_TEMPLATE_MASTER_THUMB_INDEX" val="12"/>
  <p:tag name="KSO_WM_TEMPLATE_MASTER_TYPE" val="0"/>
  <p:tag name="KSO_WM_TEMPLATE_SUBCATEGORY" val="0"/>
  <p:tag name="KSO_WM_TEMPLATE_THUMBS_INDEX" val="1、7、19、20、21、43"/>
</p:tagLst>
</file>

<file path=ppt/tags/tag384.xml><?xml version="1.0" encoding="utf-8"?>
<p:tagLst xmlns:a="http://schemas.openxmlformats.org/drawingml/2006/main" xmlns:r="http://schemas.openxmlformats.org/officeDocument/2006/relationships" xmlns:p="http://schemas.openxmlformats.org/presentationml/2006/main">
  <p:tag name="KSO_WM_ASSEMBLE_CHIP_INDEX" val="cc80d97c619c4cc7b5114e8709aa9e95"/>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general"/>
  <p:tag name="KSO_WM_TAG_VERSION" val="1.0"/>
  <p:tag name="KSO_WM_TEMPLATE_CATEGORY" val="chip"/>
  <p:tag name="KSO_WM_TEMPLATE_INDEX" val="20204744"/>
  <p:tag name="KSO_WM_UNIT_COMPATIBLE" val="0"/>
  <p:tag name="KSO_WM_UNIT_DEC_AREA_ID" val="31a8d46273304d5197c42a882030b030"/>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385.xml><?xml version="1.0" encoding="utf-8"?>
<p:tagLst xmlns:a="http://schemas.openxmlformats.org/drawingml/2006/main" xmlns:r="http://schemas.openxmlformats.org/officeDocument/2006/relationships" xmlns:p="http://schemas.openxmlformats.org/presentationml/2006/main">
  <p:tag name="KSO_WM_ASSEMBLE_CHIP_INDEX" val="02da43137a3146b0a1b260e0a5dac470"/>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general"/>
  <p:tag name="KSO_WM_TAG_VERSION" val="1.0"/>
  <p:tag name="KSO_WM_TEMPLATE_CATEGORY" val="chip"/>
  <p:tag name="KSO_WM_TEMPLATE_INDEX" val="20204744"/>
  <p:tag name="KSO_WM_UNIT_COMPATIBLE" val="0"/>
  <p:tag name="KSO_WM_UNIT_DEC_AREA_ID" val="ee2b9c19b4b54c4197c6d873adb6bb64"/>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3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778"/>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00778_1*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387.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0778"/>
  <p:tag name="KSO_WM_UNIT_COMPATIBLE" val="0"/>
  <p:tag name="KSO_WM_UNIT_DIAGRAM_ISNUMVISUAL" val="0"/>
  <p:tag name="KSO_WM_UNIT_DIAGRAM_ISREFERUNIT" val="0"/>
  <p:tag name="KSO_WM_UNIT_HIGHLIGHT" val="0"/>
  <p:tag name="KSO_WM_UNIT_ID" val="diagram20200778_1*f*1"/>
  <p:tag name="KSO_WM_UNIT_INDEX" val="1"/>
  <p:tag name="KSO_WM_UNIT_LAYERLEVEL" val="1"/>
  <p:tag name="KSO_WM_UNIT_NOCLEAR" val="0"/>
  <p:tag name="KSO_WM_UNIT_PRESET_TEXT" val="点击此处添加正文，文字是您思想的提炼，为了演示发布的良好效果，请言简意赅的阐述您的观点。&#10;您的正文已经经简明扼要，字字珠玑，但信息却千丝万缕、错综复杂，需要用更多的文字来表述；但请您尽可能提炼思想的精髓，否则容易造成观者的阅读压力，适得其反。&#10;正如我们都希望改变世界，希望给别人带去光明，但更多时候我们只需要播下一颗种子，自然有微风吹拂，雨露滋养。恰如其分的表达观点，往往事半功倍。&#10;当您的正文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SUBTYPE" val="a"/>
  <p:tag name="KSO_WM_UNIT_TEXT_FILL_FORE_SCHEMECOLOR_INDEX" val="13"/>
  <p:tag name="KSO_WM_UNIT_TEXT_FILL_FORE_SCHEMECOLOR_INDEX_BRIGHTNESS" val="0.25"/>
  <p:tag name="KSO_WM_UNIT_TEXT_FILL_TYPE" val="1"/>
  <p:tag name="KSO_WM_UNIT_TYPE" val="f"/>
  <p:tag name="KSO_WM_UNIT_VALUE" val="1144"/>
</p:tagLst>
</file>

<file path=ppt/tags/tag388.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0778"/>
  <p:tag name="KSO_WM_UNIT_COMPATIBLE" val="0"/>
  <p:tag name="KSO_WM_UNIT_DIAGRAM_ISNUMVISUAL" val="0"/>
  <p:tag name="KSO_WM_UNIT_DIAGRAM_ISREFERUNIT" val="0"/>
  <p:tag name="KSO_WM_UNIT_HIGHLIGHT" val="0"/>
  <p:tag name="KSO_WM_UNIT_ID" val="diagram20200778_1*a*1"/>
  <p:tag name="KSO_WM_UNIT_INDEX" val="1"/>
  <p:tag name="KSO_WM_UNIT_ISCONTENTSTITLE" val="0"/>
  <p:tag name="KSO_WM_UNIT_ISNUMDGMTITLE" val="0"/>
  <p:tag name="KSO_WM_UNIT_LAYERLEVEL" val="1"/>
  <p:tag name="KSO_WM_UNIT_NOCLEAR" val="0"/>
  <p:tag name="KSO_WM_UNIT_PRESET_TEXT" val="单击添加标题"/>
  <p:tag name="KSO_WM_UNIT_TYPE" val="a"/>
  <p:tag name="KSO_WM_UNIT_VALUE" val="20"/>
</p:tagLst>
</file>

<file path=ppt/tags/tag389.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0fc8cb0b5be24332a6c5a6db9e174d8a&quot;,&quot;fill_align&quot;:&quot;cm&quot;,&quot;text_align&quot;:&quot;cm&quot;,&quot;text_direction&quot;:&quot;horizontal&quot;,&quot;chip_types&quot;:[&quot;text&quot;,&quot;header&quot;]}]]"/>
  <p:tag name="KSO_WM_CHIP_GROUPID" val="5ebf6661ddc3daf3fef3f760"/>
  <p:tag name="KSO_WM_CHIP_INFOS" val="{&quot;layout_type&quot;:&quot;formiddle3&quot;,&quot;slide_type&quot;:[&quot;title&quot;],&quot;aspect_ratio&quot;:&quot;16:9&quot;}"/>
  <p:tag name="KSO_WM_CHIP_XID" val="5ebe041a0ac41c4a0a52557e"/>
  <p:tag name="KSO_WM_SLIDE_BACKGROUND_TYPE" val="general"/>
  <p:tag name="KSO_WM_SLIDE_BK_DARK_LIGHT" val="2"/>
  <p:tag name="KSO_WM_SLIDE_ID" val="diagram20200778_1"/>
  <p:tag name="KSO_WM_SLIDE_INDEX" val="1"/>
  <p:tag name="KSO_WM_SLIDE_ITEM_CNT" val="0"/>
  <p:tag name="KSO_WM_SLIDE_LAYOUT" val="a_d_f"/>
  <p:tag name="KSO_WM_SLIDE_LAYOUT_CNT" val="1_1_1"/>
  <p:tag name="KSO_WM_SLIDE_POSITION" val="0*0"/>
  <p:tag name="KSO_WM_SLIDE_SIZE" val="921*540"/>
  <p:tag name="KSO_WM_SLIDE_SUBTYPE" val="picTxt"/>
  <p:tag name="KSO_WM_SLIDE_SUPPORT_FEATURE_TYPE" val="0"/>
  <p:tag name="KSO_WM_SLIDE_TYPE" val="text"/>
  <p:tag name="KSO_WM_TAG_VERSION" val="1.0"/>
  <p:tag name="KSO_WM_TEMPLATE_ASSEMBLE_GROUPID" val="5f72db42e9a9ac260a3f6c09"/>
  <p:tag name="KSO_WM_TEMPLATE_ASSEMBLE_XID" val="5f72fa3e0ff15d9a40f6f241"/>
  <p:tag name="KSO_WM_TEMPLATE_CATEGORY" val="diagram"/>
  <p:tag name="KSO_WM_TEMPLATE_COLOR_TYPE" val="1"/>
  <p:tag name="KSO_WM_TEMPLATE_INDEX" val="20200778"/>
  <p:tag name="KSO_WM_TEMPLATE_MASTER_THUMB_INDEX" val="12"/>
  <p:tag name="KSO_WM_TEMPLATE_MASTER_TYPE" val="0"/>
  <p:tag name="KSO_WM_TEMPLATE_SUBCATEGORY" val="0"/>
  <p:tag name="KSO_WM_TEMPLATE_THUMBS_INDEX" val="1、7、19、20、21、43"/>
</p:tagLst>
</file>

<file path=ppt/tags/tag3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90.xml><?xml version="1.0" encoding="utf-8"?>
<p:tagLst xmlns:a="http://schemas.openxmlformats.org/drawingml/2006/main" xmlns:r="http://schemas.openxmlformats.org/officeDocument/2006/relationships" xmlns:p="http://schemas.openxmlformats.org/presentationml/2006/main">
  <p:tag name="KSO_WM_ASSEMBLE_CHIP_INDEX" val="cc80d97c619c4cc7b5114e8709aa9e95"/>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general"/>
  <p:tag name="KSO_WM_TAG_VERSION" val="1.0"/>
  <p:tag name="KSO_WM_TEMPLATE_CATEGORY" val="chip"/>
  <p:tag name="KSO_WM_TEMPLATE_INDEX" val="20204744"/>
  <p:tag name="KSO_WM_UNIT_COMPATIBLE" val="0"/>
  <p:tag name="KSO_WM_UNIT_DEC_AREA_ID" val="31a8d46273304d5197c42a882030b030"/>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391.xml><?xml version="1.0" encoding="utf-8"?>
<p:tagLst xmlns:a="http://schemas.openxmlformats.org/drawingml/2006/main" xmlns:r="http://schemas.openxmlformats.org/officeDocument/2006/relationships" xmlns:p="http://schemas.openxmlformats.org/presentationml/2006/main">
  <p:tag name="KSO_WM_ASSEMBLE_CHIP_INDEX" val="02da43137a3146b0a1b260e0a5dac470"/>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general"/>
  <p:tag name="KSO_WM_TAG_VERSION" val="1.0"/>
  <p:tag name="KSO_WM_TEMPLATE_CATEGORY" val="chip"/>
  <p:tag name="KSO_WM_TEMPLATE_INDEX" val="20204744"/>
  <p:tag name="KSO_WM_UNIT_COMPATIBLE" val="0"/>
  <p:tag name="KSO_WM_UNIT_DEC_AREA_ID" val="ee2b9c19b4b54c4197c6d873adb6bb64"/>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3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200778"/>
  <p:tag name="KSO_WM_UNIT_COMPATIBLE" val="0"/>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diagram20200778_1*i*1"/>
  <p:tag name="KSO_WM_UNIT_INDEX" val="1"/>
  <p:tag name="KSO_WM_UNIT_LAYERLEVEL" val="1"/>
  <p:tag name="KSO_WM_UNIT_TEXT_FILL_FORE_SCHEMECOLOR_INDEX" val="2"/>
  <p:tag name="KSO_WM_UNIT_TEXT_FILL_FORE_SCHEMECOLOR_INDEX_BRIGHTNESS" val="0"/>
  <p:tag name="KSO_WM_UNIT_TEXT_FILL_TYPE" val="1"/>
  <p:tag name="KSO_WM_UNIT_TYPE" val="i"/>
</p:tagLst>
</file>

<file path=ppt/tags/tag393.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0778"/>
  <p:tag name="KSO_WM_UNIT_COMPATIBLE" val="0"/>
  <p:tag name="KSO_WM_UNIT_DIAGRAM_ISNUMVISUAL" val="0"/>
  <p:tag name="KSO_WM_UNIT_DIAGRAM_ISREFERUNIT" val="0"/>
  <p:tag name="KSO_WM_UNIT_HIGHLIGHT" val="0"/>
  <p:tag name="KSO_WM_UNIT_ID" val="diagram20200778_1*f*1"/>
  <p:tag name="KSO_WM_UNIT_INDEX" val="1"/>
  <p:tag name="KSO_WM_UNIT_LAYERLEVEL" val="1"/>
  <p:tag name="KSO_WM_UNIT_NOCLEAR" val="0"/>
  <p:tag name="KSO_WM_UNIT_PRESET_TEXT" val="点击此处添加正文，文字是您思想的提炼，为了演示发布的良好效果，请言简意赅的阐述您的观点。&#10;您的正文已经经简明扼要，字字珠玑，但信息却千丝万缕、错综复杂，需要用更多的文字来表述；但请您尽可能提炼思想的精髓，否则容易造成观者的阅读压力，适得其反。&#10;正如我们都希望改变世界，希望给别人带去光明，但更多时候我们只需要播下一颗种子，自然有微风吹拂，雨露滋养。恰如其分的表达观点，往往事半功倍。&#10;当您的正文内容到达这个限度时，或许已经不纯粹作用于演示，极大可能运用于阅读领域；无论是传播观点、知识分享还是汇报工作，内容的详尽固然重要，但请一定注意信息框架的清晰，这样才能使内容层次分明，页面简洁易读。"/>
  <p:tag name="KSO_WM_UNIT_SUBTYPE" val="a"/>
  <p:tag name="KSO_WM_UNIT_TEXT_FILL_FORE_SCHEMECOLOR_INDEX" val="13"/>
  <p:tag name="KSO_WM_UNIT_TEXT_FILL_FORE_SCHEMECOLOR_INDEX_BRIGHTNESS" val="0.25"/>
  <p:tag name="KSO_WM_UNIT_TEXT_FILL_TYPE" val="1"/>
  <p:tag name="KSO_WM_UNIT_TYPE" val="f"/>
  <p:tag name="KSO_WM_UNIT_VALUE" val="1144"/>
</p:tagLst>
</file>

<file path=ppt/tags/tag394.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200778"/>
  <p:tag name="KSO_WM_UNIT_COMPATIBLE" val="0"/>
  <p:tag name="KSO_WM_UNIT_DIAGRAM_ISNUMVISUAL" val="0"/>
  <p:tag name="KSO_WM_UNIT_DIAGRAM_ISREFERUNIT" val="0"/>
  <p:tag name="KSO_WM_UNIT_HIGHLIGHT" val="0"/>
  <p:tag name="KSO_WM_UNIT_ID" val="diagram20200778_1*a*1"/>
  <p:tag name="KSO_WM_UNIT_INDEX" val="1"/>
  <p:tag name="KSO_WM_UNIT_ISCONTENTSTITLE" val="0"/>
  <p:tag name="KSO_WM_UNIT_ISNUMDGMTITLE" val="0"/>
  <p:tag name="KSO_WM_UNIT_LAYERLEVEL" val="1"/>
  <p:tag name="KSO_WM_UNIT_NOCLEAR" val="0"/>
  <p:tag name="KSO_WM_UNIT_PRESET_TEXT" val="单击添加标题"/>
  <p:tag name="KSO_WM_UNIT_TYPE" val="a"/>
  <p:tag name="KSO_WM_UNIT_VALUE" val="20"/>
</p:tagLst>
</file>

<file path=ppt/tags/tag395.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c934b58042b44607bfcc30469ccc57d1&quot;,&quot;fill_align&quot;:&quot;lm&quot;,&quot;text_align&quot;:&quot;lm&quot;,&quot;text_direction&quot;:&quot;horizontal&quot;,&quot;chip_types&quot;:[&quot;header&quot;]},{&quot;fill_id&quot;:&quot;537f454074a24564a7dd15a2992bf40d&quot;,&quot;fill_align&quot;:&quot;cm&quot;,&quot;text_align&quot;:&quot;lm&quot;,&quot;text_direction&quot;:&quot;horizontal&quot;,&quot;chip_types&quot;:[&quot;picture&quot;,&quot;diagram&quot;,&quot;pictext&quot;,&quot;table&quot;,&quot;chart&quot;,&quot;video&quot;,&quot;text&quot;],&quot;support_features&quot;:[&quot;collage&quot;,&quot;carousel&quot;]}]]"/>
  <p:tag name="KSO_WM_CHIP_GROUPID" val="5eeaeb09008addf29f4264c2"/>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eaeb09008addf29f4264c3"/>
  <p:tag name="KSO_WM_SLIDE_BACKGROUND" val="[&quot;navigation&quot;]"/>
  <p:tag name="KSO_WM_SLIDE_BACKGROUND_TYPE" val="navigation"/>
  <p:tag name="KSO_WM_SLIDE_BK_DARK_LIGHT" val="2"/>
  <p:tag name="KSO_WM_SLIDE_CAN_ADD_NAVIGATION" val="1"/>
  <p:tag name="KSO_WM_SLIDE_ID" val="diagram20207646_1"/>
  <p:tag name="KSO_WM_SLIDE_INDEX" val="1"/>
  <p:tag name="KSO_WM_SLIDE_ITEM_CNT" val="0"/>
  <p:tag name="KSO_WM_SLIDE_LAYOUT" val="a_f"/>
  <p:tag name="KSO_WM_SLIDE_LAYOUT_CNT" val="1_1"/>
  <p:tag name="KSO_WM_SLIDE_LAYOUT_INFO" val="{&quot;id&quot;:&quot;2020-08-28T14:23:05&quot;,&quot;maxSize&quot;:{&quot;size1&quot;:13.300000000000001},&quot;minSize&quot;:{&quot;size1&quot;:13.300000000000001},&quot;normalSize&quot;:{&quot;size1&quot;:13.300000000000001},&quot;subLayout&quot;:[{&quot;backgroundInfo&quot;:[{&quot;bottom&quot;:0,&quot;bottomAbs&quot;:false,&quot;left&quot;:0,&quot;leftAbs&quot;:false,&quot;right&quot;:0,&quot;rightAbs&quot;:false,&quot;top&quot;:0,&quot;topAbs&quot;:false,&quot;type&quot;:&quot;navigation&quot;}],&quot;id&quot;:&quot;2020-08-28T14:23:05&quot;,&quot;margin&quot;:{&quot;bottom&quot;:0.42300000786781311,&quot;left&quot;:1.2699999809265137,&quot;right&quot;:1.2699999809265137,&quot;top&quot;:0.42300000786781311},&quot;type&quot;:0},{&quot;id&quot;:&quot;2020-08-28T14:23:05&quot;,&quot;margin&quot;:{&quot;bottom&quot;:1.6929999589920044,&quot;left&quot;:1.6929999589920044,&quot;right&quot;:1.6929999589920044,&quot;top&quot;:0.84700000286102295},&quot;type&quot;:0}],&quot;type&quot;:0}"/>
  <p:tag name="KSO_WM_SLIDE_POSITION" val="24*12"/>
  <p:tag name="KSO_WM_SLIDE_RATIO" val="1.777778"/>
  <p:tag name="KSO_WM_SLIDE_SIZE" val="912*456"/>
  <p:tag name="KSO_WM_SLIDE_SUBTYPE" val="pureTxt"/>
  <p:tag name="KSO_WM_SLIDE_SUPPORT_FEATURE_TYPE" val="0"/>
  <p:tag name="KSO_WM_SLIDE_TYPE" val="text"/>
  <p:tag name="KSO_WM_TAG_VERSION" val="1.0"/>
  <p:tag name="KSO_WM_TEMPLATE_ASSEMBLE_GROUPID" val="5f48a2c2f3f92eac73830e28"/>
  <p:tag name="KSO_WM_TEMPLATE_ASSEMBLE_XID" val="5f48a2c2f3f92eac73830e28"/>
  <p:tag name="KSO_WM_TEMPLATE_CATEGORY" val="diagram"/>
  <p:tag name="KSO_WM_TEMPLATE_COLOR_TYPE" val="1"/>
  <p:tag name="KSO_WM_TEMPLATE_INDEX" val="20207646"/>
  <p:tag name="KSO_WM_TEMPLATE_MASTER_TYPE" val="0"/>
  <p:tag name="KSO_WM_TEMPLATE_SUBCATEGORY" val="21"/>
</p:tagLst>
</file>

<file path=ppt/tags/tag396.xml><?xml version="1.0" encoding="utf-8"?>
<p:tagLst xmlns:a="http://schemas.openxmlformats.org/drawingml/2006/main" xmlns:r="http://schemas.openxmlformats.org/officeDocument/2006/relationships" xmlns:p="http://schemas.openxmlformats.org/presentationml/2006/main">
  <p:tag name="KSO_WM_ASSEMBLE_CHIP_INDEX" val="28657cdf85474f949f9e19187004ac5a"/>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e"/>
  <p:tag name="KSO_WM_SLIDE_BACKGROUND_TYPE" val="navigation"/>
  <p:tag name="KSO_WM_TAG_VERSION" val="1.0"/>
  <p:tag name="KSO_WM_TEMPLATE_CATEGORY" val="chip"/>
  <p:tag name="KSO_WM_TEMPLATE_INDEX" val="20204744"/>
  <p:tag name="KSO_WM_UNIT_COMPATIBLE" val="0"/>
  <p:tag name="KSO_WM_UNIT_DEC_AREA_ID" val="4b7d1efa637d464e98f2018023b7bf77"/>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744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397.xml><?xml version="1.0" encoding="utf-8"?>
<p:tagLst xmlns:a="http://schemas.openxmlformats.org/drawingml/2006/main" xmlns:r="http://schemas.openxmlformats.org/officeDocument/2006/relationships" xmlns:p="http://schemas.openxmlformats.org/presentationml/2006/main">
  <p:tag name="KSO_WM_ASSEMBLE_CHIP_INDEX" val="12512374de0d4d62a4cbedccc4f89fe2"/>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navigation"/>
  <p:tag name="KSO_WM_TAG_VERSION" val="1.0"/>
  <p:tag name="KSO_WM_TEMPLATE_CATEGORY" val="chip"/>
  <p:tag name="KSO_WM_TEMPLATE_INDEX" val="20204744"/>
  <p:tag name="KSO_WM_UNIT_COMPATIBLE" val="0"/>
  <p:tag name="KSO_WM_UNIT_DEC_AREA_ID" val="daa9e5f779b545d58e10cb974b3ea483"/>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398.xml><?xml version="1.0" encoding="utf-8"?>
<p:tagLst xmlns:a="http://schemas.openxmlformats.org/drawingml/2006/main" xmlns:r="http://schemas.openxmlformats.org/officeDocument/2006/relationships" xmlns:p="http://schemas.openxmlformats.org/presentationml/2006/main">
  <p:tag name="KSO_WM_ASSEMBLE_CHIP_INDEX" val="32c4cd00491748e6a784bb491ddad3d5"/>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navigation"/>
  <p:tag name="KSO_WM_TAG_VERSION" val="1.0"/>
  <p:tag name="KSO_WM_TEMPLATE_CATEGORY" val="chip"/>
  <p:tag name="KSO_WM_TEMPLATE_INDEX" val="20204744"/>
  <p:tag name="KSO_WM_UNIT_COMPATIBLE" val="0"/>
  <p:tag name="KSO_WM_UNIT_DEC_AREA_ID" val="a46e41a8076f44f9ad17fa74fd64976c"/>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399.xml><?xml version="1.0" encoding="utf-8"?>
<p:tagLst xmlns:a="http://schemas.openxmlformats.org/drawingml/2006/main" xmlns:r="http://schemas.openxmlformats.org/officeDocument/2006/relationships" xmlns:p="http://schemas.openxmlformats.org/presentationml/2006/main">
  <p:tag name="KSO_WM_ASSEMBLE_CHIP_INDEX" val="8ac134d351804b748ed326985d0b08e0"/>
  <p:tag name="KSO_WM_BEAUTIFY_FLAG" val="#wm#"/>
  <p:tag name="KSO_WM_CHIP_FILLAREA_FILL_RULE" val="{&quot;fill_align&quot;:&quot;lm&quot;,&quot;fill_mode&quot;:&quot;full&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48a2c2f3f92eac73830e28"/>
  <p:tag name="KSO_WM_TEMPLATE_ASSEMBLE_XID" val="5f48a2c2f3f92eac73830e28"/>
  <p:tag name="KSO_WM_TEMPLATE_CATEGORY" val="diagram"/>
  <p:tag name="KSO_WM_TEMPLATE_INDEX" val="20207646"/>
  <p:tag name="KSO_WM_UNIT_BLOCK" val="0"/>
  <p:tag name="KSO_WM_UNIT_COMPATIBLE" val="0"/>
  <p:tag name="KSO_WM_UNIT_DEC_AREA_ID" val="2b73efd7b73943258ea2e16364741fe5"/>
  <p:tag name="KSO_WM_UNIT_DEFAULT_FONT" val="24;44;4"/>
  <p:tag name="KSO_WM_UNIT_DIAGRAM_ISNUMVISUAL" val="0"/>
  <p:tag name="KSO_WM_UNIT_DIAGRAM_ISREFERUNIT" val="0"/>
  <p:tag name="KSO_WM_UNIT_HIGHLIGHT" val="0"/>
  <p:tag name="KSO_WM_UNIT_ID" val="diagram20207646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31"/>
</p:tagLst>
</file>

<file path=ppt/tags/tag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5176"/>
  <p:tag name="KSO_WM_UNIT_COMPATIBLE" val="0"/>
  <p:tag name="KSO_WM_UNIT_DIAGRAM_ISNUMVISUAL" val="0"/>
  <p:tag name="KSO_WM_UNIT_DIAGRAM_ISREFERUNIT" val="0"/>
  <p:tag name="KSO_WM_UNIT_HIGHLIGHT" val="0"/>
  <p:tag name="KSO_WM_UNIT_ID" val="_0**"/>
  <p:tag name="KSO_WM_UNIT_LAYERLEVEL" val="1"/>
</p:tagLst>
</file>

<file path=ppt/tags/tag4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00.xml><?xml version="1.0" encoding="utf-8"?>
<p:tagLst xmlns:a="http://schemas.openxmlformats.org/drawingml/2006/main" xmlns:r="http://schemas.openxmlformats.org/officeDocument/2006/relationships" xmlns:p="http://schemas.openxmlformats.org/presentationml/2006/main">
  <p:tag name="KSO_WM_ASSEMBLE_CHIP_INDEX" val="b658e78ce8c04e71b1f4a5ac91f3263e"/>
  <p:tag name="KSO_WM_BEAUTIFY_FLAG" val="#wm#"/>
  <p:tag name="KSO_WM_CHIP_FILLAREA_FILL_RULE" val="{&quot;fill_align&quot;:&quot;cm&quot;,&quot;fill_mode&quot;:&quot;full&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48a2c2f3f92eac73830e28"/>
  <p:tag name="KSO_WM_TEMPLATE_ASSEMBLE_XID" val="5f48a2c2f3f92eac73830e28"/>
  <p:tag name="KSO_WM_TEMPLATE_CATEGORY" val="diagram"/>
  <p:tag name="KSO_WM_TEMPLATE_INDEX" val="20207646"/>
  <p:tag name="KSO_WM_UNIT_BLOCK" val="0"/>
  <p:tag name="KSO_WM_UNIT_COMPATIBLE" val="0"/>
  <p:tag name="KSO_WM_UNIT_DEC_AREA_ID" val="895dc05c29934aed898becc166dede22"/>
  <p:tag name="KSO_WM_UNIT_DEFAULT_FONT" val="14;20;2"/>
  <p:tag name="KSO_WM_UNIT_DIAGRAM_ISNUMVISUAL" val="0"/>
  <p:tag name="KSO_WM_UNIT_DIAGRAM_ISREFERUNIT" val="0"/>
  <p:tag name="KSO_WM_UNIT_HIGHLIGHT" val="0"/>
  <p:tag name="KSO_WM_UNIT_ID" val="diagram2020764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
  <p:tag name="KSO_WM_UNIT_SHOW_EDIT_AREA_INDICATION" val="1"/>
  <p:tag name="KSO_WM_UNIT_SUBTYPE" val="a"/>
  <p:tag name="KSO_WM_UNIT_SUPPORT_UNIT_TYPE" val="[&quot;d&quot;,&quot;l&quot;,&quot;m&quot;,&quot;n&quot;,&quot;o&quot;,&quot;p&quot;,&quot;q&quot;,&quot;r&quot;,&quot;δ&quot;,&quot;ε&quot;,&quot;ζ&quot;,&quot;η&quot;,&quot;β&quot;,&quot;α&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374"/>
</p:tagLst>
</file>

<file path=ppt/tags/tag401.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75bdd29ae5214fe0acecf037d8326212&quot;,&quot;fill_align&quot;:&quot;cm&quot;,&quot;text_align&quot;:&quot;cm&quot;,&quot;text_direction&quot;:&quot;horizontal&quot;,&quot;chip_types&quot;:[&quot;picture&quot;]},{&quot;fill_id&quot;:&quot;cbcf4f92478f425c9c02a58d10a658c1&quot;,&quot;fill_align&quot;:&quot;lb&quot;,&quot;text_align&quot;:&quot;lb&quot;,&quot;text_direction&quot;:&quot;horizontal&quot;,&quot;chip_types&quot;:[&quot;header&quot;]},{&quot;fill_id&quot;:&quot;56b8915d08b740a9bd63d2f6f56d9662&quot;,&quot;fill_align&quot;:&quot;lt&quot;,&quot;text_align&quot;:&quot;lt&quot;,&quot;text_direction&quot;:&quot;horizontal&quot;,&quot;chip_types&quot;:[&quot;text&quot;,&quot;picture&quot;,&quot;chart&quot;,&quot;table&quot;]}]]"/>
  <p:tag name="KSO_WM_CHIP_GROUPID" val="5ef0868204715a21078025bc"/>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f0868204715a21078025bd"/>
  <p:tag name="KSO_WM_SLIDE_BACKGROUND" val="[&quot;general&quot;]"/>
  <p:tag name="KSO_WM_SLIDE_BACKGROUND_TYPE" val="general"/>
  <p:tag name="KSO_WM_SLIDE_BK_DARK_LIGHT" val="2"/>
  <p:tag name="KSO_WM_SLIDE_ID" val="diagram20211066_1"/>
  <p:tag name="KSO_WM_SLIDE_INDEX" val="1"/>
  <p:tag name="KSO_WM_SLIDE_ITEM_CNT" val="0"/>
  <p:tag name="KSO_WM_SLIDE_LAYOUT" val="a_d"/>
  <p:tag name="KSO_WM_SLIDE_LAYOUT_CNT" val="1_2"/>
  <p:tag name="KSO_WM_SLIDE_LAYOUT_INFO" val="{&quot;backgroundInfo&quot;:[{&quot;bottom&quot;:0,&quot;bottomAbs&quot;:false,&quot;left&quot;:0,&quot;leftAbs&quot;:false,&quot;right&quot;:0,&quot;rightAbs&quot;:false,&quot;top&quot;:0,&quot;topAbs&quot;:false,&quot;type&quot;:&quot;general&quot;}],&quot;direction&quot;:1,&quot;id&quot;:&quot;2020-09-23T10:38:06&quot;,&quot;maxSize&quot;:{&quot;size1&quot;:53.799999999999997},&quot;minSize&quot;:{&quot;size1&quot;:28.699999999999999},&quot;normalSize&quot;:{&quot;size1&quot;:48.300104166666657},&quot;subLayout&quot;:[{&quot;id&quot;:&quot;2020-09-23T10:38:06&quot;,&quot;type&quot;:0},{&quot;id&quot;:&quot;2020-09-23T10:38:06&quot;,&quot;maxSize&quot;:{&quot;size1&quot;:37.899686001791373},&quot;minSize&quot;:{&quot;size1&quot;:24.399686001791377},&quot;normalSize&quot;:{&quot;size1&quot;:24.673204520309895},&quot;subLayout&quot;:[{&quot;id&quot;:&quot;2020-09-23T10:38:06&quot;,&quot;margin&quot;:{&quot;bottom&quot;:0.026000002399086952,&quot;left&quot;:1.253000020980835,&quot;right&quot;:1.2699999809265137,&quot;top&quot;:2.5399999618530273},&quot;type&quot;:0},{&quot;id&quot;:&quot;2020-09-23T10:38:06&quot;,&quot;margin&quot;:{&quot;bottom&quot;:2.5399999618530273,&quot;left&quot;:1.253000020980835,&quot;right&quot;:1.2699999809265137,&quot;top&quot;:0.81999999284744263},&quot;type&quot;:0}],&quot;type&quot;:0}],&quot;type&quot;:0}"/>
  <p:tag name="KSO_WM_SLIDE_POSITION" val="0*0"/>
  <p:tag name="KSO_WM_SLIDE_RATIO" val="1.777778"/>
  <p:tag name="KSO_WM_SLIDE_SIZE" val="924*540"/>
  <p:tag name="KSO_WM_SLIDE_SUBTYPE" val="picTxt"/>
  <p:tag name="KSO_WM_SLIDE_SUPPORT_FEATURE_TYPE" val="0"/>
  <p:tag name="KSO_WM_SLIDE_TYPE" val="text"/>
  <p:tag name="KSO_WM_TAG_VERSION" val="1.0"/>
  <p:tag name="KSO_WM_TEMPLATE_ASSEMBLE_GROUPID" val="5f6ab50e2eaee48abcfef3bf"/>
  <p:tag name="KSO_WM_TEMPLATE_ASSEMBLE_XID" val="5f6ab50e2eaee48abcfef3bf"/>
  <p:tag name="KSO_WM_TEMPLATE_CATEGORY" val="diagram"/>
  <p:tag name="KSO_WM_TEMPLATE_COLOR_TYPE" val="1"/>
  <p:tag name="KSO_WM_TEMPLATE_INDEX" val="20211066"/>
  <p:tag name="KSO_WM_TEMPLATE_MASTER_TYPE" val="0"/>
  <p:tag name="KSO_WM_TEMPLATE_SUBCATEGORY" val="21"/>
</p:tagLst>
</file>

<file path=ppt/tags/tag402.xml><?xml version="1.0" encoding="utf-8"?>
<p:tagLst xmlns:a="http://schemas.openxmlformats.org/drawingml/2006/main" xmlns:r="http://schemas.openxmlformats.org/officeDocument/2006/relationships" xmlns:p="http://schemas.openxmlformats.org/presentationml/2006/main">
  <p:tag name="KSO_WM_ASSEMBLE_CHIP_INDEX" val="91b77e95a3df450285db1f0b78a39ea8"/>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6ab50e2eaee48abcfef3bf"/>
  <p:tag name="KSO_WM_TEMPLATE_ASSEMBLE_XID" val="5f6ab50e2eaee48abcfef3bf"/>
  <p:tag name="KSO_WM_TEMPLATE_CATEGORY" val="diagram"/>
  <p:tag name="KSO_WM_TEMPLATE_INDEX" val="20211066"/>
  <p:tag name="KSO_WM_UNIT_COMPATIBLE" val="1"/>
  <p:tag name="KSO_WM_UNIT_DEC_AREA_ID" val="0d0966f4624a45b1b355d7b770824c78"/>
  <p:tag name="KSO_WM_UNIT_DECORATE_INFO" val=""/>
  <p:tag name="KSO_WM_UNIT_DIAGRAM_ISNUMVISUAL" val="0"/>
  <p:tag name="KSO_WM_UNIT_DIAGRAM_ISREFERUNIT" val="0"/>
  <p:tag name="KSO_WM_UNIT_HIGHLIGHT" val="0"/>
  <p:tag name="KSO_WM_UNIT_ID" val="diagram20211066_1*d*2"/>
  <p:tag name="KSO_WM_UNIT_INDEX" val="2"/>
  <p:tag name="KSO_WM_UNIT_LAYERLEVEL" val="1"/>
  <p:tag name="KSO_WM_UNIT_PLACING_PICTURE" val="91b77e95a3df450285db1f0b78a39ea8"/>
  <p:tag name="KSO_WM_UNIT_SM_LIMIT_TYPE" val=""/>
  <p:tag name="KSO_WM_UNIT_TYPE" val="d"/>
  <p:tag name="KSO_WM_UNIT_VALUE" val="1904*1819"/>
</p:tagLst>
</file>

<file path=ppt/tags/tag403.xml><?xml version="1.0" encoding="utf-8"?>
<p:tagLst xmlns:a="http://schemas.openxmlformats.org/drawingml/2006/main" xmlns:r="http://schemas.openxmlformats.org/officeDocument/2006/relationships" xmlns:p="http://schemas.openxmlformats.org/presentationml/2006/main">
  <p:tag name="KSO_WM_ASSEMBLE_CHIP_INDEX" val="47e5737dc6f04641bf3265b2ea989744"/>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ab50e2eaee48abcfef3bf"/>
  <p:tag name="KSO_WM_TEMPLATE_ASSEMBLE_XID" val="5f6ab50e2eaee48abcfef3bf"/>
  <p:tag name="KSO_WM_TEMPLATE_CATEGORY" val="diagram"/>
  <p:tag name="KSO_WM_TEMPLATE_INDEX" val="20211066"/>
  <p:tag name="KSO_WM_UNIT_BLOCK" val="0"/>
  <p:tag name="KSO_WM_UNIT_COMPATIBLE" val="0"/>
  <p:tag name="KSO_WM_UNIT_DEC_AREA_ID" val="2ca1f261c0874bc89dd5574a335b2ab8"/>
  <p:tag name="KSO_WM_UNIT_DECORATE_INFO" val=""/>
  <p:tag name="KSO_WM_UNIT_DEFAULT_FONT" val="24;44;4"/>
  <p:tag name="KSO_WM_UNIT_DIAGRAM_ISNUMVISUAL" val="0"/>
  <p:tag name="KSO_WM_UNIT_DIAGRAM_ISREFERUNIT" val="0"/>
  <p:tag name="KSO_WM_UNIT_HIGHLIGHT" val="0"/>
  <p:tag name="KSO_WM_UNIT_ID" val="diagram20211066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a"/>
  <p:tag name="KSO_WM_UNIT_VALUE" val="18"/>
</p:tagLst>
</file>

<file path=ppt/tags/tag404.xml><?xml version="1.0" encoding="utf-8"?>
<p:tagLst xmlns:a="http://schemas.openxmlformats.org/drawingml/2006/main" xmlns:r="http://schemas.openxmlformats.org/officeDocument/2006/relationships" xmlns:p="http://schemas.openxmlformats.org/presentationml/2006/main">
  <p:tag name="KSO_WM_ASSEMBLE_CHIP_INDEX" val="15bdae476ede41b3a18148073ae303cb"/>
  <p:tag name="KSO_WM_BEAUTIFY_FLAG" val="#wm#"/>
  <p:tag name="KSO_WM_CHIP_FILLAREA_FILL_RULE" val="{&quot;fill_align&quot;:&quot;lt&quot;,&quot;fill_mode&quot;:&quot;full&quot;,&quot;sacle_strategy&quot;:&quot;smart&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6ab50e2eaee48abcfef3bf"/>
  <p:tag name="KSO_WM_TEMPLATE_ASSEMBLE_XID" val="5f6ab50e2eaee48abcfef3bf"/>
  <p:tag name="KSO_WM_TEMPLATE_CATEGORY" val="diagram"/>
  <p:tag name="KSO_WM_TEMPLATE_INDEX" val="20211066"/>
  <p:tag name="KSO_WM_UNIT_COMPATIBLE" val="0"/>
  <p:tag name="KSO_WM_UNIT_DEC_AREA_ID" val="74a7f10070cc4807bd07ca6fee1f4787"/>
  <p:tag name="KSO_WM_UNIT_DECORATE_INFO" val=""/>
  <p:tag name="KSO_WM_UNIT_DIAGRAM_ISNUMVISUAL" val="0"/>
  <p:tag name="KSO_WM_UNIT_DIAGRAM_ISREFERUNIT" val="0"/>
  <p:tag name="KSO_WM_UNIT_HIGHLIGHT" val="0"/>
  <p:tag name="KSO_WM_UNIT_ID" val="diagram20211066_1*d*1"/>
  <p:tag name="KSO_WM_UNIT_INDEX" val="1"/>
  <p:tag name="KSO_WM_UNIT_LAYERLEVEL" val="1"/>
  <p:tag name="KSO_WM_UNIT_PICTURE_CLIP_FLAG" val="0"/>
  <p:tag name="KSO_WM_UNIT_PLACING_PICTURE" val="15bdae476ede41b3a18148073ae303cb"/>
  <p:tag name="KSO_WM_UNIT_SM_LIMIT_TYPE" val=""/>
  <p:tag name="KSO_WM_UNIT_SUPPORT_UNIT_TYPE" val="[&quot;d&quot;,&quot;α&quot;,&quot;β&quot;]"/>
  <p:tag name="KSO_WM_UNIT_TYPE" val="d"/>
  <p:tag name="KSO_WM_UNIT_VALUE" val="846*1311"/>
</p:tagLst>
</file>

<file path=ppt/tags/tag405.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fbc1d1c81b9c4bca8f09873cfc4ac6db&quot;,&quot;fill_align&quot;:&quot;lb&quot;,&quot;text_align&quot;:&quot;lb&quot;,&quot;text_direction&quot;:&quot;horizontal&quot;,&quot;chip_types&quot;:[&quot;header&quot;]},{&quot;fill_id&quot;:&quot;736496b0653343f1bfd4c6dc9c47e1b4&quot;,&quot;fill_align&quot;:&quot;lt&quot;,&quot;text_align&quot;:&quot;lt&quot;,&quot;text_direction&quot;:&quot;horizontal&quot;,&quot;chip_types&quot;:[&quot;text&quot;]}],[{&quot;fill_id&quot;:&quot;fbc1d1c81b9c4bca8f09873cfc4ac6db&quot;,&quot;fill_align&quot;:&quot;cb&quot;,&quot;text_align&quot;:&quot;cb&quot;,&quot;text_direction&quot;:&quot;horizontal&quot;,&quot;chip_types&quot;:[&quot;header&quot;]},{&quot;fill_id&quot;:&quot;736496b0653343f1bfd4c6dc9c47e1b4&quot;,&quot;fill_align&quot;:&quot;cm&quot;,&quot;text_align&quot;:&quot;lt&quot;,&quot;text_direction&quot;:&quot;horizontal&quot;,&quot;chip_types&quot;:[&quot;diagram&quot;,&quot;pictext&quot;,&quot;picture&quot;,&quot;chart&quot;,&quot;table&quot;,&quot;video&quot;],&quot;support_features&quot;:[&quot;collage&quot;,&quot;carousel&quot;]}],[{&quot;fill_id&quot;:&quot;fbc1d1c81b9c4bca8f09873cfc4ac6db&quot;,&quot;fill_align&quot;:&quot;lb&quot;,&quot;text_align&quot;:&quot;lb&quot;,&quot;text_direction&quot;:&quot;horizontal&quot;,&quot;chip_types&quot;:[&quot;text&quot;,&quot;header&quot;]},{&quot;fill_id&quot;:&quot;736496b0653343f1bfd4c6dc9c47e1b4&quot;,&quot;fill_align&quot;:&quot;cm&quot;,&quot;text_align&quot;:&quot;lt&quot;,&quot;text_direction&quot;:&quot;horizontal&quot;,&quot;chip_types&quot;:[&quot;diagram&quot;,&quot;pictext&quot;,&quot;picture&quot;,&quot;chart&quot;,&quot;table&quot;,&quot;video&quot;],&quot;support_features&quot;:[&quot;collage&quot;,&quot;carousel&quot;]}]]"/>
  <p:tag name="KSO_WM_CHIP_GROUPID" val="5e71f41947edf80c4a5df1d9"/>
  <p:tag name="KSO_WM_CHIP_INFOS" val="{&quot;layout_type&quot;:&quot;topbottom&quot;,&quot;tags&quot;:{&quot;style&quot;:[&quot;商务&quot;,&quot;简约&quot;,&quot;文艺清新&quot;,&quot;中国风&quot;,&quot;卡通&quot;,&quot;欧美风&quot;,&quot;黑板风&quot;,&quot;渐变风&quot;,&quot;党政风&quot;]},&quot;slide_type&quot;:[&quot;text&quot;],&quot;aspect_ratio&quot;:&quot;16:9&quot;}"/>
  <p:tag name="KSO_WM_CHIP_XID" val="5e71f41947edf80c4a5df1da"/>
  <p:tag name="KSO_WM_SLIDE_BACKGROUND" val="[&quot;general&quot;,&quot;frame&quot;]"/>
  <p:tag name="KSO_WM_SLIDE_BACKGROUND_TYPE" val="frame"/>
  <p:tag name="KSO_WM_SLIDE_BK_DARK_LIGHT" val="2"/>
  <p:tag name="KSO_WM_SLIDE_CAN_ADD_NAVIGATION" val="1"/>
  <p:tag name="KSO_WM_SLIDE_ID" val="diagram20207008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id&quot;:&quot;2020-08-04T10:07:54&quot;,&quot;maxSize&quot;:{&quot;size1&quot;:26.699999999999999},&quot;minSize&quot;:{&quot;size1&quot;:17.800000000000001},&quot;normalSize&quot;:{&quot;size1&quot;:17.800000000000001},&quot;subLayout&quot;:[{&quot;id&quot;:&quot;2020-08-04T10:07:54&quot;,&quot;margin&quot;:{&quot;bottom&quot;:0,&quot;left&quot;:1.6929999589920044,&quot;right&quot;:1.6929999589920044,&quot;top&quot;:1.6929999589920044},&quot;type&quot;:0},{&quot;id&quot;:&quot;2020-08-04T10:07:54&quot;,&quot;margin&quot;:{&quot;bottom&quot;:1.6929999589920044,&quot;left&quot;:1.6929999589920044,&quot;right&quot;:1.6929999589920044,&quot;top&quot;:0.84700000286102295},&quot;type&quot;:0}],&quot;type&quot;:0}"/>
  <p:tag name="KSO_WM_SLIDE_POSITION" val="48*48"/>
  <p:tag name="KSO_WM_SLIDE_RATIO" val="1.777778"/>
  <p:tag name="KSO_WM_SLIDE_SIZE" val="864*396"/>
  <p:tag name="KSO_WM_SLIDE_SUBTYPE" val="picTxt"/>
  <p:tag name="KSO_WM_SLIDE_SUPPORT_FEATURE_TYPE" val="3"/>
  <p:tag name="KSO_WM_SLIDE_TYPE" val="text"/>
  <p:tag name="KSO_WM_TAG_VERSION" val="1.0"/>
  <p:tag name="KSO_WM_TEMPLATE_ASSEMBLE_GROUPID" val="5f28c2f9671cac347436e982"/>
  <p:tag name="KSO_WM_TEMPLATE_ASSEMBLE_XID" val="5f28c2f9671cac347436e982"/>
  <p:tag name="KSO_WM_TEMPLATE_CATEGORY" val="diagram"/>
  <p:tag name="KSO_WM_TEMPLATE_COLOR_TYPE" val="1"/>
  <p:tag name="KSO_WM_TEMPLATE_INDEX" val="20207008"/>
  <p:tag name="KSO_WM_TEMPLATE_MASTER_TYPE" val="0"/>
  <p:tag name="KSO_WM_TEMPLATE_SUBCATEGORY" val="21"/>
</p:tagLst>
</file>

<file path=ppt/tags/tag40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6"/>
  <p:tag name="KSO_WM_UNIT_FILL_FORE_SCHEMECOLOR_INDEX_BRIGHTNESS" val="0"/>
  <p:tag name="KSO_WM_UNIT_FILL_TYPE" val="1"/>
  <p:tag name="KSO_WM_UNIT_HIGHLIGHT" val="0"/>
  <p:tag name="KSO_WM_UNIT_ID" val="_13*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407.xml><?xml version="1.0" encoding="utf-8"?>
<p:tagLst xmlns:a="http://schemas.openxmlformats.org/drawingml/2006/main" xmlns:r="http://schemas.openxmlformats.org/officeDocument/2006/relationships" xmlns:p="http://schemas.openxmlformats.org/presentationml/2006/main">
  <p:tag name="KSO_WM_ASSEMBLE_CHIP_INDEX" val="cd0c6c2278384982845d51782ed3d9c8"/>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28c2f9671cac347436e982"/>
  <p:tag name="KSO_WM_TEMPLATE_ASSEMBLE_XID" val="5f28c2f9671cac347436e982"/>
  <p:tag name="KSO_WM_TEMPLATE_CATEGORY" val="diagram"/>
  <p:tag name="KSO_WM_TEMPLATE_INDEX" val="20207008"/>
  <p:tag name="KSO_WM_UNIT_BLOCK" val="0"/>
  <p:tag name="KSO_WM_UNIT_COMPATIBLE" val="0"/>
  <p:tag name="KSO_WM_UNIT_DEC_AREA_ID" val="309e63db5fbb4a30b12445b2368a4e49"/>
  <p:tag name="KSO_WM_UNIT_DEFAULT_FONT" val="24;44;4"/>
  <p:tag name="KSO_WM_UNIT_DIAGRAM_ISNUMVISUAL" val="0"/>
  <p:tag name="KSO_WM_UNIT_DIAGRAM_ISREFERUNIT" val="0"/>
  <p:tag name="KSO_WM_UNIT_HIGHLIGHT" val="0"/>
  <p:tag name="KSO_WM_UNIT_ID" val="diagram20207008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36"/>
</p:tagLst>
</file>

<file path=ppt/tags/tag408.xml><?xml version="1.0" encoding="utf-8"?>
<p:tagLst xmlns:a="http://schemas.openxmlformats.org/drawingml/2006/main" xmlns:r="http://schemas.openxmlformats.org/officeDocument/2006/relationships" xmlns:p="http://schemas.openxmlformats.org/presentationml/2006/main">
  <p:tag name="KSO_WM_ASSEMBLE_CHIP_INDEX" val="9631100202ca4307bd083ae1954a9fef"/>
  <p:tag name="KSO_WM_BEAUTIFY_FLAG" val="#wm#"/>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28c2f9671cac347436e982"/>
  <p:tag name="KSO_WM_TEMPLATE_ASSEMBLE_XID" val="5f28c2f9671cac347436e982"/>
  <p:tag name="KSO_WM_TEMPLATE_CATEGORY" val="diagram"/>
  <p:tag name="KSO_WM_TEMPLATE_INDEX" val="20207008"/>
  <p:tag name="KSO_WM_UNIT_COMPATIBLE" val="0"/>
  <p:tag name="KSO_WM_UNIT_DEC_AREA_ID" val="93948d6e014746f796ccb87f2572c6cc"/>
  <p:tag name="KSO_WM_UNIT_DIAGRAM_ISNUMVISUAL" val="0"/>
  <p:tag name="KSO_WM_UNIT_DIAGRAM_ISREFERUNIT" val="0"/>
  <p:tag name="KSO_WM_UNIT_HIGHLIGHT" val="0"/>
  <p:tag name="KSO_WM_UNIT_ID" val="diagram20207008_1*d*1"/>
  <p:tag name="KSO_WM_UNIT_INDEX" val="1"/>
  <p:tag name="KSO_WM_UNIT_LAYERLEVEL" val="1"/>
  <p:tag name="KSO_WM_UNIT_PLACING_PICTURE" val="9631100202ca4307bd083ae1954a9fef"/>
  <p:tag name="KSO_WM_UNIT_SUPPORT_UNIT_TYPE" val="[&quot;l&quot;,&quot;m&quot;,&quot;n&quot;,&quot;o&quot;,&quot;p&quot;,&quot;q&quot;,&quot;r&quot;,&quot;δ&quot;,&quot;ε&quot;,&quot;ζ&quot;,&quot;η&quot;,&quot;d&quot;,&quot;α&quot;,&quot;β&quot;,&quot;θ&quot;]"/>
  <p:tag name="KSO_WM_UNIT_TYPE" val="d"/>
  <p:tag name="KSO_WM_UNIT_VALUE" val="1142*3046"/>
</p:tagLst>
</file>

<file path=ppt/tags/tag409.xml><?xml version="1.0" encoding="utf-8"?>
<p:tagLst xmlns:a="http://schemas.openxmlformats.org/drawingml/2006/main" xmlns:r="http://schemas.openxmlformats.org/officeDocument/2006/relationships" xmlns:p="http://schemas.openxmlformats.org/presentationml/2006/main">
  <p:tag name="FIXED_XID_TMP" val="5f5ee1ca4d6848d78f644aeb"/>
  <p:tag name="KSO_WM_BEAUTIFY_FLAG" val="#wm#"/>
  <p:tag name="KSO_WM_CHIP_FILLPROP" val="[[{&quot;fill_id&quot;:&quot;c934b58042b44607bfcc30469ccc57d1&quot;,&quot;fill_align&quot;:&quot;lm&quot;,&quot;text_align&quot;:&quot;lm&quot;,&quot;text_direction&quot;:&quot;horizontal&quot;,&quot;chip_types&quot;:[&quot;header&quot;]},{&quot;fill_id&quot;:&quot;e317b3bbdd4d435c8813121fd1390a24&quot;,&quot;fill_align&quot;:&quot;cm&quot;,&quot;text_align&quot;:&quot;lm&quot;,&quot;text_direction&quot;:&quot;horizontal&quot;,&quot;chip_types&quot;:[&quot;text&quot;]},{&quot;fill_id&quot;:&quot;5072cf295aa548b892af0f6d4a3dd3a3&quot;,&quot;fill_align&quot;:&quot;cm&quot;,&quot;text_align&quot;:&quot;lm&quot;,&quot;text_direction&quot;:&quot;horizontal&quot;,&quot;chip_types&quot;:[&quot;text&quot;]}]]"/>
  <p:tag name="KSO_WM_CHIP_GROUPID" val="5f5ee1ca4d6848d78f644aeb"/>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5f3b9f8e478fb0c58a946b"/>
  <p:tag name="KSO_WM_SLIDE_BACKGROUND" val="[&quot;navigation&quot;]"/>
  <p:tag name="KSO_WM_SLIDE_BACKGROUND_TYPE" val="navigation"/>
  <p:tag name="KSO_WM_SLIDE_BK_DARK_LIGHT" val="2"/>
  <p:tag name="KSO_WM_SLIDE_ID" val="diagram20211175_1"/>
  <p:tag name="KSO_WM_SLIDE_INDEX" val="1"/>
  <p:tag name="KSO_WM_SLIDE_ITEM_CNT" val="0"/>
  <p:tag name="KSO_WM_SLIDE_LAYOUT" val="a_f"/>
  <p:tag name="KSO_WM_SLIDE_LAYOUT_CNT" val="1_2"/>
  <p:tag name="KSO_WM_SLIDE_LAYOUT_INFO" val="{&quot;id&quot;:&quot;2020-09-23T12:12:25&quot;,&quot;maxSize&quot;:{&quot;size1&quot;:13.5},&quot;minSize&quot;:{&quot;size1&quot;:13.5},&quot;normalSize&quot;:{&quot;size1&quot;:13.5},&quot;subLayout&quot;:[{&quot;backgroundInfo&quot;:[{&quot;bottom&quot;:0,&quot;bottomAbs&quot;:false,&quot;left&quot;:0,&quot;leftAbs&quot;:false,&quot;right&quot;:0,&quot;rightAbs&quot;:false,&quot;top&quot;:0,&quot;topAbs&quot;:false,&quot;type&quot;:&quot;navigation&quot;}],&quot;id&quot;:&quot;2020-09-23T12:12:25&quot;,&quot;margin&quot;:{&quot;bottom&quot;:0.44999998807907104,&quot;left&quot;:1.2699999809265137,&quot;right&quot;:1.2699999809265137,&quot;top&quot;:0.42300000786781311},&quot;type&quot;:0},{&quot;id&quot;:&quot;2020-09-23T12:12:25&quot;,&quot;maxSize&quot;:{&quot;size1&quot;:48.799999999999997},&quot;minSize&quot;:{&quot;size1&quot;:48.799999999999997},&quot;normalSize&quot;:{&quot;size1&quot;:48.799999999999997},&quot;subLayout&quot;:[{&quot;id&quot;:&quot;2020-09-23T12:12:25&quot;,&quot;margin&quot;:{&quot;bottom&quot;:0.84700000286102295,&quot;left&quot;:4.2329998016357422,&quot;right&quot;:4.2329998016357422,&quot;top&quot;:3.809999942779541},&quot;type&quot;:0},{&quot;id&quot;:&quot;2020-09-23T12:12:25&quot;,&quot;margin&quot;:{&quot;bottom&quot;:3.809999942779541,&quot;left&quot;:4.2329998016357422,&quot;right&quot;:4.2329998016357422,&quot;top&quot;:1.2699999809265137},&quot;type&quot;:0}],&quot;type&quot;:0}],&quot;type&quot;:0}"/>
  <p:tag name="KSO_WM_SLIDE_POSITION" val="0*0"/>
  <p:tag name="KSO_WM_SLIDE_RATIO" val="1.777778"/>
  <p:tag name="KSO_WM_SLIDE_SIZE" val="960*456"/>
  <p:tag name="KSO_WM_SLIDE_SUBTYPE" val="pureTxt"/>
  <p:tag name="KSO_WM_SLIDE_SUPPORT_FEATURE_TYPE" val="0"/>
  <p:tag name="KSO_WM_SLIDE_TYPE" val="text"/>
  <p:tag name="KSO_WM_TAG_VERSION" val="1.0"/>
  <p:tag name="KSO_WM_TEMPLATE_ASSEMBLE_GROUPID" val="5f6acb29c62b13c0b940a95a"/>
  <p:tag name="KSO_WM_TEMPLATE_ASSEMBLE_XID" val="5f6acb29c62b13c0b940a95a"/>
  <p:tag name="KSO_WM_TEMPLATE_CATEGORY" val="diagram"/>
  <p:tag name="KSO_WM_TEMPLATE_COLOR_TYPE" val="1"/>
  <p:tag name="KSO_WM_TEMPLATE_INDEX" val="20211175"/>
  <p:tag name="KSO_WM_TEMPLATE_MASTER_TYPE" val="0"/>
  <p:tag name="KSO_WM_TEMPLATE_SUBCATEGORY" val="21"/>
  <p:tag name="KSO_WM_TEMPLATE_THUMBS_INDEX" val="1、4、7、12、13、14、15、16、17、18、20、24、25、28、33、36、40、43、44"/>
</p:tagLst>
</file>

<file path=ppt/tags/tag4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10.xml><?xml version="1.0" encoding="utf-8"?>
<p:tagLst xmlns:a="http://schemas.openxmlformats.org/drawingml/2006/main" xmlns:r="http://schemas.openxmlformats.org/officeDocument/2006/relationships" xmlns:p="http://schemas.openxmlformats.org/presentationml/2006/main">
  <p:tag name="KSO_WM_ASSEMBLE_CHIP_INDEX" val="28657cdf85474f949f9e19187004ac5a"/>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e"/>
  <p:tag name="KSO_WM_SLIDE_BACKGROUND_TYPE" val="navigation"/>
  <p:tag name="KSO_WM_TAG_VERSION" val="1.0"/>
  <p:tag name="KSO_WM_TEMPLATE_CATEGORY" val="chip"/>
  <p:tag name="KSO_WM_TEMPLATE_INDEX" val="20204744"/>
  <p:tag name="KSO_WM_UNIT_COMPATIBLE" val="0"/>
  <p:tag name="KSO_WM_UNIT_DEC_AREA_ID" val="4b7d1efa637d464e98f2018023b7bf77"/>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744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411.xml><?xml version="1.0" encoding="utf-8"?>
<p:tagLst xmlns:a="http://schemas.openxmlformats.org/drawingml/2006/main" xmlns:r="http://schemas.openxmlformats.org/officeDocument/2006/relationships" xmlns:p="http://schemas.openxmlformats.org/presentationml/2006/main">
  <p:tag name="KSO_WM_ASSEMBLE_CHIP_INDEX" val="12512374de0d4d62a4cbedccc4f89fe2"/>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navigation"/>
  <p:tag name="KSO_WM_TAG_VERSION" val="1.0"/>
  <p:tag name="KSO_WM_TEMPLATE_CATEGORY" val="chip"/>
  <p:tag name="KSO_WM_TEMPLATE_INDEX" val="20204744"/>
  <p:tag name="KSO_WM_UNIT_COMPATIBLE" val="0"/>
  <p:tag name="KSO_WM_UNIT_DEC_AREA_ID" val="daa9e5f779b545d58e10cb974b3ea483"/>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412.xml><?xml version="1.0" encoding="utf-8"?>
<p:tagLst xmlns:a="http://schemas.openxmlformats.org/drawingml/2006/main" xmlns:r="http://schemas.openxmlformats.org/officeDocument/2006/relationships" xmlns:p="http://schemas.openxmlformats.org/presentationml/2006/main">
  <p:tag name="KSO_WM_ASSEMBLE_CHIP_INDEX" val="32c4cd00491748e6a784bb491ddad3d5"/>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navigation"/>
  <p:tag name="KSO_WM_TAG_VERSION" val="1.0"/>
  <p:tag name="KSO_WM_TEMPLATE_CATEGORY" val="chip"/>
  <p:tag name="KSO_WM_TEMPLATE_INDEX" val="20204744"/>
  <p:tag name="KSO_WM_UNIT_COMPATIBLE" val="0"/>
  <p:tag name="KSO_WM_UNIT_DEC_AREA_ID" val="a46e41a8076f44f9ad17fa74fd64976c"/>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41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f8e478fb0c58a946b"/>
  <p:tag name="KSO_WM_TAG_VERSION" val="1.0"/>
  <p:tag name="KSO_WM_TEMPLATE_ASSEMBLE_GROUPID" val="5f6acb29c62b13c0b940a95a"/>
  <p:tag name="KSO_WM_TEMPLATE_ASSEMBLE_XID" val="5f6acb29c62b13c0b940a95a"/>
  <p:tag name="KSO_WM_TEMPLATE_CATEGORY" val="diagram"/>
  <p:tag name="KSO_WM_TEMPLATE_INDEX" val="20211175"/>
  <p:tag name="KSO_WM_UNIT_BLOCK" val="0"/>
  <p:tag name="KSO_WM_UNIT_COMPATIBLE" val="0"/>
  <p:tag name="KSO_WM_UNIT_DEC_AREA_ID" val="eecaab1af2d84db18573e06796819f23"/>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175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4"/>
</p:tagLst>
</file>

<file path=ppt/tags/tag41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f8e478fb0c58a946b"/>
  <p:tag name="KSO_WM_TAG_VERSION" val="1.0"/>
  <p:tag name="KSO_WM_TEMPLATE_ASSEMBLE_GROUPID" val="5f6acb29c62b13c0b940a95a"/>
  <p:tag name="KSO_WM_TEMPLATE_ASSEMBLE_XID" val="5f6acb29c62b13c0b940a95a"/>
  <p:tag name="KSO_WM_TEMPLATE_CATEGORY" val="diagram"/>
  <p:tag name="KSO_WM_TEMPLATE_INDEX" val="20211175"/>
  <p:tag name="KSO_WM_UNIT_BLOCK" val="0"/>
  <p:tag name="KSO_WM_UNIT_COMPATIBLE" val="0"/>
  <p:tag name="KSO_WM_UNIT_DEC_AREA_ID" val="51b3dd33cc3d4ae29b8ee893dc249079"/>
  <p:tag name="KSO_WM_UNIT_DECORATE_INFO" val="{&quot;ReferentInfo&quot;:{&quot;Id&quot;:&quot;slide&quot;,&quot;X&quot;:{&quot;Pos&quot;:1},&quot;Y&quot;:{&quot;Pos&quot;:1}},&quot;DecorateInfoX&quot;:{&quot;Pos&quot;:1,&quot;IsAbs&quot;:true},&quot;DecorateInfoY&quot;:{&quot;Pos&quot;:1,&quot;IsAbs&quot;:true},&quot;DecorateInfoW&quot;:{&quot;IsAbs&quot;:true},&quot;DecorateInfoH&quot;:{&quot;IsAbs&quot;:true},&quot;whChangeMode&quot;:0}"/>
  <p:tag name="KSO_WM_UNIT_DIAGRAM_ISNUMVISUAL" val="0"/>
  <p:tag name="KSO_WM_UNIT_DIAGRAM_ISREFERUNIT" val="0"/>
  <p:tag name="KSO_WM_UNIT_HIGHLIGHT" val="0"/>
  <p:tag name="KSO_WM_UNIT_ID" val="diagram20211175_1*i*3"/>
  <p:tag name="KSO_WM_UNIT_INDEX" val="3"/>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70"/>
</p:tagLst>
</file>

<file path=ppt/tags/tag41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f8e478fb0c58a946b"/>
  <p:tag name="KSO_WM_TAG_VERSION" val="1.0"/>
  <p:tag name="KSO_WM_TEMPLATE_ASSEMBLE_GROUPID" val="5f6acb29c62b13c0b940a95a"/>
  <p:tag name="KSO_WM_TEMPLATE_ASSEMBLE_XID" val="5f6acb29c62b13c0b940a95a"/>
  <p:tag name="KSO_WM_TEMPLATE_CATEGORY" val="diagram"/>
  <p:tag name="KSO_WM_TEMPLATE_INDEX" val="20211175"/>
  <p:tag name="KSO_WM_UNIT_BLOCK" val="0"/>
  <p:tag name="KSO_WM_UNIT_COMPATIBLE" val="0"/>
  <p:tag name="KSO_WM_UNIT_DEC_AREA_ID" val="de23b87cd4034199b5df80585adaf916"/>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175_1*i*4"/>
  <p:tag name="KSO_WM_UNIT_INDEX" val="4"/>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270"/>
</p:tagLst>
</file>

<file path=ppt/tags/tag416.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9f8e478fb0c58a946b"/>
  <p:tag name="KSO_WM_TAG_VERSION" val="1.0"/>
  <p:tag name="KSO_WM_TEMPLATE_ASSEMBLE_GROUPID" val="5f6acb29c62b13c0b940a95a"/>
  <p:tag name="KSO_WM_TEMPLATE_ASSEMBLE_XID" val="5f6acb29c62b13c0b940a95a"/>
  <p:tag name="KSO_WM_TEMPLATE_CATEGORY" val="diagram"/>
  <p:tag name="KSO_WM_TEMPLATE_INDEX" val="20211175"/>
  <p:tag name="KSO_WM_UNIT_BLOCK" val="0"/>
  <p:tag name="KSO_WM_UNIT_COMPATIBLE" val="0"/>
  <p:tag name="KSO_WM_UNIT_DEC_AREA_ID" val="67868544197448ba81c599149f30a911"/>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175_1*i*5"/>
  <p:tag name="KSO_WM_UNIT_INDEX" val="5"/>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4"/>
</p:tagLst>
</file>

<file path=ppt/tags/tag417.xml><?xml version="1.0" encoding="utf-8"?>
<p:tagLst xmlns:a="http://schemas.openxmlformats.org/drawingml/2006/main" xmlns:r="http://schemas.openxmlformats.org/officeDocument/2006/relationships" xmlns:p="http://schemas.openxmlformats.org/presentationml/2006/main">
  <p:tag name="KSO_WM_ASSEMBLE_CHIP_INDEX" val="afd603dbe95b4ea7851f3014612bfcb5"/>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acb29c62b13c0b940a95a"/>
  <p:tag name="KSO_WM_TEMPLATE_ASSEMBLE_XID" val="5f6acb29c62b13c0b940a95a"/>
  <p:tag name="KSO_WM_TEMPLATE_CATEGORY" val="diagram"/>
  <p:tag name="KSO_WM_TEMPLATE_INDEX" val="20211175"/>
  <p:tag name="KSO_WM_UNIT_BLOCK" val="0"/>
  <p:tag name="KSO_WM_UNIT_COMPATIBLE" val="0"/>
  <p:tag name="KSO_WM_UNIT_DEC_AREA_ID" val="1bea033269e544519ced62f4617cd6cb"/>
  <p:tag name="KSO_WM_UNIT_DECORATE_INFO" val=""/>
  <p:tag name="KSO_WM_UNIT_DEFAULT_FONT" val="24;44;4"/>
  <p:tag name="KSO_WM_UNIT_DIAGRAM_ISNUMVISUAL" val="0"/>
  <p:tag name="KSO_WM_UNIT_DIAGRAM_ISREFERUNIT" val="0"/>
  <p:tag name="KSO_WM_UNIT_HIGHLIGHT" val="0"/>
  <p:tag name="KSO_WM_UNIT_ID" val="diagram20211175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a"/>
  <p:tag name="KSO_WM_UNIT_VALUE" val="31"/>
</p:tagLst>
</file>

<file path=ppt/tags/tag418.xml><?xml version="1.0" encoding="utf-8"?>
<p:tagLst xmlns:a="http://schemas.openxmlformats.org/drawingml/2006/main" xmlns:r="http://schemas.openxmlformats.org/officeDocument/2006/relationships" xmlns:p="http://schemas.openxmlformats.org/presentationml/2006/main">
  <p:tag name="KSO_WM_ASSEMBLE_CHIP_INDEX" val="e693514778cc44f2919768bd44e198e3"/>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cb29c62b13c0b940a95a"/>
  <p:tag name="KSO_WM_TEMPLATE_ASSEMBLE_XID" val="5f6acb29c62b13c0b940a95a"/>
  <p:tag name="KSO_WM_TEMPLATE_CATEGORY" val="diagram"/>
  <p:tag name="KSO_WM_TEMPLATE_INDEX" val="20211175"/>
  <p:tag name="KSO_WM_UNIT_BLOCK" val="0"/>
  <p:tag name="KSO_WM_UNIT_COMPATIBLE" val="0"/>
  <p:tag name="KSO_WM_UNIT_DEC_AREA_ID" val="1a8aa9d2234b4443b18ff9187f666496"/>
  <p:tag name="KSO_WM_UNIT_DECORATE_INFO" val=""/>
  <p:tag name="KSO_WM_UNIT_DEFAULT_FONT" val="14;20;2"/>
  <p:tag name="KSO_WM_UNIT_DIAGRAM_ISNUMVISUAL" val="0"/>
  <p:tag name="KSO_WM_UNIT_DIAGRAM_ISREFERUNIT" val="0"/>
  <p:tag name="KSO_WM_UNIT_HIGHLIGHT" val="0"/>
  <p:tag name="KSO_WM_UNIT_ID" val="diagram20211175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72"/>
</p:tagLst>
</file>

<file path=ppt/tags/tag419.xml><?xml version="1.0" encoding="utf-8"?>
<p:tagLst xmlns:a="http://schemas.openxmlformats.org/drawingml/2006/main" xmlns:r="http://schemas.openxmlformats.org/officeDocument/2006/relationships" xmlns:p="http://schemas.openxmlformats.org/presentationml/2006/main">
  <p:tag name="KSO_WM_ASSEMBLE_CHIP_INDEX" val="e693514778cc44f2919768bd44e198e3"/>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cb29c62b13c0b940a95a"/>
  <p:tag name="KSO_WM_TEMPLATE_ASSEMBLE_XID" val="5f6acb29c62b13c0b940a95a"/>
  <p:tag name="KSO_WM_TEMPLATE_CATEGORY" val="diagram"/>
  <p:tag name="KSO_WM_TEMPLATE_INDEX" val="20211175"/>
  <p:tag name="KSO_WM_UNIT_BLOCK" val="0"/>
  <p:tag name="KSO_WM_UNIT_COMPATIBLE" val="0"/>
  <p:tag name="KSO_WM_UNIT_DEC_AREA_ID" val="1a8aa9d2234b4443b18ff9187f666496"/>
  <p:tag name="KSO_WM_UNIT_DECORATE_INFO" val=""/>
  <p:tag name="KSO_WM_UNIT_DEFAULT_FONT" val="14;20;2"/>
  <p:tag name="KSO_WM_UNIT_DIAGRAM_ISNUMVISUAL" val="0"/>
  <p:tag name="KSO_WM_UNIT_DIAGRAM_ISREFERUNIT" val="0"/>
  <p:tag name="KSO_WM_UNIT_HIGHLIGHT" val="0"/>
  <p:tag name="KSO_WM_UNIT_ID" val="diagram20211175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72"/>
</p:tagLst>
</file>

<file path=ppt/tags/tag4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20.xml><?xml version="1.0" encoding="utf-8"?>
<p:tagLst xmlns:a="http://schemas.openxmlformats.org/drawingml/2006/main" xmlns:r="http://schemas.openxmlformats.org/officeDocument/2006/relationships" xmlns:p="http://schemas.openxmlformats.org/presentationml/2006/main">
  <p:tag name="KSO_WM_ASSEMBLE_CHIP_INDEX" val="e693514778cc44f2919768bd44e198e3"/>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cb29c62b13c0b940a95a"/>
  <p:tag name="KSO_WM_TEMPLATE_ASSEMBLE_XID" val="5f6acb29c62b13c0b940a95a"/>
  <p:tag name="KSO_WM_TEMPLATE_CATEGORY" val="diagram"/>
  <p:tag name="KSO_WM_TEMPLATE_INDEX" val="20211175"/>
  <p:tag name="KSO_WM_UNIT_BLOCK" val="0"/>
  <p:tag name="KSO_WM_UNIT_COMPATIBLE" val="0"/>
  <p:tag name="KSO_WM_UNIT_DEC_AREA_ID" val="1a8aa9d2234b4443b18ff9187f666496"/>
  <p:tag name="KSO_WM_UNIT_DECORATE_INFO" val=""/>
  <p:tag name="KSO_WM_UNIT_DEFAULT_FONT" val="14;20;2"/>
  <p:tag name="KSO_WM_UNIT_DIAGRAM_ISNUMVISUAL" val="0"/>
  <p:tag name="KSO_WM_UNIT_DIAGRAM_ISREFERUNIT" val="0"/>
  <p:tag name="KSO_WM_UNIT_HIGHLIGHT" val="0"/>
  <p:tag name="KSO_WM_UNIT_ID" val="diagram20211175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72"/>
</p:tagLst>
</file>

<file path=ppt/tags/tag421.xml><?xml version="1.0" encoding="utf-8"?>
<p:tagLst xmlns:a="http://schemas.openxmlformats.org/drawingml/2006/main" xmlns:r="http://schemas.openxmlformats.org/officeDocument/2006/relationships" xmlns:p="http://schemas.openxmlformats.org/presentationml/2006/main">
  <p:tag name="KSO_WM_ASSEMBLE_CHIP_INDEX" val="e693514778cc44f2919768bd44e198e3"/>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cb29c62b13c0b940a95a"/>
  <p:tag name="KSO_WM_TEMPLATE_ASSEMBLE_XID" val="5f6acb29c62b13c0b940a95a"/>
  <p:tag name="KSO_WM_TEMPLATE_CATEGORY" val="diagram"/>
  <p:tag name="KSO_WM_TEMPLATE_INDEX" val="20211175"/>
  <p:tag name="KSO_WM_UNIT_BLOCK" val="0"/>
  <p:tag name="KSO_WM_UNIT_COMPATIBLE" val="0"/>
  <p:tag name="KSO_WM_UNIT_DEC_AREA_ID" val="1a8aa9d2234b4443b18ff9187f666496"/>
  <p:tag name="KSO_WM_UNIT_DECORATE_INFO" val=""/>
  <p:tag name="KSO_WM_UNIT_DEFAULT_FONT" val="14;20;2"/>
  <p:tag name="KSO_WM_UNIT_DIAGRAM_ISNUMVISUAL" val="0"/>
  <p:tag name="KSO_WM_UNIT_DIAGRAM_ISREFERUNIT" val="0"/>
  <p:tag name="KSO_WM_UNIT_HIGHLIGHT" val="0"/>
  <p:tag name="KSO_WM_UNIT_ID" val="diagram20211175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72"/>
</p:tagLst>
</file>

<file path=ppt/tags/tag422.xml><?xml version="1.0" encoding="utf-8"?>
<p:tagLst xmlns:a="http://schemas.openxmlformats.org/drawingml/2006/main" xmlns:r="http://schemas.openxmlformats.org/officeDocument/2006/relationships" xmlns:p="http://schemas.openxmlformats.org/presentationml/2006/main">
  <p:tag name="KSO_WM_ASSEMBLE_CHIP_INDEX" val="e693514778cc44f2919768bd44e198e3"/>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cb29c62b13c0b940a95a"/>
  <p:tag name="KSO_WM_TEMPLATE_ASSEMBLE_XID" val="5f6acb29c62b13c0b940a95a"/>
  <p:tag name="KSO_WM_TEMPLATE_CATEGORY" val="diagram"/>
  <p:tag name="KSO_WM_TEMPLATE_INDEX" val="20211175"/>
  <p:tag name="KSO_WM_UNIT_BLOCK" val="0"/>
  <p:tag name="KSO_WM_UNIT_COMPATIBLE" val="0"/>
  <p:tag name="KSO_WM_UNIT_DEC_AREA_ID" val="1a8aa9d2234b4443b18ff9187f666496"/>
  <p:tag name="KSO_WM_UNIT_DECORATE_INFO" val=""/>
  <p:tag name="KSO_WM_UNIT_DEFAULT_FONT" val="14;20;2"/>
  <p:tag name="KSO_WM_UNIT_DIAGRAM_ISNUMVISUAL" val="0"/>
  <p:tag name="KSO_WM_UNIT_DIAGRAM_ISREFERUNIT" val="0"/>
  <p:tag name="KSO_WM_UNIT_HIGHLIGHT" val="0"/>
  <p:tag name="KSO_WM_UNIT_ID" val="diagram20211175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72"/>
</p:tagLst>
</file>

<file path=ppt/tags/tag423.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t&quot;,&quot;text_direction&quot;:&quot;horizontal&quot;,&quot;support_big_font&quot;:false,&quot;fill_id&quot;:&quot;c4cbc9b2fced405c9fc7a719d189a8f1&quot;,&quot;fill_align&quot;:&quot;lt&quot;,&quot;chip_types&quot;:[&quot;header&quot;]},{&quot;text_align&quot;:&quot;lt&quot;,&quot;text_direction&quot;:&quot;horizontal&quot;,&quot;support_features&quot;:[&quot;collage&quot;],&quot;support_big_font&quot;:false,&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fill_id&quot;:&quot;b407b34b201641d49d75be095b5a3ec9&quot;,&quot;fill_align&quot;:&quot;cm&quot;,&quot;chip_types&quot;:[&quot;text&quot;,&quot;picture&quot;,&quot;chart&quot;,&quot;table&quot;]}]]"/>
  <p:tag name="KSO_WM_CHIP_GROUPID" val="5f0e73c28050c250ba65b219"/>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SLIDE_BACKGROUND" val="[&quot;general&quot;]"/>
  <p:tag name="KSO_WM_SLIDE_BACKGROUND_TYPE" val="general"/>
  <p:tag name="KSO_WM_SLIDE_BK_DARK_LIGHT" val="2"/>
  <p:tag name="KSO_WM_SLIDE_CAN_ADD_NAVIGATION" val="1"/>
  <p:tag name="KSO_WM_SLIDE_ID" val="diagram20211884_1"/>
  <p:tag name="KSO_WM_SLIDE_INDEX" val="1"/>
  <p:tag name="KSO_WM_SLIDE_ITEM_CNT" val="0"/>
  <p:tag name="KSO_WM_SLIDE_LAYOUT" val="a_b_f"/>
  <p:tag name="KSO_WM_SLIDE_LAYOUT_CNT" val="1_1_2"/>
  <p:tag name="KSO_WM_SLIDE_LAYOUT_INFO" val="{&quot;backgroundInfo&quot;:[{&quot;bottom&quot;:0,&quot;bottomAbs&quot;:false,&quot;left&quot;:0,&quot;leftAbs&quot;:false,&quot;right&quot;:0,&quot;rightAbs&quot;:false,&quot;top&quot;:0,&quot;topAbs&quot;:false,&quot;type&quot;:&quot;general&quot;}],&quot;id&quot;:&quot;2020-09-28T20:07:43&quot;,&quot;maxSize&quot;:{&quot;size1&quot;:26.800000000000001},&quot;minSize&quot;:{&quot;size1&quot;:17.899999999999999},&quot;normalSize&quot;:{&quot;size1&quot;:26.800000000000001},&quot;subLayout&quot;:[{&quot;id&quot;:&quot;2020-09-28T20:07:43&quot;,&quot;margin&quot;:{&quot;bottom&quot;:0.026000002399086952,&quot;left&quot;:1.6929999589920044,&quot;right&quot;:1.6929999589920044,&quot;top&quot;:1.6929999589920044},&quot;type&quot;:0},{&quot;direction&quot;:1,&quot;id&quot;:&quot;2020-09-28T20:07:43&quot;,&quot;maxSize&quot;:{&quot;size1&quot;:63.799999999999997},&quot;minSize&quot;:{&quot;size1&quot;:41.299999999999997},&quot;normalSize&quot;:{&quot;size1&quot;:41.299999999999997},&quot;subLayout&quot;:[{&quot;id&quot;:&quot;2020-09-28T20:07:43&quot;,&quot;margin&quot;:{&quot;bottom&quot;:1.7289999723434448,&quot;left&quot;:1.6929999589920044,&quot;right&quot;:0.026000002399086952,&quot;top&quot;:2.125999927520752},&quot;type&quot;:0},{&quot;id&quot;:&quot;2020-09-28T20:07:43&quot;,&quot;margin&quot;:{&quot;bottom&quot;:1.7289999723434448,&quot;left&quot;:1.2439998388290405,&quot;right&quot;:1.6929999589920044,&quot;top&quot;:2.125999927520752},&quot;type&quot;:0}],&quot;type&quot;:0}],&quot;type&quot;:0}"/>
  <p:tag name="KSO_WM_SLIDE_POSITION" val="0*48"/>
  <p:tag name="KSO_WM_SLIDE_RATIO" val="1.777778"/>
  <p:tag name="KSO_WM_SLIDE_SIZE" val="960*420"/>
  <p:tag name="KSO_WM_SLIDE_SUBTYPE" val="pureTxt"/>
  <p:tag name="KSO_WM_SLIDE_SUPPORT_FEATURE_TYPE" val="0"/>
  <p:tag name="KSO_WM_SLIDE_TYPE" val="text"/>
  <p:tag name="KSO_WM_TAG_VERSION" val="1.0"/>
  <p:tag name="KSO_WM_TEMPLATE_ASSEMBLE_GROUPID" val="5f71d2020ff15d9a40ef5ba6"/>
  <p:tag name="KSO_WM_TEMPLATE_ASSEMBLE_XID" val="5f71d2020ff15d9a40ef5ba6"/>
  <p:tag name="KSO_WM_TEMPLATE_CATEGORY" val="diagram"/>
  <p:tag name="KSO_WM_TEMPLATE_COLOR_TYPE" val="1"/>
  <p:tag name="KSO_WM_TEMPLATE_INDEX" val="20211884"/>
  <p:tag name="KSO_WM_TEMPLATE_MASTER_TYPE" val="0"/>
  <p:tag name="KSO_WM_TEMPLATE_SUBCATEGORY" val="21"/>
</p:tagLst>
</file>

<file path=ppt/tags/tag424.xml><?xml version="1.0" encoding="utf-8"?>
<p:tagLst xmlns:a="http://schemas.openxmlformats.org/drawingml/2006/main" xmlns:r="http://schemas.openxmlformats.org/officeDocument/2006/relationships" xmlns:p="http://schemas.openxmlformats.org/presentationml/2006/main">
  <p:tag name="KSO_WM_ASSEMBLE_CHIP_INDEX" val="cc80d97c619c4cc7b5114e8709aa9e95"/>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general"/>
  <p:tag name="KSO_WM_TAG_VERSION" val="1.0"/>
  <p:tag name="KSO_WM_TEMPLATE_CATEGORY" val="chip"/>
  <p:tag name="KSO_WM_TEMPLATE_INDEX" val="20204744"/>
  <p:tag name="KSO_WM_UNIT_COMPATIBLE" val="0"/>
  <p:tag name="KSO_WM_UNIT_DEC_AREA_ID" val="31a8d46273304d5197c42a882030b030"/>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425.xml><?xml version="1.0" encoding="utf-8"?>
<p:tagLst xmlns:a="http://schemas.openxmlformats.org/drawingml/2006/main" xmlns:r="http://schemas.openxmlformats.org/officeDocument/2006/relationships" xmlns:p="http://schemas.openxmlformats.org/presentationml/2006/main">
  <p:tag name="KSO_WM_ASSEMBLE_CHIP_INDEX" val="02da43137a3146b0a1b260e0a5dac470"/>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general"/>
  <p:tag name="KSO_WM_TAG_VERSION" val="1.0"/>
  <p:tag name="KSO_WM_TEMPLATE_CATEGORY" val="chip"/>
  <p:tag name="KSO_WM_TEMPLATE_INDEX" val="20204744"/>
  <p:tag name="KSO_WM_UNIT_COMPATIBLE" val="0"/>
  <p:tag name="KSO_WM_UNIT_DEC_AREA_ID" val="ee2b9c19b4b54c4197c6d873adb6bb64"/>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426.xml><?xml version="1.0" encoding="utf-8"?>
<p:tagLst xmlns:a="http://schemas.openxmlformats.org/drawingml/2006/main" xmlns:r="http://schemas.openxmlformats.org/officeDocument/2006/relationships" xmlns:p="http://schemas.openxmlformats.org/presentationml/2006/main">
  <p:tag name="KSO_WM_ASSEMBLE_CHIP_INDEX" val="78319b0b77a9405b9afecfef06c4d0f0"/>
  <p:tag name="KSO_WM_BEAUTIFY_FLAG" val="#wm#"/>
  <p:tag name="KSO_WM_CHIP_FILLAREA_FILL_RULE" val="{&quot;fill_align&quot;:&quot;lt&quot;,&quot;fill_mode&quot;:&quot;full&quot;,&quot;sacle_strategy&quot;:&quot;smart&quot;}"/>
  <p:tag name="KSO_WM_CHIP_GROUPID" val="5f0681562c9c209bb8bb14eb"/>
  <p:tag name="KSO_WM_CHIP_XID" val="5f0681562c9c209bb8bb14ec"/>
  <p:tag name="KSO_WM_TAG_BACKGROUP_ID" val=""/>
  <p:tag name="KSO_WM_TAG_BACKGROUP_SIZE" val=""/>
  <p:tag name="KSO_WM_TAG_FRONT_SIZE" val=""/>
  <p:tag name="KSO_WM_TAG_VERSION" val="1.0"/>
  <p:tag name="KSO_WM_TAG_ZODER_POSITION" val=""/>
  <p:tag name="KSO_WM_TEMPLATE_ASSEMBLE_GROUPID" val="5f71d2020ff15d9a40ef5ba6"/>
  <p:tag name="KSO_WM_TEMPLATE_ASSEMBLE_XID" val="5f71d2020ff15d9a40ef5ba6"/>
  <p:tag name="KSO_WM_TEMPLATE_CATEGORY" val="diagram"/>
  <p:tag name="KSO_WM_TEMPLATE_INDEX" val="20211884"/>
  <p:tag name="KSO_WM_UNIT_BLOCK" val="0"/>
  <p:tag name="KSO_WM_UNIT_COMPATIBLE" val="0"/>
  <p:tag name="KSO_WM_UNIT_DEC_AREA_ID" val="77510f968b4346aa83b8d3d6adf003aa"/>
  <p:tag name="KSO_WM_UNIT_DEFAULT_FONT" val="24;44;4"/>
  <p:tag name="KSO_WM_UNIT_DIAGRAM_ISNUMVISUAL" val="0"/>
  <p:tag name="KSO_WM_UNIT_DIAGRAM_ISREFERUNIT" val="0"/>
  <p:tag name="KSO_WM_UNIT_HIGHLIGHT" val="0"/>
  <p:tag name="KSO_WM_UNIT_ID" val="diagram2021188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1"/>
</p:tagLst>
</file>

<file path=ppt/tags/tag427.xml><?xml version="1.0" encoding="utf-8"?>
<p:tagLst xmlns:a="http://schemas.openxmlformats.org/drawingml/2006/main" xmlns:r="http://schemas.openxmlformats.org/officeDocument/2006/relationships" xmlns:p="http://schemas.openxmlformats.org/presentationml/2006/main">
  <p:tag name="KSO_WM_ASSEMBLE_CHIP_INDEX" val="78319b0b77a9405b9afecfef06c4d0f0"/>
  <p:tag name="KSO_WM_BEAUTIFY_FLAG" val="#wm#"/>
  <p:tag name="KSO_WM_CHIP_FILLAREA_FILL_RULE" val="{&quot;fill_align&quot;:&quot;lt&quot;,&quot;fill_mode&quot;:&quot;full&quot;,&quot;sacle_strategy&quot;:&quot;smart&quot;}"/>
  <p:tag name="KSO_WM_CHIP_GROUPID" val="5f0681562c9c209bb8bb14eb"/>
  <p:tag name="KSO_WM_CHIP_XID" val="5f0681562c9c209bb8bb14ec"/>
  <p:tag name="KSO_WM_TAG_BACKGROUP_ID" val=""/>
  <p:tag name="KSO_WM_TAG_BACKGROUP_SIZE" val=""/>
  <p:tag name="KSO_WM_TAG_FRONT_SIZE" val=""/>
  <p:tag name="KSO_WM_TAG_VERSION" val="1.0"/>
  <p:tag name="KSO_WM_TAG_ZODER_POSITION" val=""/>
  <p:tag name="KSO_WM_TEMPLATE_ASSEMBLE_GROUPID" val="5f71d2020ff15d9a40ef5ba6"/>
  <p:tag name="KSO_WM_TEMPLATE_ASSEMBLE_XID" val="5f71d2020ff15d9a40ef5ba6"/>
  <p:tag name="KSO_WM_TEMPLATE_CATEGORY" val="diagram"/>
  <p:tag name="KSO_WM_TEMPLATE_INDEX" val="20211884"/>
  <p:tag name="KSO_WM_UNIT_BLOCK" val="0"/>
  <p:tag name="KSO_WM_UNIT_COMPATIBLE" val="0"/>
  <p:tag name="KSO_WM_UNIT_DEC_AREA_ID" val="55eb55d0d5174d668f5dda2774575316"/>
  <p:tag name="KSO_WM_UNIT_DEFAULT_FONT" val="18;24;2"/>
  <p:tag name="KSO_WM_UNIT_DIAGRAM_ISNUMVISUAL" val="0"/>
  <p:tag name="KSO_WM_UNIT_DIAGRAM_ISREFERUNIT" val="0"/>
  <p:tag name="KSO_WM_UNIT_HIGHLIGHT" val="0"/>
  <p:tag name="KSO_WM_UNIT_ID" val="diagram20211884_1*b*1"/>
  <p:tag name="KSO_WM_UNIT_INDEX" val="1"/>
  <p:tag name="KSO_WM_UNIT_ISCONTENTSTITLE" val="0"/>
  <p:tag name="KSO_WM_UNIT_ISNUMDGMTITLE" val="0"/>
  <p:tag name="KSO_WM_UNIT_LAYERLEVEL" val="1"/>
  <p:tag name="KSO_WM_UNIT_NOCLEAR" val="0"/>
  <p:tag name="KSO_WM_UNIT_PRESET_TEXT" val="单击此处可添加副标题"/>
  <p:tag name="KSO_WM_UNIT_SHOW_EDIT_AREA_INDICATION" val="1"/>
  <p:tag name="KSO_WM_UNIT_TEXT_FILL_FORE_SCHEMECOLOR_INDEX" val="14"/>
  <p:tag name="KSO_WM_UNIT_TEXT_FILL_FORE_SCHEMECOLOR_INDEX_BRIGHTNESS" val="-0.25"/>
  <p:tag name="KSO_WM_UNIT_TEXT_FILL_TYPE" val="1"/>
  <p:tag name="KSO_WM_UNIT_TYPE" val="b"/>
  <p:tag name="KSO_WM_UNIT_VALUE" val="43"/>
</p:tagLst>
</file>

<file path=ppt/tags/tag42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e73c28050c250ba65b219"/>
  <p:tag name="KSO_WM_CHIP_XID" val="5f631d070e9bcbd1695b17db"/>
  <p:tag name="KSO_WM_TAG_VERSION" val="1.0"/>
  <p:tag name="KSO_WM_TEMPLATE_ASSEMBLE_GROUPID" val="5f71d2020ff15d9a40ef5ba6"/>
  <p:tag name="KSO_WM_TEMPLATE_ASSEMBLE_XID" val="5f71d2020ff15d9a40ef5ba6"/>
  <p:tag name="KSO_WM_TEMPLATE_CATEGORY" val="diagram"/>
  <p:tag name="KSO_WM_TEMPLATE_INDEX" val="20211884"/>
  <p:tag name="KSO_WM_UNIT_BLOCK" val="0"/>
  <p:tag name="KSO_WM_UNIT_COMPATIBLE" val="0"/>
  <p:tag name="KSO_WM_UNIT_DEC_AREA_ID" val="3c1c05255b4d4c518db874077b972038"/>
  <p:tag name="KSO_WM_UNIT_DECORATE_INFO" val="{&quot;DecorateInfoH&quot;:{&quot;IsAbs&quot;:true},&quot;DecorateInfoW&quot;:{&quot;IsAbs&quot;:true},&quot;DecorateInfoX&quot;:{&quot;IsAbs&quot;:true,&quot;Pos&quot;:1},&quot;DecorateInfoY&quot;:{&quot;IsAbs&quot;:true,&quot;Pos&quot;:0},&quot;ReferentInfo&quot;:{&quot;Id&quot;:&quot;77510f968b4346aa83b8d3d6adf003aa;55eb55d0d5174d668f5dda2774575316&quot;,&quot;X&quot;:{&quot;Pos&quot;:1},&quot;Y&quot;:{&quot;Pos&quot;:2}},&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884_1*i*1"/>
  <p:tag name="KSO_WM_UNIT_INDEX" val="1"/>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53"/>
</p:tagLst>
</file>

<file path=ppt/tags/tag429.xml><?xml version="1.0" encoding="utf-8"?>
<p:tagLst xmlns:a="http://schemas.openxmlformats.org/drawingml/2006/main" xmlns:r="http://schemas.openxmlformats.org/officeDocument/2006/relationships" xmlns:p="http://schemas.openxmlformats.org/presentationml/2006/main">
  <p:tag name="KSO_WM_ASSEMBLE_CHIP_INDEX" val="6ce32127a2c94eabbeb22fb9b563b9fe"/>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1d2020ff15d9a40ef5ba6"/>
  <p:tag name="KSO_WM_TEMPLATE_ASSEMBLE_XID" val="5f71d2020ff15d9a40ef5ba6"/>
  <p:tag name="KSO_WM_TEMPLATE_CATEGORY" val="diagram"/>
  <p:tag name="KSO_WM_TEMPLATE_INDEX" val="20211884"/>
  <p:tag name="KSO_WM_UNIT_BLOCK" val="0"/>
  <p:tag name="KSO_WM_UNIT_COMPATIBLE" val="0"/>
  <p:tag name="KSO_WM_UNIT_DEC_AREA_ID" val="2a020b7a034243069a70f00f65c5c976"/>
  <p:tag name="KSO_WM_UNIT_DECORATE_INFO" val=""/>
  <p:tag name="KSO_WM_UNIT_DEFAULT_FONT" val="14;20;2"/>
  <p:tag name="KSO_WM_UNIT_DIAGRAM_ISNUMVISUAL" val="0"/>
  <p:tag name="KSO_WM_UNIT_DIAGRAM_ISREFERUNIT" val="0"/>
  <p:tag name="KSO_WM_UNIT_HIGHLIGHT" val="0"/>
  <p:tag name="KSO_WM_UNIT_ID" val="diagram2021188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
  <p:tag name="KSO_WM_UNIT_SHOW_EDIT_AREA_INDICATION" val="1"/>
  <p:tag name="KSO_WM_UNIT_SM_LIMIT_TYPE" val=""/>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189"/>
</p:tagLst>
</file>

<file path=ppt/tags/tag4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30.xml><?xml version="1.0" encoding="utf-8"?>
<p:tagLst xmlns:a="http://schemas.openxmlformats.org/drawingml/2006/main" xmlns:r="http://schemas.openxmlformats.org/officeDocument/2006/relationships" xmlns:p="http://schemas.openxmlformats.org/presentationml/2006/main">
  <p:tag name="KSO_WM_ASSEMBLE_CHIP_INDEX" val="72956181c970477f8ad4721d9c96539d"/>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1d2020ff15d9a40ef5ba6"/>
  <p:tag name="KSO_WM_TEMPLATE_ASSEMBLE_XID" val="5f71d2020ff15d9a40ef5ba6"/>
  <p:tag name="KSO_WM_TEMPLATE_CATEGORY" val="diagram"/>
  <p:tag name="KSO_WM_TEMPLATE_INDEX" val="20211884"/>
  <p:tag name="KSO_WM_UNIT_BLOCK" val="0"/>
  <p:tag name="KSO_WM_UNIT_COMPATIBLE" val="0"/>
  <p:tag name="KSO_WM_UNIT_DEC_AREA_ID" val="77be282b6ba44cfda9fd19119b478ac4"/>
  <p:tag name="KSO_WM_UNIT_DECORATE_INFO" val=""/>
  <p:tag name="KSO_WM_UNIT_DEFAULT_FONT" val="14;20;2"/>
  <p:tag name="KSO_WM_UNIT_DIAGRAM_ISNUMVISUAL" val="0"/>
  <p:tag name="KSO_WM_UNIT_DIAGRAM_ISREFERUNIT" val="0"/>
  <p:tag name="KSO_WM_UNIT_HIGHLIGHT" val="0"/>
  <p:tag name="KSO_WM_UNIT_ID" val="diagram20211884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
  <p:tag name="KSO_WM_UNIT_SHOW_EDIT_AREA_INDICATION" val="1"/>
  <p:tag name="KSO_WM_UNIT_SM_LIMIT_TYPE" val=""/>
  <p:tag name="KSO_WM_UNIT_SUBTYPE" val="a"/>
  <p:tag name="KSO_WM_UNIT_SUPPORT_UNIT_TYPE" val="[&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80"/>
</p:tagLst>
</file>

<file path=ppt/tags/tag43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e73c28050c250ba65b219"/>
  <p:tag name="KSO_WM_CHIP_XID" val="5f631d070e9bcbd1695b17db"/>
  <p:tag name="KSO_WM_TAG_VERSION" val="1.0"/>
  <p:tag name="KSO_WM_TEMPLATE_ASSEMBLE_GROUPID" val="5f71d2020ff15d9a40ef5ba6"/>
  <p:tag name="KSO_WM_TEMPLATE_ASSEMBLE_XID" val="5f71d2020ff15d9a40ef5ba6"/>
  <p:tag name="KSO_WM_TEMPLATE_CATEGORY" val="diagram"/>
  <p:tag name="KSO_WM_TEMPLATE_INDEX" val="20211884"/>
  <p:tag name="KSO_WM_UNIT_BLOCK" val="0"/>
  <p:tag name="KSO_WM_UNIT_COMPATIBLE" val="0"/>
  <p:tag name="KSO_WM_UNIT_DEC_AREA_ID" val="3c1c05255b4d4c518db874077b972038"/>
  <p:tag name="KSO_WM_UNIT_DECORATE_INFO" val="{&quot;DecorateInfoH&quot;:{&quot;IsAbs&quot;:true},&quot;DecorateInfoW&quot;:{&quot;IsAbs&quot;:true},&quot;DecorateInfoX&quot;:{&quot;IsAbs&quot;:true,&quot;Pos&quot;:1},&quot;DecorateInfoY&quot;:{&quot;IsAbs&quot;:true,&quot;Pos&quot;:0},&quot;ReferentInfo&quot;:{&quot;Id&quot;:&quot;77510f968b4346aa83b8d3d6adf003aa;55eb55d0d5174d668f5dda2774575316&quot;,&quot;X&quot;:{&quot;Pos&quot;:1},&quot;Y&quot;:{&quot;Pos&quot;:2}},&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884_1*i*1"/>
  <p:tag name="KSO_WM_UNIT_INDEX" val="1"/>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53"/>
</p:tagLst>
</file>

<file path=ppt/tags/tag432.xml><?xml version="1.0" encoding="utf-8"?>
<p:tagLst xmlns:a="http://schemas.openxmlformats.org/drawingml/2006/main" xmlns:r="http://schemas.openxmlformats.org/officeDocument/2006/relationships" xmlns:p="http://schemas.openxmlformats.org/presentationml/2006/main">
  <p:tag name="KSO_WM_ASSEMBLE_CHIP_INDEX" val="78319b0b77a9405b9afecfef06c4d0f0"/>
  <p:tag name="KSO_WM_BEAUTIFY_FLAG" val="#wm#"/>
  <p:tag name="KSO_WM_CHIP_FILLAREA_FILL_RULE" val="{&quot;fill_align&quot;:&quot;lt&quot;,&quot;fill_mode&quot;:&quot;full&quot;,&quot;sacle_strategy&quot;:&quot;smart&quot;}"/>
  <p:tag name="KSO_WM_CHIP_GROUPID" val="5f0681562c9c209bb8bb14eb"/>
  <p:tag name="KSO_WM_CHIP_XID" val="5f0681562c9c209bb8bb14ec"/>
  <p:tag name="KSO_WM_TAG_BACKGROUP_ID" val=""/>
  <p:tag name="KSO_WM_TAG_BACKGROUP_SIZE" val=""/>
  <p:tag name="KSO_WM_TAG_FRONT_SIZE" val=""/>
  <p:tag name="KSO_WM_TAG_VERSION" val="1.0"/>
  <p:tag name="KSO_WM_TAG_ZODER_POSITION" val=""/>
  <p:tag name="KSO_WM_TEMPLATE_ASSEMBLE_GROUPID" val="5f71d2020ff15d9a40ef5ba6"/>
  <p:tag name="KSO_WM_TEMPLATE_ASSEMBLE_XID" val="5f71d2020ff15d9a40ef5ba6"/>
  <p:tag name="KSO_WM_TEMPLATE_CATEGORY" val="diagram"/>
  <p:tag name="KSO_WM_TEMPLATE_INDEX" val="20211884"/>
  <p:tag name="KSO_WM_UNIT_BLOCK" val="0"/>
  <p:tag name="KSO_WM_UNIT_COMPATIBLE" val="0"/>
  <p:tag name="KSO_WM_UNIT_DEC_AREA_ID" val="55eb55d0d5174d668f5dda2774575316"/>
  <p:tag name="KSO_WM_UNIT_DEFAULT_FONT" val="18;24;2"/>
  <p:tag name="KSO_WM_UNIT_DIAGRAM_ISNUMVISUAL" val="0"/>
  <p:tag name="KSO_WM_UNIT_DIAGRAM_ISREFERUNIT" val="0"/>
  <p:tag name="KSO_WM_UNIT_HIGHLIGHT" val="0"/>
  <p:tag name="KSO_WM_UNIT_ID" val="diagram20211884_1*b*1"/>
  <p:tag name="KSO_WM_UNIT_INDEX" val="1"/>
  <p:tag name="KSO_WM_UNIT_ISCONTENTSTITLE" val="0"/>
  <p:tag name="KSO_WM_UNIT_ISNUMDGMTITLE" val="0"/>
  <p:tag name="KSO_WM_UNIT_LAYERLEVEL" val="1"/>
  <p:tag name="KSO_WM_UNIT_NOCLEAR" val="0"/>
  <p:tag name="KSO_WM_UNIT_PRESET_TEXT" val="单击此处可添加副标题"/>
  <p:tag name="KSO_WM_UNIT_SHOW_EDIT_AREA_INDICATION" val="1"/>
  <p:tag name="KSO_WM_UNIT_TEXT_FILL_FORE_SCHEMECOLOR_INDEX" val="14"/>
  <p:tag name="KSO_WM_UNIT_TEXT_FILL_FORE_SCHEMECOLOR_INDEX_BRIGHTNESS" val="-0.25"/>
  <p:tag name="KSO_WM_UNIT_TEXT_FILL_TYPE" val="1"/>
  <p:tag name="KSO_WM_UNIT_TYPE" val="b"/>
  <p:tag name="KSO_WM_UNIT_VALUE" val="43"/>
</p:tagLst>
</file>

<file path=ppt/tags/tag43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e73c28050c250ba65b219"/>
  <p:tag name="KSO_WM_CHIP_XID" val="5f631d070e9bcbd1695b17db"/>
  <p:tag name="KSO_WM_TAG_VERSION" val="1.0"/>
  <p:tag name="KSO_WM_TEMPLATE_ASSEMBLE_GROUPID" val="5f71d2020ff15d9a40ef5ba6"/>
  <p:tag name="KSO_WM_TEMPLATE_ASSEMBLE_XID" val="5f71d2020ff15d9a40ef5ba6"/>
  <p:tag name="KSO_WM_TEMPLATE_CATEGORY" val="diagram"/>
  <p:tag name="KSO_WM_TEMPLATE_INDEX" val="20211884"/>
  <p:tag name="KSO_WM_UNIT_BLOCK" val="0"/>
  <p:tag name="KSO_WM_UNIT_COMPATIBLE" val="0"/>
  <p:tag name="KSO_WM_UNIT_DEC_AREA_ID" val="3c1c05255b4d4c518db874077b972038"/>
  <p:tag name="KSO_WM_UNIT_DECORATE_INFO" val="{&quot;DecorateInfoH&quot;:{&quot;IsAbs&quot;:true},&quot;DecorateInfoW&quot;:{&quot;IsAbs&quot;:true},&quot;DecorateInfoX&quot;:{&quot;IsAbs&quot;:true,&quot;Pos&quot;:1},&quot;DecorateInfoY&quot;:{&quot;IsAbs&quot;:true,&quot;Pos&quot;:0},&quot;ReferentInfo&quot;:{&quot;Id&quot;:&quot;77510f968b4346aa83b8d3d6adf003aa;55eb55d0d5174d668f5dda2774575316&quot;,&quot;X&quot;:{&quot;Pos&quot;:1},&quot;Y&quot;:{&quot;Pos&quot;:2}},&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884_1*i*1"/>
  <p:tag name="KSO_WM_UNIT_INDEX" val="1"/>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53"/>
</p:tagLst>
</file>

<file path=ppt/tags/tag434.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t&quot;,&quot;text_direction&quot;:&quot;horizontal&quot;,&quot;support_big_font&quot;:false,&quot;fill_id&quot;:&quot;c4cbc9b2fced405c9fc7a719d189a8f1&quot;,&quot;fill_align&quot;:&quot;lt&quot;,&quot;chip_types&quot;:[&quot;header&quot;]},{&quot;text_align&quot;:&quot;lt&quot;,&quot;text_direction&quot;:&quot;horizontal&quot;,&quot;support_features&quot;:[&quot;collage&quot;],&quot;support_big_font&quot;:false,&quot;fill_id&quot;:&quot;703630537a544035acf5de6956828d87&quot;,&quot;fill_align&quot;:&quot;cm&quot;,&quot;chip_types&quot;:[&quot;diagram&quot;,&quot;text&quot;,&quot;picture&quot;,&quot;chart&quot;,&quot;table&quot;,&quot;video&quot;]},{&quot;text_align&quot;:&quot;lt&quot;,&quot;text_direction&quot;:&quot;horizontal&quot;,&quot;support_big_font&quot;:false,&quot;fill_id&quot;:&quot;b407b34b201641d49d75be095b5a3ec9&quot;,&quot;fill_align&quot;:&quot;cm&quot;,&quot;chip_types&quot;:[&quot;text&quot;,&quot;picture&quot;,&quot;chart&quot;,&quot;table&quot;]}]]"/>
  <p:tag name="KSO_WM_CHIP_GROUPID" val="5f0e73c28050c250ba65b219"/>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31d070e9bcbd1695b17db"/>
  <p:tag name="KSO_WM_SLIDE_BACKGROUND" val="[&quot;general&quot;]"/>
  <p:tag name="KSO_WM_SLIDE_BACKGROUND_TYPE" val="general"/>
  <p:tag name="KSO_WM_SLIDE_BK_DARK_LIGHT" val="2"/>
  <p:tag name="KSO_WM_SLIDE_CAN_ADD_NAVIGATION" val="1"/>
  <p:tag name="KSO_WM_SLIDE_ID" val="diagram20211884_1"/>
  <p:tag name="KSO_WM_SLIDE_INDEX" val="1"/>
  <p:tag name="KSO_WM_SLIDE_ITEM_CNT" val="0"/>
  <p:tag name="KSO_WM_SLIDE_LAYOUT" val="a_b_f"/>
  <p:tag name="KSO_WM_SLIDE_LAYOUT_CNT" val="1_1_2"/>
  <p:tag name="KSO_WM_SLIDE_LAYOUT_INFO" val="{&quot;backgroundInfo&quot;:[{&quot;bottom&quot;:0,&quot;bottomAbs&quot;:false,&quot;left&quot;:0,&quot;leftAbs&quot;:false,&quot;right&quot;:0,&quot;rightAbs&quot;:false,&quot;top&quot;:0,&quot;topAbs&quot;:false,&quot;type&quot;:&quot;general&quot;}],&quot;id&quot;:&quot;2020-09-28T20:07:43&quot;,&quot;maxSize&quot;:{&quot;size1&quot;:26.800000000000001},&quot;minSize&quot;:{&quot;size1&quot;:17.899999999999999},&quot;normalSize&quot;:{&quot;size1&quot;:26.800000000000001},&quot;subLayout&quot;:[{&quot;id&quot;:&quot;2020-09-28T20:07:43&quot;,&quot;margin&quot;:{&quot;bottom&quot;:0.026000002399086952,&quot;left&quot;:1.6929999589920044,&quot;right&quot;:1.6929999589920044,&quot;top&quot;:1.6929999589920044},&quot;type&quot;:0},{&quot;direction&quot;:1,&quot;id&quot;:&quot;2020-09-28T20:07:43&quot;,&quot;maxSize&quot;:{&quot;size1&quot;:63.799999999999997},&quot;minSize&quot;:{&quot;size1&quot;:41.299999999999997},&quot;normalSize&quot;:{&quot;size1&quot;:41.299999999999997},&quot;subLayout&quot;:[{&quot;id&quot;:&quot;2020-09-28T20:07:43&quot;,&quot;margin&quot;:{&quot;bottom&quot;:1.7289999723434448,&quot;left&quot;:1.6929999589920044,&quot;right&quot;:0.026000002399086952,&quot;top&quot;:2.125999927520752},&quot;type&quot;:0},{&quot;id&quot;:&quot;2020-09-28T20:07:43&quot;,&quot;margin&quot;:{&quot;bottom&quot;:1.7289999723434448,&quot;left&quot;:1.2439998388290405,&quot;right&quot;:1.6929999589920044,&quot;top&quot;:2.125999927520752},&quot;type&quot;:0}],&quot;type&quot;:0}],&quot;type&quot;:0}"/>
  <p:tag name="KSO_WM_SLIDE_POSITION" val="0*48"/>
  <p:tag name="KSO_WM_SLIDE_RATIO" val="1.777778"/>
  <p:tag name="KSO_WM_SLIDE_SIZE" val="960*420"/>
  <p:tag name="KSO_WM_SLIDE_SUBTYPE" val="pureTxt"/>
  <p:tag name="KSO_WM_SLIDE_SUPPORT_FEATURE_TYPE" val="0"/>
  <p:tag name="KSO_WM_SLIDE_TYPE" val="text"/>
  <p:tag name="KSO_WM_TAG_VERSION" val="1.0"/>
  <p:tag name="KSO_WM_TEMPLATE_ASSEMBLE_GROUPID" val="5f71d2020ff15d9a40ef5ba6"/>
  <p:tag name="KSO_WM_TEMPLATE_ASSEMBLE_XID" val="5f71d2020ff15d9a40ef5ba6"/>
  <p:tag name="KSO_WM_TEMPLATE_CATEGORY" val="diagram"/>
  <p:tag name="KSO_WM_TEMPLATE_COLOR_TYPE" val="1"/>
  <p:tag name="KSO_WM_TEMPLATE_INDEX" val="20211884"/>
  <p:tag name="KSO_WM_TEMPLATE_MASTER_TYPE" val="0"/>
  <p:tag name="KSO_WM_TEMPLATE_SUBCATEGORY" val="21"/>
</p:tagLst>
</file>

<file path=ppt/tags/tag435.xml><?xml version="1.0" encoding="utf-8"?>
<p:tagLst xmlns:a="http://schemas.openxmlformats.org/drawingml/2006/main" xmlns:r="http://schemas.openxmlformats.org/officeDocument/2006/relationships" xmlns:p="http://schemas.openxmlformats.org/presentationml/2006/main">
  <p:tag name="KSO_WM_ASSEMBLE_CHIP_INDEX" val="cc80d97c619c4cc7b5114e8709aa9e95"/>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general"/>
  <p:tag name="KSO_WM_TAG_VERSION" val="1.0"/>
  <p:tag name="KSO_WM_TEMPLATE_CATEGORY" val="chip"/>
  <p:tag name="KSO_WM_TEMPLATE_INDEX" val="20204744"/>
  <p:tag name="KSO_WM_UNIT_COMPATIBLE" val="0"/>
  <p:tag name="KSO_WM_UNIT_DEC_AREA_ID" val="31a8d46273304d5197c42a882030b030"/>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436.xml><?xml version="1.0" encoding="utf-8"?>
<p:tagLst xmlns:a="http://schemas.openxmlformats.org/drawingml/2006/main" xmlns:r="http://schemas.openxmlformats.org/officeDocument/2006/relationships" xmlns:p="http://schemas.openxmlformats.org/presentationml/2006/main">
  <p:tag name="KSO_WM_ASSEMBLE_CHIP_INDEX" val="02da43137a3146b0a1b260e0a5dac470"/>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general"/>
  <p:tag name="KSO_WM_TAG_VERSION" val="1.0"/>
  <p:tag name="KSO_WM_TEMPLATE_CATEGORY" val="chip"/>
  <p:tag name="KSO_WM_TEMPLATE_INDEX" val="20204744"/>
  <p:tag name="KSO_WM_UNIT_COMPATIBLE" val="0"/>
  <p:tag name="KSO_WM_UNIT_DEC_AREA_ID" val="ee2b9c19b4b54c4197c6d873adb6bb64"/>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437.xml><?xml version="1.0" encoding="utf-8"?>
<p:tagLst xmlns:a="http://schemas.openxmlformats.org/drawingml/2006/main" xmlns:r="http://schemas.openxmlformats.org/officeDocument/2006/relationships" xmlns:p="http://schemas.openxmlformats.org/presentationml/2006/main">
  <p:tag name="KSO_WM_ASSEMBLE_CHIP_INDEX" val="78319b0b77a9405b9afecfef06c4d0f0"/>
  <p:tag name="KSO_WM_BEAUTIFY_FLAG" val="#wm#"/>
  <p:tag name="KSO_WM_CHIP_FILLAREA_FILL_RULE" val="{&quot;fill_align&quot;:&quot;lt&quot;,&quot;fill_mode&quot;:&quot;full&quot;,&quot;sacle_strategy&quot;:&quot;smart&quot;}"/>
  <p:tag name="KSO_WM_CHIP_GROUPID" val="5f0681562c9c209bb8bb14eb"/>
  <p:tag name="KSO_WM_CHIP_XID" val="5f0681562c9c209bb8bb14ec"/>
  <p:tag name="KSO_WM_TAG_BACKGROUP_ID" val=""/>
  <p:tag name="KSO_WM_TAG_BACKGROUP_SIZE" val=""/>
  <p:tag name="KSO_WM_TAG_FRONT_SIZE" val=""/>
  <p:tag name="KSO_WM_TAG_VERSION" val="1.0"/>
  <p:tag name="KSO_WM_TAG_ZODER_POSITION" val=""/>
  <p:tag name="KSO_WM_TEMPLATE_ASSEMBLE_GROUPID" val="5f71d2020ff15d9a40ef5ba6"/>
  <p:tag name="KSO_WM_TEMPLATE_ASSEMBLE_XID" val="5f71d2020ff15d9a40ef5ba6"/>
  <p:tag name="KSO_WM_TEMPLATE_CATEGORY" val="diagram"/>
  <p:tag name="KSO_WM_TEMPLATE_INDEX" val="20211884"/>
  <p:tag name="KSO_WM_UNIT_BLOCK" val="0"/>
  <p:tag name="KSO_WM_UNIT_COMPATIBLE" val="0"/>
  <p:tag name="KSO_WM_UNIT_DEC_AREA_ID" val="77510f968b4346aa83b8d3d6adf003aa"/>
  <p:tag name="KSO_WM_UNIT_DEFAULT_FONT" val="24;44;4"/>
  <p:tag name="KSO_WM_UNIT_DIAGRAM_ISNUMVISUAL" val="0"/>
  <p:tag name="KSO_WM_UNIT_DIAGRAM_ISREFERUNIT" val="0"/>
  <p:tag name="KSO_WM_UNIT_HIGHLIGHT" val="0"/>
  <p:tag name="KSO_WM_UNIT_ID" val="diagram2021188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21"/>
</p:tagLst>
</file>

<file path=ppt/tags/tag438.xml><?xml version="1.0" encoding="utf-8"?>
<p:tagLst xmlns:a="http://schemas.openxmlformats.org/drawingml/2006/main" xmlns:r="http://schemas.openxmlformats.org/officeDocument/2006/relationships" xmlns:p="http://schemas.openxmlformats.org/presentationml/2006/main">
  <p:tag name="KSO_WM_ASSEMBLE_CHIP_INDEX" val="78319b0b77a9405b9afecfef06c4d0f0"/>
  <p:tag name="KSO_WM_BEAUTIFY_FLAG" val="#wm#"/>
  <p:tag name="KSO_WM_CHIP_FILLAREA_FILL_RULE" val="{&quot;fill_align&quot;:&quot;lt&quot;,&quot;fill_mode&quot;:&quot;full&quot;,&quot;sacle_strategy&quot;:&quot;smart&quot;}"/>
  <p:tag name="KSO_WM_CHIP_GROUPID" val="5f0681562c9c209bb8bb14eb"/>
  <p:tag name="KSO_WM_CHIP_XID" val="5f0681562c9c209bb8bb14ec"/>
  <p:tag name="KSO_WM_TAG_BACKGROUP_ID" val=""/>
  <p:tag name="KSO_WM_TAG_BACKGROUP_SIZE" val=""/>
  <p:tag name="KSO_WM_TAG_FRONT_SIZE" val=""/>
  <p:tag name="KSO_WM_TAG_VERSION" val="1.0"/>
  <p:tag name="KSO_WM_TAG_ZODER_POSITION" val=""/>
  <p:tag name="KSO_WM_TEMPLATE_ASSEMBLE_GROUPID" val="5f71d2020ff15d9a40ef5ba6"/>
  <p:tag name="KSO_WM_TEMPLATE_ASSEMBLE_XID" val="5f71d2020ff15d9a40ef5ba6"/>
  <p:tag name="KSO_WM_TEMPLATE_CATEGORY" val="diagram"/>
  <p:tag name="KSO_WM_TEMPLATE_INDEX" val="20211884"/>
  <p:tag name="KSO_WM_UNIT_BLOCK" val="0"/>
  <p:tag name="KSO_WM_UNIT_COMPATIBLE" val="0"/>
  <p:tag name="KSO_WM_UNIT_DEC_AREA_ID" val="55eb55d0d5174d668f5dda2774575316"/>
  <p:tag name="KSO_WM_UNIT_DEFAULT_FONT" val="18;24;2"/>
  <p:tag name="KSO_WM_UNIT_DIAGRAM_ISNUMVISUAL" val="0"/>
  <p:tag name="KSO_WM_UNIT_DIAGRAM_ISREFERUNIT" val="0"/>
  <p:tag name="KSO_WM_UNIT_HIGHLIGHT" val="0"/>
  <p:tag name="KSO_WM_UNIT_ID" val="diagram20211884_1*b*1"/>
  <p:tag name="KSO_WM_UNIT_INDEX" val="1"/>
  <p:tag name="KSO_WM_UNIT_ISCONTENTSTITLE" val="0"/>
  <p:tag name="KSO_WM_UNIT_ISNUMDGMTITLE" val="0"/>
  <p:tag name="KSO_WM_UNIT_LAYERLEVEL" val="1"/>
  <p:tag name="KSO_WM_UNIT_NOCLEAR" val="0"/>
  <p:tag name="KSO_WM_UNIT_PRESET_TEXT" val="单击此处可添加副标题"/>
  <p:tag name="KSO_WM_UNIT_SHOW_EDIT_AREA_INDICATION" val="1"/>
  <p:tag name="KSO_WM_UNIT_TEXT_FILL_FORE_SCHEMECOLOR_INDEX" val="14"/>
  <p:tag name="KSO_WM_UNIT_TEXT_FILL_FORE_SCHEMECOLOR_INDEX_BRIGHTNESS" val="-0.25"/>
  <p:tag name="KSO_WM_UNIT_TEXT_FILL_TYPE" val="1"/>
  <p:tag name="KSO_WM_UNIT_TYPE" val="b"/>
  <p:tag name="KSO_WM_UNIT_VALUE" val="43"/>
</p:tagLst>
</file>

<file path=ppt/tags/tag43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e73c28050c250ba65b219"/>
  <p:tag name="KSO_WM_CHIP_XID" val="5f631d070e9bcbd1695b17db"/>
  <p:tag name="KSO_WM_TAG_VERSION" val="1.0"/>
  <p:tag name="KSO_WM_TEMPLATE_ASSEMBLE_GROUPID" val="5f71d2020ff15d9a40ef5ba6"/>
  <p:tag name="KSO_WM_TEMPLATE_ASSEMBLE_XID" val="5f71d2020ff15d9a40ef5ba6"/>
  <p:tag name="KSO_WM_TEMPLATE_CATEGORY" val="diagram"/>
  <p:tag name="KSO_WM_TEMPLATE_INDEX" val="20211884"/>
  <p:tag name="KSO_WM_UNIT_BLOCK" val="0"/>
  <p:tag name="KSO_WM_UNIT_COMPATIBLE" val="0"/>
  <p:tag name="KSO_WM_UNIT_DEC_AREA_ID" val="3c1c05255b4d4c518db874077b972038"/>
  <p:tag name="KSO_WM_UNIT_DECORATE_INFO" val="{&quot;DecorateInfoH&quot;:{&quot;IsAbs&quot;:true},&quot;DecorateInfoW&quot;:{&quot;IsAbs&quot;:true},&quot;DecorateInfoX&quot;:{&quot;IsAbs&quot;:true,&quot;Pos&quot;:1},&quot;DecorateInfoY&quot;:{&quot;IsAbs&quot;:true,&quot;Pos&quot;:0},&quot;ReferentInfo&quot;:{&quot;Id&quot;:&quot;77510f968b4346aa83b8d3d6adf003aa;55eb55d0d5174d668f5dda2774575316&quot;,&quot;X&quot;:{&quot;Pos&quot;:1},&quot;Y&quot;:{&quot;Pos&quot;:2}},&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884_1*i*1"/>
  <p:tag name="KSO_WM_UNIT_INDEX" val="1"/>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53"/>
</p:tagLst>
</file>

<file path=ppt/tags/tag4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40.xml><?xml version="1.0" encoding="utf-8"?>
<p:tagLst xmlns:a="http://schemas.openxmlformats.org/drawingml/2006/main" xmlns:r="http://schemas.openxmlformats.org/officeDocument/2006/relationships" xmlns:p="http://schemas.openxmlformats.org/presentationml/2006/main">
  <p:tag name="KSO_WM_ASSEMBLE_CHIP_INDEX" val="6ce32127a2c94eabbeb22fb9b563b9fe"/>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1d2020ff15d9a40ef5ba6"/>
  <p:tag name="KSO_WM_TEMPLATE_ASSEMBLE_XID" val="5f71d2020ff15d9a40ef5ba6"/>
  <p:tag name="KSO_WM_TEMPLATE_CATEGORY" val="diagram"/>
  <p:tag name="KSO_WM_TEMPLATE_INDEX" val="20211884"/>
  <p:tag name="KSO_WM_UNIT_BLOCK" val="0"/>
  <p:tag name="KSO_WM_UNIT_COMPATIBLE" val="0"/>
  <p:tag name="KSO_WM_UNIT_DEC_AREA_ID" val="2a020b7a034243069a70f00f65c5c976"/>
  <p:tag name="KSO_WM_UNIT_DECORATE_INFO" val=""/>
  <p:tag name="KSO_WM_UNIT_DEFAULT_FONT" val="14;20;2"/>
  <p:tag name="KSO_WM_UNIT_DIAGRAM_ISNUMVISUAL" val="0"/>
  <p:tag name="KSO_WM_UNIT_DIAGRAM_ISREFERUNIT" val="0"/>
  <p:tag name="KSO_WM_UNIT_HIGHLIGHT" val="0"/>
  <p:tag name="KSO_WM_UNIT_ID" val="diagram2021188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
  <p:tag name="KSO_WM_UNIT_SHOW_EDIT_AREA_INDICATION" val="1"/>
  <p:tag name="KSO_WM_UNIT_SM_LIMIT_TYPE" val=""/>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189"/>
</p:tagLst>
</file>

<file path=ppt/tags/tag441.xml><?xml version="1.0" encoding="utf-8"?>
<p:tagLst xmlns:a="http://schemas.openxmlformats.org/drawingml/2006/main" xmlns:r="http://schemas.openxmlformats.org/officeDocument/2006/relationships" xmlns:p="http://schemas.openxmlformats.org/presentationml/2006/main">
  <p:tag name="KSO_WM_ASSEMBLE_CHIP_INDEX" val="72956181c970477f8ad4721d9c96539d"/>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1d2020ff15d9a40ef5ba6"/>
  <p:tag name="KSO_WM_TEMPLATE_ASSEMBLE_XID" val="5f71d2020ff15d9a40ef5ba6"/>
  <p:tag name="KSO_WM_TEMPLATE_CATEGORY" val="diagram"/>
  <p:tag name="KSO_WM_TEMPLATE_INDEX" val="20211884"/>
  <p:tag name="KSO_WM_UNIT_BLOCK" val="0"/>
  <p:tag name="KSO_WM_UNIT_COMPATIBLE" val="0"/>
  <p:tag name="KSO_WM_UNIT_DEC_AREA_ID" val="77be282b6ba44cfda9fd19119b478ac4"/>
  <p:tag name="KSO_WM_UNIT_DECORATE_INFO" val=""/>
  <p:tag name="KSO_WM_UNIT_DEFAULT_FONT" val="14;20;2"/>
  <p:tag name="KSO_WM_UNIT_DIAGRAM_ISNUMVISUAL" val="0"/>
  <p:tag name="KSO_WM_UNIT_DIAGRAM_ISREFERUNIT" val="0"/>
  <p:tag name="KSO_WM_UNIT_HIGHLIGHT" val="0"/>
  <p:tag name="KSO_WM_UNIT_ID" val="diagram20211884_1*f*2"/>
  <p:tag name="KSO_WM_UNIT_INDEX" val="2"/>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
  <p:tag name="KSO_WM_UNIT_SHOW_EDIT_AREA_INDICATION" val="1"/>
  <p:tag name="KSO_WM_UNIT_SM_LIMIT_TYPE" val=""/>
  <p:tag name="KSO_WM_UNIT_SUBTYPE" val="a"/>
  <p:tag name="KSO_WM_UNIT_SUPPORT_UNIT_TYPE" val="[&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80"/>
</p:tagLst>
</file>

<file path=ppt/tags/tag44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e73c28050c250ba65b219"/>
  <p:tag name="KSO_WM_CHIP_XID" val="5f631d070e9bcbd1695b17db"/>
  <p:tag name="KSO_WM_TAG_VERSION" val="1.0"/>
  <p:tag name="KSO_WM_TEMPLATE_ASSEMBLE_GROUPID" val="5f71d2020ff15d9a40ef5ba6"/>
  <p:tag name="KSO_WM_TEMPLATE_ASSEMBLE_XID" val="5f71d2020ff15d9a40ef5ba6"/>
  <p:tag name="KSO_WM_TEMPLATE_CATEGORY" val="diagram"/>
  <p:tag name="KSO_WM_TEMPLATE_INDEX" val="20211884"/>
  <p:tag name="KSO_WM_UNIT_BLOCK" val="0"/>
  <p:tag name="KSO_WM_UNIT_COMPATIBLE" val="0"/>
  <p:tag name="KSO_WM_UNIT_DEC_AREA_ID" val="3c1c05255b4d4c518db874077b972038"/>
  <p:tag name="KSO_WM_UNIT_DECORATE_INFO" val="{&quot;DecorateInfoH&quot;:{&quot;IsAbs&quot;:true},&quot;DecorateInfoW&quot;:{&quot;IsAbs&quot;:true},&quot;DecorateInfoX&quot;:{&quot;IsAbs&quot;:true,&quot;Pos&quot;:1},&quot;DecorateInfoY&quot;:{&quot;IsAbs&quot;:true,&quot;Pos&quot;:0},&quot;ReferentInfo&quot;:{&quot;Id&quot;:&quot;77510f968b4346aa83b8d3d6adf003aa;55eb55d0d5174d668f5dda2774575316&quot;,&quot;X&quot;:{&quot;Pos&quot;:1},&quot;Y&quot;:{&quot;Pos&quot;:2}},&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884_1*i*1"/>
  <p:tag name="KSO_WM_UNIT_INDEX" val="1"/>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53"/>
</p:tagLst>
</file>

<file path=ppt/tags/tag443.xml><?xml version="1.0" encoding="utf-8"?>
<p:tagLst xmlns:a="http://schemas.openxmlformats.org/drawingml/2006/main" xmlns:r="http://schemas.openxmlformats.org/officeDocument/2006/relationships" xmlns:p="http://schemas.openxmlformats.org/presentationml/2006/main">
  <p:tag name="KSO_WM_ASSEMBLE_CHIP_INDEX" val="78319b0b77a9405b9afecfef06c4d0f0"/>
  <p:tag name="KSO_WM_BEAUTIFY_FLAG" val="#wm#"/>
  <p:tag name="KSO_WM_CHIP_FILLAREA_FILL_RULE" val="{&quot;fill_align&quot;:&quot;lt&quot;,&quot;fill_mode&quot;:&quot;full&quot;,&quot;sacle_strategy&quot;:&quot;smart&quot;}"/>
  <p:tag name="KSO_WM_CHIP_GROUPID" val="5f0681562c9c209bb8bb14eb"/>
  <p:tag name="KSO_WM_CHIP_XID" val="5f0681562c9c209bb8bb14ec"/>
  <p:tag name="KSO_WM_TAG_BACKGROUP_ID" val=""/>
  <p:tag name="KSO_WM_TAG_BACKGROUP_SIZE" val=""/>
  <p:tag name="KSO_WM_TAG_FRONT_SIZE" val=""/>
  <p:tag name="KSO_WM_TAG_VERSION" val="1.0"/>
  <p:tag name="KSO_WM_TAG_ZODER_POSITION" val=""/>
  <p:tag name="KSO_WM_TEMPLATE_ASSEMBLE_GROUPID" val="5f71d2020ff15d9a40ef5ba6"/>
  <p:tag name="KSO_WM_TEMPLATE_ASSEMBLE_XID" val="5f71d2020ff15d9a40ef5ba6"/>
  <p:tag name="KSO_WM_TEMPLATE_CATEGORY" val="diagram"/>
  <p:tag name="KSO_WM_TEMPLATE_INDEX" val="20211884"/>
  <p:tag name="KSO_WM_UNIT_BLOCK" val="0"/>
  <p:tag name="KSO_WM_UNIT_COMPATIBLE" val="0"/>
  <p:tag name="KSO_WM_UNIT_DEC_AREA_ID" val="55eb55d0d5174d668f5dda2774575316"/>
  <p:tag name="KSO_WM_UNIT_DEFAULT_FONT" val="18;24;2"/>
  <p:tag name="KSO_WM_UNIT_DIAGRAM_ISNUMVISUAL" val="0"/>
  <p:tag name="KSO_WM_UNIT_DIAGRAM_ISREFERUNIT" val="0"/>
  <p:tag name="KSO_WM_UNIT_HIGHLIGHT" val="0"/>
  <p:tag name="KSO_WM_UNIT_ID" val="diagram20211884_1*b*1"/>
  <p:tag name="KSO_WM_UNIT_INDEX" val="1"/>
  <p:tag name="KSO_WM_UNIT_ISCONTENTSTITLE" val="0"/>
  <p:tag name="KSO_WM_UNIT_ISNUMDGMTITLE" val="0"/>
  <p:tag name="KSO_WM_UNIT_LAYERLEVEL" val="1"/>
  <p:tag name="KSO_WM_UNIT_NOCLEAR" val="0"/>
  <p:tag name="KSO_WM_UNIT_PRESET_TEXT" val="单击此处可添加副标题"/>
  <p:tag name="KSO_WM_UNIT_SHOW_EDIT_AREA_INDICATION" val="1"/>
  <p:tag name="KSO_WM_UNIT_TEXT_FILL_FORE_SCHEMECOLOR_INDEX" val="14"/>
  <p:tag name="KSO_WM_UNIT_TEXT_FILL_FORE_SCHEMECOLOR_INDEX_BRIGHTNESS" val="-0.25"/>
  <p:tag name="KSO_WM_UNIT_TEXT_FILL_TYPE" val="1"/>
  <p:tag name="KSO_WM_UNIT_TYPE" val="b"/>
  <p:tag name="KSO_WM_UNIT_VALUE" val="43"/>
</p:tagLst>
</file>

<file path=ppt/tags/tag44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0e73c28050c250ba65b219"/>
  <p:tag name="KSO_WM_CHIP_XID" val="5f631d070e9bcbd1695b17db"/>
  <p:tag name="KSO_WM_TAG_VERSION" val="1.0"/>
  <p:tag name="KSO_WM_TEMPLATE_ASSEMBLE_GROUPID" val="5f71d2020ff15d9a40ef5ba6"/>
  <p:tag name="KSO_WM_TEMPLATE_ASSEMBLE_XID" val="5f71d2020ff15d9a40ef5ba6"/>
  <p:tag name="KSO_WM_TEMPLATE_CATEGORY" val="diagram"/>
  <p:tag name="KSO_WM_TEMPLATE_INDEX" val="20211884"/>
  <p:tag name="KSO_WM_UNIT_BLOCK" val="0"/>
  <p:tag name="KSO_WM_UNIT_COMPATIBLE" val="0"/>
  <p:tag name="KSO_WM_UNIT_DEC_AREA_ID" val="3c1c05255b4d4c518db874077b972038"/>
  <p:tag name="KSO_WM_UNIT_DECORATE_INFO" val="{&quot;DecorateInfoH&quot;:{&quot;IsAbs&quot;:true},&quot;DecorateInfoW&quot;:{&quot;IsAbs&quot;:true},&quot;DecorateInfoX&quot;:{&quot;IsAbs&quot;:true,&quot;Pos&quot;:1},&quot;DecorateInfoY&quot;:{&quot;IsAbs&quot;:true,&quot;Pos&quot;:0},&quot;ReferentInfo&quot;:{&quot;Id&quot;:&quot;77510f968b4346aa83b8d3d6adf003aa;55eb55d0d5174d668f5dda2774575316&quot;,&quot;X&quot;:{&quot;Pos&quot;:1},&quot;Y&quot;:{&quot;Pos&quot;:2}},&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884_1*i*1"/>
  <p:tag name="KSO_WM_UNIT_INDEX" val="1"/>
  <p:tag name="KSO_WM_UNIT_LAYERLEVEL" val="1"/>
  <p:tag name="KSO_WM_UNIT_SM_LIMIT_TYPE" val="0"/>
  <p:tag name="KSO_WM_UNIT_TEXT_FILL_FORE_SCHEMECOLOR_INDEX" val="2"/>
  <p:tag name="KSO_WM_UNIT_TEXT_FILL_FORE_SCHEMECOLOR_INDEX_BRIGHTNESS" val="0"/>
  <p:tag name="KSO_WM_UNIT_TEXT_FILL_TYPE" val="1"/>
  <p:tag name="KSO_WM_UNIT_TYPE" val="i"/>
  <p:tag name="KSO_WM_UNIT_VALUE" val="53"/>
</p:tagLst>
</file>

<file path=ppt/tags/tag44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COLORSCHEME_VERSION" val="3.2"/>
  <p:tag name="KSO_WM_SLIDE_CONSTRAINT" val="%7b%22slideConstraint%22%3a%7b%22seriesAreas%22%3a%5b%5d%2c%22singleAreas%22%3a%5b%7b%22shapes%22%3a%5b8%5d%2c%22serialConstraintIndex%22%3a-1%2c%22areatextmark%22%3a0%2c%22pictureprocessmark%22%3a0%7d%5d%7d%7d"/>
  <p:tag name="KSO_WM_SLIDE_ID" val="diagram20193897_1"/>
  <p:tag name="KSO_WM_SLIDE_INDEX" val="1"/>
  <p:tag name="KSO_WM_SLIDE_ITEM_CNT" val="0"/>
  <p:tag name="KSO_WM_SLIDE_LAYOUT" val="a_d_f"/>
  <p:tag name="KSO_WM_SLIDE_LAYOUT_CNT" val="1_1_2"/>
  <p:tag name="KSO_WM_SLIDE_MODEL_TYPE" val="cover"/>
  <p:tag name="KSO_WM_SLIDE_POSITION" val="0*0"/>
  <p:tag name="KSO_WM_SLIDE_SIZE" val="959*539"/>
  <p:tag name="KSO_WM_SLIDE_SUBTYPE" val="picTxt"/>
  <p:tag name="KSO_WM_SLIDE_TYPE" val="text"/>
  <p:tag name="KSO_WM_TAG_VERSION" val="1.0"/>
  <p:tag name="KSO_WM_TEMPLATE_CATEGORY" val="diagram"/>
  <p:tag name="KSO_WM_TEMPLATE_INDEX" val="20193897"/>
</p:tagLst>
</file>

<file path=ppt/tags/tag446.xml><?xml version="1.0" encoding="utf-8"?>
<p:tagLst xmlns:a="http://schemas.openxmlformats.org/drawingml/2006/main" xmlns:r="http://schemas.openxmlformats.org/officeDocument/2006/relationships" xmlns:p="http://schemas.openxmlformats.org/presentationml/2006/main">
  <p:tag name="KSO_WM_ASSEMBLE_CHIP_INDEX" val="cc80d97c619c4cc7b5114e8709aa9e95"/>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general"/>
  <p:tag name="KSO_WM_TAG_VERSION" val="1.0"/>
  <p:tag name="KSO_WM_TEMPLATE_CATEGORY" val="chip"/>
  <p:tag name="KSO_WM_TEMPLATE_INDEX" val="20204744"/>
  <p:tag name="KSO_WM_UNIT_COMPATIBLE" val="0"/>
  <p:tag name="KSO_WM_UNIT_DEC_AREA_ID" val="31a8d46273304d5197c42a882030b030"/>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447.xml><?xml version="1.0" encoding="utf-8"?>
<p:tagLst xmlns:a="http://schemas.openxmlformats.org/drawingml/2006/main" xmlns:r="http://schemas.openxmlformats.org/officeDocument/2006/relationships" xmlns:p="http://schemas.openxmlformats.org/presentationml/2006/main">
  <p:tag name="KSO_WM_ASSEMBLE_CHIP_INDEX" val="02da43137a3146b0a1b260e0a5dac470"/>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general"/>
  <p:tag name="KSO_WM_TAG_VERSION" val="1.0"/>
  <p:tag name="KSO_WM_TEMPLATE_CATEGORY" val="chip"/>
  <p:tag name="KSO_WM_TEMPLATE_INDEX" val="20204744"/>
  <p:tag name="KSO_WM_UNIT_COMPATIBLE" val="0"/>
  <p:tag name="KSO_WM_UNIT_DEC_AREA_ID" val="ee2b9c19b4b54c4197c6d873adb6bb64"/>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4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897"/>
  <p:tag name="KSO_WM_UNIT_ADJUSTLAYOUT_ID" val="27"/>
  <p:tag name="KSO_WM_UNIT_COLOR_SCHEME_PARENT_PAGE" val="0_1"/>
  <p:tag name="KSO_WM_UNIT_COLOR_SCHEME_SHAPE_ID" val="27"/>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897_1*i*1"/>
  <p:tag name="KSO_WM_UNIT_INDEX" val="1"/>
  <p:tag name="KSO_WM_UNIT_LAYERLEVEL" val="1"/>
  <p:tag name="KSO_WM_UNIT_TEXT_FILL_FORE_SCHEMECOLOR_INDEX" val="14"/>
  <p:tag name="KSO_WM_UNIT_TEXT_FILL_FORE_SCHEMECOLOR_INDEX_BRIGHTNESS" val="0"/>
  <p:tag name="KSO_WM_UNIT_TEXT_FILL_TYPE" val="1"/>
  <p:tag name="KSO_WM_UNIT_TYPE" val="i"/>
</p:tagLst>
</file>

<file path=ppt/tags/tag4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897"/>
  <p:tag name="KSO_WM_UNIT_ADJUSTLAYOUT_ID" val="32"/>
  <p:tag name="KSO_WM_UNIT_COLOR_SCHEME_PARENT_PAGE" val="0_1"/>
  <p:tag name="KSO_WM_UNIT_COLOR_SCHEME_SHAPE_ID" val="32"/>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897_1*i*2"/>
  <p:tag name="KSO_WM_UNIT_INDEX" val="2"/>
  <p:tag name="KSO_WM_UNIT_LAYERLEVEL" val="1"/>
  <p:tag name="KSO_WM_UNIT_TEXT_FILL_FORE_SCHEMECOLOR_INDEX" val="14"/>
  <p:tag name="KSO_WM_UNIT_TEXT_FILL_FORE_SCHEMECOLOR_INDEX_BRIGHTNESS" val="0"/>
  <p:tag name="KSO_WM_UNIT_TEXT_FILL_TYPE" val="1"/>
  <p:tag name="KSO_WM_UNIT_TYPE" val="i"/>
</p:tagLst>
</file>

<file path=ppt/tags/tag4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897"/>
  <p:tag name="KSO_WM_UNIT_ADJUSTLAYOUT_ID" val="23"/>
  <p:tag name="KSO_WM_UNIT_COLOR_SCHEME_PARENT_PAGE" val="0_1"/>
  <p:tag name="KSO_WM_UNIT_COLOR_SCHEME_SHAPE_ID" val="23"/>
  <p:tag name="KSO_WM_UNIT_COMPATIBLE" val="0"/>
  <p:tag name="KSO_WM_UNIT_DIAGRAM_ISNUMVISUAL" val="0"/>
  <p:tag name="KSO_WM_UNIT_DIAGRAM_ISREFERUNIT" val="0"/>
  <p:tag name="KSO_WM_UNIT_FILL_BACK_SCHEMECOLOR_INDEX" val="9"/>
  <p:tag name="KSO_WM_UNIT_FILL_BACK_SCHEMECOLOR_INDEX_BRIGHTNESS" val="-0.25"/>
  <p:tag name="KSO_WM_UNIT_FILL_FORE_SCHEMECOLOR_INDEX" val="9"/>
  <p:tag name="KSO_WM_UNIT_FILL_FORE_SCHEMECOLOR_INDEX_BRIGHTNESS" val="-0.25"/>
  <p:tag name="KSO_WM_UNIT_FILL_TYPE" val="2"/>
  <p:tag name="KSO_WM_UNIT_HIGHLIGHT" val="0"/>
  <p:tag name="KSO_WM_UNIT_ID" val="diagram20193897_1*i*3"/>
  <p:tag name="KSO_WM_UNIT_INDEX" val="3"/>
  <p:tag name="KSO_WM_UNIT_LAYERLEVEL" val="1"/>
  <p:tag name="KSO_WM_UNIT_TEXT_FILL_FORE_SCHEMECOLOR_INDEX" val="14"/>
  <p:tag name="KSO_WM_UNIT_TEXT_FILL_FORE_SCHEMECOLOR_INDEX_BRIGHTNESS" val="0"/>
  <p:tag name="KSO_WM_UNIT_TEXT_FILL_TYPE" val="1"/>
  <p:tag name="KSO_WM_UNIT_TYPE" val="i"/>
</p:tagLst>
</file>

<file path=ppt/tags/tag4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897"/>
  <p:tag name="KSO_WM_UNIT_ADJUSTLAYOUT_ID" val="28"/>
  <p:tag name="KSO_WM_UNIT_COLOR_SCHEME_PARENT_PAGE" val="0_1"/>
  <p:tag name="KSO_WM_UNIT_COLOR_SCHEME_SHAPE_ID" val="28"/>
  <p:tag name="KSO_WM_UNIT_COMPATIBLE" val="0"/>
  <p:tag name="KSO_WM_UNIT_DIAGRAM_ISNUMVISUAL" val="0"/>
  <p:tag name="KSO_WM_UNIT_DIAGRAM_ISREFERUNIT" val="0"/>
  <p:tag name="KSO_WM_UNIT_FILL_FORE_SCHEMECOLOR_INDEX" val="9"/>
  <p:tag name="KSO_WM_UNIT_FILL_FORE_SCHEMECOLOR_INDEX_BRIGHTNESS" val="-0.5"/>
  <p:tag name="KSO_WM_UNIT_FILL_TYPE" val="1"/>
  <p:tag name="KSO_WM_UNIT_HIGHLIGHT" val="0"/>
  <p:tag name="KSO_WM_UNIT_ID" val="diagram20193897_1*i*4"/>
  <p:tag name="KSO_WM_UNIT_INDEX" val="4"/>
  <p:tag name="KSO_WM_UNIT_LAYERLEVEL" val="1"/>
  <p:tag name="KSO_WM_UNIT_TEXT_FILL_FORE_SCHEMECOLOR_INDEX" val="14"/>
  <p:tag name="KSO_WM_UNIT_TEXT_FILL_FORE_SCHEMECOLOR_INDEX_BRIGHTNESS" val="0"/>
  <p:tag name="KSO_WM_UNIT_TEXT_FILL_TYPE" val="1"/>
  <p:tag name="KSO_WM_UNIT_TYPE" val="i"/>
</p:tagLst>
</file>

<file path=ppt/tags/tag452.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3897"/>
  <p:tag name="KSO_WM_UNIT_ADJUSTLAYOUT_ID" val="4"/>
  <p:tag name="KSO_WM_UNIT_COLOR_SCHEME_PARENT_PAGE" val="0_1"/>
  <p:tag name="KSO_WM_UNIT_COLOR_SCHEME_SHAPE_ID" val="4"/>
  <p:tag name="KSO_WM_UNIT_COMPATIBLE" val="0"/>
  <p:tag name="KSO_WM_UNIT_DIAGRAM_ISNUMVISUAL" val="0"/>
  <p:tag name="KSO_WM_UNIT_DIAGRAM_ISREFERUNIT" val="0"/>
  <p:tag name="KSO_WM_UNIT_HIGHLIGHT" val="0"/>
  <p:tag name="KSO_WM_UNIT_ID" val="diagram20193897_1*f*2"/>
  <p:tag name="KSO_WM_UNIT_INDEX" val="2"/>
  <p:tag name="KSO_WM_UNIT_LAYERLEVEL" val="1"/>
  <p:tag name="KSO_WM_UNIT_PRESET_TEXT" val="点击此处添加正文，文字是您思想的提炼，为了最终呈现发布的良好效果，请尽量言简意赅的阐述观点；根据需要可酌情增减文字，以便观者可以准确理解您所传达的信息。即便信息错综复杂，需要用更多的文字来表述，也请您尽可能提炼思想的精髓，恰如其分的表达观点，往往事半功倍。"/>
  <p:tag name="KSO_WM_UNIT_TEXT_FILL_FORE_SCHEMECOLOR_INDEX" val="14"/>
  <p:tag name="KSO_WM_UNIT_TEXT_FILL_FORE_SCHEMECOLOR_INDEX_BRIGHTNESS" val="0"/>
  <p:tag name="KSO_WM_UNIT_TEXT_FILL_TYPE" val="1"/>
  <p:tag name="KSO_WM_UNIT_TEXT_PART_ID" val="4-b"/>
  <p:tag name="KSO_WM_UNIT_TEXT_PART_ID_V2" val="d-4-1"/>
  <p:tag name="KSO_WM_UNIT_TEXT_PART_SIZE" val="84.88*854.5"/>
  <p:tag name="KSO_WM_UNIT_TYPE" val="f"/>
  <p:tag name="KSO_WM_UNIT_VALUE" val="156"/>
</p:tagLst>
</file>

<file path=ppt/tags/tag453.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3897"/>
  <p:tag name="KSO_WM_UNIT_ADJUSTLAYOUT_ID" val="5"/>
  <p:tag name="KSO_WM_UNIT_COLOR_SCHEME_PARENT_PAGE" val="0_1"/>
  <p:tag name="KSO_WM_UNIT_COLOR_SCHEME_SHAPE_ID" val="5"/>
  <p:tag name="KSO_WM_UNIT_COMPATIBLE" val="0"/>
  <p:tag name="KSO_WM_UNIT_DIAGRAM_ISNUMVISUAL" val="0"/>
  <p:tag name="KSO_WM_UNIT_DIAGRAM_ISREFERUNIT" val="0"/>
  <p:tag name="KSO_WM_UNIT_HIGHLIGHT" val="0"/>
  <p:tag name="KSO_WM_UNIT_ID" val="diagram20193897_1*f*1"/>
  <p:tag name="KSO_WM_UNIT_INDEX" val="1"/>
  <p:tag name="KSO_WM_UNIT_LAYERLEVEL" val="1"/>
  <p:tag name="KSO_WM_UNIT_PRESET_TEXT" val="点击此处添加正文，文字是您思想的提炼，为了最终呈现发布的良好效果，请尽量言简意赅的阐述观点，并根据需要酌情增减文字。&#10;您的正文已经字字珠玑，但信息却错综复杂，需要更多的文字来表述；但请您尽量提炼思想的精髓，否则容易造成观者的阅读压力，适得其反。&#10;正如我们都希望改变世界，希望给别人带去光明，但更多的时候我们只需要播下一颗种子，自然有微风吹拂，阳光普照，雨露滋养。恰如其分的表达观点，往往可以事半功倍。&#10;为了能让您有更直观的字数感受，并进一步方便使用，我们为您标注了最适合的位置。您输入的文字到这里时，就是最佳视觉效果，请您务必注意。"/>
  <p:tag name="KSO_WM_UNIT_TEXT_FILL_FORE_SCHEMECOLOR_INDEX" val="13"/>
  <p:tag name="KSO_WM_UNIT_TEXT_FILL_FORE_SCHEMECOLOR_INDEX_BRIGHTNESS" val="0.15"/>
  <p:tag name="KSO_WM_UNIT_TEXT_FILL_TYPE" val="1"/>
  <p:tag name="KSO_WM_UNIT_TEXT_PART_ID" val="3-d"/>
  <p:tag name="KSO_WM_UNIT_TEXT_PART_ID_V2" val="d-3-1"/>
  <p:tag name="KSO_WM_UNIT_TEXT_PART_SIZE" val="254.64*644.5"/>
  <p:tag name="KSO_WM_UNIT_TYPE" val="f"/>
  <p:tag name="KSO_WM_UNIT_VALUE" val="390"/>
</p:tagLst>
</file>

<file path=ppt/tags/tag454.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3897"/>
  <p:tag name="KSO_WM_UNIT_ADJUSTLAYOUT_ID" val="2"/>
  <p:tag name="KSO_WM_UNIT_COLOR_SCHEME_PARENT_PAGE" val="0_1"/>
  <p:tag name="KSO_WM_UNIT_COLOR_SCHEME_SHAPE_ID" val="2"/>
  <p:tag name="KSO_WM_UNIT_COMPATIBLE" val="0"/>
  <p:tag name="KSO_WM_UNIT_DIAGRAM_ISNUMVISUAL" val="0"/>
  <p:tag name="KSO_WM_UNIT_DIAGRAM_ISREFERUNIT" val="0"/>
  <p:tag name="KSO_WM_UNIT_HIGHLIGHT" val="0"/>
  <p:tag name="KSO_WM_UNIT_ID" val="diagram20193897_1*a*1"/>
  <p:tag name="KSO_WM_UNIT_INDEX" val="1"/>
  <p:tag name="KSO_WM_UNIT_ISCONTENTSTITLE" val="0"/>
  <p:tag name="KSO_WM_UNIT_LAYERLEVEL" val="1"/>
  <p:tag name="KSO_WM_UNIT_PRESET_TEXT" val="单击添加大标题"/>
  <p:tag name="KSO_WM_UNIT_TEXT_PART_ID" val="3-X"/>
  <p:tag name="KSO_WM_UNIT_TEXT_PART_SIZE" val="49.2*832"/>
  <p:tag name="KSO_WM_UNIT_TYPE" val="a"/>
  <p:tag name="KSO_WM_UNIT_VALUE" val="26"/>
</p:tagLst>
</file>

<file path=ppt/tags/tag45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COLORSCHEME_VERSION" val="3.2"/>
  <p:tag name="KSO_WM_SLIDE_CONSTRAINT" val="%7b%22slideConstraint%22%3a%7b%22seriesAreas%22%3a%5b%5d%2c%22singleAreas%22%3a%5b%7b%22shapes%22%3a%5b8%5d%2c%22serialConstraintIndex%22%3a-1%2c%22areatextmark%22%3a0%2c%22pictureprocessmark%22%3a0%7d%5d%7d%7d"/>
  <p:tag name="KSO_WM_SLIDE_ID" val="diagram20193897_1"/>
  <p:tag name="KSO_WM_SLIDE_INDEX" val="1"/>
  <p:tag name="KSO_WM_SLIDE_ITEM_CNT" val="0"/>
  <p:tag name="KSO_WM_SLIDE_LAYOUT" val="a_d_f"/>
  <p:tag name="KSO_WM_SLIDE_LAYOUT_CNT" val="1_1_2"/>
  <p:tag name="KSO_WM_SLIDE_MODEL_TYPE" val="cover"/>
  <p:tag name="KSO_WM_SLIDE_POSITION" val="0*0"/>
  <p:tag name="KSO_WM_SLIDE_SIZE" val="959*539"/>
  <p:tag name="KSO_WM_SLIDE_SUBTYPE" val="picTxt"/>
  <p:tag name="KSO_WM_SLIDE_TYPE" val="text"/>
  <p:tag name="KSO_WM_TAG_VERSION" val="1.0"/>
  <p:tag name="KSO_WM_TEMPLATE_CATEGORY" val="diagram"/>
  <p:tag name="KSO_WM_TEMPLATE_INDEX" val="20193897"/>
</p:tagLst>
</file>

<file path=ppt/tags/tag456.xml><?xml version="1.0" encoding="utf-8"?>
<p:tagLst xmlns:a="http://schemas.openxmlformats.org/drawingml/2006/main" xmlns:r="http://schemas.openxmlformats.org/officeDocument/2006/relationships" xmlns:p="http://schemas.openxmlformats.org/presentationml/2006/main">
  <p:tag name="KSO_WM_ASSEMBLE_CHIP_INDEX" val="cc80d97c619c4cc7b5114e8709aa9e95"/>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general"/>
  <p:tag name="KSO_WM_TAG_VERSION" val="1.0"/>
  <p:tag name="KSO_WM_TEMPLATE_CATEGORY" val="chip"/>
  <p:tag name="KSO_WM_TEMPLATE_INDEX" val="20204744"/>
  <p:tag name="KSO_WM_UNIT_COMPATIBLE" val="0"/>
  <p:tag name="KSO_WM_UNIT_DEC_AREA_ID" val="31a8d46273304d5197c42a882030b030"/>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457.xml><?xml version="1.0" encoding="utf-8"?>
<p:tagLst xmlns:a="http://schemas.openxmlformats.org/drawingml/2006/main" xmlns:r="http://schemas.openxmlformats.org/officeDocument/2006/relationships" xmlns:p="http://schemas.openxmlformats.org/presentationml/2006/main">
  <p:tag name="KSO_WM_ASSEMBLE_CHIP_INDEX" val="02da43137a3146b0a1b260e0a5dac470"/>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general"/>
  <p:tag name="KSO_WM_TAG_VERSION" val="1.0"/>
  <p:tag name="KSO_WM_TEMPLATE_CATEGORY" val="chip"/>
  <p:tag name="KSO_WM_TEMPLATE_INDEX" val="20204744"/>
  <p:tag name="KSO_WM_UNIT_COMPATIBLE" val="0"/>
  <p:tag name="KSO_WM_UNIT_DEC_AREA_ID" val="ee2b9c19b4b54c4197c6d873adb6bb64"/>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4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897"/>
  <p:tag name="KSO_WM_UNIT_ADJUSTLAYOUT_ID" val="27"/>
  <p:tag name="KSO_WM_UNIT_COLOR_SCHEME_PARENT_PAGE" val="0_1"/>
  <p:tag name="KSO_WM_UNIT_COLOR_SCHEME_SHAPE_ID" val="27"/>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897_1*i*1"/>
  <p:tag name="KSO_WM_UNIT_INDEX" val="1"/>
  <p:tag name="KSO_WM_UNIT_LAYERLEVEL" val="1"/>
  <p:tag name="KSO_WM_UNIT_TEXT_FILL_FORE_SCHEMECOLOR_INDEX" val="14"/>
  <p:tag name="KSO_WM_UNIT_TEXT_FILL_FORE_SCHEMECOLOR_INDEX_BRIGHTNESS" val="0"/>
  <p:tag name="KSO_WM_UNIT_TEXT_FILL_TYPE" val="1"/>
  <p:tag name="KSO_WM_UNIT_TYPE" val="i"/>
</p:tagLst>
</file>

<file path=ppt/tags/tag4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897"/>
  <p:tag name="KSO_WM_UNIT_ADJUSTLAYOUT_ID" val="32"/>
  <p:tag name="KSO_WM_UNIT_COLOR_SCHEME_PARENT_PAGE" val="0_1"/>
  <p:tag name="KSO_WM_UNIT_COLOR_SCHEME_SHAPE_ID" val="32"/>
  <p:tag name="KSO_WM_UNIT_COMPATIBLE" val="0"/>
  <p:tag name="KSO_WM_UNIT_DIAGRAM_ISNUMVISUAL" val="0"/>
  <p:tag name="KSO_WM_UNIT_DIAGRAM_ISREFERUNIT" val="0"/>
  <p:tag name="KSO_WM_UNIT_FILL_FORE_SCHEMECOLOR_INDEX" val="14"/>
  <p:tag name="KSO_WM_UNIT_FILL_FORE_SCHEMECOLOR_INDEX_BRIGHTNESS" val="-0.05"/>
  <p:tag name="KSO_WM_UNIT_FILL_TYPE" val="1"/>
  <p:tag name="KSO_WM_UNIT_FOIL_COLOR" val="1"/>
  <p:tag name="KSO_WM_UNIT_HIGHLIGHT" val="0"/>
  <p:tag name="KSO_WM_UNIT_ID" val="diagram20193897_1*i*2"/>
  <p:tag name="KSO_WM_UNIT_INDEX" val="2"/>
  <p:tag name="KSO_WM_UNIT_LAYERLEVEL" val="1"/>
  <p:tag name="KSO_WM_UNIT_TEXT_FILL_FORE_SCHEMECOLOR_INDEX" val="14"/>
  <p:tag name="KSO_WM_UNIT_TEXT_FILL_FORE_SCHEMECOLOR_INDEX_BRIGHTNESS" val="0"/>
  <p:tag name="KSO_WM_UNIT_TEXT_FILL_TYPE" val="1"/>
  <p:tag name="KSO_WM_UNIT_TYPE" val="i"/>
</p:tagLst>
</file>

<file path=ppt/tags/tag4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897"/>
  <p:tag name="KSO_WM_UNIT_ADJUSTLAYOUT_ID" val="23"/>
  <p:tag name="KSO_WM_UNIT_COLOR_SCHEME_PARENT_PAGE" val="0_1"/>
  <p:tag name="KSO_WM_UNIT_COLOR_SCHEME_SHAPE_ID" val="23"/>
  <p:tag name="KSO_WM_UNIT_COMPATIBLE" val="0"/>
  <p:tag name="KSO_WM_UNIT_DIAGRAM_ISNUMVISUAL" val="0"/>
  <p:tag name="KSO_WM_UNIT_DIAGRAM_ISREFERUNIT" val="0"/>
  <p:tag name="KSO_WM_UNIT_FILL_BACK_SCHEMECOLOR_INDEX" val="9"/>
  <p:tag name="KSO_WM_UNIT_FILL_BACK_SCHEMECOLOR_INDEX_BRIGHTNESS" val="-0.25"/>
  <p:tag name="KSO_WM_UNIT_FILL_FORE_SCHEMECOLOR_INDEX" val="9"/>
  <p:tag name="KSO_WM_UNIT_FILL_FORE_SCHEMECOLOR_INDEX_BRIGHTNESS" val="-0.25"/>
  <p:tag name="KSO_WM_UNIT_FILL_TYPE" val="2"/>
  <p:tag name="KSO_WM_UNIT_HIGHLIGHT" val="0"/>
  <p:tag name="KSO_WM_UNIT_ID" val="diagram20193897_1*i*3"/>
  <p:tag name="KSO_WM_UNIT_INDEX" val="3"/>
  <p:tag name="KSO_WM_UNIT_LAYERLEVEL" val="1"/>
  <p:tag name="KSO_WM_UNIT_TEXT_FILL_FORE_SCHEMECOLOR_INDEX" val="14"/>
  <p:tag name="KSO_WM_UNIT_TEXT_FILL_FORE_SCHEMECOLOR_INDEX_BRIGHTNESS" val="0"/>
  <p:tag name="KSO_WM_UNIT_TEXT_FILL_TYPE" val="1"/>
  <p:tag name="KSO_WM_UNIT_TYPE" val="i"/>
</p:tagLst>
</file>

<file path=ppt/tags/tag4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3897"/>
  <p:tag name="KSO_WM_UNIT_ADJUSTLAYOUT_ID" val="28"/>
  <p:tag name="KSO_WM_UNIT_COLOR_SCHEME_PARENT_PAGE" val="0_1"/>
  <p:tag name="KSO_WM_UNIT_COLOR_SCHEME_SHAPE_ID" val="28"/>
  <p:tag name="KSO_WM_UNIT_COMPATIBLE" val="0"/>
  <p:tag name="KSO_WM_UNIT_DIAGRAM_ISNUMVISUAL" val="0"/>
  <p:tag name="KSO_WM_UNIT_DIAGRAM_ISREFERUNIT" val="0"/>
  <p:tag name="KSO_WM_UNIT_FILL_FORE_SCHEMECOLOR_INDEX" val="9"/>
  <p:tag name="KSO_WM_UNIT_FILL_FORE_SCHEMECOLOR_INDEX_BRIGHTNESS" val="-0.5"/>
  <p:tag name="KSO_WM_UNIT_FILL_TYPE" val="1"/>
  <p:tag name="KSO_WM_UNIT_HIGHLIGHT" val="0"/>
  <p:tag name="KSO_WM_UNIT_ID" val="diagram20193897_1*i*4"/>
  <p:tag name="KSO_WM_UNIT_INDEX" val="4"/>
  <p:tag name="KSO_WM_UNIT_LAYERLEVEL" val="1"/>
  <p:tag name="KSO_WM_UNIT_TEXT_FILL_FORE_SCHEMECOLOR_INDEX" val="14"/>
  <p:tag name="KSO_WM_UNIT_TEXT_FILL_FORE_SCHEMECOLOR_INDEX_BRIGHTNESS" val="0"/>
  <p:tag name="KSO_WM_UNIT_TEXT_FILL_TYPE" val="1"/>
  <p:tag name="KSO_WM_UNIT_TYPE" val="i"/>
</p:tagLst>
</file>

<file path=ppt/tags/tag462.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3897"/>
  <p:tag name="KSO_WM_UNIT_ADJUSTLAYOUT_ID" val="4"/>
  <p:tag name="KSO_WM_UNIT_COLOR_SCHEME_PARENT_PAGE" val="0_1"/>
  <p:tag name="KSO_WM_UNIT_COLOR_SCHEME_SHAPE_ID" val="4"/>
  <p:tag name="KSO_WM_UNIT_COMPATIBLE" val="0"/>
  <p:tag name="KSO_WM_UNIT_DIAGRAM_ISNUMVISUAL" val="0"/>
  <p:tag name="KSO_WM_UNIT_DIAGRAM_ISREFERUNIT" val="0"/>
  <p:tag name="KSO_WM_UNIT_HIGHLIGHT" val="0"/>
  <p:tag name="KSO_WM_UNIT_ID" val="diagram20193897_1*f*2"/>
  <p:tag name="KSO_WM_UNIT_INDEX" val="2"/>
  <p:tag name="KSO_WM_UNIT_LAYERLEVEL" val="1"/>
  <p:tag name="KSO_WM_UNIT_PRESET_TEXT" val="点击此处添加正文，文字是您思想的提炼，为了最终呈现发布的良好效果，请尽量言简意赅的阐述观点；根据需要可酌情增减文字，以便观者可以准确理解您所传达的信息。即便信息错综复杂，需要用更多的文字来表述，也请您尽可能提炼思想的精髓，恰如其分的表达观点，往往事半功倍。"/>
  <p:tag name="KSO_WM_UNIT_TEXT_FILL_FORE_SCHEMECOLOR_INDEX" val="14"/>
  <p:tag name="KSO_WM_UNIT_TEXT_FILL_FORE_SCHEMECOLOR_INDEX_BRIGHTNESS" val="0"/>
  <p:tag name="KSO_WM_UNIT_TEXT_FILL_TYPE" val="1"/>
  <p:tag name="KSO_WM_UNIT_TEXT_PART_ID" val="4-b"/>
  <p:tag name="KSO_WM_UNIT_TEXT_PART_ID_V2" val="d-4-1"/>
  <p:tag name="KSO_WM_UNIT_TEXT_PART_SIZE" val="84.88*854.5"/>
  <p:tag name="KSO_WM_UNIT_TYPE" val="f"/>
  <p:tag name="KSO_WM_UNIT_VALUE" val="156"/>
</p:tagLst>
</file>

<file path=ppt/tags/tag463.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3897"/>
  <p:tag name="KSO_WM_UNIT_ADJUSTLAYOUT_ID" val="5"/>
  <p:tag name="KSO_WM_UNIT_COLOR_SCHEME_PARENT_PAGE" val="0_1"/>
  <p:tag name="KSO_WM_UNIT_COLOR_SCHEME_SHAPE_ID" val="5"/>
  <p:tag name="KSO_WM_UNIT_COMPATIBLE" val="0"/>
  <p:tag name="KSO_WM_UNIT_DIAGRAM_ISNUMVISUAL" val="0"/>
  <p:tag name="KSO_WM_UNIT_DIAGRAM_ISREFERUNIT" val="0"/>
  <p:tag name="KSO_WM_UNIT_HIGHLIGHT" val="0"/>
  <p:tag name="KSO_WM_UNIT_ID" val="diagram20193897_1*f*1"/>
  <p:tag name="KSO_WM_UNIT_INDEX" val="1"/>
  <p:tag name="KSO_WM_UNIT_LAYERLEVEL" val="1"/>
  <p:tag name="KSO_WM_UNIT_PRESET_TEXT" val="点击此处添加正文，文字是您思想的提炼，为了最终呈现发布的良好效果，请尽量言简意赅的阐述观点，并根据需要酌情增减文字。&#10;您的正文已经字字珠玑，但信息却错综复杂，需要更多的文字来表述；但请您尽量提炼思想的精髓，否则容易造成观者的阅读压力，适得其反。&#10;正如我们都希望改变世界，希望给别人带去光明，但更多的时候我们只需要播下一颗种子，自然有微风吹拂，阳光普照，雨露滋养。恰如其分的表达观点，往往可以事半功倍。&#10;为了能让您有更直观的字数感受，并进一步方便使用，我们为您标注了最适合的位置。您输入的文字到这里时，就是最佳视觉效果，请您务必注意。"/>
  <p:tag name="KSO_WM_UNIT_TEXT_FILL_FORE_SCHEMECOLOR_INDEX" val="13"/>
  <p:tag name="KSO_WM_UNIT_TEXT_FILL_FORE_SCHEMECOLOR_INDEX_BRIGHTNESS" val="0.15"/>
  <p:tag name="KSO_WM_UNIT_TEXT_FILL_TYPE" val="1"/>
  <p:tag name="KSO_WM_UNIT_TEXT_PART_ID" val="3-d"/>
  <p:tag name="KSO_WM_UNIT_TEXT_PART_ID_V2" val="d-3-1"/>
  <p:tag name="KSO_WM_UNIT_TEXT_PART_SIZE" val="254.64*644.5"/>
  <p:tag name="KSO_WM_UNIT_TYPE" val="f"/>
  <p:tag name="KSO_WM_UNIT_VALUE" val="390"/>
</p:tagLst>
</file>

<file path=ppt/tags/tag464.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3897"/>
  <p:tag name="KSO_WM_UNIT_ADJUSTLAYOUT_ID" val="2"/>
  <p:tag name="KSO_WM_UNIT_COLOR_SCHEME_PARENT_PAGE" val="0_1"/>
  <p:tag name="KSO_WM_UNIT_COLOR_SCHEME_SHAPE_ID" val="2"/>
  <p:tag name="KSO_WM_UNIT_COMPATIBLE" val="0"/>
  <p:tag name="KSO_WM_UNIT_DIAGRAM_ISNUMVISUAL" val="0"/>
  <p:tag name="KSO_WM_UNIT_DIAGRAM_ISREFERUNIT" val="0"/>
  <p:tag name="KSO_WM_UNIT_HIGHLIGHT" val="0"/>
  <p:tag name="KSO_WM_UNIT_ID" val="diagram20193897_1*a*1"/>
  <p:tag name="KSO_WM_UNIT_INDEX" val="1"/>
  <p:tag name="KSO_WM_UNIT_ISCONTENTSTITLE" val="0"/>
  <p:tag name="KSO_WM_UNIT_LAYERLEVEL" val="1"/>
  <p:tag name="KSO_WM_UNIT_PRESET_TEXT" val="单击添加大标题"/>
  <p:tag name="KSO_WM_UNIT_TEXT_PART_ID" val="3-X"/>
  <p:tag name="KSO_WM_UNIT_TEXT_PART_SIZE" val="49.2*832"/>
  <p:tag name="KSO_WM_UNIT_TYPE" val="a"/>
  <p:tag name="KSO_WM_UNIT_VALUE" val="26"/>
</p:tagLst>
</file>

<file path=ppt/tags/tag465.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3897"/>
  <p:tag name="KSO_WM_UNIT_ADJUSTLAYOUT_ID" val="5"/>
  <p:tag name="KSO_WM_UNIT_COLOR_SCHEME_PARENT_PAGE" val="0_1"/>
  <p:tag name="KSO_WM_UNIT_COLOR_SCHEME_SHAPE_ID" val="5"/>
  <p:tag name="KSO_WM_UNIT_COMPATIBLE" val="0"/>
  <p:tag name="KSO_WM_UNIT_DIAGRAM_ISNUMVISUAL" val="0"/>
  <p:tag name="KSO_WM_UNIT_DIAGRAM_ISREFERUNIT" val="0"/>
  <p:tag name="KSO_WM_UNIT_HIGHLIGHT" val="0"/>
  <p:tag name="KSO_WM_UNIT_ID" val="diagram20193897_1*f*1"/>
  <p:tag name="KSO_WM_UNIT_INDEX" val="1"/>
  <p:tag name="KSO_WM_UNIT_LAYERLEVEL" val="1"/>
  <p:tag name="KSO_WM_UNIT_PRESET_TEXT" val="点击此处添加正文，文字是您思想的提炼，为了最终呈现发布的良好效果，请尽量言简意赅的阐述观点，并根据需要酌情增减文字。&#10;您的正文已经字字珠玑，但信息却错综复杂，需要更多的文字来表述；但请您尽量提炼思想的精髓，否则容易造成观者的阅读压力，适得其反。&#10;正如我们都希望改变世界，希望给别人带去光明，但更多的时候我们只需要播下一颗种子，自然有微风吹拂，阳光普照，雨露滋养。恰如其分的表达观点，往往可以事半功倍。&#10;为了能让您有更直观的字数感受，并进一步方便使用，我们为您标注了最适合的位置。您输入的文字到这里时，就是最佳视觉效果，请您务必注意。"/>
  <p:tag name="KSO_WM_UNIT_TEXT_FILL_FORE_SCHEMECOLOR_INDEX" val="13"/>
  <p:tag name="KSO_WM_UNIT_TEXT_FILL_FORE_SCHEMECOLOR_INDEX_BRIGHTNESS" val="0.15"/>
  <p:tag name="KSO_WM_UNIT_TEXT_FILL_TYPE" val="1"/>
  <p:tag name="KSO_WM_UNIT_TEXT_PART_ID" val="3-d"/>
  <p:tag name="KSO_WM_UNIT_TEXT_PART_ID_V2" val="d-3-1"/>
  <p:tag name="KSO_WM_UNIT_TEXT_PART_SIZE" val="254.64*644.5"/>
  <p:tag name="KSO_WM_UNIT_TYPE" val="f"/>
  <p:tag name="KSO_WM_UNIT_VALUE" val="390"/>
</p:tagLst>
</file>

<file path=ppt/tags/tag466.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3897"/>
  <p:tag name="KSO_WM_UNIT_ADJUSTLAYOUT_ID" val="5"/>
  <p:tag name="KSO_WM_UNIT_COLOR_SCHEME_PARENT_PAGE" val="0_1"/>
  <p:tag name="KSO_WM_UNIT_COLOR_SCHEME_SHAPE_ID" val="5"/>
  <p:tag name="KSO_WM_UNIT_COMPATIBLE" val="0"/>
  <p:tag name="KSO_WM_UNIT_DIAGRAM_ISNUMVISUAL" val="0"/>
  <p:tag name="KSO_WM_UNIT_DIAGRAM_ISREFERUNIT" val="0"/>
  <p:tag name="KSO_WM_UNIT_HIGHLIGHT" val="0"/>
  <p:tag name="KSO_WM_UNIT_ID" val="diagram20193897_1*f*1"/>
  <p:tag name="KSO_WM_UNIT_INDEX" val="1"/>
  <p:tag name="KSO_WM_UNIT_LAYERLEVEL" val="1"/>
  <p:tag name="KSO_WM_UNIT_PRESET_TEXT" val="点击此处添加正文，文字是您思想的提炼，为了最终呈现发布的良好效果，请尽量言简意赅的阐述观点，并根据需要酌情增减文字。&#10;您的正文已经字字珠玑，但信息却错综复杂，需要更多的文字来表述；但请您尽量提炼思想的精髓，否则容易造成观者的阅读压力，适得其反。&#10;正如我们都希望改变世界，希望给别人带去光明，但更多的时候我们只需要播下一颗种子，自然有微风吹拂，阳光普照，雨露滋养。恰如其分的表达观点，往往可以事半功倍。&#10;为了能让您有更直观的字数感受，并进一步方便使用，我们为您标注了最适合的位置。您输入的文字到这里时，就是最佳视觉效果，请您务必注意。"/>
  <p:tag name="KSO_WM_UNIT_TEXT_FILL_FORE_SCHEMECOLOR_INDEX" val="13"/>
  <p:tag name="KSO_WM_UNIT_TEXT_FILL_FORE_SCHEMECOLOR_INDEX_BRIGHTNESS" val="0.15"/>
  <p:tag name="KSO_WM_UNIT_TEXT_FILL_TYPE" val="1"/>
  <p:tag name="KSO_WM_UNIT_TEXT_PART_ID" val="3-d"/>
  <p:tag name="KSO_WM_UNIT_TEXT_PART_ID_V2" val="d-3-1"/>
  <p:tag name="KSO_WM_UNIT_TEXT_PART_SIZE" val="254.64*644.5"/>
  <p:tag name="KSO_WM_UNIT_TYPE" val="f"/>
  <p:tag name="KSO_WM_UNIT_VALUE" val="390"/>
</p:tagLst>
</file>

<file path=ppt/tags/tag467.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3897"/>
  <p:tag name="KSO_WM_UNIT_ADJUSTLAYOUT_ID" val="5"/>
  <p:tag name="KSO_WM_UNIT_COLOR_SCHEME_PARENT_PAGE" val="0_1"/>
  <p:tag name="KSO_WM_UNIT_COLOR_SCHEME_SHAPE_ID" val="5"/>
  <p:tag name="KSO_WM_UNIT_COMPATIBLE" val="0"/>
  <p:tag name="KSO_WM_UNIT_DIAGRAM_ISNUMVISUAL" val="0"/>
  <p:tag name="KSO_WM_UNIT_DIAGRAM_ISREFERUNIT" val="0"/>
  <p:tag name="KSO_WM_UNIT_HIGHLIGHT" val="0"/>
  <p:tag name="KSO_WM_UNIT_ID" val="diagram20193897_1*f*1"/>
  <p:tag name="KSO_WM_UNIT_INDEX" val="1"/>
  <p:tag name="KSO_WM_UNIT_LAYERLEVEL" val="1"/>
  <p:tag name="KSO_WM_UNIT_PRESET_TEXT" val="点击此处添加正文，文字是您思想的提炼，为了最终呈现发布的良好效果，请尽量言简意赅的阐述观点，并根据需要酌情增减文字。&#10;您的正文已经字字珠玑，但信息却错综复杂，需要更多的文字来表述；但请您尽量提炼思想的精髓，否则容易造成观者的阅读压力，适得其反。&#10;正如我们都希望改变世界，希望给别人带去光明，但更多的时候我们只需要播下一颗种子，自然有微风吹拂，阳光普照，雨露滋养。恰如其分的表达观点，往往可以事半功倍。&#10;为了能让您有更直观的字数感受，并进一步方便使用，我们为您标注了最适合的位置。您输入的文字到这里时，就是最佳视觉效果，请您务必注意。"/>
  <p:tag name="KSO_WM_UNIT_TEXT_FILL_FORE_SCHEMECOLOR_INDEX" val="13"/>
  <p:tag name="KSO_WM_UNIT_TEXT_FILL_FORE_SCHEMECOLOR_INDEX_BRIGHTNESS" val="0.15"/>
  <p:tag name="KSO_WM_UNIT_TEXT_FILL_TYPE" val="1"/>
  <p:tag name="KSO_WM_UNIT_TEXT_PART_ID" val="3-d"/>
  <p:tag name="KSO_WM_UNIT_TEXT_PART_ID_V2" val="d-3-1"/>
  <p:tag name="KSO_WM_UNIT_TEXT_PART_SIZE" val="254.64*644.5"/>
  <p:tag name="KSO_WM_UNIT_TYPE" val="f"/>
  <p:tag name="KSO_WM_UNIT_VALUE" val="390"/>
</p:tagLst>
</file>

<file path=ppt/tags/tag468.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75bdd29ae5214fe0acecf037d8326212&quot;,&quot;fill_align&quot;:&quot;cm&quot;,&quot;text_align&quot;:&quot;cm&quot;,&quot;text_direction&quot;:&quot;horizontal&quot;,&quot;chip_types&quot;:[&quot;picture&quot;]},{&quot;fill_id&quot;:&quot;cbcf4f92478f425c9c02a58d10a658c1&quot;,&quot;fill_align&quot;:&quot;lb&quot;,&quot;text_align&quot;:&quot;lb&quot;,&quot;text_direction&quot;:&quot;horizontal&quot;,&quot;chip_types&quot;:[&quot;header&quot;]},{&quot;fill_id&quot;:&quot;56b8915d08b740a9bd63d2f6f56d9662&quot;,&quot;fill_align&quot;:&quot;lt&quot;,&quot;text_align&quot;:&quot;lt&quot;,&quot;text_direction&quot;:&quot;horizontal&quot;,&quot;chip_types&quot;:[&quot;text&quot;,&quot;picture&quot;,&quot;chart&quot;,&quot;table&quot;]}]]"/>
  <p:tag name="KSO_WM_CHIP_GROUPID" val="5ef0868204715a21078025bc"/>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f0868204715a21078025bd"/>
  <p:tag name="KSO_WM_SLIDE_BACKGROUND" val="[&quot;general&quot;]"/>
  <p:tag name="KSO_WM_SLIDE_BACKGROUND_TYPE" val="general"/>
  <p:tag name="KSO_WM_SLIDE_BK_DARK_LIGHT" val="2"/>
  <p:tag name="KSO_WM_SLIDE_ID" val="diagram20211066_1"/>
  <p:tag name="KSO_WM_SLIDE_INDEX" val="1"/>
  <p:tag name="KSO_WM_SLIDE_ITEM_CNT" val="0"/>
  <p:tag name="KSO_WM_SLIDE_LAYOUT" val="a_d"/>
  <p:tag name="KSO_WM_SLIDE_LAYOUT_CNT" val="1_2"/>
  <p:tag name="KSO_WM_SLIDE_LAYOUT_INFO" val="{&quot;backgroundInfo&quot;:[{&quot;bottom&quot;:0,&quot;bottomAbs&quot;:false,&quot;left&quot;:0,&quot;leftAbs&quot;:false,&quot;right&quot;:0,&quot;rightAbs&quot;:false,&quot;top&quot;:0,&quot;topAbs&quot;:false,&quot;type&quot;:&quot;general&quot;}],&quot;direction&quot;:1,&quot;id&quot;:&quot;2020-09-23T10:38:06&quot;,&quot;maxSize&quot;:{&quot;size1&quot;:53.799999999999997},&quot;minSize&quot;:{&quot;size1&quot;:28.699999999999999},&quot;normalSize&quot;:{&quot;size1&quot;:48.300104166666657},&quot;subLayout&quot;:[{&quot;id&quot;:&quot;2020-09-23T10:38:06&quot;,&quot;type&quot;:0},{&quot;id&quot;:&quot;2020-09-23T10:38:06&quot;,&quot;maxSize&quot;:{&quot;size1&quot;:37.899686001791373},&quot;minSize&quot;:{&quot;size1&quot;:24.399686001791377},&quot;normalSize&quot;:{&quot;size1&quot;:24.673204520309895},&quot;subLayout&quot;:[{&quot;id&quot;:&quot;2020-09-23T10:38:06&quot;,&quot;margin&quot;:{&quot;bottom&quot;:0.026000002399086952,&quot;left&quot;:1.253000020980835,&quot;right&quot;:1.2699999809265137,&quot;top&quot;:2.5399999618530273},&quot;type&quot;:0},{&quot;id&quot;:&quot;2020-09-23T10:38:06&quot;,&quot;margin&quot;:{&quot;bottom&quot;:2.5399999618530273,&quot;left&quot;:1.253000020980835,&quot;right&quot;:1.2699999809265137,&quot;top&quot;:0.81999999284744263},&quot;type&quot;:0}],&quot;type&quot;:0}],&quot;type&quot;:0}"/>
  <p:tag name="KSO_WM_SLIDE_POSITION" val="0*0"/>
  <p:tag name="KSO_WM_SLIDE_RATIO" val="1.777778"/>
  <p:tag name="KSO_WM_SLIDE_SIZE" val="924*540"/>
  <p:tag name="KSO_WM_SLIDE_SUBTYPE" val="picTxt"/>
  <p:tag name="KSO_WM_SLIDE_SUPPORT_FEATURE_TYPE" val="0"/>
  <p:tag name="KSO_WM_SLIDE_TYPE" val="text"/>
  <p:tag name="KSO_WM_TAG_VERSION" val="1.0"/>
  <p:tag name="KSO_WM_TEMPLATE_ASSEMBLE_GROUPID" val="5f6ab50e2eaee48abcfef3bf"/>
  <p:tag name="KSO_WM_TEMPLATE_ASSEMBLE_XID" val="5f6ab50e2eaee48abcfef3bf"/>
  <p:tag name="KSO_WM_TEMPLATE_CATEGORY" val="diagram"/>
  <p:tag name="KSO_WM_TEMPLATE_COLOR_TYPE" val="1"/>
  <p:tag name="KSO_WM_TEMPLATE_INDEX" val="20211066"/>
  <p:tag name="KSO_WM_TEMPLATE_MASTER_TYPE" val="0"/>
  <p:tag name="KSO_WM_TEMPLATE_SUBCATEGORY" val="21"/>
</p:tagLst>
</file>

<file path=ppt/tags/tag469.xml><?xml version="1.0" encoding="utf-8"?>
<p:tagLst xmlns:a="http://schemas.openxmlformats.org/drawingml/2006/main" xmlns:r="http://schemas.openxmlformats.org/officeDocument/2006/relationships" xmlns:p="http://schemas.openxmlformats.org/presentationml/2006/main">
  <p:tag name="KSO_WM_ASSEMBLE_CHIP_INDEX" val="91b77e95a3df450285db1f0b78a39ea8"/>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6ab50e2eaee48abcfef3bf"/>
  <p:tag name="KSO_WM_TEMPLATE_ASSEMBLE_XID" val="5f6ab50e2eaee48abcfef3bf"/>
  <p:tag name="KSO_WM_TEMPLATE_CATEGORY" val="diagram"/>
  <p:tag name="KSO_WM_TEMPLATE_INDEX" val="20211066"/>
  <p:tag name="KSO_WM_UNIT_COMPATIBLE" val="1"/>
  <p:tag name="KSO_WM_UNIT_DEC_AREA_ID" val="0d0966f4624a45b1b355d7b770824c78"/>
  <p:tag name="KSO_WM_UNIT_DECORATE_INFO" val=""/>
  <p:tag name="KSO_WM_UNIT_DIAGRAM_ISNUMVISUAL" val="0"/>
  <p:tag name="KSO_WM_UNIT_DIAGRAM_ISREFERUNIT" val="0"/>
  <p:tag name="KSO_WM_UNIT_HIGHLIGHT" val="0"/>
  <p:tag name="KSO_WM_UNIT_ID" val="diagram20211066_1*d*2"/>
  <p:tag name="KSO_WM_UNIT_INDEX" val="2"/>
  <p:tag name="KSO_WM_UNIT_LAYERLEVEL" val="1"/>
  <p:tag name="KSO_WM_UNIT_PLACING_PICTURE" val="91b77e95a3df450285db1f0b78a39ea8"/>
  <p:tag name="KSO_WM_UNIT_SM_LIMIT_TYPE" val=""/>
  <p:tag name="KSO_WM_UNIT_TYPE" val="d"/>
  <p:tag name="KSO_WM_UNIT_VALUE" val="1904*1819"/>
</p:tagLst>
</file>

<file path=ppt/tags/tag4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70.xml><?xml version="1.0" encoding="utf-8"?>
<p:tagLst xmlns:a="http://schemas.openxmlformats.org/drawingml/2006/main" xmlns:r="http://schemas.openxmlformats.org/officeDocument/2006/relationships" xmlns:p="http://schemas.openxmlformats.org/presentationml/2006/main">
  <p:tag name="KSO_WM_ASSEMBLE_CHIP_INDEX" val="47e5737dc6f04641bf3265b2ea989744"/>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ab50e2eaee48abcfef3bf"/>
  <p:tag name="KSO_WM_TEMPLATE_ASSEMBLE_XID" val="5f6ab50e2eaee48abcfef3bf"/>
  <p:tag name="KSO_WM_TEMPLATE_CATEGORY" val="diagram"/>
  <p:tag name="KSO_WM_TEMPLATE_INDEX" val="20211066"/>
  <p:tag name="KSO_WM_UNIT_BLOCK" val="0"/>
  <p:tag name="KSO_WM_UNIT_COMPATIBLE" val="0"/>
  <p:tag name="KSO_WM_UNIT_DEC_AREA_ID" val="2ca1f261c0874bc89dd5574a335b2ab8"/>
  <p:tag name="KSO_WM_UNIT_DECORATE_INFO" val=""/>
  <p:tag name="KSO_WM_UNIT_DEFAULT_FONT" val="24;44;4"/>
  <p:tag name="KSO_WM_UNIT_DIAGRAM_ISNUMVISUAL" val="0"/>
  <p:tag name="KSO_WM_UNIT_DIAGRAM_ISREFERUNIT" val="0"/>
  <p:tag name="KSO_WM_UNIT_HIGHLIGHT" val="0"/>
  <p:tag name="KSO_WM_UNIT_ID" val="diagram20211066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a"/>
  <p:tag name="KSO_WM_UNIT_VALUE" val="18"/>
</p:tagLst>
</file>

<file path=ppt/tags/tag471.xml><?xml version="1.0" encoding="utf-8"?>
<p:tagLst xmlns:a="http://schemas.openxmlformats.org/drawingml/2006/main" xmlns:r="http://schemas.openxmlformats.org/officeDocument/2006/relationships" xmlns:p="http://schemas.openxmlformats.org/presentationml/2006/main">
  <p:tag name="KSO_WM_ASSEMBLE_CHIP_INDEX" val="15bdae476ede41b3a18148073ae303cb"/>
  <p:tag name="KSO_WM_BEAUTIFY_FLAG" val="#wm#"/>
  <p:tag name="KSO_WM_CHIP_FILLAREA_FILL_RULE" val="{&quot;fill_align&quot;:&quot;lt&quot;,&quot;fill_mode&quot;:&quot;full&quot;,&quot;sacle_strategy&quot;:&quot;smart&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6ab50e2eaee48abcfef3bf"/>
  <p:tag name="KSO_WM_TEMPLATE_ASSEMBLE_XID" val="5f6ab50e2eaee48abcfef3bf"/>
  <p:tag name="KSO_WM_TEMPLATE_CATEGORY" val="diagram"/>
  <p:tag name="KSO_WM_TEMPLATE_INDEX" val="20211066"/>
  <p:tag name="KSO_WM_UNIT_COMPATIBLE" val="0"/>
  <p:tag name="KSO_WM_UNIT_DEC_AREA_ID" val="74a7f10070cc4807bd07ca6fee1f4787"/>
  <p:tag name="KSO_WM_UNIT_DECORATE_INFO" val=""/>
  <p:tag name="KSO_WM_UNIT_DIAGRAM_ISNUMVISUAL" val="0"/>
  <p:tag name="KSO_WM_UNIT_DIAGRAM_ISREFERUNIT" val="0"/>
  <p:tag name="KSO_WM_UNIT_HIGHLIGHT" val="0"/>
  <p:tag name="KSO_WM_UNIT_ID" val="diagram20211066_1*d*1"/>
  <p:tag name="KSO_WM_UNIT_INDEX" val="1"/>
  <p:tag name="KSO_WM_UNIT_LAYERLEVEL" val="1"/>
  <p:tag name="KSO_WM_UNIT_PICTURE_CLIP_FLAG" val="0"/>
  <p:tag name="KSO_WM_UNIT_PLACING_PICTURE" val="15bdae476ede41b3a18148073ae303cb"/>
  <p:tag name="KSO_WM_UNIT_SM_LIMIT_TYPE" val=""/>
  <p:tag name="KSO_WM_UNIT_SUPPORT_UNIT_TYPE" val="[&quot;d&quot;,&quot;α&quot;,&quot;β&quot;]"/>
  <p:tag name="KSO_WM_UNIT_TYPE" val="d"/>
  <p:tag name="KSO_WM_UNIT_VALUE" val="846*1311"/>
</p:tagLst>
</file>

<file path=ppt/tags/tag472.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general"/>
  <p:tag name="KSO_WM_SLIDE_BK_DARK_LIGHT" val="2"/>
  <p:tag name="KSO_WM_SLIDE_ID" val="diagram20196641_1"/>
  <p:tag name="KSO_WM_SLIDE_INDEX" val="1"/>
  <p:tag name="KSO_WM_SLIDE_ITEM_CNT" val="0"/>
  <p:tag name="KSO_WM_SLIDE_LAYOUT" val="a_f"/>
  <p:tag name="KSO_WM_SLIDE_LAYOUT_CNT" val="1_2"/>
  <p:tag name="KSO_WM_SLIDE_POSITION" val="0*56"/>
  <p:tag name="KSO_WM_SLIDE_SIZE" val="914*449"/>
  <p:tag name="KSO_WM_SLIDE_SUBTYPE" val="pureTxt"/>
  <p:tag name="KSO_WM_SLIDE_TYPE" val="text"/>
  <p:tag name="KSO_WM_TAG_VERSION" val="1.0"/>
  <p:tag name="KSO_WM_TEMPLATE_CATEGORY" val="diagram"/>
  <p:tag name="KSO_WM_TEMPLATE_COLOR_TYPE" val="1"/>
  <p:tag name="KSO_WM_TEMPLATE_INDEX" val="20196641"/>
  <p:tag name="KSO_WM_TEMPLATE_MASTER_TYPE" val="0"/>
  <p:tag name="KSO_WM_TEMPLATE_SUBCATEGORY" val="0"/>
</p:tagLst>
</file>

<file path=ppt/tags/tag4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6641_1*i*6"/>
  <p:tag name="KSO_WM_UNIT_INDEX" val="6"/>
  <p:tag name="KSO_WM_UNIT_LAYERLEVEL" val="1"/>
  <p:tag name="KSO_WM_UNIT_TEXT_FILL_FORE_SCHEMECOLOR_INDEX" val="2"/>
  <p:tag name="KSO_WM_UNIT_TEXT_FILL_FORE_SCHEMECOLOR_INDEX_BRIGHTNESS" val="0"/>
  <p:tag name="KSO_WM_UNIT_TEXT_FILL_TYPE" val="1"/>
  <p:tag name="KSO_WM_UNIT_TYPE" val="i"/>
</p:tagLst>
</file>

<file path=ppt/tags/tag4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FILL_FORE_SCHEMECOLOR_INDEX" val="5"/>
  <p:tag name="KSO_WM_UNIT_FILL_FORE_SCHEMECOLOR_INDEX_BRIGHTNESS" val="0.8"/>
  <p:tag name="KSO_WM_UNIT_FILL_TYPE" val="1"/>
  <p:tag name="KSO_WM_UNIT_HIGHLIGHT" val="0"/>
  <p:tag name="KSO_WM_UNIT_ID" val="diagram20196641_1*i*1"/>
  <p:tag name="KSO_WM_UNIT_INDEX" val="1"/>
  <p:tag name="KSO_WM_UNIT_LAYERLEVEL" val="1"/>
  <p:tag name="KSO_WM_UNIT_TEXT_FILL_FORE_SCHEMECOLOR_INDEX" val="14"/>
  <p:tag name="KSO_WM_UNIT_TEXT_FILL_FORE_SCHEMECOLOR_INDEX_BRIGHTNESS" val="0"/>
  <p:tag name="KSO_WM_UNIT_TEXT_FILL_TYPE" val="1"/>
  <p:tag name="KSO_WM_UNIT_TYPE" val="i"/>
</p:tagLst>
</file>

<file path=ppt/tags/tag4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i*2"/>
  <p:tag name="KSO_WM_UNIT_INDEX" val="2"/>
  <p:tag name="KSO_WM_UNIT_LAYERLEVEL" val="1"/>
  <p:tag name="KSO_WM_UNIT_LINE_FILL_TYPE" val="2"/>
  <p:tag name="KSO_WM_UNIT_LINE_FORE_SCHEMECOLOR_INDEX" val="5"/>
  <p:tag name="KSO_WM_UNIT_LINE_FORE_SCHEMECOLOR_INDEX_BRIGHTNESS" val="0"/>
  <p:tag name="KSO_WM_UNIT_TEXT_FILL_FORE_SCHEMECOLOR_INDEX" val="14"/>
  <p:tag name="KSO_WM_UNIT_TEXT_FILL_FORE_SCHEMECOLOR_INDEX_BRIGHTNESS" val="0"/>
  <p:tag name="KSO_WM_UNIT_TEXT_FILL_TYPE" val="1"/>
  <p:tag name="KSO_WM_UNIT_TYPE" val="i"/>
</p:tagLst>
</file>

<file path=ppt/tags/tag476.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a*1"/>
  <p:tag name="KSO_WM_UNIT_INDEX" val="1"/>
  <p:tag name="KSO_WM_UNIT_ISCONTENTSTITLE" val="0"/>
  <p:tag name="KSO_WM_UNIT_ISNUMDGMTITLE" val="0"/>
  <p:tag name="KSO_WM_UNIT_LAYERLEVEL" val="1"/>
  <p:tag name="KSO_WM_UNIT_NOCLEAR" val="0"/>
  <p:tag name="KSO_WM_UNIT_PRESET_TEXT" val="单击此处可添加您的大标题内容"/>
  <p:tag name="KSO_WM_UNIT_TEXT_PART_ID" val="3-X"/>
  <p:tag name="KSO_WM_UNIT_TEXT_PART_ID_V2" val="a-4-1"/>
  <p:tag name="KSO_WM_UNIT_TEXT_PART_SIZE" val="49.2*832"/>
  <p:tag name="KSO_WM_UNIT_TYPE" val="a"/>
  <p:tag name="KSO_WM_UNIT_VALUE" val="26"/>
</p:tagLst>
</file>

<file path=ppt/tags/tag4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i*3"/>
  <p:tag name="KSO_WM_UNIT_INDEX" val="3"/>
  <p:tag name="KSO_WM_UNIT_LAYERLEVEL" val="1"/>
  <p:tag name="KSO_WM_UNIT_TYPE" val="i"/>
</p:tagLst>
</file>

<file path=ppt/tags/tag478.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1"/>
  <p:tag name="KSO_WM_UNIT_INDEX" val="1"/>
  <p:tag name="KSO_WM_UNIT_LAYERLEVEL" val="1"/>
  <p:tag name="KSO_WM_UNIT_NOCLEAR" val="0"/>
  <p:tag name="KSO_WM_UNIT_PRESET_TEXT" val="点击此处添加正文，文字是您思想的提炼，为了最终呈现发布的良好效果，请尽量言简意赅的阐述观点；根据需要可酌情增减文字，以便观者可以准确理解您所传达的信息。"/>
  <p:tag name="KSO_WM_UNIT_SUBTYPE" val="a"/>
  <p:tag name="KSO_WM_UNIT_TEXT_FILL_FORE_SCHEMECOLOR_INDEX" val="13"/>
  <p:tag name="KSO_WM_UNIT_TEXT_FILL_FORE_SCHEMECOLOR_INDEX_BRIGHTNESS" val="0.15"/>
  <p:tag name="KSO_WM_UNIT_TEXT_FILL_TYPE" val="1"/>
  <p:tag name="KSO_WM_UNIT_TEXT_PART_ID_V2" val="d-4-1"/>
  <p:tag name="KSO_WM_UNIT_TYPE" val="f"/>
  <p:tag name="KSO_WM_UNIT_VALUE" val="104"/>
</p:tagLst>
</file>

<file path=ppt/tags/tag479.xml><?xml version="1.0" encoding="utf-8"?>
<p:tagLst xmlns:a="http://schemas.openxmlformats.org/drawingml/2006/main" xmlns:r="http://schemas.openxmlformats.org/officeDocument/2006/relationships" xmlns:p="http://schemas.openxmlformats.org/presentationml/2006/main">
  <p:tag name="KSO_WM_BEAUTIFY_FLAG" val="#wm#"/>
  <p:tag name="KSO_WM_TAG_BACKGROUP_ID" val=""/>
  <p:tag name="KSO_WM_TAG_BACKGROUP_SIZE" val=""/>
  <p:tag name="KSO_WM_TAG_FRONT_SIZE" val=""/>
  <p:tag name="KSO_WM_TAG_VERSION" val="1.0"/>
  <p:tag name="KSO_WM_TAG_ZODER_POSITION" val=""/>
  <p:tag name="KSO_WM_TEMPLATE_CATEGORY" val="diagram"/>
  <p:tag name="KSO_WM_TEMPLATE_INDEX" val="20196641"/>
  <p:tag name="KSO_WM_UNIT_COMPATIBLE" val="0"/>
  <p:tag name="KSO_WM_UNIT_DIAGRAM_ISNUMVISUAL" val="0"/>
  <p:tag name="KSO_WM_UNIT_DIAGRAM_ISREFERUNIT" val="0"/>
  <p:tag name="KSO_WM_UNIT_HIGHLIGHT" val="0"/>
  <p:tag name="KSO_WM_UNIT_ID" val="diagram20196641_1*f*2"/>
  <p:tag name="KSO_WM_UNIT_INDEX" val="2"/>
  <p:tag name="KSO_WM_UNIT_LAYERLEVEL" val="1"/>
  <p:tag name="KSO_WM_UNIT_NOCLEAR" val="0"/>
  <p:tag name="KSO_WM_UNIT_PRESET_TEXT" val="单击此处输入你的正文，文字是您思想的提炼，为了最终演示发布的良好效果，请尽量言简意赅的阐述观点；根据需要可酌情增减文字，以便观者可以准确理解您所传达的信息。&#10;您的正文已经简明扼要，但信息却错综复杂，需要用更多的文字来表述；但请您尽可能提炼思想的精髓，否则容易造成观者的阅读压力，适得其反。&#10;正如我们都希望改变世界，希望给人带去光明，但更多时候只需播下一颗种子，自然有微光照拂，雨露滋养。恰如其分的表达观点，往往可以事半功倍。"/>
  <p:tag name="KSO_WM_UNIT_SUBTYPE" val="a"/>
  <p:tag name="KSO_WM_UNIT_TEXT_FILL_FORE_SCHEMECOLOR_INDEX" val="13"/>
  <p:tag name="KSO_WM_UNIT_TEXT_FILL_FORE_SCHEMECOLOR_INDEX_BRIGHTNESS" val="0.15"/>
  <p:tag name="KSO_WM_UNIT_TEXT_FILL_TYPE" val="1"/>
  <p:tag name="KSO_WM_UNIT_TYPE" val="f"/>
  <p:tag name="KSO_WM_UNIT_VALUE" val="560"/>
</p:tagLst>
</file>

<file path=ppt/tags/tag4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6641_1*i*4"/>
  <p:tag name="KSO_WM_UNIT_INDEX" val="4"/>
  <p:tag name="KSO_WM_UNIT_LAYERLEVEL" val="1"/>
  <p:tag name="KSO_WM_UNIT_TEXT_FILL_FORE_SCHEMECOLOR_INDEX" val="14"/>
  <p:tag name="KSO_WM_UNIT_TEXT_FILL_FORE_SCHEMECOLOR_INDEX_BRIGHTNESS" val="0"/>
  <p:tag name="KSO_WM_UNIT_TEXT_FILL_TYPE" val="1"/>
  <p:tag name="KSO_WM_UNIT_TYPE" val="i"/>
</p:tagLst>
</file>

<file path=ppt/tags/tag4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diagram"/>
  <p:tag name="KSO_WM_TEMPLATE_INDEX" val="20196641"/>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196641_1*i*5"/>
  <p:tag name="KSO_WM_UNIT_INDEX" val="5"/>
  <p:tag name="KSO_WM_UNIT_LAYERLEVEL" val="1"/>
  <p:tag name="KSO_WM_UNIT_TEXT_FILL_FORE_SCHEMECOLOR_INDEX" val="14"/>
  <p:tag name="KSO_WM_UNIT_TEXT_FILL_FORE_SCHEMECOLOR_INDEX_BRIGHTNESS" val="0"/>
  <p:tag name="KSO_WM_UNIT_TEXT_FILL_TYPE" val="1"/>
  <p:tag name="KSO_WM_UNIT_TYPE" val="i"/>
</p:tagLst>
</file>

<file path=ppt/tags/tag482.xml><?xml version="1.0" encoding="utf-8"?>
<p:tagLst xmlns:a="http://schemas.openxmlformats.org/drawingml/2006/main" xmlns:r="http://schemas.openxmlformats.org/officeDocument/2006/relationships" xmlns:p="http://schemas.openxmlformats.org/presentationml/2006/main">
  <p:tag name="MH" val="20160217203636"/>
  <p:tag name="MH_LIBRARY" val="GRAPHIC"/>
  <p:tag name="MH_ORDER" val="3"/>
  <p:tag name="MH_TYPE" val="Picture"/>
</p:tagLst>
</file>

<file path=ppt/tags/tag483.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6e499600c6704742b8982fec740bd85b&quot;,&quot;fill_align&quot;:&quot;lb&quot;,&quot;text_align&quot;:&quot;lb&quot;,&quot;text_direction&quot;:&quot;horizontal&quot;,&quot;chip_types&quot;:[&quot;header&quot;]},{&quot;fill_id&quot;:&quot;270f6853976c4d068f52fde834316c85&quot;,&quot;fill_align&quot;:&quot;lt&quot;,&quot;text_align&quot;:&quot;lt&quot;,&quot;text_direction&quot;:&quot;horizontal&quot;,&quot;chip_types&quot;:[&quot;text&quot;]},{&quot;fill_id&quot;:&quot;0b49ad9e5e924415b7d968c9c1006a19&quot;,&quot;fill_align&quot;:&quot;lm&quot;,&quot;text_align&quot;:&quot;lm&quot;,&quot;text_direction&quot;:&quot;horizontal&quot;,&quot;chip_types&quot;:[&quot;diagram&quot;,&quot;pictext&quot;,&quot;text&quot;,&quot;picture&quot;,&quot;chart&quot;,&quot;table&quot;,&quot;video&quot;],&quot;support_features&quot;:[&quot;collage&quot;,&quot;carousel&quot;,&quot;creativecrop&quot;]}]]"/>
  <p:tag name="KSO_WM_CHIP_GROUPID" val="5eecb46ca758c1ec0b708a66"/>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ecb46ca758c1ec0b708a67"/>
  <p:tag name="KSO_WM_SLIDE_BACKGROUND" val="[&quot;leftRight&quot;]"/>
  <p:tag name="KSO_WM_SLIDE_BACKGROUND_TYPE" val="leftRight"/>
  <p:tag name="KSO_WM_SLIDE_BK_DARK_LIGHT" val="2"/>
  <p:tag name="KSO_WM_SLIDE_ID" val="diagram20207834_1"/>
  <p:tag name="KSO_WM_SLIDE_INDEX" val="1"/>
  <p:tag name="KSO_WM_SLIDE_ITEM_CNT" val="0"/>
  <p:tag name="KSO_WM_SLIDE_LAYOUT" val="a_f_h"/>
  <p:tag name="KSO_WM_SLIDE_LAYOUT_CNT" val="1_1_1"/>
  <p:tag name="KSO_WM_SLIDE_LAYOUT_INFO" val="{&quot;direction&quot;:1,&quot;id&quot;:&quot;2020-06-21T08:45:23&quot;,&quot;maxSize&quot;:{&quot;size1&quot;:39.899999999999999},&quot;minSize&quot;:{&quot;size1&quot;:39.899999999999999},&quot;normalSize&quot;:{&quot;size1&quot;:39.899999999999999},&quot;subLayout&quot;:[{&quot;backgroundInfo&quot;:[{&quot;bottom&quot;:0,&quot;bottomAbs&quot;:false,&quot;left&quot;:0,&quot;leftAbs&quot;:false,&quot;right&quot;:0.12517600000000001,&quot;rightAbs&quot;:false,&quot;top&quot;:0,&quot;topAbs&quot;:false,&quot;type&quot;:&quot;leftRight&quot;}],&quot;id&quot;:&quot;2020-06-21T08:45:23&quot;,&quot;maxSize&quot;:{&quot;size1&quot;:46.77631439853598},&quot;minSize&quot;:{&quot;size1&quot;:28.976314398535973},&quot;normalSize&quot;:{&quot;size1&quot;:38.77075884298042},&quot;subLayout&quot;:[{&quot;id&quot;:&quot;2020-06-21T08:45:23&quot;,&quot;margin&quot;:{&quot;bottom&quot;:0.026000002399086952,&quot;left&quot;:1.2699999809265137,&quot;right&quot;:2.9289999008178711,&quot;top&quot;:2.5399999618530273},&quot;type&quot;:0},{&quot;id&quot;:&quot;2020-06-21T08:45:23&quot;,&quot;margin&quot;:{&quot;bottom&quot;:2.5399999618530273,&quot;left&quot;:1.2699999809265137,&quot;right&quot;:2.9289999008178711,&quot;top&quot;:0.81999999284744263},&quot;type&quot;:0}],&quot;type&quot;:0},{&quot;id&quot;:&quot;2020-06-21T08:45:23&quot;,&quot;margin&quot;:{&quot;bottom&quot;:1.6929999589920044,&quot;left&quot;:0.026000002399086952,&quot;right&quot;:1.6929999589920044,&quot;top&quot;:1.6929999589920044},&quot;maxSize&quot;:{&quot;size1&quot;:36.150432723098341},&quot;minSize&quot;:{&quot;size1&quot;:20.250432723098328},&quot;normalSize&quot;:{&quot;size1&quot;:24.287469760135362},&quot;subLayout&quot;:[{&quot;id&quot;:&quot;2020-06-21T08:45:23&quot;,&quot;margin&quot;:{&quot;bottom&quot;:0.043547388166189194,&quot;left&quot;:0.026000002399086952,&quot;right&quot;:1.6929999589920044,&quot;top&quot;:1.6929999589920044},&quot;type&quot;:0},{&quot;id&quot;:&quot;2020-06-21T08:45:23&quot;,&quot;margin&quot;:{&quot;bottom&quot;:1.6929999589920044,&quot;left&quot;:0.026000002399086952,&quot;right&quot;:1.6929999589920044,&quot;top&quot;:0.15224428474903107},&quot;type&quot;:0}],&quot;type&quot;:0}],&quot;type&quot;:0}"/>
  <p:tag name="KSO_WM_SLIDE_POSITION" val="384.003*113.256"/>
  <p:tag name="KSO_WM_SLIDE_RATIO" val="1.777778"/>
  <p:tag name="KSO_WM_SLIDE_SIZE" val="527.953*354.748"/>
  <p:tag name="KSO_WM_SLIDE_SUBTYPE" val="pureTxt"/>
  <p:tag name="KSO_WM_SLIDE_SUPPORT_FEATURE_TYPE" val="0"/>
  <p:tag name="KSO_WM_SLIDE_TYPE" val="text"/>
  <p:tag name="KSO_WM_TAG_VERSION" val="1.0"/>
  <p:tag name="KSO_WM_TEMPLATE_ASSEMBLE_GROUPID" val="5eeead70a758c1ec0b709395"/>
  <p:tag name="KSO_WM_TEMPLATE_ASSEMBLE_XID" val="5eeead70a758c1ec0b709395"/>
  <p:tag name="KSO_WM_TEMPLATE_CATEGORY" val="diagram"/>
  <p:tag name="KSO_WM_TEMPLATE_COLOR_TYPE" val="1"/>
  <p:tag name="KSO_WM_TEMPLATE_INDEX" val="20207834"/>
  <p:tag name="KSO_WM_TEMPLATE_MASTER_TYPE" val="0"/>
  <p:tag name="KSO_WM_TEMPLATE_SUBCATEGORY" val="21"/>
</p:tagLst>
</file>

<file path=ppt/tags/tag48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9"/>
  <p:tag name="KSO_WM_UNIT_FILL_TYPE" val="1"/>
  <p:tag name="KSO_WM_UNIT_HIGHLIGHT" val="0"/>
  <p:tag name="KSO_WM_UNIT_ID" val="_14*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48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6"/>
  <p:tag name="KSO_WM_UNIT_FILL_FORE_SCHEMECOLOR_INDEX_2" val="16"/>
  <p:tag name="KSO_WM_UNIT_FILL_FORE_SCHEMECOLOR_INDEX_2_BRIGHTNESS" val="0"/>
  <p:tag name="KSO_WM_UNIT_FILL_FORE_SCHEMECOLOR_INDEX_2_POS" val="1"/>
  <p:tag name="KSO_WM_UNIT_FILL_FORE_SCHEMECOLOR_INDEX_2_TRANS" val="0.9"/>
  <p:tag name="KSO_WM_UNIT_FILL_GRADIENT_ANGLE" val="270"/>
  <p:tag name="KSO_WM_UNIT_FILL_GRADIENT_DIRECTION" val="6"/>
  <p:tag name="KSO_WM_UNIT_FILL_GRADIENT_TYPE" val="0"/>
  <p:tag name="KSO_WM_UNIT_FILL_TYPE" val="3"/>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486.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6"/>
  <p:tag name="KSO_WM_UNIT_FILL_FORE_SCHEMECOLOR_INDEX_2" val="16"/>
  <p:tag name="KSO_WM_UNIT_FILL_FORE_SCHEMECOLOR_INDEX_2_BRIGHTNESS" val="0"/>
  <p:tag name="KSO_WM_UNIT_FILL_FORE_SCHEMECOLOR_INDEX_2_POS" val="1"/>
  <p:tag name="KSO_WM_UNIT_FILL_FORE_SCHEMECOLOR_INDEX_2_TRANS" val="0.9"/>
  <p:tag name="KSO_WM_UNIT_FILL_GRADIENT_ANGLE" val="270"/>
  <p:tag name="KSO_WM_UNIT_FILL_GRADIENT_DIRECTION" val="6"/>
  <p:tag name="KSO_WM_UNIT_FILL_GRADIENT_TYPE" val="0"/>
  <p:tag name="KSO_WM_UNIT_FILL_TYPE" val="3"/>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487.xml><?xml version="1.0" encoding="utf-8"?>
<p:tagLst xmlns:a="http://schemas.openxmlformats.org/drawingml/2006/main" xmlns:r="http://schemas.openxmlformats.org/officeDocument/2006/relationships" xmlns:p="http://schemas.openxmlformats.org/presentationml/2006/main">
  <p:tag name="KSO_WM_ASSEMBLE_CHIP_INDEX" val="2be56d3234e546fd80c70f7b1f8c1a11"/>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eeead70a758c1ec0b709395"/>
  <p:tag name="KSO_WM_TEMPLATE_ASSEMBLE_XID" val="5eeead70a758c1ec0b709395"/>
  <p:tag name="KSO_WM_TEMPLATE_CATEGORY" val="diagram"/>
  <p:tag name="KSO_WM_TEMPLATE_INDEX" val="20207834"/>
  <p:tag name="KSO_WM_UNIT_BLOCK" val="0"/>
  <p:tag name="KSO_WM_UNIT_COMPATIBLE" val="0"/>
  <p:tag name="KSO_WM_UNIT_DEC_AREA_ID" val="fcbd43f337174104bfd34689e1593b16"/>
  <p:tag name="KSO_WM_UNIT_DEFAULT_FONT" val="24;44;4"/>
  <p:tag name="KSO_WM_UNIT_DIAGRAM_ISNUMVISUAL" val="0"/>
  <p:tag name="KSO_WM_UNIT_DIAGRAM_ISREFERUNIT" val="0"/>
  <p:tag name="KSO_WM_UNIT_HIGHLIGHT" val="0"/>
  <p:tag name="KSO_WM_UNIT_ID" val="diagram20207834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7"/>
</p:tagLst>
</file>

<file path=ppt/tags/tag488.xml><?xml version="1.0" encoding="utf-8"?>
<p:tagLst xmlns:a="http://schemas.openxmlformats.org/drawingml/2006/main" xmlns:r="http://schemas.openxmlformats.org/officeDocument/2006/relationships" xmlns:p="http://schemas.openxmlformats.org/presentationml/2006/main">
  <p:tag name="KSO_WM_ASSEMBLE_CHIP_INDEX" val="94e7d796b38142f9b5ef4ea30d82c2b4"/>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eead70a758c1ec0b709395"/>
  <p:tag name="KSO_WM_TEMPLATE_ASSEMBLE_XID" val="5eeead70a758c1ec0b709395"/>
  <p:tag name="KSO_WM_TEMPLATE_CATEGORY" val="diagram"/>
  <p:tag name="KSO_WM_TEMPLATE_INDEX" val="20207834"/>
  <p:tag name="KSO_WM_UNIT_BLOCK" val="0"/>
  <p:tag name="KSO_WM_UNIT_COMPATIBLE" val="0"/>
  <p:tag name="KSO_WM_UNIT_DEC_AREA_ID" val="7324e8e8b8b846a6be3ae1a01ae240a3"/>
  <p:tag name="KSO_WM_UNIT_DEFAULT_FONT" val="14;20;2"/>
  <p:tag name="KSO_WM_UNIT_DIAGRAM_ISNUMVISUAL" val="0"/>
  <p:tag name="KSO_WM_UNIT_DIAGRAM_ISREFERUNIT" val="0"/>
  <p:tag name="KSO_WM_UNIT_HIGHLIGHT" val="0"/>
  <p:tag name="KSO_WM_UNIT_ID" val="diagram2020783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8"/>
</p:tagLst>
</file>

<file path=ppt/tags/tag489.xml><?xml version="1.0" encoding="utf-8"?>
<p:tagLst xmlns:a="http://schemas.openxmlformats.org/drawingml/2006/main" xmlns:r="http://schemas.openxmlformats.org/officeDocument/2006/relationships" xmlns:p="http://schemas.openxmlformats.org/presentationml/2006/main">
  <p:tag name="KSO_WM_ASSEMBLE_CHIP_INDEX" val="7f4ca156b2024b97a501fc5c7944756c"/>
  <p:tag name="KSO_WM_BEAUTIFY_FLAG" val="#wm#"/>
  <p:tag name="KSO_WM_CHIP_GROUPID" val="5e6b05b36848fb12bee65ad8"/>
  <p:tag name="KSO_WM_CHIP_XID" val="5e6b05b36848fb12bee65ada"/>
  <p:tag name="KSO_WM_TAG_BACKGROUP_ID" val=""/>
  <p:tag name="KSO_WM_TAG_BACKGROUP_SIZE" val=""/>
  <p:tag name="KSO_WM_TAG_FRONT_SIZE" val=""/>
  <p:tag name="KSO_WM_TAG_VERSION" val="1.0"/>
  <p:tag name="KSO_WM_TAG_ZODER_POSITION" val=""/>
  <p:tag name="KSO_WM_TEMPLATE_ASSEMBLE_GROUPID" val="5eeead70a758c1ec0b709395"/>
  <p:tag name="KSO_WM_TEMPLATE_ASSEMBLE_XID" val="5eeead70a758c1ec0b709395"/>
  <p:tag name="KSO_WM_TEMPLATE_CATEGORY" val="diagram"/>
  <p:tag name="KSO_WM_TEMPLATE_INDEX" val="20207834"/>
  <p:tag name="KSO_WM_UNIT_BLOCK" val="0"/>
  <p:tag name="KSO_WM_UNIT_COMPATIBLE" val="0"/>
  <p:tag name="KSO_WM_UNIT_DEC_AREA_ID" val="33ae0d198f694f14a2608cc961128adc"/>
  <p:tag name="KSO_WM_UNIT_DEFAULT_FONT" val="18;24;2"/>
  <p:tag name="KSO_WM_UNIT_DIAGRAM_ISNUMVISUAL" val="0"/>
  <p:tag name="KSO_WM_UNIT_DIAGRAM_ISREFERUNIT" val="0"/>
  <p:tag name="KSO_WM_UNIT_HIGHLIGHT" val="0"/>
  <p:tag name="KSO_WM_UNIT_ID" val="diagram20207834_1*h_a*1_1"/>
  <p:tag name="KSO_WM_UNIT_INDEX" val="1_1"/>
  <p:tag name="KSO_WM_UNIT_ISCONTENTSTITLE" val="0"/>
  <p:tag name="KSO_WM_UNIT_ISNUMDGMTITLE" val="0"/>
  <p:tag name="KSO_WM_UNIT_LAYERLEVEL" val="1_1"/>
  <p:tag name="KSO_WM_UNIT_NOCLEAR" val="0"/>
  <p:tag name="KSO_WM_UNIT_PRESET_TEXT" val="单击此处添加小标题"/>
  <p:tag name="KSO_WM_UNIT_SHOW_EDIT_AREA_INDICATION" val="1"/>
  <p:tag name="KSO_WM_UNIT_TEXT_FILL_FORE_SCHEMECOLOR_INDEX" val="13"/>
  <p:tag name="KSO_WM_UNIT_TEXT_FILL_FORE_SCHEMECOLOR_INDEX_BRIGHTNESS" val="0"/>
  <p:tag name="KSO_WM_UNIT_TEXT_FILL_TYPE" val="1"/>
  <p:tag name="KSO_WM_UNIT_TYPE" val="h_a"/>
  <p:tag name="KSO_WM_UNIT_VALUE" val="29"/>
</p:tagLst>
</file>

<file path=ppt/tags/tag4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490.xml><?xml version="1.0" encoding="utf-8"?>
<p:tagLst xmlns:a="http://schemas.openxmlformats.org/drawingml/2006/main" xmlns:r="http://schemas.openxmlformats.org/officeDocument/2006/relationships" xmlns:p="http://schemas.openxmlformats.org/presentationml/2006/main">
  <p:tag name="KSO_WM_ASSEMBLE_CHIP_INDEX" val="7f4ca156b2024b97a501fc5c7944756c"/>
  <p:tag name="KSO_WM_BEAUTIFY_FLAG" val="#wm#"/>
  <p:tag name="KSO_WM_CHIP_GROUPID" val="5e6b05b36848fb12bee65ad8"/>
  <p:tag name="KSO_WM_CHIP_XID" val="5e6b05b36848fb12bee65ada"/>
  <p:tag name="KSO_WM_TAG_BACKGROUP_ID" val=""/>
  <p:tag name="KSO_WM_TAG_BACKGROUP_SIZE" val=""/>
  <p:tag name="KSO_WM_TAG_FRONT_SIZE" val=""/>
  <p:tag name="KSO_WM_TAG_VERSION" val="1.0"/>
  <p:tag name="KSO_WM_TAG_ZODER_POSITION" val=""/>
  <p:tag name="KSO_WM_TEMPLATE_ASSEMBLE_GROUPID" val="5eeead70a758c1ec0b709395"/>
  <p:tag name="KSO_WM_TEMPLATE_ASSEMBLE_XID" val="5eeead70a758c1ec0b709395"/>
  <p:tag name="KSO_WM_TEMPLATE_CATEGORY" val="diagram"/>
  <p:tag name="KSO_WM_TEMPLATE_INDEX" val="20207834"/>
  <p:tag name="KSO_WM_UNIT_BLOCK" val="0"/>
  <p:tag name="KSO_WM_UNIT_COMPATIBLE" val="0"/>
  <p:tag name="KSO_WM_UNIT_DEC_AREA_ID" val="33ae0d198f694f14a2608cc961128adc"/>
  <p:tag name="KSO_WM_UNIT_DEFAULT_FONT" val="14;20;2"/>
  <p:tag name="KSO_WM_UNIT_DIAGRAM_ISNUMVISUAL" val="0"/>
  <p:tag name="KSO_WM_UNIT_DIAGRAM_ISREFERUNIT" val="0"/>
  <p:tag name="KSO_WM_UNIT_HIGHLIGHT" val="0"/>
  <p:tag name="KSO_WM_UNIT_ID" val="diagram20207834_1*h_f*1_1"/>
  <p:tag name="KSO_WM_UNIT_INDEX" val="1_1"/>
  <p:tag name="KSO_WM_UNIT_LAYERLEVEL" val="1_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h_f"/>
  <p:tag name="KSO_WM_UNIT_VALUE" val="592"/>
</p:tagLst>
</file>

<file path=ppt/tags/tag491.xml><?xml version="1.0" encoding="utf-8"?>
<p:tagLst xmlns:a="http://schemas.openxmlformats.org/drawingml/2006/main" xmlns:r="http://schemas.openxmlformats.org/officeDocument/2006/relationships" xmlns:p="http://schemas.openxmlformats.org/presentationml/2006/main">
  <p:tag name="KSO_WM_ASSEMBLE_CHIP_INDEX" val="7f4ca156b2024b97a501fc5c7944756c"/>
  <p:tag name="KSO_WM_BEAUTIFY_FLAG" val="#wm#"/>
  <p:tag name="KSO_WM_CHIP_GROUPID" val="5e6b05b36848fb12bee65ad8"/>
  <p:tag name="KSO_WM_CHIP_XID" val="5e6b05b36848fb12bee65ada"/>
  <p:tag name="KSO_WM_TAG_BACKGROUP_ID" val=""/>
  <p:tag name="KSO_WM_TAG_BACKGROUP_SIZE" val=""/>
  <p:tag name="KSO_WM_TAG_FRONT_SIZE" val=""/>
  <p:tag name="KSO_WM_TAG_VERSION" val="1.0"/>
  <p:tag name="KSO_WM_TAG_ZODER_POSITION" val=""/>
  <p:tag name="KSO_WM_TEMPLATE_ASSEMBLE_GROUPID" val="5eeead70a758c1ec0b709395"/>
  <p:tag name="KSO_WM_TEMPLATE_ASSEMBLE_XID" val="5eeead70a758c1ec0b709395"/>
  <p:tag name="KSO_WM_TEMPLATE_CATEGORY" val="diagram"/>
  <p:tag name="KSO_WM_TEMPLATE_INDEX" val="20207834"/>
  <p:tag name="KSO_WM_UNIT_BLOCK" val="0"/>
  <p:tag name="KSO_WM_UNIT_COMPATIBLE" val="0"/>
  <p:tag name="KSO_WM_UNIT_DEC_AREA_ID" val="33ae0d198f694f14a2608cc961128adc"/>
  <p:tag name="KSO_WM_UNIT_DEFAULT_FONT" val="14;20;2"/>
  <p:tag name="KSO_WM_UNIT_DIAGRAM_ISNUMVISUAL" val="0"/>
  <p:tag name="KSO_WM_UNIT_DIAGRAM_ISREFERUNIT" val="0"/>
  <p:tag name="KSO_WM_UNIT_HIGHLIGHT" val="0"/>
  <p:tag name="KSO_WM_UNIT_ID" val="diagram20207834_1*h_f*1_1"/>
  <p:tag name="KSO_WM_UNIT_INDEX" val="1_1"/>
  <p:tag name="KSO_WM_UNIT_LAYERLEVEL" val="1_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h_f"/>
  <p:tag name="KSO_WM_UNIT_VALUE" val="592"/>
</p:tagLst>
</file>

<file path=ppt/tags/tag492.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6e499600c6704742b8982fec740bd85b&quot;,&quot;fill_align&quot;:&quot;lb&quot;,&quot;text_align&quot;:&quot;lb&quot;,&quot;text_direction&quot;:&quot;horizontal&quot;,&quot;chip_types&quot;:[&quot;header&quot;]},{&quot;fill_id&quot;:&quot;270f6853976c4d068f52fde834316c85&quot;,&quot;fill_align&quot;:&quot;lt&quot;,&quot;text_align&quot;:&quot;lt&quot;,&quot;text_direction&quot;:&quot;horizontal&quot;,&quot;chip_types&quot;:[&quot;text&quot;]},{&quot;fill_id&quot;:&quot;0b49ad9e5e924415b7d968c9c1006a19&quot;,&quot;fill_align&quot;:&quot;lm&quot;,&quot;text_align&quot;:&quot;lm&quot;,&quot;text_direction&quot;:&quot;horizontal&quot;,&quot;chip_types&quot;:[&quot;diagram&quot;,&quot;pictext&quot;,&quot;text&quot;,&quot;picture&quot;,&quot;chart&quot;,&quot;table&quot;,&quot;video&quot;],&quot;support_features&quot;:[&quot;collage&quot;,&quot;carousel&quot;,&quot;creativecrop&quot;]}]]"/>
  <p:tag name="KSO_WM_CHIP_GROUPID" val="5eecb46ca758c1ec0b708a66"/>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ecb46ca758c1ec0b708a67"/>
  <p:tag name="KSO_WM_SLIDE_BACKGROUND" val="[&quot;leftRight&quot;]"/>
  <p:tag name="KSO_WM_SLIDE_BACKGROUND_TYPE" val="leftRight"/>
  <p:tag name="KSO_WM_SLIDE_BK_DARK_LIGHT" val="2"/>
  <p:tag name="KSO_WM_SLIDE_ID" val="diagram20207834_1"/>
  <p:tag name="KSO_WM_SLIDE_INDEX" val="1"/>
  <p:tag name="KSO_WM_SLIDE_ITEM_CNT" val="0"/>
  <p:tag name="KSO_WM_SLIDE_LAYOUT" val="a_f_h"/>
  <p:tag name="KSO_WM_SLIDE_LAYOUT_CNT" val="1_1_1"/>
  <p:tag name="KSO_WM_SLIDE_LAYOUT_INFO" val="{&quot;direction&quot;:1,&quot;id&quot;:&quot;2020-06-21T08:45:23&quot;,&quot;maxSize&quot;:{&quot;size1&quot;:39.899999999999999},&quot;minSize&quot;:{&quot;size1&quot;:39.899999999999999},&quot;normalSize&quot;:{&quot;size1&quot;:39.899999999999999},&quot;subLayout&quot;:[{&quot;backgroundInfo&quot;:[{&quot;bottom&quot;:0,&quot;bottomAbs&quot;:false,&quot;left&quot;:0,&quot;leftAbs&quot;:false,&quot;right&quot;:0.12517600000000001,&quot;rightAbs&quot;:false,&quot;top&quot;:0,&quot;topAbs&quot;:false,&quot;type&quot;:&quot;leftRight&quot;}],&quot;id&quot;:&quot;2020-06-21T08:45:23&quot;,&quot;maxSize&quot;:{&quot;size1&quot;:46.77631439853598},&quot;minSize&quot;:{&quot;size1&quot;:28.976314398535973},&quot;normalSize&quot;:{&quot;size1&quot;:38.77075884298042},&quot;subLayout&quot;:[{&quot;id&quot;:&quot;2020-06-21T08:45:23&quot;,&quot;margin&quot;:{&quot;bottom&quot;:0.026000002399086952,&quot;left&quot;:1.2699999809265137,&quot;right&quot;:2.9289999008178711,&quot;top&quot;:2.5399999618530273},&quot;type&quot;:0},{&quot;id&quot;:&quot;2020-06-21T08:45:23&quot;,&quot;margin&quot;:{&quot;bottom&quot;:2.5399999618530273,&quot;left&quot;:1.2699999809265137,&quot;right&quot;:2.9289999008178711,&quot;top&quot;:0.81999999284744263},&quot;type&quot;:0}],&quot;type&quot;:0},{&quot;id&quot;:&quot;2020-06-21T08:45:23&quot;,&quot;margin&quot;:{&quot;bottom&quot;:1.6929999589920044,&quot;left&quot;:0.026000002399086952,&quot;right&quot;:1.6929999589920044,&quot;top&quot;:1.6929999589920044},&quot;maxSize&quot;:{&quot;size1&quot;:36.150432723098341},&quot;minSize&quot;:{&quot;size1&quot;:20.250432723098328},&quot;normalSize&quot;:{&quot;size1&quot;:24.287469760135362},&quot;subLayout&quot;:[{&quot;id&quot;:&quot;2020-06-21T08:45:23&quot;,&quot;margin&quot;:{&quot;bottom&quot;:0.043547388166189194,&quot;left&quot;:0.026000002399086952,&quot;right&quot;:1.6929999589920044,&quot;top&quot;:1.6929999589920044},&quot;type&quot;:0},{&quot;id&quot;:&quot;2020-06-21T08:45:23&quot;,&quot;margin&quot;:{&quot;bottom&quot;:1.6929999589920044,&quot;left&quot;:0.026000002399086952,&quot;right&quot;:1.6929999589920044,&quot;top&quot;:0.15224428474903107},&quot;type&quot;:0}],&quot;type&quot;:0}],&quot;type&quot;:0}"/>
  <p:tag name="KSO_WM_SLIDE_POSITION" val="384.003*113.256"/>
  <p:tag name="KSO_WM_SLIDE_RATIO" val="1.777778"/>
  <p:tag name="KSO_WM_SLIDE_SIZE" val="527.953*354.748"/>
  <p:tag name="KSO_WM_SLIDE_SUBTYPE" val="pureTxt"/>
  <p:tag name="KSO_WM_SLIDE_SUPPORT_FEATURE_TYPE" val="0"/>
  <p:tag name="KSO_WM_SLIDE_TYPE" val="text"/>
  <p:tag name="KSO_WM_TAG_VERSION" val="1.0"/>
  <p:tag name="KSO_WM_TEMPLATE_ASSEMBLE_GROUPID" val="5eeead70a758c1ec0b709395"/>
  <p:tag name="KSO_WM_TEMPLATE_ASSEMBLE_XID" val="5eeead70a758c1ec0b709395"/>
  <p:tag name="KSO_WM_TEMPLATE_CATEGORY" val="diagram"/>
  <p:tag name="KSO_WM_TEMPLATE_COLOR_TYPE" val="1"/>
  <p:tag name="KSO_WM_TEMPLATE_INDEX" val="20207834"/>
  <p:tag name="KSO_WM_TEMPLATE_MASTER_TYPE" val="0"/>
  <p:tag name="KSO_WM_TEMPLATE_SUBCATEGORY" val="21"/>
</p:tagLst>
</file>

<file path=ppt/tags/tag49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9"/>
  <p:tag name="KSO_WM_UNIT_FILL_TYPE" val="1"/>
  <p:tag name="KSO_WM_UNIT_HIGHLIGHT" val="0"/>
  <p:tag name="KSO_WM_UNIT_ID" val="_14*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49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6"/>
  <p:tag name="KSO_WM_UNIT_FILL_FORE_SCHEMECOLOR_INDEX_2" val="16"/>
  <p:tag name="KSO_WM_UNIT_FILL_FORE_SCHEMECOLOR_INDEX_2_BRIGHTNESS" val="0"/>
  <p:tag name="KSO_WM_UNIT_FILL_FORE_SCHEMECOLOR_INDEX_2_POS" val="1"/>
  <p:tag name="KSO_WM_UNIT_FILL_FORE_SCHEMECOLOR_INDEX_2_TRANS" val="0.9"/>
  <p:tag name="KSO_WM_UNIT_FILL_GRADIENT_ANGLE" val="270"/>
  <p:tag name="KSO_WM_UNIT_FILL_GRADIENT_DIRECTION" val="6"/>
  <p:tag name="KSO_WM_UNIT_FILL_GRADIENT_TYPE" val="0"/>
  <p:tag name="KSO_WM_UNIT_FILL_TYPE" val="3"/>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495.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6"/>
  <p:tag name="KSO_WM_UNIT_FILL_FORE_SCHEMECOLOR_INDEX_2" val="16"/>
  <p:tag name="KSO_WM_UNIT_FILL_FORE_SCHEMECOLOR_INDEX_2_BRIGHTNESS" val="0"/>
  <p:tag name="KSO_WM_UNIT_FILL_FORE_SCHEMECOLOR_INDEX_2_POS" val="1"/>
  <p:tag name="KSO_WM_UNIT_FILL_FORE_SCHEMECOLOR_INDEX_2_TRANS" val="0.9"/>
  <p:tag name="KSO_WM_UNIT_FILL_GRADIENT_ANGLE" val="270"/>
  <p:tag name="KSO_WM_UNIT_FILL_GRADIENT_DIRECTION" val="6"/>
  <p:tag name="KSO_WM_UNIT_FILL_GRADIENT_TYPE" val="0"/>
  <p:tag name="KSO_WM_UNIT_FILL_TYPE" val="3"/>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496.xml><?xml version="1.0" encoding="utf-8"?>
<p:tagLst xmlns:a="http://schemas.openxmlformats.org/drawingml/2006/main" xmlns:r="http://schemas.openxmlformats.org/officeDocument/2006/relationships" xmlns:p="http://schemas.openxmlformats.org/presentationml/2006/main">
  <p:tag name="KSO_WM_ASSEMBLE_CHIP_INDEX" val="2be56d3234e546fd80c70f7b1f8c1a11"/>
  <p:tag name="KSO_WM_BEAUTIFY_FLAG" val="#wm#"/>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eeead70a758c1ec0b709395"/>
  <p:tag name="KSO_WM_TEMPLATE_ASSEMBLE_XID" val="5eeead70a758c1ec0b709395"/>
  <p:tag name="KSO_WM_TEMPLATE_CATEGORY" val="diagram"/>
  <p:tag name="KSO_WM_TEMPLATE_INDEX" val="20207834"/>
  <p:tag name="KSO_WM_UNIT_BLOCK" val="0"/>
  <p:tag name="KSO_WM_UNIT_COMPATIBLE" val="0"/>
  <p:tag name="KSO_WM_UNIT_DEC_AREA_ID" val="fcbd43f337174104bfd34689e1593b16"/>
  <p:tag name="KSO_WM_UNIT_DEFAULT_FONT" val="24;44;4"/>
  <p:tag name="KSO_WM_UNIT_DIAGRAM_ISNUMVISUAL" val="0"/>
  <p:tag name="KSO_WM_UNIT_DIAGRAM_ISREFERUNIT" val="0"/>
  <p:tag name="KSO_WM_UNIT_HIGHLIGHT" val="0"/>
  <p:tag name="KSO_WM_UNIT_ID" val="diagram20207834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7"/>
</p:tagLst>
</file>

<file path=ppt/tags/tag497.xml><?xml version="1.0" encoding="utf-8"?>
<p:tagLst xmlns:a="http://schemas.openxmlformats.org/drawingml/2006/main" xmlns:r="http://schemas.openxmlformats.org/officeDocument/2006/relationships" xmlns:p="http://schemas.openxmlformats.org/presentationml/2006/main">
  <p:tag name="KSO_WM_ASSEMBLE_CHIP_INDEX" val="94e7d796b38142f9b5ef4ea30d82c2b4"/>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eead70a758c1ec0b709395"/>
  <p:tag name="KSO_WM_TEMPLATE_ASSEMBLE_XID" val="5eeead70a758c1ec0b709395"/>
  <p:tag name="KSO_WM_TEMPLATE_CATEGORY" val="diagram"/>
  <p:tag name="KSO_WM_TEMPLATE_INDEX" val="20207834"/>
  <p:tag name="KSO_WM_UNIT_BLOCK" val="0"/>
  <p:tag name="KSO_WM_UNIT_COMPATIBLE" val="0"/>
  <p:tag name="KSO_WM_UNIT_DEC_AREA_ID" val="7324e8e8b8b846a6be3ae1a01ae240a3"/>
  <p:tag name="KSO_WM_UNIT_DEFAULT_FONT" val="14;20;2"/>
  <p:tag name="KSO_WM_UNIT_DIAGRAM_ISNUMVISUAL" val="0"/>
  <p:tag name="KSO_WM_UNIT_DIAGRAM_ISREFERUNIT" val="0"/>
  <p:tag name="KSO_WM_UNIT_HIGHLIGHT" val="0"/>
  <p:tag name="KSO_WM_UNIT_ID" val="diagram2020783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98"/>
</p:tagLst>
</file>

<file path=ppt/tags/tag498.xml><?xml version="1.0" encoding="utf-8"?>
<p:tagLst xmlns:a="http://schemas.openxmlformats.org/drawingml/2006/main" xmlns:r="http://schemas.openxmlformats.org/officeDocument/2006/relationships" xmlns:p="http://schemas.openxmlformats.org/presentationml/2006/main">
  <p:tag name="KSO_WM_ASSEMBLE_CHIP_INDEX" val="7f4ca156b2024b97a501fc5c7944756c"/>
  <p:tag name="KSO_WM_BEAUTIFY_FLAG" val="#wm#"/>
  <p:tag name="KSO_WM_CHIP_GROUPID" val="5e6b05b36848fb12bee65ad8"/>
  <p:tag name="KSO_WM_CHIP_XID" val="5e6b05b36848fb12bee65ada"/>
  <p:tag name="KSO_WM_TAG_BACKGROUP_ID" val=""/>
  <p:tag name="KSO_WM_TAG_BACKGROUP_SIZE" val=""/>
  <p:tag name="KSO_WM_TAG_FRONT_SIZE" val=""/>
  <p:tag name="KSO_WM_TAG_VERSION" val="1.0"/>
  <p:tag name="KSO_WM_TAG_ZODER_POSITION" val=""/>
  <p:tag name="KSO_WM_TEMPLATE_ASSEMBLE_GROUPID" val="5eeead70a758c1ec0b709395"/>
  <p:tag name="KSO_WM_TEMPLATE_ASSEMBLE_XID" val="5eeead70a758c1ec0b709395"/>
  <p:tag name="KSO_WM_TEMPLATE_CATEGORY" val="diagram"/>
  <p:tag name="KSO_WM_TEMPLATE_INDEX" val="20207834"/>
  <p:tag name="KSO_WM_UNIT_BLOCK" val="0"/>
  <p:tag name="KSO_WM_UNIT_COMPATIBLE" val="0"/>
  <p:tag name="KSO_WM_UNIT_DEC_AREA_ID" val="33ae0d198f694f14a2608cc961128adc"/>
  <p:tag name="KSO_WM_UNIT_DEFAULT_FONT" val="18;24;2"/>
  <p:tag name="KSO_WM_UNIT_DIAGRAM_ISNUMVISUAL" val="0"/>
  <p:tag name="KSO_WM_UNIT_DIAGRAM_ISREFERUNIT" val="0"/>
  <p:tag name="KSO_WM_UNIT_HIGHLIGHT" val="0"/>
  <p:tag name="KSO_WM_UNIT_ID" val="diagram20207834_1*h_a*1_1"/>
  <p:tag name="KSO_WM_UNIT_INDEX" val="1_1"/>
  <p:tag name="KSO_WM_UNIT_ISCONTENTSTITLE" val="0"/>
  <p:tag name="KSO_WM_UNIT_ISNUMDGMTITLE" val="0"/>
  <p:tag name="KSO_WM_UNIT_LAYERLEVEL" val="1_1"/>
  <p:tag name="KSO_WM_UNIT_NOCLEAR" val="0"/>
  <p:tag name="KSO_WM_UNIT_PRESET_TEXT" val="单击此处添加小标题"/>
  <p:tag name="KSO_WM_UNIT_SHOW_EDIT_AREA_INDICATION" val="1"/>
  <p:tag name="KSO_WM_UNIT_TEXT_FILL_FORE_SCHEMECOLOR_INDEX" val="13"/>
  <p:tag name="KSO_WM_UNIT_TEXT_FILL_FORE_SCHEMECOLOR_INDEX_BRIGHTNESS" val="0"/>
  <p:tag name="KSO_WM_UNIT_TEXT_FILL_TYPE" val="1"/>
  <p:tag name="KSO_WM_UNIT_TYPE" val="h_a"/>
  <p:tag name="KSO_WM_UNIT_VALUE" val="29"/>
</p:tagLst>
</file>

<file path=ppt/tags/tag499.xml><?xml version="1.0" encoding="utf-8"?>
<p:tagLst xmlns:a="http://schemas.openxmlformats.org/drawingml/2006/main" xmlns:r="http://schemas.openxmlformats.org/officeDocument/2006/relationships" xmlns:p="http://schemas.openxmlformats.org/presentationml/2006/main">
  <p:tag name="KSO_WM_ASSEMBLE_CHIP_INDEX" val="7f4ca156b2024b97a501fc5c7944756c"/>
  <p:tag name="KSO_WM_BEAUTIFY_FLAG" val="#wm#"/>
  <p:tag name="KSO_WM_CHIP_GROUPID" val="5e6b05b36848fb12bee65ad8"/>
  <p:tag name="KSO_WM_CHIP_XID" val="5e6b05b36848fb12bee65ada"/>
  <p:tag name="KSO_WM_TAG_BACKGROUP_ID" val=""/>
  <p:tag name="KSO_WM_TAG_BACKGROUP_SIZE" val=""/>
  <p:tag name="KSO_WM_TAG_FRONT_SIZE" val=""/>
  <p:tag name="KSO_WM_TAG_VERSION" val="1.0"/>
  <p:tag name="KSO_WM_TAG_ZODER_POSITION" val=""/>
  <p:tag name="KSO_WM_TEMPLATE_ASSEMBLE_GROUPID" val="5eeead70a758c1ec0b709395"/>
  <p:tag name="KSO_WM_TEMPLATE_ASSEMBLE_XID" val="5eeead70a758c1ec0b709395"/>
  <p:tag name="KSO_WM_TEMPLATE_CATEGORY" val="diagram"/>
  <p:tag name="KSO_WM_TEMPLATE_INDEX" val="20207834"/>
  <p:tag name="KSO_WM_UNIT_BLOCK" val="0"/>
  <p:tag name="KSO_WM_UNIT_COMPATIBLE" val="0"/>
  <p:tag name="KSO_WM_UNIT_DEC_AREA_ID" val="33ae0d198f694f14a2608cc961128adc"/>
  <p:tag name="KSO_WM_UNIT_DEFAULT_FONT" val="14;20;2"/>
  <p:tag name="KSO_WM_UNIT_DIAGRAM_ISNUMVISUAL" val="0"/>
  <p:tag name="KSO_WM_UNIT_DIAGRAM_ISREFERUNIT" val="0"/>
  <p:tag name="KSO_WM_UNIT_HIGHLIGHT" val="0"/>
  <p:tag name="KSO_WM_UNIT_ID" val="diagram20207834_1*h_f*1_1"/>
  <p:tag name="KSO_WM_UNIT_INDEX" val="1_1"/>
  <p:tag name="KSO_WM_UNIT_LAYERLEVEL" val="1_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h_f"/>
  <p:tag name="KSO_WM_UNIT_VALUE" val="592"/>
</p:tagLst>
</file>

<file path=ppt/tags/tag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00.xml><?xml version="1.0" encoding="utf-8"?>
<p:tagLst xmlns:a="http://schemas.openxmlformats.org/drawingml/2006/main" xmlns:r="http://schemas.openxmlformats.org/officeDocument/2006/relationships" xmlns:p="http://schemas.openxmlformats.org/presentationml/2006/main">
  <p:tag name="KSO_WM_ASSEMBLE_CHIP_INDEX" val="7f4ca156b2024b97a501fc5c7944756c"/>
  <p:tag name="KSO_WM_BEAUTIFY_FLAG" val="#wm#"/>
  <p:tag name="KSO_WM_CHIP_GROUPID" val="5e6b05b36848fb12bee65ad8"/>
  <p:tag name="KSO_WM_CHIP_XID" val="5e6b05b36848fb12bee65ada"/>
  <p:tag name="KSO_WM_TAG_BACKGROUP_ID" val=""/>
  <p:tag name="KSO_WM_TAG_BACKGROUP_SIZE" val=""/>
  <p:tag name="KSO_WM_TAG_FRONT_SIZE" val=""/>
  <p:tag name="KSO_WM_TAG_VERSION" val="1.0"/>
  <p:tag name="KSO_WM_TAG_ZODER_POSITION" val=""/>
  <p:tag name="KSO_WM_TEMPLATE_ASSEMBLE_GROUPID" val="5eeead70a758c1ec0b709395"/>
  <p:tag name="KSO_WM_TEMPLATE_ASSEMBLE_XID" val="5eeead70a758c1ec0b709395"/>
  <p:tag name="KSO_WM_TEMPLATE_CATEGORY" val="diagram"/>
  <p:tag name="KSO_WM_TEMPLATE_INDEX" val="20207834"/>
  <p:tag name="KSO_WM_UNIT_BLOCK" val="0"/>
  <p:tag name="KSO_WM_UNIT_COMPATIBLE" val="0"/>
  <p:tag name="KSO_WM_UNIT_DEC_AREA_ID" val="33ae0d198f694f14a2608cc961128adc"/>
  <p:tag name="KSO_WM_UNIT_DEFAULT_FONT" val="14;20;2"/>
  <p:tag name="KSO_WM_UNIT_DIAGRAM_ISNUMVISUAL" val="0"/>
  <p:tag name="KSO_WM_UNIT_DIAGRAM_ISREFERUNIT" val="0"/>
  <p:tag name="KSO_WM_UNIT_HIGHLIGHT" val="0"/>
  <p:tag name="KSO_WM_UNIT_ID" val="diagram20207834_1*h_f*1_1"/>
  <p:tag name="KSO_WM_UNIT_INDEX" val="1_1"/>
  <p:tag name="KSO_WM_UNIT_LAYERLEVEL" val="1_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h_f"/>
  <p:tag name="KSO_WM_UNIT_VALUE" val="592"/>
</p:tagLst>
</file>

<file path=ppt/tags/tag501.xml><?xml version="1.0" encoding="utf-8"?>
<p:tagLst xmlns:a="http://schemas.openxmlformats.org/drawingml/2006/main" xmlns:r="http://schemas.openxmlformats.org/officeDocument/2006/relationships" xmlns:p="http://schemas.openxmlformats.org/presentationml/2006/main">
  <p:tag name="KSO_WM_ASSEMBLE_CHIP_INDEX" val="7f4ca156b2024b97a501fc5c7944756c"/>
  <p:tag name="KSO_WM_BEAUTIFY_FLAG" val="#wm#"/>
  <p:tag name="KSO_WM_CHIP_GROUPID" val="5e6b05b36848fb12bee65ad8"/>
  <p:tag name="KSO_WM_CHIP_XID" val="5e6b05b36848fb12bee65ada"/>
  <p:tag name="KSO_WM_TAG_BACKGROUP_ID" val=""/>
  <p:tag name="KSO_WM_TAG_BACKGROUP_SIZE" val=""/>
  <p:tag name="KSO_WM_TAG_FRONT_SIZE" val=""/>
  <p:tag name="KSO_WM_TAG_VERSION" val="1.0"/>
  <p:tag name="KSO_WM_TAG_ZODER_POSITION" val=""/>
  <p:tag name="KSO_WM_TEMPLATE_ASSEMBLE_GROUPID" val="5eeead70a758c1ec0b709395"/>
  <p:tag name="KSO_WM_TEMPLATE_ASSEMBLE_XID" val="5eeead70a758c1ec0b709395"/>
  <p:tag name="KSO_WM_TEMPLATE_CATEGORY" val="diagram"/>
  <p:tag name="KSO_WM_TEMPLATE_INDEX" val="20207834"/>
  <p:tag name="KSO_WM_UNIT_BLOCK" val="0"/>
  <p:tag name="KSO_WM_UNIT_COMPATIBLE" val="0"/>
  <p:tag name="KSO_WM_UNIT_DEC_AREA_ID" val="33ae0d198f694f14a2608cc961128adc"/>
  <p:tag name="KSO_WM_UNIT_DEFAULT_FONT" val="14;20;2"/>
  <p:tag name="KSO_WM_UNIT_DIAGRAM_ISNUMVISUAL" val="0"/>
  <p:tag name="KSO_WM_UNIT_DIAGRAM_ISREFERUNIT" val="0"/>
  <p:tag name="KSO_WM_UNIT_HIGHLIGHT" val="0"/>
  <p:tag name="KSO_WM_UNIT_ID" val="diagram20207834_1*h_f*1_1"/>
  <p:tag name="KSO_WM_UNIT_INDEX" val="1_1"/>
  <p:tag name="KSO_WM_UNIT_LAYERLEVEL" val="1_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h_f"/>
  <p:tag name="KSO_WM_UNIT_VALUE" val="592"/>
</p:tagLst>
</file>

<file path=ppt/tags/tag502.xml><?xml version="1.0" encoding="utf-8"?>
<p:tagLst xmlns:a="http://schemas.openxmlformats.org/drawingml/2006/main" xmlns:r="http://schemas.openxmlformats.org/officeDocument/2006/relationships" xmlns:p="http://schemas.openxmlformats.org/presentationml/2006/main">
  <p:tag name="KSO_WM_ASSEMBLE_CHIP_INDEX" val="7f4ca156b2024b97a501fc5c7944756c"/>
  <p:tag name="KSO_WM_BEAUTIFY_FLAG" val="#wm#"/>
  <p:tag name="KSO_WM_CHIP_GROUPID" val="5e6b05b36848fb12bee65ad8"/>
  <p:tag name="KSO_WM_CHIP_XID" val="5e6b05b36848fb12bee65ada"/>
  <p:tag name="KSO_WM_TAG_BACKGROUP_ID" val=""/>
  <p:tag name="KSO_WM_TAG_BACKGROUP_SIZE" val=""/>
  <p:tag name="KSO_WM_TAG_FRONT_SIZE" val=""/>
  <p:tag name="KSO_WM_TAG_VERSION" val="1.0"/>
  <p:tag name="KSO_WM_TAG_ZODER_POSITION" val=""/>
  <p:tag name="KSO_WM_TEMPLATE_ASSEMBLE_GROUPID" val="5eeead70a758c1ec0b709395"/>
  <p:tag name="KSO_WM_TEMPLATE_ASSEMBLE_XID" val="5eeead70a758c1ec0b709395"/>
  <p:tag name="KSO_WM_TEMPLATE_CATEGORY" val="diagram"/>
  <p:tag name="KSO_WM_TEMPLATE_INDEX" val="20207834"/>
  <p:tag name="KSO_WM_UNIT_BLOCK" val="0"/>
  <p:tag name="KSO_WM_UNIT_COMPATIBLE" val="0"/>
  <p:tag name="KSO_WM_UNIT_DEC_AREA_ID" val="33ae0d198f694f14a2608cc961128adc"/>
  <p:tag name="KSO_WM_UNIT_DEFAULT_FONT" val="14;20;2"/>
  <p:tag name="KSO_WM_UNIT_DIAGRAM_ISNUMVISUAL" val="0"/>
  <p:tag name="KSO_WM_UNIT_DIAGRAM_ISREFERUNIT" val="0"/>
  <p:tag name="KSO_WM_UNIT_HIGHLIGHT" val="0"/>
  <p:tag name="KSO_WM_UNIT_ID" val="diagram20207834_1*h_f*1_1"/>
  <p:tag name="KSO_WM_UNIT_INDEX" val="1_1"/>
  <p:tag name="KSO_WM_UNIT_LAYERLEVEL" val="1_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极大可能运用于阅读领域；无论是传播观点、知识分享还是汇报工作，内容的详尽固然重要，但请一定注意信息框架的清晰，这样才能使内容层次分明，页面简洁易读。如果您的内容确实非常重要又难以精简，也请使用分段处理，对内容进行简单的梳理和提炼，这样会使逻辑框架相对清晰。为了能让您有更直观的字数感受，并进一步方便使用，我们设置了文本的最大限度，当您输入的文字到这里时，已濒临页面容纳内容的上限，若还有更多内容，请酌情缩小字号，但我们不建议您的文本字号小于14磅，请您务必注意。单击此处添加正文，文字是您思想的提炼，为了演示发布的良好效果，请言简意赅的阐述您的观点。您的内容已经简明扼要，字字珠玑，但信息却千丝万缕、错综复杂，需要用更多的文字来表述；但请您尽可能提炼思想的精髓。"/>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h_f"/>
  <p:tag name="KSO_WM_UNIT_VALUE" val="592"/>
</p:tagLst>
</file>

<file path=ppt/tags/tag503.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75bdd29ae5214fe0acecf037d8326212&quot;,&quot;fill_align&quot;:&quot;cm&quot;,&quot;text_align&quot;:&quot;cm&quot;,&quot;text_direction&quot;:&quot;horizontal&quot;,&quot;chip_types&quot;:[&quot;picture&quot;]},{&quot;fill_id&quot;:&quot;cbcf4f92478f425c9c02a58d10a658c1&quot;,&quot;fill_align&quot;:&quot;lb&quot;,&quot;text_align&quot;:&quot;lb&quot;,&quot;text_direction&quot;:&quot;horizontal&quot;,&quot;chip_types&quot;:[&quot;header&quot;]},{&quot;fill_id&quot;:&quot;56b8915d08b740a9bd63d2f6f56d9662&quot;,&quot;fill_align&quot;:&quot;lt&quot;,&quot;text_align&quot;:&quot;lt&quot;,&quot;text_direction&quot;:&quot;horizontal&quot;,&quot;chip_types&quot;:[&quot;text&quot;,&quot;picture&quot;,&quot;chart&quot;,&quot;table&quot;]}]]"/>
  <p:tag name="KSO_WM_CHIP_GROUPID" val="5ef0868204715a21078025bc"/>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f0868204715a21078025bd"/>
  <p:tag name="KSO_WM_SLIDE_BACKGROUND" val="[&quot;general&quot;]"/>
  <p:tag name="KSO_WM_SLIDE_BACKGROUND_TYPE" val="general"/>
  <p:tag name="KSO_WM_SLIDE_BK_DARK_LIGHT" val="2"/>
  <p:tag name="KSO_WM_SLIDE_ID" val="diagram20211066_1"/>
  <p:tag name="KSO_WM_SLIDE_INDEX" val="1"/>
  <p:tag name="KSO_WM_SLIDE_ITEM_CNT" val="0"/>
  <p:tag name="KSO_WM_SLIDE_LAYOUT" val="a_d"/>
  <p:tag name="KSO_WM_SLIDE_LAYOUT_CNT" val="1_2"/>
  <p:tag name="KSO_WM_SLIDE_LAYOUT_INFO" val="{&quot;backgroundInfo&quot;:[{&quot;bottom&quot;:0,&quot;bottomAbs&quot;:false,&quot;left&quot;:0,&quot;leftAbs&quot;:false,&quot;right&quot;:0,&quot;rightAbs&quot;:false,&quot;top&quot;:0,&quot;topAbs&quot;:false,&quot;type&quot;:&quot;general&quot;}],&quot;direction&quot;:1,&quot;id&quot;:&quot;2020-09-23T10:38:06&quot;,&quot;maxSize&quot;:{&quot;size1&quot;:53.799999999999997},&quot;minSize&quot;:{&quot;size1&quot;:28.699999999999999},&quot;normalSize&quot;:{&quot;size1&quot;:48.300104166666657},&quot;subLayout&quot;:[{&quot;id&quot;:&quot;2020-09-23T10:38:06&quot;,&quot;type&quot;:0},{&quot;id&quot;:&quot;2020-09-23T10:38:06&quot;,&quot;maxSize&quot;:{&quot;size1&quot;:37.899686001791373},&quot;minSize&quot;:{&quot;size1&quot;:24.399686001791377},&quot;normalSize&quot;:{&quot;size1&quot;:24.673204520309895},&quot;subLayout&quot;:[{&quot;id&quot;:&quot;2020-09-23T10:38:06&quot;,&quot;margin&quot;:{&quot;bottom&quot;:0.026000002399086952,&quot;left&quot;:1.253000020980835,&quot;right&quot;:1.2699999809265137,&quot;top&quot;:2.5399999618530273},&quot;type&quot;:0},{&quot;id&quot;:&quot;2020-09-23T10:38:06&quot;,&quot;margin&quot;:{&quot;bottom&quot;:2.5399999618530273,&quot;left&quot;:1.253000020980835,&quot;right&quot;:1.2699999809265137,&quot;top&quot;:0.81999999284744263},&quot;type&quot;:0}],&quot;type&quot;:0}],&quot;type&quot;:0}"/>
  <p:tag name="KSO_WM_SLIDE_POSITION" val="0*0"/>
  <p:tag name="KSO_WM_SLIDE_RATIO" val="1.777778"/>
  <p:tag name="KSO_WM_SLIDE_SIZE" val="924*540"/>
  <p:tag name="KSO_WM_SLIDE_SUBTYPE" val="picTxt"/>
  <p:tag name="KSO_WM_SLIDE_SUPPORT_FEATURE_TYPE" val="0"/>
  <p:tag name="KSO_WM_SLIDE_TYPE" val="text"/>
  <p:tag name="KSO_WM_TAG_VERSION" val="1.0"/>
  <p:tag name="KSO_WM_TEMPLATE_ASSEMBLE_GROUPID" val="5f6ab50e2eaee48abcfef3bf"/>
  <p:tag name="KSO_WM_TEMPLATE_ASSEMBLE_XID" val="5f6ab50e2eaee48abcfef3bf"/>
  <p:tag name="KSO_WM_TEMPLATE_CATEGORY" val="diagram"/>
  <p:tag name="KSO_WM_TEMPLATE_COLOR_TYPE" val="1"/>
  <p:tag name="KSO_WM_TEMPLATE_INDEX" val="20211066"/>
  <p:tag name="KSO_WM_TEMPLATE_MASTER_TYPE" val="0"/>
  <p:tag name="KSO_WM_TEMPLATE_SUBCATEGORY" val="21"/>
</p:tagLst>
</file>

<file path=ppt/tags/tag504.xml><?xml version="1.0" encoding="utf-8"?>
<p:tagLst xmlns:a="http://schemas.openxmlformats.org/drawingml/2006/main" xmlns:r="http://schemas.openxmlformats.org/officeDocument/2006/relationships" xmlns:p="http://schemas.openxmlformats.org/presentationml/2006/main">
  <p:tag name="KSO_WM_ASSEMBLE_CHIP_INDEX" val="91b77e95a3df450285db1f0b78a39ea8"/>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6ab50e2eaee48abcfef3bf"/>
  <p:tag name="KSO_WM_TEMPLATE_ASSEMBLE_XID" val="5f6ab50e2eaee48abcfef3bf"/>
  <p:tag name="KSO_WM_TEMPLATE_CATEGORY" val="diagram"/>
  <p:tag name="KSO_WM_TEMPLATE_INDEX" val="20211066"/>
  <p:tag name="KSO_WM_UNIT_COMPATIBLE" val="1"/>
  <p:tag name="KSO_WM_UNIT_DEC_AREA_ID" val="0d0966f4624a45b1b355d7b770824c78"/>
  <p:tag name="KSO_WM_UNIT_DECORATE_INFO" val=""/>
  <p:tag name="KSO_WM_UNIT_DIAGRAM_ISNUMVISUAL" val="0"/>
  <p:tag name="KSO_WM_UNIT_DIAGRAM_ISREFERUNIT" val="0"/>
  <p:tag name="KSO_WM_UNIT_HIGHLIGHT" val="0"/>
  <p:tag name="KSO_WM_UNIT_ID" val="diagram20211066_1*d*2"/>
  <p:tag name="KSO_WM_UNIT_INDEX" val="2"/>
  <p:tag name="KSO_WM_UNIT_LAYERLEVEL" val="1"/>
  <p:tag name="KSO_WM_UNIT_PLACING_PICTURE" val="91b77e95a3df450285db1f0b78a39ea8"/>
  <p:tag name="KSO_WM_UNIT_SM_LIMIT_TYPE" val=""/>
  <p:tag name="KSO_WM_UNIT_TYPE" val="d"/>
  <p:tag name="KSO_WM_UNIT_VALUE" val="1904*1819"/>
</p:tagLst>
</file>

<file path=ppt/tags/tag505.xml><?xml version="1.0" encoding="utf-8"?>
<p:tagLst xmlns:a="http://schemas.openxmlformats.org/drawingml/2006/main" xmlns:r="http://schemas.openxmlformats.org/officeDocument/2006/relationships" xmlns:p="http://schemas.openxmlformats.org/presentationml/2006/main">
  <p:tag name="KSO_WM_ASSEMBLE_CHIP_INDEX" val="47e5737dc6f04641bf3265b2ea989744"/>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ab50e2eaee48abcfef3bf"/>
  <p:tag name="KSO_WM_TEMPLATE_ASSEMBLE_XID" val="5f6ab50e2eaee48abcfef3bf"/>
  <p:tag name="KSO_WM_TEMPLATE_CATEGORY" val="diagram"/>
  <p:tag name="KSO_WM_TEMPLATE_INDEX" val="20211066"/>
  <p:tag name="KSO_WM_UNIT_BLOCK" val="0"/>
  <p:tag name="KSO_WM_UNIT_COMPATIBLE" val="0"/>
  <p:tag name="KSO_WM_UNIT_DEC_AREA_ID" val="2ca1f261c0874bc89dd5574a335b2ab8"/>
  <p:tag name="KSO_WM_UNIT_DECORATE_INFO" val=""/>
  <p:tag name="KSO_WM_UNIT_DEFAULT_FONT" val="24;44;4"/>
  <p:tag name="KSO_WM_UNIT_DIAGRAM_ISNUMVISUAL" val="0"/>
  <p:tag name="KSO_WM_UNIT_DIAGRAM_ISREFERUNIT" val="0"/>
  <p:tag name="KSO_WM_UNIT_HIGHLIGHT" val="0"/>
  <p:tag name="KSO_WM_UNIT_ID" val="diagram20211066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a"/>
  <p:tag name="KSO_WM_UNIT_VALUE" val="18"/>
</p:tagLst>
</file>

<file path=ppt/tags/tag506.xml><?xml version="1.0" encoding="utf-8"?>
<p:tagLst xmlns:a="http://schemas.openxmlformats.org/drawingml/2006/main" xmlns:r="http://schemas.openxmlformats.org/officeDocument/2006/relationships" xmlns:p="http://schemas.openxmlformats.org/presentationml/2006/main">
  <p:tag name="KSO_WM_ASSEMBLE_CHIP_INDEX" val="15bdae476ede41b3a18148073ae303cb"/>
  <p:tag name="KSO_WM_BEAUTIFY_FLAG" val="#wm#"/>
  <p:tag name="KSO_WM_CHIP_FILLAREA_FILL_RULE" val="{&quot;fill_align&quot;:&quot;lt&quot;,&quot;fill_mode&quot;:&quot;full&quot;,&quot;sacle_strategy&quot;:&quot;smart&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6ab50e2eaee48abcfef3bf"/>
  <p:tag name="KSO_WM_TEMPLATE_ASSEMBLE_XID" val="5f6ab50e2eaee48abcfef3bf"/>
  <p:tag name="KSO_WM_TEMPLATE_CATEGORY" val="diagram"/>
  <p:tag name="KSO_WM_TEMPLATE_INDEX" val="20211066"/>
  <p:tag name="KSO_WM_UNIT_COMPATIBLE" val="0"/>
  <p:tag name="KSO_WM_UNIT_DEC_AREA_ID" val="74a7f10070cc4807bd07ca6fee1f4787"/>
  <p:tag name="KSO_WM_UNIT_DECORATE_INFO" val=""/>
  <p:tag name="KSO_WM_UNIT_DIAGRAM_ISNUMVISUAL" val="0"/>
  <p:tag name="KSO_WM_UNIT_DIAGRAM_ISREFERUNIT" val="0"/>
  <p:tag name="KSO_WM_UNIT_HIGHLIGHT" val="0"/>
  <p:tag name="KSO_WM_UNIT_ID" val="diagram20211066_1*d*1"/>
  <p:tag name="KSO_WM_UNIT_INDEX" val="1"/>
  <p:tag name="KSO_WM_UNIT_LAYERLEVEL" val="1"/>
  <p:tag name="KSO_WM_UNIT_PICTURE_CLIP_FLAG" val="0"/>
  <p:tag name="KSO_WM_UNIT_PLACING_PICTURE" val="15bdae476ede41b3a18148073ae303cb"/>
  <p:tag name="KSO_WM_UNIT_SM_LIMIT_TYPE" val=""/>
  <p:tag name="KSO_WM_UNIT_SUPPORT_UNIT_TYPE" val="[&quot;d&quot;,&quot;α&quot;,&quot;β&quot;]"/>
  <p:tag name="KSO_WM_UNIT_TYPE" val="d"/>
  <p:tag name="KSO_WM_UNIT_VALUE" val="846*1311"/>
</p:tagLst>
</file>

<file path=ppt/tags/tag507.xml><?xml version="1.0" encoding="utf-8"?>
<p:tagLst xmlns:a="http://schemas.openxmlformats.org/drawingml/2006/main" xmlns:r="http://schemas.openxmlformats.org/officeDocument/2006/relationships" xmlns:p="http://schemas.openxmlformats.org/presentationml/2006/main">
  <p:tag name="FIXED_XID_TMP" val="5f5ee1ca4d6848d78f644aeb"/>
  <p:tag name="KSO_WM_BEAUTIFY_FLAG" val="#wm#"/>
  <p:tag name="KSO_WM_CHIP_FILLPROP" val="[[{&quot;fill_id&quot;:&quot;c934b58042b44607bfcc30469ccc57d1&quot;,&quot;fill_align&quot;:&quot;lm&quot;,&quot;text_align&quot;:&quot;lm&quot;,&quot;text_direction&quot;:&quot;horizontal&quot;,&quot;chip_types&quot;:[&quot;header&quot;]},{&quot;fill_id&quot;:&quot;7677cba5f67942a4965523ce6c2a8e77&quot;,&quot;fill_align&quot;:&quot;lm&quot;,&quot;text_align&quot;:&quot;lm&quot;,&quot;text_direction&quot;:&quot;horizontal&quot;,&quot;chip_types&quot;:[&quot;text&quot;]},{&quot;fill_id&quot;:&quot;348d184d796e46aeb0eef14c0a5d8cca&quot;,&quot;fill_align&quot;:&quot;lm&quot;,&quot;text_align&quot;:&quot;lm&quot;,&quot;text_direction&quot;:&quot;horizontal&quot;,&quot;chip_types&quot;:[&quot;text&quot;,&quot;picture&quot;,&quot;table&quot;]}]]"/>
  <p:tag name="KSO_WM_CHIP_GROUPID" val="5f5ee1ca4d6848d78f644aeb"/>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5f3ba58e478fb0c58a947c"/>
  <p:tag name="KSO_WM_SLIDE_BACKGROUND" val="[&quot;navigation&quot;]"/>
  <p:tag name="KSO_WM_SLIDE_BACKGROUND_TYPE" val="navigation"/>
  <p:tag name="KSO_WM_SLIDE_BK_DARK_LIGHT" val="2"/>
  <p:tag name="KSO_WM_SLIDE_ID" val="diagram20211164_1"/>
  <p:tag name="KSO_WM_SLIDE_INDEX" val="1"/>
  <p:tag name="KSO_WM_SLIDE_ITEM_CNT" val="0"/>
  <p:tag name="KSO_WM_SLIDE_LAYOUT" val="a_f"/>
  <p:tag name="KSO_WM_SLIDE_LAYOUT_CNT" val="1_2"/>
  <p:tag name="KSO_WM_SLIDE_LAYOUT_INFO" val="{&quot;id&quot;:&quot;2020-09-23T12:18:25&quot;,&quot;maxSize&quot;:{&quot;size1&quot;:13.5},&quot;minSize&quot;:{&quot;size1&quot;:13.5},&quot;normalSize&quot;:{&quot;size1&quot;:13.5},&quot;subLayout&quot;:[{&quot;backgroundInfo&quot;:[{&quot;bottom&quot;:0,&quot;bottomAbs&quot;:false,&quot;left&quot;:0,&quot;leftAbs&quot;:false,&quot;right&quot;:0,&quot;rightAbs&quot;:false,&quot;top&quot;:0,&quot;topAbs&quot;:false,&quot;type&quot;:&quot;navigation&quot;}],&quot;id&quot;:&quot;2020-09-23T12:18:25&quot;,&quot;margin&quot;:{&quot;bottom&quot;:0.44999998807907104,&quot;left&quot;:1.2699999809265137,&quot;right&quot;:1.2699999809265137,&quot;top&quot;:0.42300000786781311},&quot;type&quot;:0},{&quot;id&quot;:&quot;2020-09-23T12:18:25&quot;,&quot;maxSize&quot;:{&quot;size1&quot;:35.799999999999997},&quot;minSize&quot;:{&quot;size1&quot;:35.799999999999997},&quot;normalSize&quot;:{&quot;size1&quot;:35.799999999999997},&quot;subLayout&quot;:[{&quot;id&quot;:&quot;2020-09-23T12:18:25&quot;,&quot;margin&quot;:{&quot;bottom&quot;:0,&quot;left&quot;:1.6929999589920044,&quot;right&quot;:5.0799999237060547,&quot;top&quot;:2.1170001029968262},&quot;type&quot;:0},{&quot;id&quot;:&quot;2020-09-23T12:18:25&quot;,&quot;margin&quot;:{&quot;bottom&quot;:2.1170001029968262,&quot;left&quot;:1.6779999732971191,&quot;right&quot;:1.6779999732971191,&quot;top&quot;:2.1170001029968262},&quot;type&quot;:0}],&quot;type&quot;:0}],&quot;type&quot;:0}"/>
  <p:tag name="KSO_WM_SLIDE_POSITION" val="0*0"/>
  <p:tag name="KSO_WM_SLIDE_RATIO" val="1.777778"/>
  <p:tag name="KSO_WM_SLIDE_SIZE" val="960*468"/>
  <p:tag name="KSO_WM_SLIDE_SUBTYPE" val="pureTxt"/>
  <p:tag name="KSO_WM_SLIDE_SUPPORT_FEATURE_TYPE" val="0"/>
  <p:tag name="KSO_WM_SLIDE_TYPE" val="text"/>
  <p:tag name="KSO_WM_TAG_VERSION" val="1.0"/>
  <p:tag name="KSO_WM_TEMPLATE_ASSEMBLE_GROUPID" val="5f6acc91c62b13c0b940a974"/>
  <p:tag name="KSO_WM_TEMPLATE_ASSEMBLE_XID" val="5f6acc91c62b13c0b940a974"/>
  <p:tag name="KSO_WM_TEMPLATE_CATEGORY" val="diagram"/>
  <p:tag name="KSO_WM_TEMPLATE_COLOR_TYPE" val="1"/>
  <p:tag name="KSO_WM_TEMPLATE_INDEX" val="20211164"/>
  <p:tag name="KSO_WM_TEMPLATE_MASTER_TYPE" val="0"/>
  <p:tag name="KSO_WM_TEMPLATE_SUBCATEGORY" val="21"/>
</p:tagLst>
</file>

<file path=ppt/tags/tag50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9"/>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50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a58e478fb0c58a947c"/>
  <p:tag name="KSO_WM_TAG_VERSION" val="1.0"/>
  <p:tag name="KSO_WM_TEMPLATE_ASSEMBLE_GROUPID" val="5f6acc91c62b13c0b940a974"/>
  <p:tag name="KSO_WM_TEMPLATE_ASSEMBLE_XID" val="5f6acc91c62b13c0b940a974"/>
  <p:tag name="KSO_WM_TEMPLATE_CATEGORY" val="diagram"/>
  <p:tag name="KSO_WM_TEMPLATE_INDEX" val="20211164"/>
  <p:tag name="KSO_WM_UNIT_BLOCK" val="0"/>
  <p:tag name="KSO_WM_UNIT_COMPATIBLE" val="0"/>
  <p:tag name="KSO_WM_UNIT_DEC_AREA_ID" val="9dd3b0430adf4bf1a1912fcc1a9dcd6f"/>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164_1*i*2"/>
  <p:tag name="KSO_WM_UNIT_INDEX" val="2"/>
  <p:tag name="KSO_WM_UNIT_LAYERLEVEL" val="1"/>
  <p:tag name="KSO_WM_UNIT_LINE_FILL_TYPE" val="2"/>
  <p:tag name="KSO_WM_UNIT_LINE_FORE_SCHEMECOLOR_INDEX" val="1"/>
  <p:tag name="KSO_WM_UNIT_LINE_FORE_SCHEMECOLOR_INDEX_BRIGHTNESS" val="0"/>
  <p:tag name="KSO_WM_UNIT_SM_LIMIT_TYPE" val="1"/>
  <p:tag name="KSO_WM_UNIT_TYPE" val="i"/>
</p:tagLst>
</file>

<file path=ppt/tags/tag5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10.xml><?xml version="1.0" encoding="utf-8"?>
<p:tagLst xmlns:a="http://schemas.openxmlformats.org/drawingml/2006/main" xmlns:r="http://schemas.openxmlformats.org/officeDocument/2006/relationships" xmlns:p="http://schemas.openxmlformats.org/presentationml/2006/main">
  <p:tag name="KSO_WM_ASSEMBLE_CHIP_INDEX" val="a87dc5575923401fb01739b39fd0d17b"/>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acc91c62b13c0b940a974"/>
  <p:tag name="KSO_WM_TEMPLATE_ASSEMBLE_XID" val="5f6acc91c62b13c0b940a974"/>
  <p:tag name="KSO_WM_TEMPLATE_CATEGORY" val="diagram"/>
  <p:tag name="KSO_WM_TEMPLATE_INDEX" val="20211164"/>
  <p:tag name="KSO_WM_UNIT_BLOCK" val="0"/>
  <p:tag name="KSO_WM_UNIT_COMPATIBLE" val="0"/>
  <p:tag name="KSO_WM_UNIT_DEC_AREA_ID" val="d5b085f8cdb54a6bb579e99b320ed3cd"/>
  <p:tag name="KSO_WM_UNIT_DECORATE_INFO" val=""/>
  <p:tag name="KSO_WM_UNIT_DEFAULT_FONT" val="24;44;4"/>
  <p:tag name="KSO_WM_UNIT_DIAGRAM_ISNUMVISUAL" val="0"/>
  <p:tag name="KSO_WM_UNIT_DIAGRAM_ISREFERUNIT" val="0"/>
  <p:tag name="KSO_WM_UNIT_HIGHLIGHT" val="0"/>
  <p:tag name="KSO_WM_UNIT_ID" val="diagram2021116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a"/>
  <p:tag name="KSO_WM_UNIT_VALUE" val="31"/>
</p:tagLst>
</file>

<file path=ppt/tags/tag511.xml><?xml version="1.0" encoding="utf-8"?>
<p:tagLst xmlns:a="http://schemas.openxmlformats.org/drawingml/2006/main" xmlns:r="http://schemas.openxmlformats.org/officeDocument/2006/relationships" xmlns:p="http://schemas.openxmlformats.org/presentationml/2006/main">
  <p:tag name="KSO_WM_ASSEMBLE_CHIP_INDEX" val="9b85cbf3904743ecbb21bae8db4c1246"/>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cc91c62b13c0b940a974"/>
  <p:tag name="KSO_WM_TEMPLATE_ASSEMBLE_XID" val="5f6acc91c62b13c0b940a974"/>
  <p:tag name="KSO_WM_TEMPLATE_CATEGORY" val="diagram"/>
  <p:tag name="KSO_WM_TEMPLATE_INDEX" val="20211164"/>
  <p:tag name="KSO_WM_UNIT_BLOCK" val="0"/>
  <p:tag name="KSO_WM_UNIT_COMPATIBLE" val="0"/>
  <p:tag name="KSO_WM_UNIT_DEC_AREA_ID" val="935a4d874f444a15a61051de70b6b25c"/>
  <p:tag name="KSO_WM_UNIT_DECORATE_INFO" val=""/>
  <p:tag name="KSO_WM_UNIT_DEFAULT_FONT" val="14;20;2"/>
  <p:tag name="KSO_WM_UNIT_DIAGRAM_ISNUMVISUAL" val="0"/>
  <p:tag name="KSO_WM_UNIT_DIAGRAM_ISREFERUNIT" val="0"/>
  <p:tag name="KSO_WM_UNIT_HIGHLIGHT" val="0"/>
  <p:tag name="KSO_WM_UNIT_ID" val="diagram20211164_1*f*2"/>
  <p:tag name="KSO_WM_UNIT_INDEX" val="2"/>
  <p:tag name="KSO_WM_UNIT_LAYERLEVEL" val="1"/>
  <p:tag name="KSO_WM_UNIT_NOCLEAR" val="0"/>
  <p:tag name="KSO_WM_UNIT_PRESET_TEXT" val="单击此处添加正文。"/>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74"/>
</p:tagLst>
</file>

<file path=ppt/tags/tag512.xml><?xml version="1.0" encoding="utf-8"?>
<p:tagLst xmlns:a="http://schemas.openxmlformats.org/drawingml/2006/main" xmlns:r="http://schemas.openxmlformats.org/officeDocument/2006/relationships" xmlns:p="http://schemas.openxmlformats.org/presentationml/2006/main">
  <p:tag name="KSO_WM_ASSEMBLE_CHIP_INDEX" val="9793ab0adcf8465bab57af424792319f"/>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cc91c62b13c0b940a974"/>
  <p:tag name="KSO_WM_TEMPLATE_ASSEMBLE_XID" val="5f6acc91c62b13c0b940a974"/>
  <p:tag name="KSO_WM_TEMPLATE_CATEGORY" val="diagram"/>
  <p:tag name="KSO_WM_TEMPLATE_INDEX" val="20211164"/>
  <p:tag name="KSO_WM_UNIT_BLOCK" val="0"/>
  <p:tag name="KSO_WM_UNIT_COMPATIBLE" val="0"/>
  <p:tag name="KSO_WM_UNIT_DEC_AREA_ID" val="d196040a18bd4268aa8a5c5327a7e74a"/>
  <p:tag name="KSO_WM_UNIT_DECORATE_INFO" val=""/>
  <p:tag name="KSO_WM_UNIT_DEFAULT_FONT" val="14;20;2"/>
  <p:tag name="KSO_WM_UNIT_DIAGRAM_ISNUMVISUAL" val="0"/>
  <p:tag name="KSO_WM_UNIT_DIAGRAM_ISREFERUNIT" val="0"/>
  <p:tag name="KSO_WM_UNIT_HIGHLIGHT" val="0"/>
  <p:tag name="KSO_WM_UNIT_ID" val="diagram2021116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
  <p:tag name="KSO_WM_UNIT_SHOW_EDIT_AREA_INDICATION" val="1"/>
  <p:tag name="KSO_WM_UNIT_SM_LIMIT_TYPE" val=""/>
  <p:tag name="KSO_WM_UNIT_SUBTYPE" val="a"/>
  <p:tag name="KSO_WM_UNIT_SUPPORT_UNIT_TYPE" val="[&quot;d&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215"/>
</p:tagLst>
</file>

<file path=ppt/tags/tag51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a58e478fb0c58a947c"/>
  <p:tag name="KSO_WM_TAG_VERSION" val="1.0"/>
  <p:tag name="KSO_WM_TEMPLATE_ASSEMBLE_GROUPID" val="5f6acc91c62b13c0b940a974"/>
  <p:tag name="KSO_WM_TEMPLATE_ASSEMBLE_XID" val="5f6acc91c62b13c0b940a974"/>
  <p:tag name="KSO_WM_TEMPLATE_CATEGORY" val="diagram"/>
  <p:tag name="KSO_WM_TEMPLATE_INDEX" val="20211164"/>
  <p:tag name="KSO_WM_UNIT_BLOCK" val="0"/>
  <p:tag name="KSO_WM_UNIT_COMPATIBLE" val="0"/>
  <p:tag name="KSO_WM_UNIT_DEC_AREA_ID" val="f4449a6aa6034106bd9c9014a46abef8"/>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164_1*i*3"/>
  <p:tag name="KSO_WM_UNIT_INDEX" val="3"/>
  <p:tag name="KSO_WM_UNIT_LAYERLEVEL" val="1"/>
  <p:tag name="KSO_WM_UNIT_SM_LIMIT_TYPE" val="1"/>
  <p:tag name="KSO_WM_UNIT_TYPE" val="i"/>
</p:tagLst>
</file>

<file path=ppt/tags/tag51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a58e478fb0c58a947c"/>
  <p:tag name="KSO_WM_TAG_VERSION" val="1.0"/>
  <p:tag name="KSO_WM_TEMPLATE_ASSEMBLE_GROUPID" val="5f6acc91c62b13c0b940a974"/>
  <p:tag name="KSO_WM_TEMPLATE_ASSEMBLE_XID" val="5f6acc91c62b13c0b940a974"/>
  <p:tag name="KSO_WM_TEMPLATE_CATEGORY" val="diagram"/>
  <p:tag name="KSO_WM_TEMPLATE_INDEX" val="20211164"/>
  <p:tag name="KSO_WM_UNIT_COMPATIBLE" val="0"/>
  <p:tag name="KSO_WM_UNIT_DIAGRAM_ISNUMVISUAL" val="0"/>
  <p:tag name="KSO_WM_UNIT_DIAGRAM_ISREFERUNIT" val="0"/>
  <p:tag name="KSO_WM_UNIT_HIGHLIGHT" val="0"/>
  <p:tag name="KSO_WM_UNIT_ID" val="diagram20211164_1*i*4"/>
  <p:tag name="KSO_WM_UNIT_INDEX" val="4"/>
  <p:tag name="KSO_WM_UNIT_LAYERLEVEL" val="1"/>
  <p:tag name="KSO_WM_UNIT_SM_LIMIT_TYPE" val="1"/>
  <p:tag name="KSO_WM_UNIT_TEXT_FILL_FORE_SCHEMECOLOR_INDEX" val="13"/>
  <p:tag name="KSO_WM_UNIT_TEXT_FILL_FORE_SCHEMECOLOR_INDEX_BRIGHTNESS" val="0"/>
  <p:tag name="KSO_WM_UNIT_TEXT_FILL_TYPE" val="1"/>
  <p:tag name="KSO_WM_UNIT_TYPE" val="i"/>
  <p:tag name="KSO_WM_UNIT_VALUE" val="6"/>
</p:tagLst>
</file>

<file path=ppt/tags/tag51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a58e478fb0c58a947c"/>
  <p:tag name="KSO_WM_TAG_VERSION" val="1.0"/>
  <p:tag name="KSO_WM_TEMPLATE_ASSEMBLE_GROUPID" val="5f6acc91c62b13c0b940a974"/>
  <p:tag name="KSO_WM_TEMPLATE_ASSEMBLE_XID" val="5f6acc91c62b13c0b940a974"/>
  <p:tag name="KSO_WM_TEMPLATE_CATEGORY" val="diagram"/>
  <p:tag name="KSO_WM_TEMPLATE_INDEX" val="20211164"/>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164_1*i*5"/>
  <p:tag name="KSO_WM_UNIT_INDEX" val="5"/>
  <p:tag name="KSO_WM_UNIT_LAYERLEVEL" val="1"/>
  <p:tag name="KSO_WM_UNIT_SM_LIMIT_TYPE" val="1"/>
  <p:tag name="KSO_WM_UNIT_TEXT_FILL_FORE_SCHEMECOLOR_INDEX" val="13"/>
  <p:tag name="KSO_WM_UNIT_TEXT_FILL_FORE_SCHEMECOLOR_INDEX_BRIGHTNESS" val="0"/>
  <p:tag name="KSO_WM_UNIT_TEXT_FILL_TYPE" val="1"/>
  <p:tag name="KSO_WM_UNIT_TYPE" val="i"/>
  <p:tag name="KSO_WM_UNIT_VALUE" val="6"/>
</p:tagLst>
</file>

<file path=ppt/tags/tag516.xml><?xml version="1.0" encoding="utf-8"?>
<p:tagLst xmlns:a="http://schemas.openxmlformats.org/drawingml/2006/main" xmlns:r="http://schemas.openxmlformats.org/officeDocument/2006/relationships" xmlns:p="http://schemas.openxmlformats.org/presentationml/2006/main">
  <p:tag name="FIXED_XID_TMP" val="5f5ee1ca4d6848d78f644aeb"/>
  <p:tag name="KSO_WM_BEAUTIFY_FLAG" val="#wm#"/>
  <p:tag name="KSO_WM_CHIP_FILLPROP" val="[[{&quot;fill_id&quot;:&quot;c934b58042b44607bfcc30469ccc57d1&quot;,&quot;fill_align&quot;:&quot;lm&quot;,&quot;text_align&quot;:&quot;lm&quot;,&quot;text_direction&quot;:&quot;horizontal&quot;,&quot;chip_types&quot;:[&quot;header&quot;]},{&quot;fill_id&quot;:&quot;7677cba5f67942a4965523ce6c2a8e77&quot;,&quot;fill_align&quot;:&quot;lm&quot;,&quot;text_align&quot;:&quot;lm&quot;,&quot;text_direction&quot;:&quot;horizontal&quot;,&quot;chip_types&quot;:[&quot;text&quot;]},{&quot;fill_id&quot;:&quot;348d184d796e46aeb0eef14c0a5d8cca&quot;,&quot;fill_align&quot;:&quot;lm&quot;,&quot;text_align&quot;:&quot;lm&quot;,&quot;text_direction&quot;:&quot;horizontal&quot;,&quot;chip_types&quot;:[&quot;text&quot;,&quot;picture&quot;,&quot;table&quot;]}]]"/>
  <p:tag name="KSO_WM_CHIP_GROUPID" val="5f5ee1ca4d6848d78f644aeb"/>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5f3ba58e478fb0c58a947c"/>
  <p:tag name="KSO_WM_SLIDE_BACKGROUND" val="[&quot;navigation&quot;]"/>
  <p:tag name="KSO_WM_SLIDE_BACKGROUND_TYPE" val="navigation"/>
  <p:tag name="KSO_WM_SLIDE_BK_DARK_LIGHT" val="2"/>
  <p:tag name="KSO_WM_SLIDE_ID" val="diagram20211164_1"/>
  <p:tag name="KSO_WM_SLIDE_INDEX" val="1"/>
  <p:tag name="KSO_WM_SLIDE_ITEM_CNT" val="0"/>
  <p:tag name="KSO_WM_SLIDE_LAYOUT" val="a_f"/>
  <p:tag name="KSO_WM_SLIDE_LAYOUT_CNT" val="1_2"/>
  <p:tag name="KSO_WM_SLIDE_LAYOUT_INFO" val="{&quot;id&quot;:&quot;2020-09-23T12:18:25&quot;,&quot;maxSize&quot;:{&quot;size1&quot;:13.5},&quot;minSize&quot;:{&quot;size1&quot;:13.5},&quot;normalSize&quot;:{&quot;size1&quot;:13.5},&quot;subLayout&quot;:[{&quot;backgroundInfo&quot;:[{&quot;bottom&quot;:0,&quot;bottomAbs&quot;:false,&quot;left&quot;:0,&quot;leftAbs&quot;:false,&quot;right&quot;:0,&quot;rightAbs&quot;:false,&quot;top&quot;:0,&quot;topAbs&quot;:false,&quot;type&quot;:&quot;navigation&quot;}],&quot;id&quot;:&quot;2020-09-23T12:18:25&quot;,&quot;margin&quot;:{&quot;bottom&quot;:0.44999998807907104,&quot;left&quot;:1.2699999809265137,&quot;right&quot;:1.2699999809265137,&quot;top&quot;:0.42300000786781311},&quot;type&quot;:0},{&quot;id&quot;:&quot;2020-09-23T12:18:25&quot;,&quot;maxSize&quot;:{&quot;size1&quot;:35.799999999999997},&quot;minSize&quot;:{&quot;size1&quot;:35.799999999999997},&quot;normalSize&quot;:{&quot;size1&quot;:35.799999999999997},&quot;subLayout&quot;:[{&quot;id&quot;:&quot;2020-09-23T12:18:25&quot;,&quot;margin&quot;:{&quot;bottom&quot;:0,&quot;left&quot;:1.6929999589920044,&quot;right&quot;:5.0799999237060547,&quot;top&quot;:2.1170001029968262},&quot;type&quot;:0},{&quot;id&quot;:&quot;2020-09-23T12:18:25&quot;,&quot;margin&quot;:{&quot;bottom&quot;:2.1170001029968262,&quot;left&quot;:1.6779999732971191,&quot;right&quot;:1.6779999732971191,&quot;top&quot;:2.1170001029968262},&quot;type&quot;:0}],&quot;type&quot;:0}],&quot;type&quot;:0}"/>
  <p:tag name="KSO_WM_SLIDE_POSITION" val="0*0"/>
  <p:tag name="KSO_WM_SLIDE_RATIO" val="1.777778"/>
  <p:tag name="KSO_WM_SLIDE_SIZE" val="960*468"/>
  <p:tag name="KSO_WM_SLIDE_SUBTYPE" val="pureTxt"/>
  <p:tag name="KSO_WM_SLIDE_SUPPORT_FEATURE_TYPE" val="0"/>
  <p:tag name="KSO_WM_SLIDE_TYPE" val="text"/>
  <p:tag name="KSO_WM_TAG_VERSION" val="1.0"/>
  <p:tag name="KSO_WM_TEMPLATE_ASSEMBLE_GROUPID" val="5f6acc91c62b13c0b940a974"/>
  <p:tag name="KSO_WM_TEMPLATE_ASSEMBLE_XID" val="5f6acc91c62b13c0b940a974"/>
  <p:tag name="KSO_WM_TEMPLATE_CATEGORY" val="diagram"/>
  <p:tag name="KSO_WM_TEMPLATE_COLOR_TYPE" val="1"/>
  <p:tag name="KSO_WM_TEMPLATE_INDEX" val="20211164"/>
  <p:tag name="KSO_WM_TEMPLATE_MASTER_TYPE" val="0"/>
  <p:tag name="KSO_WM_TEMPLATE_SUBCATEGORY" val="21"/>
</p:tagLst>
</file>

<file path=ppt/tags/tag51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9"/>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51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a58e478fb0c58a947c"/>
  <p:tag name="KSO_WM_TAG_VERSION" val="1.0"/>
  <p:tag name="KSO_WM_TEMPLATE_ASSEMBLE_GROUPID" val="5f6acc91c62b13c0b940a974"/>
  <p:tag name="KSO_WM_TEMPLATE_ASSEMBLE_XID" val="5f6acc91c62b13c0b940a974"/>
  <p:tag name="KSO_WM_TEMPLATE_CATEGORY" val="diagram"/>
  <p:tag name="KSO_WM_TEMPLATE_INDEX" val="20211164"/>
  <p:tag name="KSO_WM_UNIT_BLOCK" val="0"/>
  <p:tag name="KSO_WM_UNIT_COMPATIBLE" val="0"/>
  <p:tag name="KSO_WM_UNIT_DEC_AREA_ID" val="9dd3b0430adf4bf1a1912fcc1a9dcd6f"/>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164_1*i*2"/>
  <p:tag name="KSO_WM_UNIT_INDEX" val="2"/>
  <p:tag name="KSO_WM_UNIT_LAYERLEVEL" val="1"/>
  <p:tag name="KSO_WM_UNIT_LINE_FILL_TYPE" val="2"/>
  <p:tag name="KSO_WM_UNIT_LINE_FORE_SCHEMECOLOR_INDEX" val="1"/>
  <p:tag name="KSO_WM_UNIT_LINE_FORE_SCHEMECOLOR_INDEX_BRIGHTNESS" val="0"/>
  <p:tag name="KSO_WM_UNIT_SM_LIMIT_TYPE" val="1"/>
  <p:tag name="KSO_WM_UNIT_TYPE" val="i"/>
</p:tagLst>
</file>

<file path=ppt/tags/tag519.xml><?xml version="1.0" encoding="utf-8"?>
<p:tagLst xmlns:a="http://schemas.openxmlformats.org/drawingml/2006/main" xmlns:r="http://schemas.openxmlformats.org/officeDocument/2006/relationships" xmlns:p="http://schemas.openxmlformats.org/presentationml/2006/main">
  <p:tag name="KSO_WM_ASSEMBLE_CHIP_INDEX" val="a87dc5575923401fb01739b39fd0d17b"/>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acc91c62b13c0b940a974"/>
  <p:tag name="KSO_WM_TEMPLATE_ASSEMBLE_XID" val="5f6acc91c62b13c0b940a974"/>
  <p:tag name="KSO_WM_TEMPLATE_CATEGORY" val="diagram"/>
  <p:tag name="KSO_WM_TEMPLATE_INDEX" val="20211164"/>
  <p:tag name="KSO_WM_UNIT_BLOCK" val="0"/>
  <p:tag name="KSO_WM_UNIT_COMPATIBLE" val="0"/>
  <p:tag name="KSO_WM_UNIT_DEC_AREA_ID" val="d5b085f8cdb54a6bb579e99b320ed3cd"/>
  <p:tag name="KSO_WM_UNIT_DECORATE_INFO" val=""/>
  <p:tag name="KSO_WM_UNIT_DEFAULT_FONT" val="24;44;4"/>
  <p:tag name="KSO_WM_UNIT_DIAGRAM_ISNUMVISUAL" val="0"/>
  <p:tag name="KSO_WM_UNIT_DIAGRAM_ISREFERUNIT" val="0"/>
  <p:tag name="KSO_WM_UNIT_HIGHLIGHT" val="0"/>
  <p:tag name="KSO_WM_UNIT_ID" val="diagram2021116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a"/>
  <p:tag name="KSO_WM_UNIT_VALUE" val="31"/>
</p:tagLst>
</file>

<file path=ppt/tags/tag5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0.xml><?xml version="1.0" encoding="utf-8"?>
<p:tagLst xmlns:a="http://schemas.openxmlformats.org/drawingml/2006/main" xmlns:r="http://schemas.openxmlformats.org/officeDocument/2006/relationships" xmlns:p="http://schemas.openxmlformats.org/presentationml/2006/main">
  <p:tag name="KSO_WM_ASSEMBLE_CHIP_INDEX" val="9b85cbf3904743ecbb21bae8db4c1246"/>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cc91c62b13c0b940a974"/>
  <p:tag name="KSO_WM_TEMPLATE_ASSEMBLE_XID" val="5f6acc91c62b13c0b940a974"/>
  <p:tag name="KSO_WM_TEMPLATE_CATEGORY" val="diagram"/>
  <p:tag name="KSO_WM_TEMPLATE_INDEX" val="20211164"/>
  <p:tag name="KSO_WM_UNIT_BLOCK" val="0"/>
  <p:tag name="KSO_WM_UNIT_COMPATIBLE" val="0"/>
  <p:tag name="KSO_WM_UNIT_DEC_AREA_ID" val="935a4d874f444a15a61051de70b6b25c"/>
  <p:tag name="KSO_WM_UNIT_DECORATE_INFO" val=""/>
  <p:tag name="KSO_WM_UNIT_DEFAULT_FONT" val="14;20;2"/>
  <p:tag name="KSO_WM_UNIT_DIAGRAM_ISNUMVISUAL" val="0"/>
  <p:tag name="KSO_WM_UNIT_DIAGRAM_ISREFERUNIT" val="0"/>
  <p:tag name="KSO_WM_UNIT_HIGHLIGHT" val="0"/>
  <p:tag name="KSO_WM_UNIT_ID" val="diagram20211164_1*f*2"/>
  <p:tag name="KSO_WM_UNIT_INDEX" val="2"/>
  <p:tag name="KSO_WM_UNIT_LAYERLEVEL" val="1"/>
  <p:tag name="KSO_WM_UNIT_NOCLEAR" val="0"/>
  <p:tag name="KSO_WM_UNIT_PRESET_TEXT" val="单击此处添加正文。"/>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74"/>
</p:tagLst>
</file>

<file path=ppt/tags/tag521.xml><?xml version="1.0" encoding="utf-8"?>
<p:tagLst xmlns:a="http://schemas.openxmlformats.org/drawingml/2006/main" xmlns:r="http://schemas.openxmlformats.org/officeDocument/2006/relationships" xmlns:p="http://schemas.openxmlformats.org/presentationml/2006/main">
  <p:tag name="KSO_WM_ASSEMBLE_CHIP_INDEX" val="9793ab0adcf8465bab57af424792319f"/>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cc91c62b13c0b940a974"/>
  <p:tag name="KSO_WM_TEMPLATE_ASSEMBLE_XID" val="5f6acc91c62b13c0b940a974"/>
  <p:tag name="KSO_WM_TEMPLATE_CATEGORY" val="diagram"/>
  <p:tag name="KSO_WM_TEMPLATE_INDEX" val="20211164"/>
  <p:tag name="KSO_WM_UNIT_BLOCK" val="0"/>
  <p:tag name="KSO_WM_UNIT_COMPATIBLE" val="0"/>
  <p:tag name="KSO_WM_UNIT_DEC_AREA_ID" val="d196040a18bd4268aa8a5c5327a7e74a"/>
  <p:tag name="KSO_WM_UNIT_DECORATE_INFO" val=""/>
  <p:tag name="KSO_WM_UNIT_DEFAULT_FONT" val="14;20;2"/>
  <p:tag name="KSO_WM_UNIT_DIAGRAM_ISNUMVISUAL" val="0"/>
  <p:tag name="KSO_WM_UNIT_DIAGRAM_ISREFERUNIT" val="0"/>
  <p:tag name="KSO_WM_UNIT_HIGHLIGHT" val="0"/>
  <p:tag name="KSO_WM_UNIT_ID" val="diagram2021116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
  <p:tag name="KSO_WM_UNIT_SHOW_EDIT_AREA_INDICATION" val="1"/>
  <p:tag name="KSO_WM_UNIT_SM_LIMIT_TYPE" val=""/>
  <p:tag name="KSO_WM_UNIT_SUBTYPE" val="a"/>
  <p:tag name="KSO_WM_UNIT_SUPPORT_UNIT_TYPE" val="[&quot;d&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215"/>
</p:tagLst>
</file>

<file path=ppt/tags/tag522.xml><?xml version="1.0" encoding="utf-8"?>
<p:tagLst xmlns:a="http://schemas.openxmlformats.org/drawingml/2006/main" xmlns:r="http://schemas.openxmlformats.org/officeDocument/2006/relationships" xmlns:p="http://schemas.openxmlformats.org/presentationml/2006/main">
  <p:tag name="FIXED_XID_TMP" val="5f5ee1ca4d6848d78f644aeb"/>
  <p:tag name="KSO_WM_BEAUTIFY_FLAG" val="#wm#"/>
  <p:tag name="KSO_WM_CHIP_FILLPROP" val="[[{&quot;fill_id&quot;:&quot;c934b58042b44607bfcc30469ccc57d1&quot;,&quot;fill_align&quot;:&quot;lm&quot;,&quot;text_align&quot;:&quot;lm&quot;,&quot;text_direction&quot;:&quot;horizontal&quot;,&quot;chip_types&quot;:[&quot;header&quot;]},{&quot;fill_id&quot;:&quot;7677cba5f67942a4965523ce6c2a8e77&quot;,&quot;fill_align&quot;:&quot;lm&quot;,&quot;text_align&quot;:&quot;lm&quot;,&quot;text_direction&quot;:&quot;horizontal&quot;,&quot;chip_types&quot;:[&quot;text&quot;]},{&quot;fill_id&quot;:&quot;348d184d796e46aeb0eef14c0a5d8cca&quot;,&quot;fill_align&quot;:&quot;lm&quot;,&quot;text_align&quot;:&quot;lm&quot;,&quot;text_direction&quot;:&quot;horizontal&quot;,&quot;chip_types&quot;:[&quot;text&quot;,&quot;picture&quot;,&quot;table&quot;]}]]"/>
  <p:tag name="KSO_WM_CHIP_GROUPID" val="5f5ee1ca4d6848d78f644aeb"/>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5f3ba58e478fb0c58a947c"/>
  <p:tag name="KSO_WM_SLIDE_BACKGROUND" val="[&quot;navigation&quot;]"/>
  <p:tag name="KSO_WM_SLIDE_BACKGROUND_TYPE" val="navigation"/>
  <p:tag name="KSO_WM_SLIDE_BK_DARK_LIGHT" val="2"/>
  <p:tag name="KSO_WM_SLIDE_ID" val="diagram20211164_1"/>
  <p:tag name="KSO_WM_SLIDE_INDEX" val="1"/>
  <p:tag name="KSO_WM_SLIDE_ITEM_CNT" val="0"/>
  <p:tag name="KSO_WM_SLIDE_LAYOUT" val="a_f"/>
  <p:tag name="KSO_WM_SLIDE_LAYOUT_CNT" val="1_2"/>
  <p:tag name="KSO_WM_SLIDE_LAYOUT_INFO" val="{&quot;id&quot;:&quot;2020-09-23T12:18:25&quot;,&quot;maxSize&quot;:{&quot;size1&quot;:13.5},&quot;minSize&quot;:{&quot;size1&quot;:13.5},&quot;normalSize&quot;:{&quot;size1&quot;:13.5},&quot;subLayout&quot;:[{&quot;backgroundInfo&quot;:[{&quot;bottom&quot;:0,&quot;bottomAbs&quot;:false,&quot;left&quot;:0,&quot;leftAbs&quot;:false,&quot;right&quot;:0,&quot;rightAbs&quot;:false,&quot;top&quot;:0,&quot;topAbs&quot;:false,&quot;type&quot;:&quot;navigation&quot;}],&quot;id&quot;:&quot;2020-09-23T12:18:25&quot;,&quot;margin&quot;:{&quot;bottom&quot;:0.44999998807907104,&quot;left&quot;:1.2699999809265137,&quot;right&quot;:1.2699999809265137,&quot;top&quot;:0.42300000786781311},&quot;type&quot;:0},{&quot;id&quot;:&quot;2020-09-23T12:18:25&quot;,&quot;maxSize&quot;:{&quot;size1&quot;:35.799999999999997},&quot;minSize&quot;:{&quot;size1&quot;:35.799999999999997},&quot;normalSize&quot;:{&quot;size1&quot;:35.799999999999997},&quot;subLayout&quot;:[{&quot;id&quot;:&quot;2020-09-23T12:18:25&quot;,&quot;margin&quot;:{&quot;bottom&quot;:0,&quot;left&quot;:1.6929999589920044,&quot;right&quot;:5.0799999237060547,&quot;top&quot;:2.1170001029968262},&quot;type&quot;:0},{&quot;id&quot;:&quot;2020-09-23T12:18:25&quot;,&quot;margin&quot;:{&quot;bottom&quot;:2.1170001029968262,&quot;left&quot;:1.6779999732971191,&quot;right&quot;:1.6779999732971191,&quot;top&quot;:2.1170001029968262},&quot;type&quot;:0}],&quot;type&quot;:0}],&quot;type&quot;:0}"/>
  <p:tag name="KSO_WM_SLIDE_POSITION" val="0*0"/>
  <p:tag name="KSO_WM_SLIDE_RATIO" val="1.777778"/>
  <p:tag name="KSO_WM_SLIDE_SIZE" val="960*468"/>
  <p:tag name="KSO_WM_SLIDE_SUBTYPE" val="pureTxt"/>
  <p:tag name="KSO_WM_SLIDE_SUPPORT_FEATURE_TYPE" val="0"/>
  <p:tag name="KSO_WM_SLIDE_TYPE" val="text"/>
  <p:tag name="KSO_WM_TAG_VERSION" val="1.0"/>
  <p:tag name="KSO_WM_TEMPLATE_ASSEMBLE_GROUPID" val="5f6acc91c62b13c0b940a974"/>
  <p:tag name="KSO_WM_TEMPLATE_ASSEMBLE_XID" val="5f6acc91c62b13c0b940a974"/>
  <p:tag name="KSO_WM_TEMPLATE_CATEGORY" val="diagram"/>
  <p:tag name="KSO_WM_TEMPLATE_COLOR_TYPE" val="1"/>
  <p:tag name="KSO_WM_TEMPLATE_INDEX" val="20211164"/>
  <p:tag name="KSO_WM_TEMPLATE_MASTER_TYPE" val="0"/>
  <p:tag name="KSO_WM_TEMPLATE_SUBCATEGORY" val="21"/>
</p:tagLst>
</file>

<file path=ppt/tags/tag523.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9"/>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52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a58e478fb0c58a947c"/>
  <p:tag name="KSO_WM_TAG_VERSION" val="1.0"/>
  <p:tag name="KSO_WM_TEMPLATE_ASSEMBLE_GROUPID" val="5f6acc91c62b13c0b940a974"/>
  <p:tag name="KSO_WM_TEMPLATE_ASSEMBLE_XID" val="5f6acc91c62b13c0b940a974"/>
  <p:tag name="KSO_WM_TEMPLATE_CATEGORY" val="diagram"/>
  <p:tag name="KSO_WM_TEMPLATE_INDEX" val="20211164"/>
  <p:tag name="KSO_WM_UNIT_BLOCK" val="0"/>
  <p:tag name="KSO_WM_UNIT_COMPATIBLE" val="0"/>
  <p:tag name="KSO_WM_UNIT_DEC_AREA_ID" val="9dd3b0430adf4bf1a1912fcc1a9dcd6f"/>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164_1*i*2"/>
  <p:tag name="KSO_WM_UNIT_INDEX" val="2"/>
  <p:tag name="KSO_WM_UNIT_LAYERLEVEL" val="1"/>
  <p:tag name="KSO_WM_UNIT_LINE_FILL_TYPE" val="2"/>
  <p:tag name="KSO_WM_UNIT_LINE_FORE_SCHEMECOLOR_INDEX" val="1"/>
  <p:tag name="KSO_WM_UNIT_LINE_FORE_SCHEMECOLOR_INDEX_BRIGHTNESS" val="0"/>
  <p:tag name="KSO_WM_UNIT_SM_LIMIT_TYPE" val="1"/>
  <p:tag name="KSO_WM_UNIT_TYPE" val="i"/>
</p:tagLst>
</file>

<file path=ppt/tags/tag525.xml><?xml version="1.0" encoding="utf-8"?>
<p:tagLst xmlns:a="http://schemas.openxmlformats.org/drawingml/2006/main" xmlns:r="http://schemas.openxmlformats.org/officeDocument/2006/relationships" xmlns:p="http://schemas.openxmlformats.org/presentationml/2006/main">
  <p:tag name="KSO_WM_ASSEMBLE_CHIP_INDEX" val="a87dc5575923401fb01739b39fd0d17b"/>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acc91c62b13c0b940a974"/>
  <p:tag name="KSO_WM_TEMPLATE_ASSEMBLE_XID" val="5f6acc91c62b13c0b940a974"/>
  <p:tag name="KSO_WM_TEMPLATE_CATEGORY" val="diagram"/>
  <p:tag name="KSO_WM_TEMPLATE_INDEX" val="20211164"/>
  <p:tag name="KSO_WM_UNIT_BLOCK" val="0"/>
  <p:tag name="KSO_WM_UNIT_COMPATIBLE" val="0"/>
  <p:tag name="KSO_WM_UNIT_DEC_AREA_ID" val="d5b085f8cdb54a6bb579e99b320ed3cd"/>
  <p:tag name="KSO_WM_UNIT_DECORATE_INFO" val=""/>
  <p:tag name="KSO_WM_UNIT_DEFAULT_FONT" val="24;44;4"/>
  <p:tag name="KSO_WM_UNIT_DIAGRAM_ISNUMVISUAL" val="0"/>
  <p:tag name="KSO_WM_UNIT_DIAGRAM_ISREFERUNIT" val="0"/>
  <p:tag name="KSO_WM_UNIT_HIGHLIGHT" val="0"/>
  <p:tag name="KSO_WM_UNIT_ID" val="diagram2021116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a"/>
  <p:tag name="KSO_WM_UNIT_VALUE" val="31"/>
</p:tagLst>
</file>

<file path=ppt/tags/tag526.xml><?xml version="1.0" encoding="utf-8"?>
<p:tagLst xmlns:a="http://schemas.openxmlformats.org/drawingml/2006/main" xmlns:r="http://schemas.openxmlformats.org/officeDocument/2006/relationships" xmlns:p="http://schemas.openxmlformats.org/presentationml/2006/main">
  <p:tag name="KSO_WM_ASSEMBLE_CHIP_INDEX" val="9b85cbf3904743ecbb21bae8db4c1246"/>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cc91c62b13c0b940a974"/>
  <p:tag name="KSO_WM_TEMPLATE_ASSEMBLE_XID" val="5f6acc91c62b13c0b940a974"/>
  <p:tag name="KSO_WM_TEMPLATE_CATEGORY" val="diagram"/>
  <p:tag name="KSO_WM_TEMPLATE_INDEX" val="20211164"/>
  <p:tag name="KSO_WM_UNIT_BLOCK" val="0"/>
  <p:tag name="KSO_WM_UNIT_COMPATIBLE" val="0"/>
  <p:tag name="KSO_WM_UNIT_DEC_AREA_ID" val="935a4d874f444a15a61051de70b6b25c"/>
  <p:tag name="KSO_WM_UNIT_DECORATE_INFO" val=""/>
  <p:tag name="KSO_WM_UNIT_DEFAULT_FONT" val="14;20;2"/>
  <p:tag name="KSO_WM_UNIT_DIAGRAM_ISNUMVISUAL" val="0"/>
  <p:tag name="KSO_WM_UNIT_DIAGRAM_ISREFERUNIT" val="0"/>
  <p:tag name="KSO_WM_UNIT_HIGHLIGHT" val="0"/>
  <p:tag name="KSO_WM_UNIT_ID" val="diagram20211164_1*f*2"/>
  <p:tag name="KSO_WM_UNIT_INDEX" val="2"/>
  <p:tag name="KSO_WM_UNIT_LAYERLEVEL" val="1"/>
  <p:tag name="KSO_WM_UNIT_NOCLEAR" val="0"/>
  <p:tag name="KSO_WM_UNIT_PRESET_TEXT" val="单击此处添加正文。"/>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74"/>
</p:tagLst>
</file>

<file path=ppt/tags/tag527.xml><?xml version="1.0" encoding="utf-8"?>
<p:tagLst xmlns:a="http://schemas.openxmlformats.org/drawingml/2006/main" xmlns:r="http://schemas.openxmlformats.org/officeDocument/2006/relationships" xmlns:p="http://schemas.openxmlformats.org/presentationml/2006/main">
  <p:tag name="KSO_WM_ASSEMBLE_CHIP_INDEX" val="9793ab0adcf8465bab57af424792319f"/>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cc91c62b13c0b940a974"/>
  <p:tag name="KSO_WM_TEMPLATE_ASSEMBLE_XID" val="5f6acc91c62b13c0b940a974"/>
  <p:tag name="KSO_WM_TEMPLATE_CATEGORY" val="diagram"/>
  <p:tag name="KSO_WM_TEMPLATE_INDEX" val="20211164"/>
  <p:tag name="KSO_WM_UNIT_BLOCK" val="0"/>
  <p:tag name="KSO_WM_UNIT_COMPATIBLE" val="0"/>
  <p:tag name="KSO_WM_UNIT_DEC_AREA_ID" val="d196040a18bd4268aa8a5c5327a7e74a"/>
  <p:tag name="KSO_WM_UNIT_DECORATE_INFO" val=""/>
  <p:tag name="KSO_WM_UNIT_DEFAULT_FONT" val="14;20;2"/>
  <p:tag name="KSO_WM_UNIT_DIAGRAM_ISNUMVISUAL" val="0"/>
  <p:tag name="KSO_WM_UNIT_DIAGRAM_ISREFERUNIT" val="0"/>
  <p:tag name="KSO_WM_UNIT_HIGHLIGHT" val="0"/>
  <p:tag name="KSO_WM_UNIT_ID" val="diagram2021116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
  <p:tag name="KSO_WM_UNIT_SHOW_EDIT_AREA_INDICATION" val="1"/>
  <p:tag name="KSO_WM_UNIT_SM_LIMIT_TYPE" val=""/>
  <p:tag name="KSO_WM_UNIT_SUBTYPE" val="a"/>
  <p:tag name="KSO_WM_UNIT_SUPPORT_UNIT_TYPE" val="[&quot;d&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215"/>
</p:tagLst>
</file>

<file path=ppt/tags/tag52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a58e478fb0c58a947c"/>
  <p:tag name="KSO_WM_TAG_VERSION" val="1.0"/>
  <p:tag name="KSO_WM_TEMPLATE_ASSEMBLE_GROUPID" val="5f6acc91c62b13c0b940a974"/>
  <p:tag name="KSO_WM_TEMPLATE_ASSEMBLE_XID" val="5f6acc91c62b13c0b940a974"/>
  <p:tag name="KSO_WM_TEMPLATE_CATEGORY" val="diagram"/>
  <p:tag name="KSO_WM_TEMPLATE_INDEX" val="20211164"/>
  <p:tag name="KSO_WM_UNIT_BLOCK" val="0"/>
  <p:tag name="KSO_WM_UNIT_COMPATIBLE" val="0"/>
  <p:tag name="KSO_WM_UNIT_DEC_AREA_ID" val="f4449a6aa6034106bd9c9014a46abef8"/>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164_1*i*3"/>
  <p:tag name="KSO_WM_UNIT_INDEX" val="3"/>
  <p:tag name="KSO_WM_UNIT_LAYERLEVEL" val="1"/>
  <p:tag name="KSO_WM_UNIT_SM_LIMIT_TYPE" val="1"/>
  <p:tag name="KSO_WM_UNIT_TYPE" val="i"/>
</p:tagLst>
</file>

<file path=ppt/tags/tag529.xml><?xml version="1.0" encoding="utf-8"?>
<p:tagLst xmlns:a="http://schemas.openxmlformats.org/drawingml/2006/main" xmlns:r="http://schemas.openxmlformats.org/officeDocument/2006/relationships" xmlns:p="http://schemas.openxmlformats.org/presentationml/2006/main">
  <p:tag name="KSO_WM_ASSEMBLE_CHIP_INDEX" val="9b85cbf3904743ecbb21bae8db4c1246"/>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cc91c62b13c0b940a974"/>
  <p:tag name="KSO_WM_TEMPLATE_ASSEMBLE_XID" val="5f6acc91c62b13c0b940a974"/>
  <p:tag name="KSO_WM_TEMPLATE_CATEGORY" val="diagram"/>
  <p:tag name="KSO_WM_TEMPLATE_INDEX" val="20211164"/>
  <p:tag name="KSO_WM_UNIT_BLOCK" val="0"/>
  <p:tag name="KSO_WM_UNIT_COMPATIBLE" val="0"/>
  <p:tag name="KSO_WM_UNIT_DEC_AREA_ID" val="935a4d874f444a15a61051de70b6b25c"/>
  <p:tag name="KSO_WM_UNIT_DECORATE_INFO" val=""/>
  <p:tag name="KSO_WM_UNIT_DEFAULT_FONT" val="14;20;2"/>
  <p:tag name="KSO_WM_UNIT_DIAGRAM_ISNUMVISUAL" val="0"/>
  <p:tag name="KSO_WM_UNIT_DIAGRAM_ISREFERUNIT" val="0"/>
  <p:tag name="KSO_WM_UNIT_HIGHLIGHT" val="0"/>
  <p:tag name="KSO_WM_UNIT_ID" val="diagram20211164_1*f*2"/>
  <p:tag name="KSO_WM_UNIT_INDEX" val="2"/>
  <p:tag name="KSO_WM_UNIT_LAYERLEVEL" val="1"/>
  <p:tag name="KSO_WM_UNIT_NOCLEAR" val="0"/>
  <p:tag name="KSO_WM_UNIT_PRESET_TEXT" val="单击此处添加正文。"/>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74"/>
</p:tagLst>
</file>

<file path=ppt/tags/tag5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0.xml><?xml version="1.0" encoding="utf-8"?>
<p:tagLst xmlns:a="http://schemas.openxmlformats.org/drawingml/2006/main" xmlns:r="http://schemas.openxmlformats.org/officeDocument/2006/relationships" xmlns:p="http://schemas.openxmlformats.org/presentationml/2006/main">
  <p:tag name="KSO_WM_ASSEMBLE_CHIP_INDEX" val="9793ab0adcf8465bab57af424792319f"/>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cc91c62b13c0b940a974"/>
  <p:tag name="KSO_WM_TEMPLATE_ASSEMBLE_XID" val="5f6acc91c62b13c0b940a974"/>
  <p:tag name="KSO_WM_TEMPLATE_CATEGORY" val="diagram"/>
  <p:tag name="KSO_WM_TEMPLATE_INDEX" val="20211164"/>
  <p:tag name="KSO_WM_UNIT_BLOCK" val="0"/>
  <p:tag name="KSO_WM_UNIT_COMPATIBLE" val="0"/>
  <p:tag name="KSO_WM_UNIT_DEC_AREA_ID" val="d196040a18bd4268aa8a5c5327a7e74a"/>
  <p:tag name="KSO_WM_UNIT_DECORATE_INFO" val=""/>
  <p:tag name="KSO_WM_UNIT_DEFAULT_FONT" val="14;20;2"/>
  <p:tag name="KSO_WM_UNIT_DIAGRAM_ISNUMVISUAL" val="0"/>
  <p:tag name="KSO_WM_UNIT_DIAGRAM_ISREFERUNIT" val="0"/>
  <p:tag name="KSO_WM_UNIT_HIGHLIGHT" val="0"/>
  <p:tag name="KSO_WM_UNIT_ID" val="diagram2021116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
  <p:tag name="KSO_WM_UNIT_SHOW_EDIT_AREA_INDICATION" val="1"/>
  <p:tag name="KSO_WM_UNIT_SM_LIMIT_TYPE" val=""/>
  <p:tag name="KSO_WM_UNIT_SUBTYPE" val="a"/>
  <p:tag name="KSO_WM_UNIT_SUPPORT_UNIT_TYPE" val="[&quot;d&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215"/>
</p:tagLst>
</file>

<file path=ppt/tags/tag53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a58e478fb0c58a947c"/>
  <p:tag name="KSO_WM_TAG_VERSION" val="1.0"/>
  <p:tag name="KSO_WM_TEMPLATE_ASSEMBLE_GROUPID" val="5f6acc91c62b13c0b940a974"/>
  <p:tag name="KSO_WM_TEMPLATE_ASSEMBLE_XID" val="5f6acc91c62b13c0b940a974"/>
  <p:tag name="KSO_WM_TEMPLATE_CATEGORY" val="diagram"/>
  <p:tag name="KSO_WM_TEMPLATE_INDEX" val="20211164"/>
  <p:tag name="KSO_WM_UNIT_COMPATIBLE" val="0"/>
  <p:tag name="KSO_WM_UNIT_DIAGRAM_ISNUMVISUAL" val="0"/>
  <p:tag name="KSO_WM_UNIT_DIAGRAM_ISREFERUNIT" val="0"/>
  <p:tag name="KSO_WM_UNIT_HIGHLIGHT" val="0"/>
  <p:tag name="KSO_WM_UNIT_ID" val="diagram20211164_1*i*4"/>
  <p:tag name="KSO_WM_UNIT_INDEX" val="4"/>
  <p:tag name="KSO_WM_UNIT_LAYERLEVEL" val="1"/>
  <p:tag name="KSO_WM_UNIT_SM_LIMIT_TYPE" val="1"/>
  <p:tag name="KSO_WM_UNIT_TEXT_FILL_FORE_SCHEMECOLOR_INDEX" val="13"/>
  <p:tag name="KSO_WM_UNIT_TEXT_FILL_FORE_SCHEMECOLOR_INDEX_BRIGHTNESS" val="0"/>
  <p:tag name="KSO_WM_UNIT_TEXT_FILL_TYPE" val="1"/>
  <p:tag name="KSO_WM_UNIT_TYPE" val="i"/>
  <p:tag name="KSO_WM_UNIT_VALUE" val="6"/>
</p:tagLst>
</file>

<file path=ppt/tags/tag53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a58e478fb0c58a947c"/>
  <p:tag name="KSO_WM_TAG_VERSION" val="1.0"/>
  <p:tag name="KSO_WM_TEMPLATE_ASSEMBLE_GROUPID" val="5f6acc91c62b13c0b940a974"/>
  <p:tag name="KSO_WM_TEMPLATE_ASSEMBLE_XID" val="5f6acc91c62b13c0b940a974"/>
  <p:tag name="KSO_WM_TEMPLATE_CATEGORY" val="diagram"/>
  <p:tag name="KSO_WM_TEMPLATE_INDEX" val="20211164"/>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164_1*i*5"/>
  <p:tag name="KSO_WM_UNIT_INDEX" val="5"/>
  <p:tag name="KSO_WM_UNIT_LAYERLEVEL" val="1"/>
  <p:tag name="KSO_WM_UNIT_SM_LIMIT_TYPE" val="1"/>
  <p:tag name="KSO_WM_UNIT_TEXT_FILL_FORE_SCHEMECOLOR_INDEX" val="13"/>
  <p:tag name="KSO_WM_UNIT_TEXT_FILL_FORE_SCHEMECOLOR_INDEX_BRIGHTNESS" val="0"/>
  <p:tag name="KSO_WM_UNIT_TEXT_FILL_TYPE" val="1"/>
  <p:tag name="KSO_WM_UNIT_TYPE" val="i"/>
  <p:tag name="KSO_WM_UNIT_VALUE" val="6"/>
</p:tagLst>
</file>

<file path=ppt/tags/tag533.xml><?xml version="1.0" encoding="utf-8"?>
<p:tagLst xmlns:a="http://schemas.openxmlformats.org/drawingml/2006/main" xmlns:r="http://schemas.openxmlformats.org/officeDocument/2006/relationships" xmlns:p="http://schemas.openxmlformats.org/presentationml/2006/main">
  <p:tag name="FIXED_XID_TMP" val="5f5ee1ca4d6848d78f644aeb"/>
  <p:tag name="KSO_WM_BEAUTIFY_FLAG" val="#wm#"/>
  <p:tag name="KSO_WM_CHIP_FILLPROP" val="[[{&quot;fill_id&quot;:&quot;c934b58042b44607bfcc30469ccc57d1&quot;,&quot;fill_align&quot;:&quot;lm&quot;,&quot;text_align&quot;:&quot;lm&quot;,&quot;text_direction&quot;:&quot;horizontal&quot;,&quot;chip_types&quot;:[&quot;header&quot;]},{&quot;fill_id&quot;:&quot;7677cba5f67942a4965523ce6c2a8e77&quot;,&quot;fill_align&quot;:&quot;lm&quot;,&quot;text_align&quot;:&quot;lm&quot;,&quot;text_direction&quot;:&quot;horizontal&quot;,&quot;chip_types&quot;:[&quot;text&quot;]},{&quot;fill_id&quot;:&quot;348d184d796e46aeb0eef14c0a5d8cca&quot;,&quot;fill_align&quot;:&quot;lm&quot;,&quot;text_align&quot;:&quot;lm&quot;,&quot;text_direction&quot;:&quot;horizontal&quot;,&quot;chip_types&quot;:[&quot;text&quot;,&quot;picture&quot;,&quot;table&quot;]}]]"/>
  <p:tag name="KSO_WM_CHIP_GROUPID" val="5f5ee1ca4d6848d78f644aeb"/>
  <p:tag name="KSO_WM_CHIP_INFOS" val="{&quot;layout_type&quot;:&quot;navigation&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f5f3ba58e478fb0c58a947c"/>
  <p:tag name="KSO_WM_SLIDE_BACKGROUND" val="[&quot;navigation&quot;]"/>
  <p:tag name="KSO_WM_SLIDE_BACKGROUND_TYPE" val="navigation"/>
  <p:tag name="KSO_WM_SLIDE_BK_DARK_LIGHT" val="2"/>
  <p:tag name="KSO_WM_SLIDE_ID" val="diagram20211164_1"/>
  <p:tag name="KSO_WM_SLIDE_INDEX" val="1"/>
  <p:tag name="KSO_WM_SLIDE_ITEM_CNT" val="0"/>
  <p:tag name="KSO_WM_SLIDE_LAYOUT" val="a_f"/>
  <p:tag name="KSO_WM_SLIDE_LAYOUT_CNT" val="1_2"/>
  <p:tag name="KSO_WM_SLIDE_LAYOUT_INFO" val="{&quot;id&quot;:&quot;2020-09-23T12:18:25&quot;,&quot;maxSize&quot;:{&quot;size1&quot;:13.5},&quot;minSize&quot;:{&quot;size1&quot;:13.5},&quot;normalSize&quot;:{&quot;size1&quot;:13.5},&quot;subLayout&quot;:[{&quot;backgroundInfo&quot;:[{&quot;bottom&quot;:0,&quot;bottomAbs&quot;:false,&quot;left&quot;:0,&quot;leftAbs&quot;:false,&quot;right&quot;:0,&quot;rightAbs&quot;:false,&quot;top&quot;:0,&quot;topAbs&quot;:false,&quot;type&quot;:&quot;navigation&quot;}],&quot;id&quot;:&quot;2020-09-23T12:18:25&quot;,&quot;margin&quot;:{&quot;bottom&quot;:0.44999998807907104,&quot;left&quot;:1.2699999809265137,&quot;right&quot;:1.2699999809265137,&quot;top&quot;:0.42300000786781311},&quot;type&quot;:0},{&quot;id&quot;:&quot;2020-09-23T12:18:25&quot;,&quot;maxSize&quot;:{&quot;size1&quot;:35.799999999999997},&quot;minSize&quot;:{&quot;size1&quot;:35.799999999999997},&quot;normalSize&quot;:{&quot;size1&quot;:35.799999999999997},&quot;subLayout&quot;:[{&quot;id&quot;:&quot;2020-09-23T12:18:25&quot;,&quot;margin&quot;:{&quot;bottom&quot;:0,&quot;left&quot;:1.6929999589920044,&quot;right&quot;:5.0799999237060547,&quot;top&quot;:2.1170001029968262},&quot;type&quot;:0},{&quot;id&quot;:&quot;2020-09-23T12:18:25&quot;,&quot;margin&quot;:{&quot;bottom&quot;:2.1170001029968262,&quot;left&quot;:1.6779999732971191,&quot;right&quot;:1.6779999732971191,&quot;top&quot;:2.1170001029968262},&quot;type&quot;:0}],&quot;type&quot;:0}],&quot;type&quot;:0}"/>
  <p:tag name="KSO_WM_SLIDE_POSITION" val="0*0"/>
  <p:tag name="KSO_WM_SLIDE_RATIO" val="1.777778"/>
  <p:tag name="KSO_WM_SLIDE_SIZE" val="960*468"/>
  <p:tag name="KSO_WM_SLIDE_SUBTYPE" val="pureTxt"/>
  <p:tag name="KSO_WM_SLIDE_SUPPORT_FEATURE_TYPE" val="0"/>
  <p:tag name="KSO_WM_SLIDE_TYPE" val="text"/>
  <p:tag name="KSO_WM_TAG_VERSION" val="1.0"/>
  <p:tag name="KSO_WM_TEMPLATE_ASSEMBLE_GROUPID" val="5f6acc91c62b13c0b940a974"/>
  <p:tag name="KSO_WM_TEMPLATE_ASSEMBLE_XID" val="5f6acc91c62b13c0b940a974"/>
  <p:tag name="KSO_WM_TEMPLATE_CATEGORY" val="diagram"/>
  <p:tag name="KSO_WM_TEMPLATE_COLOR_TYPE" val="1"/>
  <p:tag name="KSO_WM_TEMPLATE_INDEX" val="20211164"/>
  <p:tag name="KSO_WM_TEMPLATE_MASTER_TYPE" val="0"/>
  <p:tag name="KSO_WM_TEMPLATE_SUBCATEGORY" val="21"/>
</p:tagLst>
</file>

<file path=ppt/tags/tag534.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9"/>
  <p:tag name="KSO_WM_UNIT_FILL_TYPE" val="1"/>
  <p:tag name="KSO_WM_UNIT_HIGHLIGHT" val="0"/>
  <p:tag name="KSO_WM_UNIT_ID" val="_17*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53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a58e478fb0c58a947c"/>
  <p:tag name="KSO_WM_TAG_VERSION" val="1.0"/>
  <p:tag name="KSO_WM_TEMPLATE_ASSEMBLE_GROUPID" val="5f6acc91c62b13c0b940a974"/>
  <p:tag name="KSO_WM_TEMPLATE_ASSEMBLE_XID" val="5f6acc91c62b13c0b940a974"/>
  <p:tag name="KSO_WM_TEMPLATE_CATEGORY" val="diagram"/>
  <p:tag name="KSO_WM_TEMPLATE_INDEX" val="20211164"/>
  <p:tag name="KSO_WM_UNIT_BLOCK" val="0"/>
  <p:tag name="KSO_WM_UNIT_COMPATIBLE" val="0"/>
  <p:tag name="KSO_WM_UNIT_DEC_AREA_ID" val="9dd3b0430adf4bf1a1912fcc1a9dcd6f"/>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164_1*i*2"/>
  <p:tag name="KSO_WM_UNIT_INDEX" val="2"/>
  <p:tag name="KSO_WM_UNIT_LAYERLEVEL" val="1"/>
  <p:tag name="KSO_WM_UNIT_LINE_FILL_TYPE" val="2"/>
  <p:tag name="KSO_WM_UNIT_LINE_FORE_SCHEMECOLOR_INDEX" val="1"/>
  <p:tag name="KSO_WM_UNIT_LINE_FORE_SCHEMECOLOR_INDEX_BRIGHTNESS" val="0"/>
  <p:tag name="KSO_WM_UNIT_SM_LIMIT_TYPE" val="1"/>
  <p:tag name="KSO_WM_UNIT_TYPE" val="i"/>
</p:tagLst>
</file>

<file path=ppt/tags/tag536.xml><?xml version="1.0" encoding="utf-8"?>
<p:tagLst xmlns:a="http://schemas.openxmlformats.org/drawingml/2006/main" xmlns:r="http://schemas.openxmlformats.org/officeDocument/2006/relationships" xmlns:p="http://schemas.openxmlformats.org/presentationml/2006/main">
  <p:tag name="KSO_WM_ASSEMBLE_CHIP_INDEX" val="a87dc5575923401fb01739b39fd0d17b"/>
  <p:tag name="KSO_WM_BEAUTIFY_FLAG" val="#wm#"/>
  <p:tag name="KSO_WM_CHIP_FILLAREA_FILL_RULE" val="{&quot;fill_align&quot;:&quot;lm&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acc91c62b13c0b940a974"/>
  <p:tag name="KSO_WM_TEMPLATE_ASSEMBLE_XID" val="5f6acc91c62b13c0b940a974"/>
  <p:tag name="KSO_WM_TEMPLATE_CATEGORY" val="diagram"/>
  <p:tag name="KSO_WM_TEMPLATE_INDEX" val="20211164"/>
  <p:tag name="KSO_WM_UNIT_BLOCK" val="0"/>
  <p:tag name="KSO_WM_UNIT_COMPATIBLE" val="0"/>
  <p:tag name="KSO_WM_UNIT_DEC_AREA_ID" val="d5b085f8cdb54a6bb579e99b320ed3cd"/>
  <p:tag name="KSO_WM_UNIT_DECORATE_INFO" val=""/>
  <p:tag name="KSO_WM_UNIT_DEFAULT_FONT" val="24;44;4"/>
  <p:tag name="KSO_WM_UNIT_DIAGRAM_ISNUMVISUAL" val="0"/>
  <p:tag name="KSO_WM_UNIT_DIAGRAM_ISREFERUNIT" val="0"/>
  <p:tag name="KSO_WM_UNIT_HIGHLIGHT" val="0"/>
  <p:tag name="KSO_WM_UNIT_ID" val="diagram2021116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a"/>
  <p:tag name="KSO_WM_UNIT_VALUE" val="31"/>
</p:tagLst>
</file>

<file path=ppt/tags/tag537.xml><?xml version="1.0" encoding="utf-8"?>
<p:tagLst xmlns:a="http://schemas.openxmlformats.org/drawingml/2006/main" xmlns:r="http://schemas.openxmlformats.org/officeDocument/2006/relationships" xmlns:p="http://schemas.openxmlformats.org/presentationml/2006/main">
  <p:tag name="KSO_WM_ASSEMBLE_CHIP_INDEX" val="9b85cbf3904743ecbb21bae8db4c1246"/>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cc91c62b13c0b940a974"/>
  <p:tag name="KSO_WM_TEMPLATE_ASSEMBLE_XID" val="5f6acc91c62b13c0b940a974"/>
  <p:tag name="KSO_WM_TEMPLATE_CATEGORY" val="diagram"/>
  <p:tag name="KSO_WM_TEMPLATE_INDEX" val="20211164"/>
  <p:tag name="KSO_WM_UNIT_BLOCK" val="0"/>
  <p:tag name="KSO_WM_UNIT_COMPATIBLE" val="0"/>
  <p:tag name="KSO_WM_UNIT_DEC_AREA_ID" val="935a4d874f444a15a61051de70b6b25c"/>
  <p:tag name="KSO_WM_UNIT_DECORATE_INFO" val=""/>
  <p:tag name="KSO_WM_UNIT_DEFAULT_FONT" val="14;20;2"/>
  <p:tag name="KSO_WM_UNIT_DIAGRAM_ISNUMVISUAL" val="0"/>
  <p:tag name="KSO_WM_UNIT_DIAGRAM_ISREFERUNIT" val="0"/>
  <p:tag name="KSO_WM_UNIT_HIGHLIGHT" val="0"/>
  <p:tag name="KSO_WM_UNIT_ID" val="diagram20211164_1*f*2"/>
  <p:tag name="KSO_WM_UNIT_INDEX" val="2"/>
  <p:tag name="KSO_WM_UNIT_LAYERLEVEL" val="1"/>
  <p:tag name="KSO_WM_UNIT_NOCLEAR" val="0"/>
  <p:tag name="KSO_WM_UNIT_PRESET_TEXT" val="单击此处添加正文。"/>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74"/>
</p:tagLst>
</file>

<file path=ppt/tags/tag538.xml><?xml version="1.0" encoding="utf-8"?>
<p:tagLst xmlns:a="http://schemas.openxmlformats.org/drawingml/2006/main" xmlns:r="http://schemas.openxmlformats.org/officeDocument/2006/relationships" xmlns:p="http://schemas.openxmlformats.org/presentationml/2006/main">
  <p:tag name="KSO_WM_ASSEMBLE_CHIP_INDEX" val="9793ab0adcf8465bab57af424792319f"/>
  <p:tag name="KSO_WM_BEAUTIFY_FLAG" val="#wm#"/>
  <p:tag name="KSO_WM_CHIP_FILLAREA_FILL_RULE" val="{&quot;fill_align&quot;:&quot;l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acc91c62b13c0b940a974"/>
  <p:tag name="KSO_WM_TEMPLATE_ASSEMBLE_XID" val="5f6acc91c62b13c0b940a974"/>
  <p:tag name="KSO_WM_TEMPLATE_CATEGORY" val="diagram"/>
  <p:tag name="KSO_WM_TEMPLATE_INDEX" val="20211164"/>
  <p:tag name="KSO_WM_UNIT_BLOCK" val="0"/>
  <p:tag name="KSO_WM_UNIT_COMPATIBLE" val="0"/>
  <p:tag name="KSO_WM_UNIT_DEC_AREA_ID" val="d196040a18bd4268aa8a5c5327a7e74a"/>
  <p:tag name="KSO_WM_UNIT_DECORATE_INFO" val=""/>
  <p:tag name="KSO_WM_UNIT_DEFAULT_FONT" val="14;20;2"/>
  <p:tag name="KSO_WM_UNIT_DIAGRAM_ISNUMVISUAL" val="0"/>
  <p:tag name="KSO_WM_UNIT_DIAGRAM_ISREFERUNIT" val="0"/>
  <p:tag name="KSO_WM_UNIT_HIGHLIGHT" val="0"/>
  <p:tag name="KSO_WM_UNIT_ID" val="diagram2021116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
  <p:tag name="KSO_WM_UNIT_SHOW_EDIT_AREA_INDICATION" val="1"/>
  <p:tag name="KSO_WM_UNIT_SM_LIMIT_TYPE" val=""/>
  <p:tag name="KSO_WM_UNIT_SUBTYPE" val="a"/>
  <p:tag name="KSO_WM_UNIT_SUPPORT_UNIT_TYPE" val="[&quot;d&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215"/>
</p:tagLst>
</file>

<file path=ppt/tags/tag53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a58e478fb0c58a947c"/>
  <p:tag name="KSO_WM_TAG_VERSION" val="1.0"/>
  <p:tag name="KSO_WM_TEMPLATE_ASSEMBLE_GROUPID" val="5f6acc91c62b13c0b940a974"/>
  <p:tag name="KSO_WM_TEMPLATE_ASSEMBLE_XID" val="5f6acc91c62b13c0b940a974"/>
  <p:tag name="KSO_WM_TEMPLATE_CATEGORY" val="diagram"/>
  <p:tag name="KSO_WM_TEMPLATE_INDEX" val="20211164"/>
  <p:tag name="KSO_WM_UNIT_BLOCK" val="0"/>
  <p:tag name="KSO_WM_UNIT_COMPATIBLE" val="0"/>
  <p:tag name="KSO_WM_UNIT_DEC_AREA_ID" val="f4449a6aa6034106bd9c9014a46abef8"/>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1164_1*i*3"/>
  <p:tag name="KSO_WM_UNIT_INDEX" val="3"/>
  <p:tag name="KSO_WM_UNIT_LAYERLEVEL" val="1"/>
  <p:tag name="KSO_WM_UNIT_SM_LIMIT_TYPE" val="1"/>
  <p:tag name="KSO_WM_UNIT_TYPE" val="i"/>
</p:tagLst>
</file>

<file path=ppt/tags/tag5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4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a58e478fb0c58a947c"/>
  <p:tag name="KSO_WM_TAG_VERSION" val="1.0"/>
  <p:tag name="KSO_WM_TEMPLATE_ASSEMBLE_GROUPID" val="5f6acc91c62b13c0b940a974"/>
  <p:tag name="KSO_WM_TEMPLATE_ASSEMBLE_XID" val="5f6acc91c62b13c0b940a974"/>
  <p:tag name="KSO_WM_TEMPLATE_CATEGORY" val="diagram"/>
  <p:tag name="KSO_WM_TEMPLATE_INDEX" val="20211164"/>
  <p:tag name="KSO_WM_UNIT_COMPATIBLE" val="0"/>
  <p:tag name="KSO_WM_UNIT_DIAGRAM_ISNUMVISUAL" val="0"/>
  <p:tag name="KSO_WM_UNIT_DIAGRAM_ISREFERUNIT" val="0"/>
  <p:tag name="KSO_WM_UNIT_HIGHLIGHT" val="0"/>
  <p:tag name="KSO_WM_UNIT_ID" val="diagram20211164_1*i*4"/>
  <p:tag name="KSO_WM_UNIT_INDEX" val="4"/>
  <p:tag name="KSO_WM_UNIT_LAYERLEVEL" val="1"/>
  <p:tag name="KSO_WM_UNIT_SM_LIMIT_TYPE" val="1"/>
  <p:tag name="KSO_WM_UNIT_TEXT_FILL_FORE_SCHEMECOLOR_INDEX" val="13"/>
  <p:tag name="KSO_WM_UNIT_TEXT_FILL_FORE_SCHEMECOLOR_INDEX_BRIGHTNESS" val="0"/>
  <p:tag name="KSO_WM_UNIT_TEXT_FILL_TYPE" val="1"/>
  <p:tag name="KSO_WM_UNIT_TYPE" val="i"/>
  <p:tag name="KSO_WM_UNIT_VALUE" val="6"/>
</p:tagLst>
</file>

<file path=ppt/tags/tag54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5ee1ca4d6848d78f644aeb"/>
  <p:tag name="KSO_WM_CHIP_XID" val="5f5f3ba58e478fb0c58a947c"/>
  <p:tag name="KSO_WM_TAG_VERSION" val="1.0"/>
  <p:tag name="KSO_WM_TEMPLATE_ASSEMBLE_GROUPID" val="5f6acc91c62b13c0b940a974"/>
  <p:tag name="KSO_WM_TEMPLATE_ASSEMBLE_XID" val="5f6acc91c62b13c0b940a974"/>
  <p:tag name="KSO_WM_TEMPLATE_CATEGORY" val="diagram"/>
  <p:tag name="KSO_WM_TEMPLATE_INDEX" val="20211164"/>
  <p:tag name="KSO_WM_UNIT_COMPATIBLE" val="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1164_1*i*5"/>
  <p:tag name="KSO_WM_UNIT_INDEX" val="5"/>
  <p:tag name="KSO_WM_UNIT_LAYERLEVEL" val="1"/>
  <p:tag name="KSO_WM_UNIT_SM_LIMIT_TYPE" val="1"/>
  <p:tag name="KSO_WM_UNIT_TEXT_FILL_FORE_SCHEMECOLOR_INDEX" val="13"/>
  <p:tag name="KSO_WM_UNIT_TEXT_FILL_FORE_SCHEMECOLOR_INDEX_BRIGHTNESS" val="0"/>
  <p:tag name="KSO_WM_UNIT_TEXT_FILL_TYPE" val="1"/>
  <p:tag name="KSO_WM_UNIT_TYPE" val="i"/>
  <p:tag name="KSO_WM_UNIT_VALUE" val="6"/>
</p:tagLst>
</file>

<file path=ppt/tags/tag542.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75bdd29ae5214fe0acecf037d8326212&quot;,&quot;fill_align&quot;:&quot;cm&quot;,&quot;text_align&quot;:&quot;cm&quot;,&quot;text_direction&quot;:&quot;horizontal&quot;,&quot;chip_types&quot;:[&quot;picture&quot;]},{&quot;fill_id&quot;:&quot;cbcf4f92478f425c9c02a58d10a658c1&quot;,&quot;fill_align&quot;:&quot;lb&quot;,&quot;text_align&quot;:&quot;lb&quot;,&quot;text_direction&quot;:&quot;horizontal&quot;,&quot;chip_types&quot;:[&quot;header&quot;]},{&quot;fill_id&quot;:&quot;56b8915d08b740a9bd63d2f6f56d9662&quot;,&quot;fill_align&quot;:&quot;lt&quot;,&quot;text_align&quot;:&quot;lt&quot;,&quot;text_direction&quot;:&quot;horizontal&quot;,&quot;chip_types&quot;:[&quot;text&quot;,&quot;picture&quot;,&quot;chart&quot;,&quot;table&quot;]}]]"/>
  <p:tag name="KSO_WM_CHIP_GROUPID" val="5ef0868204715a21078025bc"/>
  <p:tag name="KSO_WM_CHIP_INFOS" val="{&quot;layout_type&quot;:&quot;leftright&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f0868204715a21078025bd"/>
  <p:tag name="KSO_WM_SLIDE_BACKGROUND" val="[&quot;general&quot;]"/>
  <p:tag name="KSO_WM_SLIDE_BACKGROUND_TYPE" val="general"/>
  <p:tag name="KSO_WM_SLIDE_BK_DARK_LIGHT" val="2"/>
  <p:tag name="KSO_WM_SLIDE_ID" val="diagram20211066_1"/>
  <p:tag name="KSO_WM_SLIDE_INDEX" val="1"/>
  <p:tag name="KSO_WM_SLIDE_ITEM_CNT" val="0"/>
  <p:tag name="KSO_WM_SLIDE_LAYOUT" val="a_d"/>
  <p:tag name="KSO_WM_SLIDE_LAYOUT_CNT" val="1_2"/>
  <p:tag name="KSO_WM_SLIDE_LAYOUT_INFO" val="{&quot;backgroundInfo&quot;:[{&quot;bottom&quot;:0,&quot;bottomAbs&quot;:false,&quot;left&quot;:0,&quot;leftAbs&quot;:false,&quot;right&quot;:0,&quot;rightAbs&quot;:false,&quot;top&quot;:0,&quot;topAbs&quot;:false,&quot;type&quot;:&quot;general&quot;}],&quot;direction&quot;:1,&quot;id&quot;:&quot;2020-09-23T10:38:06&quot;,&quot;maxSize&quot;:{&quot;size1&quot;:53.799999999999997},&quot;minSize&quot;:{&quot;size1&quot;:28.699999999999999},&quot;normalSize&quot;:{&quot;size1&quot;:48.300104166666657},&quot;subLayout&quot;:[{&quot;id&quot;:&quot;2020-09-23T10:38:06&quot;,&quot;type&quot;:0},{&quot;id&quot;:&quot;2020-09-23T10:38:06&quot;,&quot;maxSize&quot;:{&quot;size1&quot;:37.899686001791373},&quot;minSize&quot;:{&quot;size1&quot;:24.399686001791377},&quot;normalSize&quot;:{&quot;size1&quot;:24.673204520309895},&quot;subLayout&quot;:[{&quot;id&quot;:&quot;2020-09-23T10:38:06&quot;,&quot;margin&quot;:{&quot;bottom&quot;:0.026000002399086952,&quot;left&quot;:1.253000020980835,&quot;right&quot;:1.2699999809265137,&quot;top&quot;:2.5399999618530273},&quot;type&quot;:0},{&quot;id&quot;:&quot;2020-09-23T10:38:06&quot;,&quot;margin&quot;:{&quot;bottom&quot;:2.5399999618530273,&quot;left&quot;:1.253000020980835,&quot;right&quot;:1.2699999809265137,&quot;top&quot;:0.81999999284744263},&quot;type&quot;:0}],&quot;type&quot;:0}],&quot;type&quot;:0}"/>
  <p:tag name="KSO_WM_SLIDE_POSITION" val="0*0"/>
  <p:tag name="KSO_WM_SLIDE_RATIO" val="1.777778"/>
  <p:tag name="KSO_WM_SLIDE_SIZE" val="924*540"/>
  <p:tag name="KSO_WM_SLIDE_SUBTYPE" val="picTxt"/>
  <p:tag name="KSO_WM_SLIDE_SUPPORT_FEATURE_TYPE" val="0"/>
  <p:tag name="KSO_WM_SLIDE_TYPE" val="text"/>
  <p:tag name="KSO_WM_TAG_VERSION" val="1.0"/>
  <p:tag name="KSO_WM_TEMPLATE_ASSEMBLE_GROUPID" val="5f6ab50e2eaee48abcfef3bf"/>
  <p:tag name="KSO_WM_TEMPLATE_ASSEMBLE_XID" val="5f6ab50e2eaee48abcfef3bf"/>
  <p:tag name="KSO_WM_TEMPLATE_CATEGORY" val="diagram"/>
  <p:tag name="KSO_WM_TEMPLATE_COLOR_TYPE" val="1"/>
  <p:tag name="KSO_WM_TEMPLATE_INDEX" val="20211066"/>
  <p:tag name="KSO_WM_TEMPLATE_MASTER_TYPE" val="0"/>
  <p:tag name="KSO_WM_TEMPLATE_SUBCATEGORY" val="21"/>
</p:tagLst>
</file>

<file path=ppt/tags/tag543.xml><?xml version="1.0" encoding="utf-8"?>
<p:tagLst xmlns:a="http://schemas.openxmlformats.org/drawingml/2006/main" xmlns:r="http://schemas.openxmlformats.org/officeDocument/2006/relationships" xmlns:p="http://schemas.openxmlformats.org/presentationml/2006/main">
  <p:tag name="KSO_WM_ASSEMBLE_CHIP_INDEX" val="91b77e95a3df450285db1f0b78a39ea8"/>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6ab50e2eaee48abcfef3bf"/>
  <p:tag name="KSO_WM_TEMPLATE_ASSEMBLE_XID" val="5f6ab50e2eaee48abcfef3bf"/>
  <p:tag name="KSO_WM_TEMPLATE_CATEGORY" val="diagram"/>
  <p:tag name="KSO_WM_TEMPLATE_INDEX" val="20211066"/>
  <p:tag name="KSO_WM_UNIT_COMPATIBLE" val="1"/>
  <p:tag name="KSO_WM_UNIT_DEC_AREA_ID" val="0d0966f4624a45b1b355d7b770824c78"/>
  <p:tag name="KSO_WM_UNIT_DECORATE_INFO" val=""/>
  <p:tag name="KSO_WM_UNIT_DIAGRAM_ISNUMVISUAL" val="0"/>
  <p:tag name="KSO_WM_UNIT_DIAGRAM_ISREFERUNIT" val="0"/>
  <p:tag name="KSO_WM_UNIT_HIGHLIGHT" val="0"/>
  <p:tag name="KSO_WM_UNIT_ID" val="diagram20211066_1*d*2"/>
  <p:tag name="KSO_WM_UNIT_INDEX" val="2"/>
  <p:tag name="KSO_WM_UNIT_LAYERLEVEL" val="1"/>
  <p:tag name="KSO_WM_UNIT_PLACING_PICTURE" val="91b77e95a3df450285db1f0b78a39ea8"/>
  <p:tag name="KSO_WM_UNIT_SM_LIMIT_TYPE" val=""/>
  <p:tag name="KSO_WM_UNIT_TYPE" val="d"/>
  <p:tag name="KSO_WM_UNIT_VALUE" val="1904*1819"/>
</p:tagLst>
</file>

<file path=ppt/tags/tag544.xml><?xml version="1.0" encoding="utf-8"?>
<p:tagLst xmlns:a="http://schemas.openxmlformats.org/drawingml/2006/main" xmlns:r="http://schemas.openxmlformats.org/officeDocument/2006/relationships" xmlns:p="http://schemas.openxmlformats.org/presentationml/2006/main">
  <p:tag name="KSO_WM_ASSEMBLE_CHIP_INDEX" val="47e5737dc6f04641bf3265b2ea989744"/>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ab50e2eaee48abcfef3bf"/>
  <p:tag name="KSO_WM_TEMPLATE_ASSEMBLE_XID" val="5f6ab50e2eaee48abcfef3bf"/>
  <p:tag name="KSO_WM_TEMPLATE_CATEGORY" val="diagram"/>
  <p:tag name="KSO_WM_TEMPLATE_INDEX" val="20211066"/>
  <p:tag name="KSO_WM_UNIT_BLOCK" val="0"/>
  <p:tag name="KSO_WM_UNIT_COMPATIBLE" val="0"/>
  <p:tag name="KSO_WM_UNIT_DEC_AREA_ID" val="2ca1f261c0874bc89dd5574a335b2ab8"/>
  <p:tag name="KSO_WM_UNIT_DECORATE_INFO" val=""/>
  <p:tag name="KSO_WM_UNIT_DEFAULT_FONT" val="24;44;4"/>
  <p:tag name="KSO_WM_UNIT_DIAGRAM_ISNUMVISUAL" val="0"/>
  <p:tag name="KSO_WM_UNIT_DIAGRAM_ISREFERUNIT" val="0"/>
  <p:tag name="KSO_WM_UNIT_HIGHLIGHT" val="0"/>
  <p:tag name="KSO_WM_UNIT_ID" val="diagram20211066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a"/>
  <p:tag name="KSO_WM_UNIT_VALUE" val="18"/>
</p:tagLst>
</file>

<file path=ppt/tags/tag545.xml><?xml version="1.0" encoding="utf-8"?>
<p:tagLst xmlns:a="http://schemas.openxmlformats.org/drawingml/2006/main" xmlns:r="http://schemas.openxmlformats.org/officeDocument/2006/relationships" xmlns:p="http://schemas.openxmlformats.org/presentationml/2006/main">
  <p:tag name="KSO_WM_ASSEMBLE_CHIP_INDEX" val="15bdae476ede41b3a18148073ae303cb"/>
  <p:tag name="KSO_WM_BEAUTIFY_FLAG" val="#wm#"/>
  <p:tag name="KSO_WM_CHIP_FILLAREA_FILL_RULE" val="{&quot;fill_align&quot;:&quot;lt&quot;,&quot;fill_mode&quot;:&quot;full&quot;,&quot;sacle_strategy&quot;:&quot;smart&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6ab50e2eaee48abcfef3bf"/>
  <p:tag name="KSO_WM_TEMPLATE_ASSEMBLE_XID" val="5f6ab50e2eaee48abcfef3bf"/>
  <p:tag name="KSO_WM_TEMPLATE_CATEGORY" val="diagram"/>
  <p:tag name="KSO_WM_TEMPLATE_INDEX" val="20211066"/>
  <p:tag name="KSO_WM_UNIT_COMPATIBLE" val="0"/>
  <p:tag name="KSO_WM_UNIT_DEC_AREA_ID" val="74a7f10070cc4807bd07ca6fee1f4787"/>
  <p:tag name="KSO_WM_UNIT_DECORATE_INFO" val=""/>
  <p:tag name="KSO_WM_UNIT_DIAGRAM_ISNUMVISUAL" val="0"/>
  <p:tag name="KSO_WM_UNIT_DIAGRAM_ISREFERUNIT" val="0"/>
  <p:tag name="KSO_WM_UNIT_HIGHLIGHT" val="0"/>
  <p:tag name="KSO_WM_UNIT_ID" val="diagram20211066_1*d*1"/>
  <p:tag name="KSO_WM_UNIT_INDEX" val="1"/>
  <p:tag name="KSO_WM_UNIT_LAYERLEVEL" val="1"/>
  <p:tag name="KSO_WM_UNIT_PICTURE_CLIP_FLAG" val="0"/>
  <p:tag name="KSO_WM_UNIT_PLACING_PICTURE" val="15bdae476ede41b3a18148073ae303cb"/>
  <p:tag name="KSO_WM_UNIT_SM_LIMIT_TYPE" val=""/>
  <p:tag name="KSO_WM_UNIT_SUPPORT_UNIT_TYPE" val="[&quot;d&quot;,&quot;α&quot;,&quot;β&quot;]"/>
  <p:tag name="KSO_WM_UNIT_TYPE" val="d"/>
  <p:tag name="KSO_WM_UNIT_VALUE" val="846*1311"/>
</p:tagLst>
</file>

<file path=ppt/tags/tag546.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b&quot;,&quot;text_direction&quot;:&quot;horizontal&quot;,&quot;support_big_font&quot;:false,&quot;fill_id&quot;:&quot;1f9400aa67634debb14c0f2e1bbdb985&quot;,&quot;fill_align&quot;:&quot;lb&quot;,&quot;chip_types&quot;:[&quot;header&quot;]},{&quot;text_align&quot;:&quot;lt&quot;,&quot;text_direction&quot;:&quot;horizontal&quot;,&quot;support_big_font&quot;:false,&quot;fill_id&quot;:&quot;d27db89b91d249858735eecaeeb1dfb2&quot;,&quot;fill_align&quot;:&quot;lt&quot;,&quot;chip_types&quot;:[&quot;text&quot;]},{&quot;text_align&quot;:&quot;lm&quot;,&quot;text_direction&quot;:&quot;horizontal&quot;,&quot;support_big_font&quot;:false,&quot;fill_id&quot;:&quot;0e00e037a4de4eb882adff831dc7f8f7&quot;,&quot;fill_align&quot;:&quot;cm&quot;,&quot;chip_types&quot;:[&quot;pictext&quot;,&quot;text&quot;,&quot;picture&quot;,&quot;chart&quot;,&quot;table&quot;]}]]"/>
  <p:tag name="KSO_WM_CHIP_GROUPID" val="5f700bee747e3ea6e2929121"/>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00bee747e3ea6e2929122"/>
  <p:tag name="KSO_WM_SLIDE_BACKGROUND" val="[&quot;leftRight&quot;]"/>
  <p:tag name="KSO_WM_SLIDE_BACKGROUND_TYPE" val="leftRight"/>
  <p:tag name="KSO_WM_SLIDE_BK_DARK_LIGHT" val="2"/>
  <p:tag name="KSO_WM_SLIDE_ID" val="diagram20212706_1"/>
  <p:tag name="KSO_WM_SLIDE_INDEX" val="1"/>
  <p:tag name="KSO_WM_SLIDE_ITEM_CNT" val="0"/>
  <p:tag name="KSO_WM_SLIDE_LAYOUT" val="a_f"/>
  <p:tag name="KSO_WM_SLIDE_LAYOUT_CNT" val="1_2"/>
  <p:tag name="KSO_WM_SLIDE_LAYOUT_INFO" val="{&quot;direction&quot;:1,&quot;id&quot;:&quot;2020-09-29T21:00:06&quot;,&quot;maxSize&quot;:{&quot;size1&quot;:33.799999999999997},&quot;minSize&quot;:{&quot;size1&quot;:33.799999999999997},&quot;normalSize&quot;:{&quot;size1&quot;:33.799999999999997},&quot;subLayout&quot;:[{&quot;backgroundInfo&quot;:[{&quot;bottom&quot;:0,&quot;bottomAbs&quot;:false,&quot;left&quot;:0,&quot;leftAbs&quot;:false,&quot;right&quot;:0,&quot;rightAbs&quot;:false,&quot;top&quot;:0,&quot;topAbs&quot;:false,&quot;type&quot;:&quot;leftRight&quot;}],&quot;id&quot;:&quot;2020-09-29T21:00:06&quot;,&quot;maxSize&quot;:{&quot;size1&quot;:55.600000000000001},&quot;minSize&quot;:{&quot;size1&quot;:35.700000000000003},&quot;normalSize&quot;:{&quot;size1&quot;:35.700000000000003},&quot;subLayout&quot;:[{&quot;id&quot;:&quot;2020-09-29T21:00:06&quot;,&quot;margin&quot;:{&quot;bottom&quot;:0.026000002399086952,&quot;left&quot;:1.6929999589920044,&quot;right&quot;:1.7100000381469727,&quot;top&quot;:3.3870000839233398},&quot;type&quot;:0},{&quot;id&quot;:&quot;2020-09-29T21:00:06&quot;,&quot;margin&quot;:{&quot;bottom&quot;:3.3870000839233398,&quot;left&quot;:1.6929999589920044,&quot;right&quot;:1.7100000381469727,&quot;top&quot;:0.3970000147819519},&quot;type&quot;:0}],&quot;type&quot;:0},{&quot;id&quot;:&quot;2020-09-29T21:00:06&quot;,&quot;margin&quot;:{&quot;bottom&quot;:4.6570000648498535,&quot;left&quot;:2.1180000305175781,&quot;right&quot;:2.1170001029968262,&quot;top&quot;:4.6570000648498535},&quot;type&quot;:0}],&quot;type&quot;:0}"/>
  <p:tag name="KSO_WM_SLIDE_POSITION" val="0*0"/>
  <p:tag name="KSO_WM_SLIDE_RATIO" val="1.777778"/>
  <p:tag name="KSO_WM_SLIDE_SIZE" val="903*540"/>
  <p:tag name="KSO_WM_SLIDE_SUBTYPE" val="pureTxt"/>
  <p:tag name="KSO_WM_SLIDE_SUPPORT_FEATURE_TYPE" val="0"/>
  <p:tag name="KSO_WM_SLIDE_TYPE" val="text"/>
  <p:tag name="KSO_WM_TAG_VERSION" val="1.0"/>
  <p:tag name="KSO_WM_TEMPLATE_ASSEMBLE_GROUPID" val="5f732fd00ff15d9a40f82b9e"/>
  <p:tag name="KSO_WM_TEMPLATE_ASSEMBLE_XID" val="5f732fd00ff15d9a40f82b9e"/>
  <p:tag name="KSO_WM_TEMPLATE_CATEGORY" val="diagram"/>
  <p:tag name="KSO_WM_TEMPLATE_COLOR_TYPE" val="1"/>
  <p:tag name="KSO_WM_TEMPLATE_INDEX" val="20212706"/>
  <p:tag name="KSO_WM_TEMPLATE_MASTER_TYPE" val="0"/>
  <p:tag name="KSO_WM_TEMPLATE_SUBCATEGORY" val="21"/>
</p:tagLst>
</file>

<file path=ppt/tags/tag547.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FILL_FORE_SCHEMECOLOR_INDEX" val="15"/>
  <p:tag name="KSO_WM_UNIT_FILL_FORE_SCHEMECOLOR_INDEX_BRIGHTNESS" val="-0.9"/>
  <p:tag name="KSO_WM_UNIT_FILL_TYPE" val="1"/>
  <p:tag name="KSO_WM_UNIT_HIGHLIGHT" val="0"/>
  <p:tag name="KSO_WM_UNIT_ID" val="_14*i*1"/>
  <p:tag name="KSO_WM_UNIT_INDEX" val="1"/>
  <p:tag name="KSO_WM_UNIT_LAYERLEVEL" val="1"/>
  <p:tag name="KSO_WM_UNIT_SUBTYPE" val="h"/>
  <p:tag name="KSO_WM_UNIT_TEXT_FILL_FORE_SCHEMECOLOR_INDEX" val="2"/>
  <p:tag name="KSO_WM_UNIT_TEXT_FILL_FORE_SCHEMECOLOR_INDEX_BRIGHTNESS" val="0"/>
  <p:tag name="KSO_WM_UNIT_TEXT_FILL_TYPE" val="1"/>
  <p:tag name="KSO_WM_UNIT_TYPE" val="i"/>
</p:tagLst>
</file>

<file path=ppt/tags/tag548.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6"/>
  <p:tag name="KSO_WM_UNIT_FILL_FORE_SCHEMECOLOR_INDEX_2" val="16"/>
  <p:tag name="KSO_WM_UNIT_FILL_FORE_SCHEMECOLOR_INDEX_2_BRIGHTNESS" val="0"/>
  <p:tag name="KSO_WM_UNIT_FILL_FORE_SCHEMECOLOR_INDEX_2_POS" val="1"/>
  <p:tag name="KSO_WM_UNIT_FILL_FORE_SCHEMECOLOR_INDEX_2_TRANS" val="0.9"/>
  <p:tag name="KSO_WM_UNIT_FILL_GRADIENT_ANGLE" val="270"/>
  <p:tag name="KSO_WM_UNIT_FILL_GRADIENT_DIRECTION" val="6"/>
  <p:tag name="KSO_WM_UNIT_FILL_GRADIENT_TYPE" val="0"/>
  <p:tag name="KSO_WM_UNIT_FILL_TYPE" val="3"/>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549.xml><?xml version="1.0" encoding="utf-8"?>
<p:tagLst xmlns:a="http://schemas.openxmlformats.org/drawingml/2006/main" xmlns:r="http://schemas.openxmlformats.org/officeDocument/2006/relationships"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FILL_FORE_SCHEMECOLOR_INDEX_1" val="16"/>
  <p:tag name="KSO_WM_UNIT_FILL_FORE_SCHEMECOLOR_INDEX_1_BRIGHTNESS" val="0"/>
  <p:tag name="KSO_WM_UNIT_FILL_FORE_SCHEMECOLOR_INDEX_1_POS" val="0"/>
  <p:tag name="KSO_WM_UNIT_FILL_FORE_SCHEMECOLOR_INDEX_1_TRANS" val="0.6"/>
  <p:tag name="KSO_WM_UNIT_FILL_FORE_SCHEMECOLOR_INDEX_2" val="16"/>
  <p:tag name="KSO_WM_UNIT_FILL_FORE_SCHEMECOLOR_INDEX_2_BRIGHTNESS" val="0"/>
  <p:tag name="KSO_WM_UNIT_FILL_FORE_SCHEMECOLOR_INDEX_2_POS" val="1"/>
  <p:tag name="KSO_WM_UNIT_FILL_FORE_SCHEMECOLOR_INDEX_2_TRANS" val="0.9"/>
  <p:tag name="KSO_WM_UNIT_FILL_GRADIENT_ANGLE" val="270"/>
  <p:tag name="KSO_WM_UNIT_FILL_GRADIENT_DIRECTION" val="6"/>
  <p:tag name="KSO_WM_UNIT_FILL_GRADIENT_TYPE" val="0"/>
  <p:tag name="KSO_WM_UNIT_FILL_TYPE" val="3"/>
  <p:tag name="KSO_WM_UNIT_HIGHLIGHT" val="0"/>
  <p:tag name="KSO_WM_UNIT_ID" val="_14**"/>
  <p:tag name="KSO_WM_UNIT_LAYERLEVEL" val="1"/>
  <p:tag name="KSO_WM_UNIT_TEXT_FILL_FORE_SCHEMECOLOR_INDEX" val="2"/>
  <p:tag name="KSO_WM_UNIT_TEXT_FILL_FORE_SCHEMECOLOR_INDEX_BRIGHTNESS" val="0"/>
  <p:tag name="KSO_WM_UNIT_TEXT_FILL_TYPE" val="1"/>
  <p:tag name="KSO_WM_UNIT_TYPE" val="i"/>
</p:tagLst>
</file>

<file path=ppt/tags/tag5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5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700bee747e3ea6e2929121"/>
  <p:tag name="KSO_WM_CHIP_XID" val="5f700bee747e3ea6e2929122"/>
  <p:tag name="KSO_WM_TAG_VERSION" val="1.0"/>
  <p:tag name="KSO_WM_TEMPLATE_ASSEMBLE_GROUPID" val="5f732fd00ff15d9a40f82b9e"/>
  <p:tag name="KSO_WM_TEMPLATE_ASSEMBLE_XID" val="5f732fd00ff15d9a40f82b9e"/>
  <p:tag name="KSO_WM_TEMPLATE_CATEGORY" val="diagram"/>
  <p:tag name="KSO_WM_TEMPLATE_INDEX" val="20212706"/>
  <p:tag name="KSO_WM_UNIT_BLOCK" val="0"/>
  <p:tag name="KSO_WM_UNIT_COMPATIBLE" val="0"/>
  <p:tag name="KSO_WM_UNIT_DEC_AREA_ID" val="6c1e949465f344d398227ae3ffc73b1d"/>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706_1*i*2"/>
  <p:tag name="KSO_WM_UNIT_INDEX" val="2"/>
  <p:tag name="KSO_WM_UNIT_LAYERLEVEL" val="1"/>
  <p:tag name="KSO_WM_UNIT_SM_LIMIT_TYPE" val="1"/>
  <p:tag name="KSO_WM_UNIT_TEXT_FILL_FORE_SCHEMECOLOR_INDEX" val="13"/>
  <p:tag name="KSO_WM_UNIT_TEXT_FILL_FORE_SCHEMECOLOR_INDEX_BRIGHTNESS" val="0"/>
  <p:tag name="KSO_WM_UNIT_TEXT_FILL_TYPE" val="1"/>
  <p:tag name="KSO_WM_UNIT_TYPE" val="i"/>
  <p:tag name="KSO_WM_UNIT_VALUE" val="6"/>
</p:tagLst>
</file>

<file path=ppt/tags/tag551.xml><?xml version="1.0" encoding="utf-8"?>
<p:tagLst xmlns:a="http://schemas.openxmlformats.org/drawingml/2006/main" xmlns:r="http://schemas.openxmlformats.org/officeDocument/2006/relationships" xmlns:p="http://schemas.openxmlformats.org/presentationml/2006/main">
  <p:tag name="KSO_WM_ASSEMBLE_CHIP_INDEX" val="e358267e3d9a440a97ecdf552fab6585"/>
  <p:tag name="KSO_WM_BEAUTIFY_FLAG" val="#wm#"/>
  <p:tag name="KSO_WM_CHIP_FILLAREA_FILL_RULE" val="{&quot;fill_align&quot;:&quot;lb&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732fd00ff15d9a40f82b9e"/>
  <p:tag name="KSO_WM_TEMPLATE_ASSEMBLE_XID" val="5f732fd00ff15d9a40f82b9e"/>
  <p:tag name="KSO_WM_TEMPLATE_CATEGORY" val="diagram"/>
  <p:tag name="KSO_WM_TEMPLATE_INDEX" val="20212706"/>
  <p:tag name="KSO_WM_UNIT_BLOCK" val="0"/>
  <p:tag name="KSO_WM_UNIT_COMPATIBLE" val="0"/>
  <p:tag name="KSO_WM_UNIT_DEC_AREA_ID" val="cf5a43b4e3c24f5f8812edcdee0edfc0"/>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24;44;4"/>
  <p:tag name="KSO_WM_UNIT_DIAGRAM_ISNUMVISUAL" val="0"/>
  <p:tag name="KSO_WM_UNIT_DIAGRAM_ISREFERUNIT" val="0"/>
  <p:tag name="KSO_WM_UNIT_HIGHLIGHT" val="0"/>
  <p:tag name="KSO_WM_UNIT_ID" val="diagram20212706_1*a*1"/>
  <p:tag name="KSO_WM_UNIT_INDEX" val="1"/>
  <p:tag name="KSO_WM_UNIT_ISCONTENTSTITLE" val="0"/>
  <p:tag name="KSO_WM_UNIT_ISNUMDGMTITLE" val="0"/>
  <p:tag name="KSO_WM_UNIT_LAYERLEVEL" val="1"/>
  <p:tag name="KSO_WM_UNIT_NOCLEAR" val="0"/>
  <p:tag name="KSO_WM_UNIT_PRESET_TEXT" val="标题"/>
  <p:tag name="KSO_WM_UNIT_SHOW_EDIT_AREA_INDICATION" val="1"/>
  <p:tag name="KSO_WM_UNIT_SM_LIMIT_TYPE" val="0"/>
  <p:tag name="KSO_WM_UNIT_TEXT_FILL_FORE_SCHEMECOLOR_INDEX" val="13"/>
  <p:tag name="KSO_WM_UNIT_TEXT_FILL_FORE_SCHEMECOLOR_INDEX_BRIGHTNESS" val="0"/>
  <p:tag name="KSO_WM_UNIT_TEXT_FILL_TYPE" val="1"/>
  <p:tag name="KSO_WM_UNIT_TYPE" val="a"/>
  <p:tag name="KSO_WM_UNIT_VALUE" val="12"/>
</p:tagLst>
</file>

<file path=ppt/tags/tag552.xml><?xml version="1.0" encoding="utf-8"?>
<p:tagLst xmlns:a="http://schemas.openxmlformats.org/drawingml/2006/main" xmlns:r="http://schemas.openxmlformats.org/officeDocument/2006/relationships" xmlns:p="http://schemas.openxmlformats.org/presentationml/2006/main">
  <p:tag name="KSO_WM_ASSEMBLE_CHIP_INDEX" val="bca6e34369ec4d298416c365f3dee4e6"/>
  <p:tag name="KSO_WM_BEAUTIFY_FLAG" val="#wm#"/>
  <p:tag name="KSO_WM_CHIP_FILLAREA_FILL_RULE" val="{&quot;fill_align&quot;:&quot;lt&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32fd00ff15d9a40f82b9e"/>
  <p:tag name="KSO_WM_TEMPLATE_ASSEMBLE_XID" val="5f732fd00ff15d9a40f82b9e"/>
  <p:tag name="KSO_WM_TEMPLATE_CATEGORY" val="diagram"/>
  <p:tag name="KSO_WM_TEMPLATE_INDEX" val="20212706"/>
  <p:tag name="KSO_WM_UNIT_BLOCK" val="0"/>
  <p:tag name="KSO_WM_UNIT_COMPATIBLE" val="0"/>
  <p:tag name="KSO_WM_UNIT_DEC_AREA_ID" val="5afd2226aa1e4756908f67a54dd2233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14;20;2"/>
  <p:tag name="KSO_WM_UNIT_DIAGRAM_ISNUMVISUAL" val="0"/>
  <p:tag name="KSO_WM_UNIT_DIAGRAM_ISREFERUNIT" val="0"/>
  <p:tag name="KSO_WM_UNIT_HIGHLIGHT" val="0"/>
  <p:tag name="KSO_WM_UNIT_ID" val="diagram20212706_1*f*2"/>
  <p:tag name="KSO_WM_UNIT_INDEX" val="2"/>
  <p:tag name="KSO_WM_UNIT_LAYERLEVEL" val="1"/>
  <p:tag name="KSO_WM_UNIT_NOCLEAR" val="0"/>
  <p:tag name="KSO_WM_UNIT_PRESET_TEXT" val="单击此处添加正文，文字是您思想的提炼，请尽量言简意赅的阐述观点。"/>
  <p:tag name="KSO_WM_UNIT_SHOW_EDIT_AREA_INDICATION" val="1"/>
  <p:tag name="KSO_WM_UNIT_SM_LIMIT_TYPE" val="0"/>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44"/>
</p:tagLst>
</file>

<file path=ppt/tags/tag553.xml><?xml version="1.0" encoding="utf-8"?>
<p:tagLst xmlns:a="http://schemas.openxmlformats.org/drawingml/2006/main" xmlns:r="http://schemas.openxmlformats.org/officeDocument/2006/relationships" xmlns:p="http://schemas.openxmlformats.org/presentationml/2006/main">
  <p:tag name="KSO_WM_ASSEMBLE_CHIP_INDEX" val="19a215abbe8a4d138ea58595167e10df"/>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32fd00ff15d9a40f82b9e"/>
  <p:tag name="KSO_WM_TEMPLATE_ASSEMBLE_XID" val="5f732fd00ff15d9a40f82b9e"/>
  <p:tag name="KSO_WM_TEMPLATE_CATEGORY" val="diagram"/>
  <p:tag name="KSO_WM_TEMPLATE_INDEX" val="20212706"/>
  <p:tag name="KSO_WM_UNIT_BLOCK" val="0"/>
  <p:tag name="KSO_WM_UNIT_COMPATIBLE" val="0"/>
  <p:tag name="KSO_WM_UNIT_DEC_AREA_ID" val="d4a2bc365d96464584742682ca05218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14;20;2"/>
  <p:tag name="KSO_WM_UNIT_DIAGRAM_ISNUMVISUAL" val="0"/>
  <p:tag name="KSO_WM_UNIT_DIAGRAM_ISREFERUNIT" val="0"/>
  <p:tag name="KSO_WM_UNIT_HIGHLIGHT" val="0"/>
  <p:tag name="KSO_WM_UNIT_ID" val="diagram2021270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M_LIMIT_TYPE" val="0"/>
  <p:tag name="KSO_WM_UNIT_SUBTYPE" val="a"/>
  <p:tag name="KSO_WM_UNIT_SUPPORT_UNIT_TYPE" val="[&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50"/>
</p:tagLst>
</file>

<file path=ppt/tags/tag554.xml><?xml version="1.0" encoding="utf-8"?>
<p:tagLst xmlns:a="http://schemas.openxmlformats.org/drawingml/2006/main" xmlns:r="http://schemas.openxmlformats.org/officeDocument/2006/relationships" xmlns:p="http://schemas.openxmlformats.org/presentationml/2006/main">
  <p:tag name="KSO_WM_ASSEMBLE_CHIP_INDEX" val="19a215abbe8a4d138ea58595167e10df"/>
  <p:tag name="KSO_WM_BEAUTIFY_FLAG" val="#wm#"/>
  <p:tag name="KSO_WM_CHIP_FILLAREA_FILL_RULE" val="{&quot;fill_align&quot;:&quot;cm&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32fd00ff15d9a40f82b9e"/>
  <p:tag name="KSO_WM_TEMPLATE_ASSEMBLE_XID" val="5f732fd00ff15d9a40f82b9e"/>
  <p:tag name="KSO_WM_TEMPLATE_CATEGORY" val="diagram"/>
  <p:tag name="KSO_WM_TEMPLATE_INDEX" val="20212706"/>
  <p:tag name="KSO_WM_UNIT_BLOCK" val="0"/>
  <p:tag name="KSO_WM_UNIT_COMPATIBLE" val="0"/>
  <p:tag name="KSO_WM_UNIT_DEC_AREA_ID" val="d4a2bc365d96464584742682ca05218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EFAULT_FONT" val="14;20;2"/>
  <p:tag name="KSO_WM_UNIT_DIAGRAM_ISNUMVISUAL" val="0"/>
  <p:tag name="KSO_WM_UNIT_DIAGRAM_ISREFERUNIT" val="0"/>
  <p:tag name="KSO_WM_UNIT_HIGHLIGHT" val="0"/>
  <p:tag name="KSO_WM_UNIT_ID" val="diagram20212706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
  <p:tag name="KSO_WM_UNIT_SHOW_EDIT_AREA_INDICATION" val="1"/>
  <p:tag name="KSO_WM_UNIT_SM_LIMIT_TYPE" val="0"/>
  <p:tag name="KSO_WM_UNIT_SUBTYPE" val="a"/>
  <p:tag name="KSO_WM_UNIT_SUPPORT_UNIT_TYPE" val="[&quot;d&quot;,&quot;α&quot;,&quot;β&quot;]"/>
  <p:tag name="KSO_WM_UNIT_TEXT_FILL_FORE_SCHEMECOLOR_INDEX" val="13"/>
  <p:tag name="KSO_WM_UNIT_TEXT_FILL_FORE_SCHEMECOLOR_INDEX_BRIGHTNESS" val="0.25"/>
  <p:tag name="KSO_WM_UNIT_TEXT_FILL_TYPE" val="1"/>
  <p:tag name="KSO_WM_UNIT_TEXT_SUBTYPE" val="a"/>
  <p:tag name="KSO_WM_UNIT_TYPE" val="f"/>
  <p:tag name="KSO_WM_UNIT_VALUE" val="150"/>
</p:tagLst>
</file>

<file path=ppt/tags/tag555.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t&quot;,&quot;text_direction&quot;:&quot;horizontal&quot;,&quot;support_big_font&quot;:false,&quot;fill_id&quot;:&quot;ddcf2610c0ac4b45bec7e29ab0ab1f83&quot;,&quot;fill_align&quot;:&quot;ct&quot;,&quot;chip_types&quot;:[&quot;header&quot;]},{&quot;text_align&quot;:&quot;lm&quot;,&quot;text_direction&quot;:&quot;horizontal&quot;,&quot;support_features&quot;:[&quot;collage&quot;,&quot;carousel&quot;],&quot;support_big_font&quot;:false,&quot;fill_id&quot;:&quot;f2ad6f8ec5eb4c60ab8a9b497fa44351&quot;,&quot;fill_align&quot;:&quot;cm&quot;,&quot;chip_types&quot;:[&quot;diagram&quot;,&quot;pictext&quot;,&quot;text&quot;,&quot;picture&quot;,&quot;chart&quot;,&quot;table&quot;,&quot;video&quot;]}]]"/>
  <p:tag name="KSO_WM_CHIP_GROUPID" val="5e757e3269be4861f5f8614a"/>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607145688f7a6c7bea32a6"/>
  <p:tag name="KSO_WM_SLIDE_BACKGROUND" val="[&quot;general&quot;]"/>
  <p:tag name="KSO_WM_SLIDE_BACKGROUND_TYPE" val="general"/>
  <p:tag name="KSO_WM_SLIDE_BK_DARK_LIGHT" val="2"/>
  <p:tag name="KSO_WM_SLIDE_CAN_ADD_NAVIGATION" val="1"/>
  <p:tag name="KSO_WM_SLIDE_ID" val="diagram20212303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quot;topAbs&quot;:false,&quot;type&quot;:&quot;general&quot;}],&quot;id&quot;:&quot;2020-09-29T14:51:41&quot;,&quot;maxSize&quot;:{&quot;size1&quot;:31.100000000000001},&quot;minSize&quot;:{&quot;size1&quot;:20},&quot;normalSize&quot;:{&quot;size1&quot;:26.699999999999999},&quot;subLayout&quot;:[{&quot;id&quot;:&quot;2020-09-29T14:51:41&quot;,&quot;margin&quot;:{&quot;bottom&quot;:0.21199998259544373,&quot;left&quot;:1.6929999589920044,&quot;right&quot;:1.6929999589920044,&quot;top&quot;:1.6929999589920044},&quot;type&quot;:0},{&quot;id&quot;:&quot;2020-09-29T14:51:41&quot;,&quot;margin&quot;:{&quot;bottom&quot;:1.6929999589920044,&quot;left&quot;:1.6929999589920044,&quot;right&quot;:1.6929999589920044,&quot;top&quot;:0.42300000786781311},&quot;type&quot;:0}],&quot;type&quot;:0}"/>
  <p:tag name="KSO_WM_SLIDE_POSITION" val="0*-1"/>
  <p:tag name="KSO_WM_SLIDE_RATIO" val="1.777778"/>
  <p:tag name="KSO_WM_SLIDE_SIZE" val="959*543"/>
  <p:tag name="KSO_WM_SLIDE_SUBTYPE" val="picTxt"/>
  <p:tag name="KSO_WM_SLIDE_SUPPORT_FEATURE_TYPE" val="3"/>
  <p:tag name="KSO_WM_SLIDE_TYPE" val="text"/>
  <p:tag name="KSO_WM_TAG_VERSION" val="1.0"/>
  <p:tag name="KSO_WM_TEMPLATE_ASSEMBLE_GROUPID" val="5f72d97b0ff15d9a40f67399"/>
  <p:tag name="KSO_WM_TEMPLATE_ASSEMBLE_XID" val="5f72d97b0ff15d9a40f67399"/>
  <p:tag name="KSO_WM_TEMPLATE_CATEGORY" val="diagram"/>
  <p:tag name="KSO_WM_TEMPLATE_COLOR_TYPE" val="1"/>
  <p:tag name="KSO_WM_TEMPLATE_INDEX" val="20212303"/>
  <p:tag name="KSO_WM_TEMPLATE_MASTER_TYPE" val="0"/>
  <p:tag name="KSO_WM_TEMPLATE_SUBCATEGORY" val="21"/>
</p:tagLst>
</file>

<file path=ppt/tags/tag556.xml><?xml version="1.0" encoding="utf-8"?>
<p:tagLst xmlns:a="http://schemas.openxmlformats.org/drawingml/2006/main" xmlns:r="http://schemas.openxmlformats.org/officeDocument/2006/relationships" xmlns:p="http://schemas.openxmlformats.org/presentationml/2006/main">
  <p:tag name="KSO_WM_ASSEMBLE_CHIP_INDEX" val="cc80d97c619c4cc7b5114e8709aa9e95"/>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general"/>
  <p:tag name="KSO_WM_TAG_VERSION" val="1.0"/>
  <p:tag name="KSO_WM_TEMPLATE_CATEGORY" val="chip"/>
  <p:tag name="KSO_WM_TEMPLATE_INDEX" val="20204744"/>
  <p:tag name="KSO_WM_UNIT_COMPATIBLE" val="0"/>
  <p:tag name="KSO_WM_UNIT_DEC_AREA_ID" val="31a8d46273304d5197c42a882030b030"/>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557.xml><?xml version="1.0" encoding="utf-8"?>
<p:tagLst xmlns:a="http://schemas.openxmlformats.org/drawingml/2006/main" xmlns:r="http://schemas.openxmlformats.org/officeDocument/2006/relationships" xmlns:p="http://schemas.openxmlformats.org/presentationml/2006/main">
  <p:tag name="KSO_WM_ASSEMBLE_CHIP_INDEX" val="02da43137a3146b0a1b260e0a5dac470"/>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general"/>
  <p:tag name="KSO_WM_TAG_VERSION" val="1.0"/>
  <p:tag name="KSO_WM_TEMPLATE_CATEGORY" val="chip"/>
  <p:tag name="KSO_WM_TEMPLATE_INDEX" val="20204744"/>
  <p:tag name="KSO_WM_UNIT_COMPATIBLE" val="0"/>
  <p:tag name="KSO_WM_UNIT_DEC_AREA_ID" val="ee2b9c19b4b54c4197c6d873adb6bb64"/>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558.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757e3269be4861f5f8614a"/>
  <p:tag name="KSO_WM_CHIP_XID" val="5f607145688f7a6c7bea32a6"/>
  <p:tag name="KSO_WM_TAG_VERSION" val="1.0"/>
  <p:tag name="KSO_WM_TEMPLATE_ASSEMBLE_GROUPID" val="5f72d97b0ff15d9a40f67399"/>
  <p:tag name="KSO_WM_TEMPLATE_ASSEMBLE_XID" val="5f72d97b0ff15d9a40f67399"/>
  <p:tag name="KSO_WM_TEMPLATE_CATEGORY" val="diagram"/>
  <p:tag name="KSO_WM_TEMPLATE_INDEX" val="20212303"/>
  <p:tag name="KSO_WM_UNIT_BLOCK" val="0"/>
  <p:tag name="KSO_WM_UNIT_COMPATIBLE" val="0"/>
  <p:tag name="KSO_WM_UNIT_DEC_AREA_ID" val="5958082f407345a9b32327cc3901d63a"/>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2303_1*i*1"/>
  <p:tag name="KSO_WM_UNIT_INDEX" val="1"/>
  <p:tag name="KSO_WM_UNIT_LAYERLEVEL" val="1"/>
  <p:tag name="KSO_WM_UNIT_LINE_FILL_TYPE" val="2"/>
  <p:tag name="KSO_WM_UNIT_LINE_FORE_SCHEMECOLOR_INDEX" val="14"/>
  <p:tag name="KSO_WM_UNIT_LINE_FORE_SCHEMECOLOR_INDEX_BRIGHTNESS" val="-0.25"/>
  <p:tag name="KSO_WM_UNIT_SM_LIMIT_TYPE" val="1"/>
  <p:tag name="KSO_WM_UNIT_TYPE" val="i"/>
</p:tagLst>
</file>

<file path=ppt/tags/tag55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757e3269be4861f5f8614a"/>
  <p:tag name="KSO_WM_CHIP_XID" val="5f607145688f7a6c7bea32a6"/>
  <p:tag name="KSO_WM_TAG_VERSION" val="1.0"/>
  <p:tag name="KSO_WM_TEMPLATE_ASSEMBLE_GROUPID" val="5f72d97b0ff15d9a40f67399"/>
  <p:tag name="KSO_WM_TEMPLATE_ASSEMBLE_XID" val="5f72d97b0ff15d9a40f67399"/>
  <p:tag name="KSO_WM_TEMPLATE_CATEGORY" val="diagram"/>
  <p:tag name="KSO_WM_TEMPLATE_INDEX" val="20212303"/>
  <p:tag name="KSO_WM_UNIT_BLOCK" val="0"/>
  <p:tag name="KSO_WM_UNIT_COMPATIBLE" val="0"/>
  <p:tag name="KSO_WM_UNIT_DEC_AREA_ID" val="6bc7bd8f51ac4e23be9fabb2923e53b1"/>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diagram20212303_1*i*2"/>
  <p:tag name="KSO_WM_UNIT_INDEX" val="2"/>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72"/>
</p:tagLst>
</file>

<file path=ppt/tags/tag5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60.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757e3269be4861f5f8614a"/>
  <p:tag name="KSO_WM_CHIP_XID" val="5f607145688f7a6c7bea32a6"/>
  <p:tag name="KSO_WM_TAG_VERSION" val="1.0"/>
  <p:tag name="KSO_WM_TEMPLATE_ASSEMBLE_GROUPID" val="5f72d97b0ff15d9a40f67399"/>
  <p:tag name="KSO_WM_TEMPLATE_ASSEMBLE_XID" val="5f72d97b0ff15d9a40f67399"/>
  <p:tag name="KSO_WM_TEMPLATE_CATEGORY" val="diagram"/>
  <p:tag name="KSO_WM_TEMPLATE_INDEX" val="20212303"/>
  <p:tag name="KSO_WM_UNIT_BLOCK" val="0"/>
  <p:tag name="KSO_WM_UNIT_COMPATIBLE" val="0"/>
  <p:tag name="KSO_WM_UNIT_DEC_AREA_ID" val="d5b40817ac0b46399ce6168549b75b5b"/>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4"/>
  <p:tag name="KSO_WM_UNIT_FILL_FORE_SCHEMECOLOR_INDEX_BRIGHTNESS" val="-0.05"/>
  <p:tag name="KSO_WM_UNIT_FILL_TYPE" val="1"/>
  <p:tag name="KSO_WM_UNIT_HIGHLIGHT" val="0"/>
  <p:tag name="KSO_WM_UNIT_ID" val="diagram20212303_1*i*3"/>
  <p:tag name="KSO_WM_UNIT_INDEX" val="3"/>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30"/>
</p:tagLst>
</file>

<file path=ppt/tags/tag56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757e3269be4861f5f8614a"/>
  <p:tag name="KSO_WM_CHIP_XID" val="5f607145688f7a6c7bea32a6"/>
  <p:tag name="KSO_WM_TAG_VERSION" val="1.0"/>
  <p:tag name="KSO_WM_TEMPLATE_ASSEMBLE_GROUPID" val="5f72d97b0ff15d9a40f67399"/>
  <p:tag name="KSO_WM_TEMPLATE_ASSEMBLE_XID" val="5f72d97b0ff15d9a40f67399"/>
  <p:tag name="KSO_WM_TEMPLATE_CATEGORY" val="diagram"/>
  <p:tag name="KSO_WM_TEMPLATE_INDEX" val="20212303"/>
  <p:tag name="KSO_WM_UNIT_BLOCK" val="0"/>
  <p:tag name="KSO_WM_UNIT_COMPATIBLE" val="0"/>
  <p:tag name="KSO_WM_UNIT_DEC_AREA_ID" val="d6b7b97a08cd45318ddbc29e28f79a68"/>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2303_1*i*4"/>
  <p:tag name="KSO_WM_UNIT_INDEX" val="4"/>
  <p:tag name="KSO_WM_UNIT_LAYERLEVEL" val="1"/>
  <p:tag name="KSO_WM_UNIT_LINE_FILL_TYPE" val="2"/>
  <p:tag name="KSO_WM_UNIT_LINE_FORE_SCHEMECOLOR_INDEX" val="14"/>
  <p:tag name="KSO_WM_UNIT_LINE_FORE_SCHEMECOLOR_INDEX_BRIGHTNESS" val="-0.25"/>
  <p:tag name="KSO_WM_UNIT_SM_LIMIT_TYPE" val="1"/>
  <p:tag name="KSO_WM_UNIT_TYPE" val="i"/>
</p:tagLst>
</file>

<file path=ppt/tags/tag562.xml><?xml version="1.0" encoding="utf-8"?>
<p:tagLst xmlns:a="http://schemas.openxmlformats.org/drawingml/2006/main" xmlns:r="http://schemas.openxmlformats.org/officeDocument/2006/relationships" xmlns:p="http://schemas.openxmlformats.org/presentationml/2006/main">
  <p:tag name="KSO_WM_ASSEMBLE_CHIP_INDEX" val="31b77e518cf44d4daf91a0fdbe5682be"/>
  <p:tag name="KSO_WM_BEAUTIFY_FLAG" val="#wm#"/>
  <p:tag name="KSO_WM_CHIP_FILLAREA_FILL_RULE" val="{&quot;fill_align&quot;:&quot;ct&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72d97b0ff15d9a40f67399"/>
  <p:tag name="KSO_WM_TEMPLATE_ASSEMBLE_XID" val="5f72d97b0ff15d9a40f67399"/>
  <p:tag name="KSO_WM_TEMPLATE_CATEGORY" val="diagram"/>
  <p:tag name="KSO_WM_TEMPLATE_INDEX" val="20212303"/>
  <p:tag name="KSO_WM_UNIT_BLOCK" val="0"/>
  <p:tag name="KSO_WM_UNIT_COMPATIBLE" val="0"/>
  <p:tag name="KSO_WM_UNIT_DEC_AREA_ID" val="2e2729d72d2846db859a2892d990eca9"/>
  <p:tag name="KSO_WM_UNIT_DECORATE_INFO" val=""/>
  <p:tag name="KSO_WM_UNIT_DEFAULT_FONT" val="24;44;4"/>
  <p:tag name="KSO_WM_UNIT_DIAGRAM_ISNUMVISUAL" val="0"/>
  <p:tag name="KSO_WM_UNIT_DIAGRAM_ISREFERUNIT" val="0"/>
  <p:tag name="KSO_WM_UNIT_HIGHLIGHT" val="0"/>
  <p:tag name="KSO_WM_UNIT_ID" val="diagram20212303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a"/>
  <p:tag name="KSO_WM_UNIT_VALUE" val="27"/>
</p:tagLst>
</file>

<file path=ppt/tags/tag563.xml><?xml version="1.0" encoding="utf-8"?>
<p:tagLst xmlns:a="http://schemas.openxmlformats.org/drawingml/2006/main" xmlns:r="http://schemas.openxmlformats.org/officeDocument/2006/relationships" xmlns:p="http://schemas.openxmlformats.org/presentationml/2006/main">
  <p:tag name="KSO_WM_ASSEMBLE_CHIP_INDEX" val="5ef5138cfefc41859d580be907308dea"/>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72d97b0ff15d9a40f67399"/>
  <p:tag name="KSO_WM_TEMPLATE_ASSEMBLE_XID" val="5f72d97b0ff15d9a40f67399"/>
  <p:tag name="KSO_WM_TEMPLATE_CATEGORY" val="diagram"/>
  <p:tag name="KSO_WM_TEMPLATE_INDEX" val="20212303"/>
  <p:tag name="KSO_WM_UNIT_COMPATIBLE" val="0"/>
  <p:tag name="KSO_WM_UNIT_DEC_AREA_ID" val="1c46e5a60c884ef9b64552764af82a33"/>
  <p:tag name="KSO_WM_UNIT_DECORATE_INFO" val=""/>
  <p:tag name="KSO_WM_UNIT_DIAGRAM_ISNUMVISUAL" val="0"/>
  <p:tag name="KSO_WM_UNIT_DIAGRAM_ISREFERUNIT" val="0"/>
  <p:tag name="KSO_WM_UNIT_HIGHLIGHT" val="0"/>
  <p:tag name="KSO_WM_UNIT_ID" val="diagram20212303_1*d*1"/>
  <p:tag name="KSO_WM_UNIT_INDEX" val="1"/>
  <p:tag name="KSO_WM_UNIT_LAYERLEVEL" val="1"/>
  <p:tag name="KSO_WM_UNIT_PICTURE_CLIP_FLAG" val="0"/>
  <p:tag name="KSO_WM_UNIT_PLACING_PICTURE" val="5ef5138cfefc41859d580be907308dea"/>
  <p:tag name="KSO_WM_UNIT_SM_LIMIT_TYPE" val=""/>
  <p:tag name="KSO_WM_UNIT_SUPPORT_UNIT_TYPE" val="[&quot;l&quot;,&quot;m&quot;,&quot;n&quot;,&quot;o&quot;,&quot;p&quot;,&quot;q&quot;,&quot;r&quot;,&quot;δ&quot;,&quot;ε&quot;,&quot;ζ&quot;,&quot;η&quot;,&quot;d&quot;,&quot;α&quot;,&quot;β&quot;,&quot;θ&quot;]"/>
  <p:tag name="KSO_WM_UNIT_TYPE" val="d"/>
  <p:tag name="KSO_WM_UNIT_VALUE" val="1100*1607"/>
</p:tagLst>
</file>

<file path=ppt/tags/tag564.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8514caf1982843f58415543f86a08969&quot;,&quot;fill_align&quot;:&quot;cm&quot;,&quot;text_align&quot;:&quot;lm&quot;,&quot;text_direction&quot;:&quot;horizontal&quot;,&quot;chip_types&quot;:[&quot;diagram&quot;,&quot;pictext&quot;,&quot;text&quot;,&quot;picture&quot;,&quot;chart&quot;,&quot;table&quot;,&quot;video&quot;],&quot;support_features&quot;:[&quot;collage&quot;,&quot;carousel&quot;,&quot;creativecrop&quot;]},{&quot;fill_id&quot;:&quot;9828eee373e8460b9325602065c17857&quot;,&quot;fill_align&quot;:&quot;cm&quot;,&quot;text_align&quot;:&quot;cm&quot;,&quot;text_direction&quot;:&quot;horizontal&quot;,&quot;chip_types&quot;:[&quot;picture&quot;]}]]"/>
  <p:tag name="KSO_WM_CHIP_GROUPID" val="5ef0aed10e56d0f322bebb3b"/>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f0aed10e56d0f322bebb3c"/>
  <p:tag name="KSO_WM_SLIDE_BACKGROUND" val="[&quot;general&quot;]"/>
  <p:tag name="KSO_WM_SLIDE_BACKGROUND_TYPE" val="general"/>
  <p:tag name="KSO_WM_SLIDE_BK_DARK_LIGHT" val="2"/>
  <p:tag name="KSO_WM_SLIDE_ID" val="diagram20208174_1"/>
  <p:tag name="KSO_WM_SLIDE_INDEX" val="1"/>
  <p:tag name="KSO_WM_SLIDE_ITEM_CNT" val="0"/>
  <p:tag name="KSO_WM_SLIDE_LAYOUT" val="d_f"/>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08-04T10:07:45&quot;,&quot;maxSize&quot;:{&quot;size1&quot;:49.14022296667099},&quot;minSize&quot;:{&quot;size1&quot;:44.14022296667099},&quot;normalSize&quot;:{&quot;size1&quot;:44.656889633337656},&quot;subLayout&quot;:[{&quot;id&quot;:&quot;2020-08-04T10:07:45&quot;,&quot;margin&quot;:{&quot;bottom&quot;:2.9630000591278076,&quot;left&quot;:2.1170001029968262,&quot;right&quot;:0.026000002399086952,&quot;top&quot;:2.9630000591278076},&quot;type&quot;:0},{&quot;id&quot;:&quot;2020-08-04T10:07:45&quot;,&quot;margin&quot;:{&quot;bottom&quot;:2.9630000591278076,&quot;left&quot;:1.6929999589920044,&quot;right&quot;:2.1170001029968262,&quot;top&quot;:2.9630000591278076},&quot;type&quot;:0}],&quot;type&quot;:0}"/>
  <p:tag name="KSO_WM_SLIDE_POSITION" val="84*47"/>
  <p:tag name="KSO_WM_SLIDE_RATIO" val="1.777778"/>
  <p:tag name="KSO_WM_SLIDE_SIZE" val="836*445"/>
  <p:tag name="KSO_WM_SLIDE_SUBTYPE" val="picTxt"/>
  <p:tag name="KSO_WM_SLIDE_SUPPORT_FEATURE_TYPE" val="0"/>
  <p:tag name="KSO_WM_SLIDE_TYPE" val="text"/>
  <p:tag name="KSO_WM_TAG_VERSION" val="1.0"/>
  <p:tag name="KSO_WM_TEMPLATE_ASSEMBLE_GROUPID" val="5f28c2f0671cac347436e96b"/>
  <p:tag name="KSO_WM_TEMPLATE_ASSEMBLE_XID" val="5f28c2f0671cac347436e96b"/>
  <p:tag name="KSO_WM_TEMPLATE_CATEGORY" val="diagram"/>
  <p:tag name="KSO_WM_TEMPLATE_COLOR_TYPE" val="1"/>
  <p:tag name="KSO_WM_TEMPLATE_INDEX" val="20208174"/>
  <p:tag name="KSO_WM_TEMPLATE_MASTER_TYPE" val="0"/>
  <p:tag name="KSO_WM_TEMPLATE_SUBCATEGORY" val="21"/>
</p:tagLst>
</file>

<file path=ppt/tags/tag565.xml><?xml version="1.0" encoding="utf-8"?>
<p:tagLst xmlns:a="http://schemas.openxmlformats.org/drawingml/2006/main" xmlns:r="http://schemas.openxmlformats.org/officeDocument/2006/relationships" xmlns:p="http://schemas.openxmlformats.org/presentationml/2006/main">
  <p:tag name="KSO_WM_ASSEMBLE_CHIP_INDEX" val="cc80d97c619c4cc7b5114e8709aa9e95"/>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general"/>
  <p:tag name="KSO_WM_TAG_VERSION" val="1.0"/>
  <p:tag name="KSO_WM_TEMPLATE_CATEGORY" val="chip"/>
  <p:tag name="KSO_WM_TEMPLATE_INDEX" val="20204744"/>
  <p:tag name="KSO_WM_UNIT_COMPATIBLE" val="0"/>
  <p:tag name="KSO_WM_UNIT_DEC_AREA_ID" val="31a8d46273304d5197c42a882030b030"/>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566.xml><?xml version="1.0" encoding="utf-8"?>
<p:tagLst xmlns:a="http://schemas.openxmlformats.org/drawingml/2006/main" xmlns:r="http://schemas.openxmlformats.org/officeDocument/2006/relationships" xmlns:p="http://schemas.openxmlformats.org/presentationml/2006/main">
  <p:tag name="KSO_WM_ASSEMBLE_CHIP_INDEX" val="02da43137a3146b0a1b260e0a5dac470"/>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general"/>
  <p:tag name="KSO_WM_TAG_VERSION" val="1.0"/>
  <p:tag name="KSO_WM_TEMPLATE_CATEGORY" val="chip"/>
  <p:tag name="KSO_WM_TEMPLATE_INDEX" val="20204744"/>
  <p:tag name="KSO_WM_UNIT_COMPATIBLE" val="0"/>
  <p:tag name="KSO_WM_UNIT_DEC_AREA_ID" val="ee2b9c19b4b54c4197c6d873adb6bb64"/>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567.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0aed10e56d0f322bebb3b"/>
  <p:tag name="KSO_WM_CHIP_XID" val="5ef0aed10e56d0f322bebb3c"/>
  <p:tag name="KSO_WM_TAG_VERSION" val="1.0"/>
  <p:tag name="KSO_WM_TEMPLATE_ASSEMBLE_GROUPID" val="5f28c2f0671cac347436e96b"/>
  <p:tag name="KSO_WM_TEMPLATE_ASSEMBLE_XID" val="5f28c2f0671cac347436e96b"/>
  <p:tag name="KSO_WM_TEMPLATE_CATEGORY" val="diagram"/>
  <p:tag name="KSO_WM_TEMPLATE_INDEX" val="20208174"/>
  <p:tag name="KSO_WM_UNIT_BLOCK" val="0"/>
  <p:tag name="KSO_WM_UNIT_COMPATIBLE" val="0"/>
  <p:tag name="KSO_WM_UNIT_DEC_AREA_ID" val="3d93b21925574cb8aff9907deeea53c3"/>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8174_1*i*1"/>
  <p:tag name="KSO_WM_UNIT_INDEX" val="1"/>
  <p:tag name="KSO_WM_UNIT_LAYERLEVEL" val="1"/>
  <p:tag name="KSO_WM_UNIT_LINE_FILL_TYPE" val="2"/>
  <p:tag name="KSO_WM_UNIT_LINE_FORE_SCHEMECOLOR_INDEX" val="13"/>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357"/>
</p:tagLst>
</file>

<file path=ppt/tags/tag568.xml><?xml version="1.0" encoding="utf-8"?>
<p:tagLst xmlns:a="http://schemas.openxmlformats.org/drawingml/2006/main" xmlns:r="http://schemas.openxmlformats.org/officeDocument/2006/relationships" xmlns:p="http://schemas.openxmlformats.org/presentationml/2006/main">
  <p:tag name="KSO_WM_ASSEMBLE_CHIP_INDEX" val="d52f3f9f99314364a4078fd94593ed8a"/>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28c2f0671cac347436e96b"/>
  <p:tag name="KSO_WM_TEMPLATE_ASSEMBLE_XID" val="5f28c2f0671cac347436e96b"/>
  <p:tag name="KSO_WM_TEMPLATE_CATEGORY" val="diagram"/>
  <p:tag name="KSO_WM_TEMPLATE_INDEX" val="20208174"/>
  <p:tag name="KSO_WM_UNIT_BLOCK" val="0"/>
  <p:tag name="KSO_WM_UNIT_COMPATIBLE" val="0"/>
  <p:tag name="KSO_WM_UNIT_DEC_AREA_ID" val="4a9bd43eb4b34fee810a57d1e03a3e95"/>
  <p:tag name="KSO_WM_UNIT_DEFAULT_FONT" val="14;20;2"/>
  <p:tag name="KSO_WM_UNIT_DIAGRAM_ISNUMVISUAL" val="0"/>
  <p:tag name="KSO_WM_UNIT_DIAGRAM_ISREFERUNIT" val="0"/>
  <p:tag name="KSO_WM_UNIT_HIGHLIGHT" val="0"/>
  <p:tag name="KSO_WM_UNIT_ID" val="diagram2020817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
  <p:tag name="KSO_WM_UNIT_SHOW_EDIT_AREA_INDICATION" val="1"/>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260"/>
</p:tagLst>
</file>

<file path=ppt/tags/tag569.xml><?xml version="1.0" encoding="utf-8"?>
<p:tagLst xmlns:a="http://schemas.openxmlformats.org/drawingml/2006/main" xmlns:r="http://schemas.openxmlformats.org/officeDocument/2006/relationships" xmlns:p="http://schemas.openxmlformats.org/presentationml/2006/main">
  <p:tag name="KSO_WM_ASSEMBLE_CHIP_INDEX" val="10024b777e334448bb7d3beaf4c603d4"/>
  <p:tag name="KSO_WM_BEAUTIFY_FLAG" val="#wm#"/>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28c2f0671cac347436e96b"/>
  <p:tag name="KSO_WM_TEMPLATE_ASSEMBLE_XID" val="5f28c2f0671cac347436e96b"/>
  <p:tag name="KSO_WM_TEMPLATE_CATEGORY" val="diagram"/>
  <p:tag name="KSO_WM_TEMPLATE_INDEX" val="20208174"/>
  <p:tag name="KSO_WM_UNIT_COMPATIBLE" val="0"/>
  <p:tag name="KSO_WM_UNIT_DEC_AREA_ID" val="d057200c90714c938614f6a950e48de2"/>
  <p:tag name="KSO_WM_UNIT_DIAGRAM_ISNUMVISUAL" val="0"/>
  <p:tag name="KSO_WM_UNIT_DIAGRAM_ISREFERUNIT" val="0"/>
  <p:tag name="KSO_WM_UNIT_HIGHLIGHT" val="0"/>
  <p:tag name="KSO_WM_UNIT_ID" val="diagram20208174_1*d*1"/>
  <p:tag name="KSO_WM_UNIT_INDEX" val="1"/>
  <p:tag name="KSO_WM_UNIT_LAYERLEVEL" val="1"/>
  <p:tag name="KSO_WM_UNIT_PLACING_PICTURE" val="10024b777e334448bb7d3beaf4c603d4"/>
  <p:tag name="KSO_WM_UNIT_TYPE" val="d"/>
  <p:tag name="KSO_WM_UNIT_VALUE" val="1311*1311"/>
</p:tagLst>
</file>

<file path=ppt/tags/tag5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70.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dd7e40d600094ef49d7762b17f3ff9c4&quot;,&quot;fill_align&quot;:&quot;cm&quot;,&quot;text_align&quot;:&quot;cm&quot;,&quot;text_direction&quot;:&quot;horizontal&quot;,&quot;chip_types&quot;:[&quot;picture&quot;]},{&quot;fill_id&quot;:&quot;0de70196ef84437f9194547bb612105e&quot;,&quot;fill_align&quot;:&quot;lb&quot;,&quot;text_align&quot;:&quot;lb&quot;,&quot;text_direction&quot;:&quot;horizontal&quot;,&quot;chip_types&quot;:[&quot;text&quot;,&quot;header&quot;]}],[{&quot;fill_id&quot;:&quot;dd7e40d600094ef49d7762b17f3ff9c4&quot;,&quot;fill_align&quot;:&quot;cb&quot;,&quot;text_align&quot;:&quot;cb&quot;,&quot;text_direction&quot;:&quot;horizontal&quot;,&quot;chip_types&quot;:[&quot;picture&quot;]},{&quot;fill_id&quot;:&quot;0de70196ef84437f9194547bb612105e&quot;,&quot;fill_align&quot;:&quot;cb&quot;,&quot;text_align&quot;:&quot;cb&quot;,&quot;text_direction&quot;:&quot;horizontal&quot;,&quot;chip_types&quot;:[&quot;text&quot;,&quot;header&quot;]}]]"/>
  <p:tag name="KSO_WM_CHIP_GROUPID" val="5e9e7bc173d2384101fd9d4a"/>
  <p:tag name="KSO_WM_CHIP_INFOS" val="{&quot;layout_type&quot;:&quot;leftright&quot;,&quot;tags&quot;:{&quot;style&quot;:[&quot;商务&quot;,&quot;简约&quot;,&quot;文艺清新&quot;,&quot;卡通&quot;,&quot;欧美风&quot;,&quot;黑板风&quot;,&quot;渐变风&quot;]},&quot;slide_type&quot;:[&quot;text&quot;],&quot;aspect_ratio&quot;:&quot;16:9&quot;}"/>
  <p:tag name="KSO_WM_CHIP_XID" val="5e9e7bc173d2384101fd9d4b"/>
  <p:tag name="KSO_WM_SLIDE_BACKGROUND" val="[&quot;general&quot;]"/>
  <p:tag name="KSO_WM_SLIDE_BACKGROUND_TYPE" val="general"/>
  <p:tag name="KSO_WM_SLIDE_BK_DARK_LIGHT" val="2"/>
  <p:tag name="KSO_WM_SLIDE_ID" val="diagram20206193_1"/>
  <p:tag name="KSO_WM_SLIDE_INDEX" val="1"/>
  <p:tag name="KSO_WM_SLIDE_ITEM_CNT" val="0"/>
  <p:tag name="KSO_WM_SLIDE_LAYOUT" val="d_f"/>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06-19T22:35:20&quot;,&quot;maxSize&quot;:{&quot;size1&quot;:62.5},&quot;minSize&quot;:{&quot;size1&quot;:62.5},&quot;normalSize&quot;:{&quot;size1&quot;:62.5},&quot;subLayout&quot;:[{&quot;id&quot;:&quot;2020-06-19T22:35:20&quot;,&quot;type&quot;:0},{&quot;id&quot;:&quot;2020-06-19T22:35:20&quot;,&quot;margin&quot;:{&quot;bottom&quot;:2.5399999618530273,&quot;left&quot;:1.2699999809265137,&quot;right&quot;:1.2699999809265137,&quot;top&quot;:5.9270000457763672},&quot;type&quot;:0}],&quot;type&quot;:0}"/>
  <p:tag name="KSO_WM_SLIDE_POSITION" val="0*0"/>
  <p:tag name="KSO_WM_SLIDE_RATIO" val="1.777778"/>
  <p:tag name="KSO_WM_SLIDE_SIZE" val="924*540"/>
  <p:tag name="KSO_WM_SLIDE_SUBTYPE" val="picTxt"/>
  <p:tag name="KSO_WM_SLIDE_SUPPORT_FEATURE_TYPE" val="0"/>
  <p:tag name="KSO_WM_SLIDE_TYPE" val="text"/>
  <p:tag name="KSO_WM_TAG_VERSION" val="1.0"/>
  <p:tag name="KSO_WM_TEMPLATE_ASSEMBLE_GROUPID" val="5eeccd1aa758c1ec0b708d8c"/>
  <p:tag name="KSO_WM_TEMPLATE_ASSEMBLE_XID" val="5eeccd1aa758c1ec0b708d8c"/>
  <p:tag name="KSO_WM_TEMPLATE_CATEGORY" val="diagram"/>
  <p:tag name="KSO_WM_TEMPLATE_COLOR_TYPE" val="1"/>
  <p:tag name="KSO_WM_TEMPLATE_INDEX" val="20206193"/>
  <p:tag name="KSO_WM_TEMPLATE_MASTER_TYPE" val="0"/>
  <p:tag name="KSO_WM_TEMPLATE_SUBCATEGORY" val="21"/>
</p:tagLst>
</file>

<file path=ppt/tags/tag571.xml><?xml version="1.0" encoding="utf-8"?>
<p:tagLst xmlns:a="http://schemas.openxmlformats.org/drawingml/2006/main" xmlns:r="http://schemas.openxmlformats.org/officeDocument/2006/relationships" xmlns:p="http://schemas.openxmlformats.org/presentationml/2006/main">
  <p:tag name="KSO_WM_ASSEMBLE_CHIP_INDEX" val="cc80d97c619c4cc7b5114e8709aa9e95"/>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general"/>
  <p:tag name="KSO_WM_TAG_VERSION" val="1.0"/>
  <p:tag name="KSO_WM_TEMPLATE_CATEGORY" val="chip"/>
  <p:tag name="KSO_WM_TEMPLATE_INDEX" val="20204744"/>
  <p:tag name="KSO_WM_UNIT_COMPATIBLE" val="0"/>
  <p:tag name="KSO_WM_UNIT_DEC_AREA_ID" val="31a8d46273304d5197c42a882030b030"/>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572.xml><?xml version="1.0" encoding="utf-8"?>
<p:tagLst xmlns:a="http://schemas.openxmlformats.org/drawingml/2006/main" xmlns:r="http://schemas.openxmlformats.org/officeDocument/2006/relationships" xmlns:p="http://schemas.openxmlformats.org/presentationml/2006/main">
  <p:tag name="KSO_WM_ASSEMBLE_CHIP_INDEX" val="02da43137a3146b0a1b260e0a5dac470"/>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general"/>
  <p:tag name="KSO_WM_TAG_VERSION" val="1.0"/>
  <p:tag name="KSO_WM_TEMPLATE_CATEGORY" val="chip"/>
  <p:tag name="KSO_WM_TEMPLATE_INDEX" val="20204744"/>
  <p:tag name="KSO_WM_UNIT_COMPATIBLE" val="0"/>
  <p:tag name="KSO_WM_UNIT_DEC_AREA_ID" val="ee2b9c19b4b54c4197c6d873adb6bb64"/>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57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9e7bc173d2384101fd9d4a"/>
  <p:tag name="KSO_WM_CHIP_XID" val="5e9e7bc173d2384101fd9d4b"/>
  <p:tag name="KSO_WM_TAG_VERSION" val="1.0"/>
  <p:tag name="KSO_WM_TEMPLATE_ASSEMBLE_GROUPID" val="5eeccd1aa758c1ec0b708d8c"/>
  <p:tag name="KSO_WM_TEMPLATE_ASSEMBLE_XID" val="5eeccd1aa758c1ec0b708d8c"/>
  <p:tag name="KSO_WM_TEMPLATE_CATEGORY" val="diagram"/>
  <p:tag name="KSO_WM_TEMPLATE_INDEX" val="20206193"/>
  <p:tag name="KSO_WM_UNIT_BLOCK" val="0"/>
  <p:tag name="KSO_WM_UNIT_COMPATIBLE" val="0"/>
  <p:tag name="KSO_WM_UNIT_DECORATE_INFO" val="{&quot;DecorateInfoX&quot;:{&quot;IsLeft&quot;:false,&quot;IsRight&quot;:false,&quot;IsAbs&quot;:false},&quot;DecorateInfoY&quot;:{&quot;IsTop&quot;:false,&quot;IsBottom&quot;:false,&quot;IsAbs&quot;:false},&quot;DecorateInfoW&quot;:{&quot;IsAbs&quot;:true},&quot;DecorateInfoH&quot;:{&quot;IsAbs&quot;:true}}"/>
  <p:tag name="KSO_WM_UNIT_DIAGRAM_ISNUMVISUAL" val="0"/>
  <p:tag name="KSO_WM_UNIT_DIAGRAM_ISREFERUNIT" val="0"/>
  <p:tag name="KSO_WM_UNIT_FILL_FORE_SCHEMECOLOR_INDEX" val="14"/>
  <p:tag name="KSO_WM_UNIT_FILL_FORE_SCHEMECOLOR_INDEX_BRIGHTNESS" val="-0.15"/>
  <p:tag name="KSO_WM_UNIT_FILL_TYPE" val="1"/>
  <p:tag name="KSO_WM_UNIT_HIGHLIGHT" val="0"/>
  <p:tag name="KSO_WM_UNIT_ID" val="diagram20206193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850"/>
</p:tagLst>
</file>

<file path=ppt/tags/tag574.xml><?xml version="1.0" encoding="utf-8"?>
<p:tagLst xmlns:a="http://schemas.openxmlformats.org/drawingml/2006/main" xmlns:r="http://schemas.openxmlformats.org/officeDocument/2006/relationships" xmlns:p="http://schemas.openxmlformats.org/presentationml/2006/main">
  <p:tag name="KSO_WM_ASSEMBLE_CHIP_INDEX" val="b62aded98961407cb69bebf560c78d69"/>
  <p:tag name="KSO_WM_BEAUTIFY_FLAG" val="#wm#"/>
  <p:tag name="KSO_WM_CHIP_GROUPID" val="5ea2b4d2660c33b3b8e6881a"/>
  <p:tag name="KSO_WM_CHIP_XID" val="5ea2b4d2660c33b3b8e6881b"/>
  <p:tag name="KSO_WM_TAG_BACKGROUP_ID" val=""/>
  <p:tag name="KSO_WM_TAG_BACKGROUP_SIZE" val=""/>
  <p:tag name="KSO_WM_TAG_FRONT_SIZE" val=""/>
  <p:tag name="KSO_WM_TAG_VERSION" val="1.0"/>
  <p:tag name="KSO_WM_TAG_ZODER_POSITION" val=""/>
  <p:tag name="KSO_WM_TEMPLATE_ASSEMBLE_GROUPID" val="5eeccd1aa758c1ec0b708d8c"/>
  <p:tag name="KSO_WM_TEMPLATE_ASSEMBLE_XID" val="5eeccd1aa758c1ec0b708d8c"/>
  <p:tag name="KSO_WM_TEMPLATE_CATEGORY" val="diagram"/>
  <p:tag name="KSO_WM_TEMPLATE_INDEX" val="20206193"/>
  <p:tag name="KSO_WM_UNIT_COMPATIBLE" val="1"/>
  <p:tag name="KSO_WM_UNIT_DEC_AREA_ID" val="f8dd8d4c82cd41a1a04030c655035193"/>
  <p:tag name="KSO_WM_UNIT_DIAGRAM_ISNUMVISUAL" val="0"/>
  <p:tag name="KSO_WM_UNIT_DIAGRAM_ISREFERUNIT" val="0"/>
  <p:tag name="KSO_WM_UNIT_HIGHLIGHT" val="0"/>
  <p:tag name="KSO_WM_UNIT_ID" val="diagram20206193_1*d*1"/>
  <p:tag name="KSO_WM_UNIT_INDEX" val="1"/>
  <p:tag name="KSO_WM_UNIT_LAYERLEVEL" val="1"/>
  <p:tag name="KSO_WM_UNIT_PICTURE_CLIP_FLAG" val="0"/>
  <p:tag name="KSO_WM_UNIT_PLACING_PICTURE" val="b62aded98961407cb69bebf560c78d69"/>
  <p:tag name="KSO_WM_UNIT_TYPE" val="d"/>
  <p:tag name="KSO_WM_UNIT_VALUE" val="1904*2115"/>
</p:tagLst>
</file>

<file path=ppt/tags/tag575.xml><?xml version="1.0" encoding="utf-8"?>
<p:tagLst xmlns:a="http://schemas.openxmlformats.org/drawingml/2006/main" xmlns:r="http://schemas.openxmlformats.org/officeDocument/2006/relationships" xmlns:p="http://schemas.openxmlformats.org/presentationml/2006/main">
  <p:tag name="KSO_WM_ASSEMBLE_CHIP_INDEX" val="f55cbaf9a8a44c5899c792fc7d26358e"/>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eeccd1aa758c1ec0b708d8c"/>
  <p:tag name="KSO_WM_TEMPLATE_ASSEMBLE_XID" val="5eeccd1aa758c1ec0b708d8c"/>
  <p:tag name="KSO_WM_TEMPLATE_CATEGORY" val="diagram"/>
  <p:tag name="KSO_WM_TEMPLATE_INDEX" val="20206193"/>
  <p:tag name="KSO_WM_UNIT_BLOCK" val="0"/>
  <p:tag name="KSO_WM_UNIT_COMPATIBLE" val="0"/>
  <p:tag name="KSO_WM_UNIT_DEC_AREA_ID" val="d06446edce4e4b2386edf010c0fd1967"/>
  <p:tag name="KSO_WM_UNIT_DEFAULT_FONT" val="14;20;2"/>
  <p:tag name="KSO_WM_UNIT_DIAGRAM_ISNUMVISUAL" val="0"/>
  <p:tag name="KSO_WM_UNIT_DIAGRAM_ISREFERUNIT" val="0"/>
  <p:tag name="KSO_WM_UNIT_HIGHLIGHT" val="0"/>
  <p:tag name="KSO_WM_UNIT_ID" val="diagram20206193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
  <p:tag name="KSO_WM_UNIT_SHOW_EDIT_AREA_INDICATION" val="1"/>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12"/>
</p:tagLst>
</file>

<file path=ppt/tags/tag576.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dd7e40d600094ef49d7762b17f3ff9c4&quot;,&quot;fill_align&quot;:&quot;cm&quot;,&quot;text_align&quot;:&quot;cm&quot;,&quot;text_direction&quot;:&quot;horizontal&quot;,&quot;chip_types&quot;:[&quot;picture&quot;]},{&quot;fill_id&quot;:&quot;0de70196ef84437f9194547bb612105e&quot;,&quot;fill_align&quot;:&quot;cb&quot;,&quot;text_align&quot;:&quot;lb&quot;,&quot;text_direction&quot;:&quot;horizontal&quot;,&quot;chip_types&quot;:[&quot;text&quot;,&quot;header&quot;]}]]"/>
  <p:tag name="KSO_WM_CHIP_GROUPID" val="5e9e7bc173d2384101fd9d4a"/>
  <p:tag name="KSO_WM_CHIP_INFOS" val="{&quot;layout_type&quot;:&quot;leftright&quot;,&quot;layout_feature&quot;:2,&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9e7bc173d2384101fd9d4b"/>
  <p:tag name="KSO_WM_SLIDE_BACKGROUND" val="[&quot;general&quot;]"/>
  <p:tag name="KSO_WM_SLIDE_BACKGROUND_TYPE" val="general"/>
  <p:tag name="KSO_WM_SLIDE_BK_DARK_LIGHT" val="2"/>
  <p:tag name="KSO_WM_SLIDE_ID" val="diagram20212609_1"/>
  <p:tag name="KSO_WM_SLIDE_INDEX" val="1"/>
  <p:tag name="KSO_WM_SLIDE_ITEM_CNT" val="0"/>
  <p:tag name="KSO_WM_SLIDE_LAYOUT" val="d_f"/>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09-29T18:34:36&quot;,&quot;maxSize&quot;:{&quot;size1&quot;:62.5},&quot;minSize&quot;:{&quot;size1&quot;:62.5},&quot;normalSize&quot;:{&quot;size1&quot;:62.5},&quot;subLayout&quot;:[{&quot;id&quot;:&quot;2020-09-29T18:34:36&quot;,&quot;type&quot;:0},{&quot;id&quot;:&quot;2020-09-29T18:34:36&quot;,&quot;margin&quot;:{&quot;bottom&quot;:2.5399999618530273,&quot;left&quot;:1.2699999809265137,&quot;right&quot;:1.2699999809265137,&quot;top&quot;:5.9270000457763672},&quot;type&quot;:0}],&quot;type&quot;:0}"/>
  <p:tag name="KSO_WM_SLIDE_POSITION" val="0*0"/>
  <p:tag name="KSO_WM_SLIDE_RATIO" val="1.777778"/>
  <p:tag name="KSO_WM_SLIDE_SIZE" val="924*540"/>
  <p:tag name="KSO_WM_SLIDE_SUBTYPE" val="picTxt"/>
  <p:tag name="KSO_WM_SLIDE_SUPPORT_FEATURE_TYPE" val="0"/>
  <p:tag name="KSO_WM_SLIDE_TYPE" val="text"/>
  <p:tag name="KSO_WM_TAG_VERSION" val="1.0"/>
  <p:tag name="KSO_WM_TEMPLATE_ASSEMBLE_GROUPID" val="5f730dbb0ff15d9a40f741f4"/>
  <p:tag name="KSO_WM_TEMPLATE_ASSEMBLE_XID" val="5f730dbb0ff15d9a40f741f4"/>
  <p:tag name="KSO_WM_TEMPLATE_CATEGORY" val="diagram"/>
  <p:tag name="KSO_WM_TEMPLATE_COLOR_TYPE" val="1"/>
  <p:tag name="KSO_WM_TEMPLATE_INDEX" val="20212609"/>
  <p:tag name="KSO_WM_TEMPLATE_MASTER_TYPE" val="0"/>
  <p:tag name="KSO_WM_TEMPLATE_SUBCATEGORY" val="21"/>
</p:tagLst>
</file>

<file path=ppt/tags/tag577.xml><?xml version="1.0" encoding="utf-8"?>
<p:tagLst xmlns:a="http://schemas.openxmlformats.org/drawingml/2006/main" xmlns:r="http://schemas.openxmlformats.org/officeDocument/2006/relationships" xmlns:p="http://schemas.openxmlformats.org/presentationml/2006/main">
  <p:tag name="KSO_WM_ASSEMBLE_CHIP_INDEX" val="cc80d97c619c4cc7b5114e8709aa9e95"/>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general"/>
  <p:tag name="KSO_WM_TAG_VERSION" val="1.0"/>
  <p:tag name="KSO_WM_TEMPLATE_CATEGORY" val="chip"/>
  <p:tag name="KSO_WM_TEMPLATE_INDEX" val="20204744"/>
  <p:tag name="KSO_WM_UNIT_COMPATIBLE" val="0"/>
  <p:tag name="KSO_WM_UNIT_DEC_AREA_ID" val="31a8d46273304d5197c42a882030b030"/>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578.xml><?xml version="1.0" encoding="utf-8"?>
<p:tagLst xmlns:a="http://schemas.openxmlformats.org/drawingml/2006/main" xmlns:r="http://schemas.openxmlformats.org/officeDocument/2006/relationships" xmlns:p="http://schemas.openxmlformats.org/presentationml/2006/main">
  <p:tag name="KSO_WM_ASSEMBLE_CHIP_INDEX" val="02da43137a3146b0a1b260e0a5dac470"/>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general"/>
  <p:tag name="KSO_WM_TAG_VERSION" val="1.0"/>
  <p:tag name="KSO_WM_TEMPLATE_CATEGORY" val="chip"/>
  <p:tag name="KSO_WM_TEMPLATE_INDEX" val="20204744"/>
  <p:tag name="KSO_WM_UNIT_COMPATIBLE" val="0"/>
  <p:tag name="KSO_WM_UNIT_DEC_AREA_ID" val="ee2b9c19b4b54c4197c6d873adb6bb64"/>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579.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9e7bc173d2384101fd9d4a"/>
  <p:tag name="KSO_WM_CHIP_XID" val="5e9e7bc173d2384101fd9d4b"/>
  <p:tag name="KSO_WM_TAG_VERSION" val="1.0"/>
  <p:tag name="KSO_WM_TEMPLATE_ASSEMBLE_GROUPID" val="5f730dbb0ff15d9a40f741f4"/>
  <p:tag name="KSO_WM_TEMPLATE_ASSEMBLE_XID" val="5f730dbb0ff15d9a40f741f4"/>
  <p:tag name="KSO_WM_TEMPLATE_CATEGORY" val="diagram"/>
  <p:tag name="KSO_WM_TEMPLATE_INDEX" val="20212609"/>
  <p:tag name="KSO_WM_UNIT_BLOCK" val="0"/>
  <p:tag name="KSO_WM_UNIT_COMPATIBLE" val="0"/>
  <p:tag name="KSO_WM_UNIT_DEC_AREA_ID" val="3e2ac83ce4da42c08e4b85639d35c3e3"/>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14"/>
  <p:tag name="KSO_WM_UNIT_FILL_FORE_SCHEMECOLOR_INDEX_BRIGHTNESS" val="-0.15"/>
  <p:tag name="KSO_WM_UNIT_FILL_TYPE" val="1"/>
  <p:tag name="KSO_WM_UNIT_HIGHLIGHT" val="0"/>
  <p:tag name="KSO_WM_UNIT_ID" val="diagram20212609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850"/>
</p:tagLst>
</file>

<file path=ppt/tags/tag5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80.xml><?xml version="1.0" encoding="utf-8"?>
<p:tagLst xmlns:a="http://schemas.openxmlformats.org/drawingml/2006/main" xmlns:r="http://schemas.openxmlformats.org/officeDocument/2006/relationships" xmlns:p="http://schemas.openxmlformats.org/presentationml/2006/main">
  <p:tag name="KSO_WM_ASSEMBLE_CHIP_INDEX" val="ad69cdb6fcb1446f98099a6fb1f20c1b"/>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730dbb0ff15d9a40f741f4"/>
  <p:tag name="KSO_WM_TEMPLATE_ASSEMBLE_XID" val="5f730dbb0ff15d9a40f741f4"/>
  <p:tag name="KSO_WM_TEMPLATE_CATEGORY" val="diagram"/>
  <p:tag name="KSO_WM_TEMPLATE_INDEX" val="20212609"/>
  <p:tag name="KSO_WM_UNIT_COMPATIBLE" val="1"/>
  <p:tag name="KSO_WM_UNIT_DEC_AREA_ID" val="1a49cf20bb184541a394399f068ef9d2"/>
  <p:tag name="KSO_WM_UNIT_DECORATE_INFO" val=""/>
  <p:tag name="KSO_WM_UNIT_DIAGRAM_ISNUMVISUAL" val="0"/>
  <p:tag name="KSO_WM_UNIT_DIAGRAM_ISREFERUNIT" val="0"/>
  <p:tag name="KSO_WM_UNIT_HIGHLIGHT" val="0"/>
  <p:tag name="KSO_WM_UNIT_ID" val="diagram20212609_1*d*1"/>
  <p:tag name="KSO_WM_UNIT_INDEX" val="1"/>
  <p:tag name="KSO_WM_UNIT_LAYERLEVEL" val="1"/>
  <p:tag name="KSO_WM_UNIT_PICTURE_CLIP_FLAG" val="0"/>
  <p:tag name="KSO_WM_UNIT_PLACING_PICTURE" val="ad69cdb6fcb1446f98099a6fb1f20c1b"/>
  <p:tag name="KSO_WM_UNIT_SM_LIMIT_TYPE" val=""/>
  <p:tag name="KSO_WM_UNIT_TYPE" val="d"/>
  <p:tag name="KSO_WM_UNIT_VALUE" val="1904*2115"/>
</p:tagLst>
</file>

<file path=ppt/tags/tag581.xml><?xml version="1.0" encoding="utf-8"?>
<p:tagLst xmlns:a="http://schemas.openxmlformats.org/drawingml/2006/main" xmlns:r="http://schemas.openxmlformats.org/officeDocument/2006/relationships" xmlns:p="http://schemas.openxmlformats.org/presentationml/2006/main">
  <p:tag name="KSO_WM_ASSEMBLE_CHIP_INDEX" val="d91a0e64674f4acd893ef9ae803c6b1b"/>
  <p:tag name="KSO_WM_BEAUTIFY_FLAG" val="#wm#"/>
  <p:tag name="KSO_WM_CHIP_FILLAREA_FILL_RULE" val="{&quot;fill_align&quot;:&quot;cb&quot;,&quot;fill_mode&quot;:&quot;full&quot;,&quot;sacle_strategy&quot;:&quot;smart&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730dbb0ff15d9a40f741f4"/>
  <p:tag name="KSO_WM_TEMPLATE_ASSEMBLE_XID" val="5f730dbb0ff15d9a40f741f4"/>
  <p:tag name="KSO_WM_TEMPLATE_CATEGORY" val="diagram"/>
  <p:tag name="KSO_WM_TEMPLATE_INDEX" val="20212609"/>
  <p:tag name="KSO_WM_UNIT_BLOCK" val="0"/>
  <p:tag name="KSO_WM_UNIT_COMPATIBLE" val="0"/>
  <p:tag name="KSO_WM_UNIT_DEC_AREA_ID" val="36534e5a289f41a1bfbe8ce0ee62c317"/>
  <p:tag name="KSO_WM_UNIT_DECORATE_INFO" val=""/>
  <p:tag name="KSO_WM_UNIT_DEFAULT_FONT" val="14;20;2"/>
  <p:tag name="KSO_WM_UNIT_DIAGRAM_ISNUMVISUAL" val="0"/>
  <p:tag name="KSO_WM_UNIT_DIAGRAM_ISREFERUNIT" val="0"/>
  <p:tag name="KSO_WM_UNIT_HIGHLIGHT" val="0"/>
  <p:tag name="KSO_WM_UNIT_ID" val="diagram20212609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
  <p:tag name="KSO_WM_UNIT_SHOW_EDIT_AREA_INDICATION" val="1"/>
  <p:tag name="KSO_WM_UNIT_SM_LIMIT_TYPE" val=""/>
  <p:tag name="KSO_WM_UNIT_SUBTYPE" val="a"/>
  <p:tag name="KSO_WM_UNIT_TEXT_FILL_FORE_SCHEMECOLOR_INDEX" val="13"/>
  <p:tag name="KSO_WM_UNIT_TEXT_FILL_FORE_SCHEMECOLOR_INDEX_BRIGHTNESS" val="0.25"/>
  <p:tag name="KSO_WM_UNIT_TEXT_FILL_TYPE" val="1"/>
  <p:tag name="KSO_WM_UNIT_TEXT_SUBTYPE" val="a"/>
  <p:tag name="KSO_WM_UNIT_TYPE" val="f"/>
  <p:tag name="KSO_WM_UNIT_VALUE" val="112"/>
</p:tagLst>
</file>

<file path=ppt/tags/tag582.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8514caf1982843f58415543f86a08969&quot;,&quot;fill_align&quot;:&quot;cm&quot;,&quot;text_align&quot;:&quot;lm&quot;,&quot;text_direction&quot;:&quot;horizontal&quot;,&quot;chip_types&quot;:[&quot;diagram&quot;,&quot;pictext&quot;,&quot;text&quot;,&quot;picture&quot;,&quot;chart&quot;,&quot;table&quot;,&quot;video&quot;],&quot;support_features&quot;:[&quot;collage&quot;,&quot;carousel&quot;,&quot;creativecrop&quot;]},{&quot;fill_id&quot;:&quot;9828eee373e8460b9325602065c17857&quot;,&quot;fill_align&quot;:&quot;cm&quot;,&quot;text_align&quot;:&quot;cm&quot;,&quot;text_direction&quot;:&quot;horizontal&quot;,&quot;chip_types&quot;:[&quot;picture&quot;]}]]"/>
  <p:tag name="KSO_WM_CHIP_GROUPID" val="5ef0aed10e56d0f322bebb3b"/>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f0aed10e56d0f322bebb3c"/>
  <p:tag name="KSO_WM_SLIDE_BACKGROUND" val="[&quot;general&quot;]"/>
  <p:tag name="KSO_WM_SLIDE_BACKGROUND_TYPE" val="general"/>
  <p:tag name="KSO_WM_SLIDE_BK_DARK_LIGHT" val="2"/>
  <p:tag name="KSO_WM_SLIDE_ID" val="diagram20208174_1"/>
  <p:tag name="KSO_WM_SLIDE_INDEX" val="1"/>
  <p:tag name="KSO_WM_SLIDE_ITEM_CNT" val="0"/>
  <p:tag name="KSO_WM_SLIDE_LAYOUT" val="d_f"/>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08-04T10:07:45&quot;,&quot;maxSize&quot;:{&quot;size1&quot;:48.750457863012947},&quot;minSize&quot;:{&quot;size1&quot;:43.750457863012947},&quot;normalSize&quot;:{&quot;size1&quot;:44.267124529679613},&quot;subLayout&quot;:[{&quot;id&quot;:&quot;2020-08-04T10:07:45&quot;,&quot;margin&quot;:{&quot;bottom&quot;:2.9630000591278076,&quot;left&quot;:2.1170001029968262,&quot;right&quot;:0.026000002399086952,&quot;top&quot;:2.9630000591278076},&quot;type&quot;:0},{&quot;id&quot;:&quot;2020-08-04T10:07:45&quot;,&quot;margin&quot;:{&quot;bottom&quot;:2.9630000591278076,&quot;left&quot;:1.6929999589920044,&quot;right&quot;:2.1170001029968262,&quot;top&quot;:2.9630000591278076},&quot;type&quot;:0}],&quot;type&quot;:0}"/>
  <p:tag name="KSO_WM_SLIDE_POSITION" val="84*47"/>
  <p:tag name="KSO_WM_SLIDE_RATIO" val="1.777778"/>
  <p:tag name="KSO_WM_SLIDE_SIZE" val="836*445"/>
  <p:tag name="KSO_WM_SLIDE_SUBTYPE" val="picTxt"/>
  <p:tag name="KSO_WM_SLIDE_SUPPORT_FEATURE_TYPE" val="0"/>
  <p:tag name="KSO_WM_SLIDE_TYPE" val="text"/>
  <p:tag name="KSO_WM_TAG_VERSION" val="1.0"/>
  <p:tag name="KSO_WM_TEMPLATE_ASSEMBLE_GROUPID" val="5f28c2f0671cac347436e96b"/>
  <p:tag name="KSO_WM_TEMPLATE_ASSEMBLE_XID" val="5f28c2f0671cac347436e96b"/>
  <p:tag name="KSO_WM_TEMPLATE_CATEGORY" val="diagram"/>
  <p:tag name="KSO_WM_TEMPLATE_COLOR_TYPE" val="1"/>
  <p:tag name="KSO_WM_TEMPLATE_INDEX" val="20208174"/>
  <p:tag name="KSO_WM_TEMPLATE_MASTER_TYPE" val="0"/>
  <p:tag name="KSO_WM_TEMPLATE_SUBCATEGORY" val="21"/>
</p:tagLst>
</file>

<file path=ppt/tags/tag583.xml><?xml version="1.0" encoding="utf-8"?>
<p:tagLst xmlns:a="http://schemas.openxmlformats.org/drawingml/2006/main" xmlns:r="http://schemas.openxmlformats.org/officeDocument/2006/relationships" xmlns:p="http://schemas.openxmlformats.org/presentationml/2006/main">
  <p:tag name="KSO_WM_ASSEMBLE_CHIP_INDEX" val="cc80d97c619c4cc7b5114e8709aa9e95"/>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general"/>
  <p:tag name="KSO_WM_TAG_VERSION" val="1.0"/>
  <p:tag name="KSO_WM_TEMPLATE_CATEGORY" val="chip"/>
  <p:tag name="KSO_WM_TEMPLATE_INDEX" val="20204744"/>
  <p:tag name="KSO_WM_UNIT_COMPATIBLE" val="0"/>
  <p:tag name="KSO_WM_UNIT_DEC_AREA_ID" val="31a8d46273304d5197c42a882030b030"/>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584.xml><?xml version="1.0" encoding="utf-8"?>
<p:tagLst xmlns:a="http://schemas.openxmlformats.org/drawingml/2006/main" xmlns:r="http://schemas.openxmlformats.org/officeDocument/2006/relationships" xmlns:p="http://schemas.openxmlformats.org/presentationml/2006/main">
  <p:tag name="KSO_WM_ASSEMBLE_CHIP_INDEX" val="02da43137a3146b0a1b260e0a5dac470"/>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general"/>
  <p:tag name="KSO_WM_TAG_VERSION" val="1.0"/>
  <p:tag name="KSO_WM_TEMPLATE_CATEGORY" val="chip"/>
  <p:tag name="KSO_WM_TEMPLATE_INDEX" val="20204744"/>
  <p:tag name="KSO_WM_UNIT_COMPATIBLE" val="0"/>
  <p:tag name="KSO_WM_UNIT_DEC_AREA_ID" val="ee2b9c19b4b54c4197c6d873adb6bb64"/>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58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f0aed10e56d0f322bebb3b"/>
  <p:tag name="KSO_WM_CHIP_XID" val="5ef0aed10e56d0f322bebb3c"/>
  <p:tag name="KSO_WM_TAG_VERSION" val="1.0"/>
  <p:tag name="KSO_WM_TEMPLATE_ASSEMBLE_GROUPID" val="5f28c2f0671cac347436e96b"/>
  <p:tag name="KSO_WM_TEMPLATE_ASSEMBLE_XID" val="5f28c2f0671cac347436e96b"/>
  <p:tag name="KSO_WM_TEMPLATE_CATEGORY" val="diagram"/>
  <p:tag name="KSO_WM_TEMPLATE_INDEX" val="20208174"/>
  <p:tag name="KSO_WM_UNIT_BLOCK" val="0"/>
  <p:tag name="KSO_WM_UNIT_COMPATIBLE" val="0"/>
  <p:tag name="KSO_WM_UNIT_DEC_AREA_ID" val="3d93b21925574cb8aff9907deeea53c3"/>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8174_1*i*1"/>
  <p:tag name="KSO_WM_UNIT_INDEX" val="1"/>
  <p:tag name="KSO_WM_UNIT_LAYERLEVEL" val="1"/>
  <p:tag name="KSO_WM_UNIT_LINE_FILL_TYPE" val="2"/>
  <p:tag name="KSO_WM_UNIT_LINE_FORE_SCHEMECOLOR_INDEX" val="13"/>
  <p:tag name="KSO_WM_UNIT_LINE_FORE_SCHEMECOLOR_INDEX_BRIGHTNESS" val="0"/>
  <p:tag name="KSO_WM_UNIT_SM_LIMIT_TYPE" val="1"/>
  <p:tag name="KSO_WM_UNIT_TEXT_FILL_FORE_SCHEMECOLOR_INDEX" val="2"/>
  <p:tag name="KSO_WM_UNIT_TEXT_FILL_FORE_SCHEMECOLOR_INDEX_BRIGHTNESS" val="0"/>
  <p:tag name="KSO_WM_UNIT_TEXT_FILL_TYPE" val="1"/>
  <p:tag name="KSO_WM_UNIT_TYPE" val="i"/>
  <p:tag name="KSO_WM_UNIT_VALUE" val="357"/>
</p:tagLst>
</file>

<file path=ppt/tags/tag586.xml><?xml version="1.0" encoding="utf-8"?>
<p:tagLst xmlns:a="http://schemas.openxmlformats.org/drawingml/2006/main" xmlns:r="http://schemas.openxmlformats.org/officeDocument/2006/relationships" xmlns:p="http://schemas.openxmlformats.org/presentationml/2006/main">
  <p:tag name="KSO_WM_ASSEMBLE_CHIP_INDEX" val="d52f3f9f99314364a4078fd94593ed8a"/>
  <p:tag name="KSO_WM_BEAUTIFY_FLAG" val="#wm#"/>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28c2f0671cac347436e96b"/>
  <p:tag name="KSO_WM_TEMPLATE_ASSEMBLE_XID" val="5f28c2f0671cac347436e96b"/>
  <p:tag name="KSO_WM_TEMPLATE_CATEGORY" val="diagram"/>
  <p:tag name="KSO_WM_TEMPLATE_INDEX" val="20208174"/>
  <p:tag name="KSO_WM_UNIT_BLOCK" val="0"/>
  <p:tag name="KSO_WM_UNIT_COMPATIBLE" val="0"/>
  <p:tag name="KSO_WM_UNIT_DEC_AREA_ID" val="4a9bd43eb4b34fee810a57d1e03a3e95"/>
  <p:tag name="KSO_WM_UNIT_DEFAULT_FONT" val="14;20;2"/>
  <p:tag name="KSO_WM_UNIT_DIAGRAM_ISNUMVISUAL" val="0"/>
  <p:tag name="KSO_WM_UNIT_DIAGRAM_ISREFERUNIT" val="0"/>
  <p:tag name="KSO_WM_UNIT_HIGHLIGHT" val="0"/>
  <p:tag name="KSO_WM_UNIT_ID" val="diagram2020817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但信息却千丝万缕、错综复杂，需要用更多的文字来表述；但请您尽可能提炼思想的精髓，否则容易造成观者的阅读压力，适得其反。正如我们都希望改变世界，希望给别人带去光明，但更多时候我们只需要播下一颗种子，自然有微风吹拂，雨露滋养。恰如其分的表达观点，往往事半功倍。当您的内容到达这个限度时，或许已经不纯粹作用于演示。"/>
  <p:tag name="KSO_WM_UNIT_SHOW_EDIT_AREA_INDICATION" val="1"/>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260"/>
</p:tagLst>
</file>

<file path=ppt/tags/tag587.xml><?xml version="1.0" encoding="utf-8"?>
<p:tagLst xmlns:a="http://schemas.openxmlformats.org/drawingml/2006/main" xmlns:r="http://schemas.openxmlformats.org/officeDocument/2006/relationships" xmlns:p="http://schemas.openxmlformats.org/presentationml/2006/main">
  <p:tag name="KSO_WM_ASSEMBLE_CHIP_INDEX" val="10024b777e334448bb7d3beaf4c603d4"/>
  <p:tag name="KSO_WM_BEAUTIFY_FLAG" val="#wm#"/>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28c2f0671cac347436e96b"/>
  <p:tag name="KSO_WM_TEMPLATE_ASSEMBLE_XID" val="5f28c2f0671cac347436e96b"/>
  <p:tag name="KSO_WM_TEMPLATE_CATEGORY" val="diagram"/>
  <p:tag name="KSO_WM_TEMPLATE_INDEX" val="20208174"/>
  <p:tag name="KSO_WM_UNIT_COMPATIBLE" val="0"/>
  <p:tag name="KSO_WM_UNIT_DEC_AREA_ID" val="d057200c90714c938614f6a950e48de2"/>
  <p:tag name="KSO_WM_UNIT_DIAGRAM_ISNUMVISUAL" val="0"/>
  <p:tag name="KSO_WM_UNIT_DIAGRAM_ISREFERUNIT" val="0"/>
  <p:tag name="KSO_WM_UNIT_HIGHLIGHT" val="0"/>
  <p:tag name="KSO_WM_UNIT_ID" val="diagram20208174_1*d*1"/>
  <p:tag name="KSO_WM_UNIT_INDEX" val="1"/>
  <p:tag name="KSO_WM_UNIT_LAYERLEVEL" val="1"/>
  <p:tag name="KSO_WM_UNIT_PICTURE_CLIP_FLAG" val="0"/>
  <p:tag name="KSO_WM_UNIT_PLACING_PICTURE" val="10024b777e334448bb7d3beaf4c603d4"/>
  <p:tag name="KSO_WM_UNIT_TYPE" val="d"/>
  <p:tag name="KSO_WM_UNIT_VALUE" val="1311*1311"/>
</p:tagLst>
</file>

<file path=ppt/tags/tag588.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fbc1d1c81b9c4bca8f09873cfc4ac6db&quot;,&quot;fill_align&quot;:&quot;lt&quot;,&quot;text_align&quot;:&quot;lt&quot;,&quot;text_direction&quot;:&quot;horizontal&quot;,&quot;chip_types&quot;:[&quot;header&quot;]},{&quot;fill_id&quot;:&quot;862a40b1085942b3ac37b2627f08a9a8&quot;,&quot;fill_align&quot;:&quot;cm&quot;,&quot;text_align&quot;:&quot;lm&quot;,&quot;text_direction&quot;:&quot;horizontal&quot;,&quot;chip_types&quot;:[&quot;diagram&quot;,&quot;pictext&quot;,&quot;text&quot;,&quot;picture&quot;,&quot;chart&quot;,&quot;table&quot;,&quot;video&quot;],&quot;support_features&quot;:[&quot;collage&quot;,&quot;carousel&quot;]}],[{&quot;fill_id&quot;:&quot;fbc1d1c81b9c4bca8f09873cfc4ac6db&quot;,&quot;fill_align&quot;:&quot;ct&quot;,&quot;text_align&quot;:&quot;ct&quot;,&quot;text_direction&quot;:&quot;horizontal&quot;,&quot;chip_types&quot;:[&quot;header&quot;]},{&quot;fill_id&quot;:&quot;862a40b1085942b3ac37b2627f08a9a8&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CHIP_GROUPID" val="5eda18a25860357932c55e72"/>
  <p:tag name="KSO_WM_CHIP_INFOS" val="{&quot;layout_type&quot;:&quot;topbottom&quot;,&quot;layout_feature&quot;:1,&quot;tags&quot;:{&quot;style&quot;:[&quot;商务&quot;,&quot;简约&quot;,&quot;文艺清新&quot;,&quot;中国风&quot;,&quot;卡通&quot;,&quot;欧美风&quot;,&quot;黑板风&quot;,&quot;渐变风&quot;,&quot;党政风&quot;]},&quot;slide_type&quot;:[&quot;text&quot;],&quot;aspect_ratio&quot;:&quot;16:9&quot;,&quot;diagram&quot;:{&quot;type&quot;:[],&quot;direction&quot;:0,&quot;isSupportDecBetweenItems&quot;:false}}"/>
  <p:tag name="KSO_WM_CHIP_XID" val="5eda18ef5860357932c55e83"/>
  <p:tag name="KSO_WM_SLIDE_BACKGROUND" val="[&quot;bottomTop&quot;]"/>
  <p:tag name="KSO_WM_SLIDE_BACKGROUND_TYPE" val="bottomTop"/>
  <p:tag name="KSO_WM_SLIDE_BK_DARK_LIGHT" val="2"/>
  <p:tag name="KSO_WM_SLIDE_ID" val="diagram20212554_1"/>
  <p:tag name="KSO_WM_SLIDE_INDEX" val="1"/>
  <p:tag name="KSO_WM_SLIDE_ITEM_CNT" val="0"/>
  <p:tag name="KSO_WM_SLIDE_LAYOUT" val="a_d"/>
  <p:tag name="KSO_WM_SLIDE_LAYOUT_CNT" val="1_1"/>
  <p:tag name="KSO_WM_SLIDE_LAYOUT_INFO" val="{&quot;backgroundInfo&quot;:[{&quot;bottom&quot;:0,&quot;bottomAbs&quot;:false,&quot;left&quot;:0,&quot;leftAbs&quot;:false,&quot;right&quot;:0,&quot;rightAbs&quot;:false,&quot;top&quot;:0.44444444799999999,&quot;topAbs&quot;:false,&quot;type&quot;:&quot;bottomTop&quot;}],&quot;id&quot;:&quot;2020-09-29T18:35:09&quot;,&quot;maxSize&quot;:{&quot;size1&quot;:26.699999999999999},&quot;minSize&quot;:{&quot;size1&quot;:20},&quot;normalSize&quot;:{&quot;size1&quot;:20},&quot;subLayout&quot;:[{&quot;id&quot;:&quot;2020-09-29T18:35:09&quot;,&quot;margin&quot;:{&quot;bottom&quot;:0,&quot;left&quot;:1.6929999589920044,&quot;right&quot;:1.6929999589920044,&quot;top&quot;:1.6929999589920044},&quot;type&quot;:0},{&quot;id&quot;:&quot;2020-09-29T18:35:09&quot;,&quot;margin&quot;:{&quot;bottom&quot;:2.5399999618530273,&quot;left&quot;:2.5399999618530273,&quot;right&quot;:2.5399999618530273,&quot;top&quot;:2.1170001029968262},&quot;type&quot;:0}],&quot;type&quot;:0}"/>
  <p:tag name="KSO_WM_SLIDE_POSITION" val="0*48"/>
  <p:tag name="KSO_WM_SLIDE_RATIO" val="1.777778"/>
  <p:tag name="KSO_WM_SLIDE_SIZE" val="960*491"/>
  <p:tag name="KSO_WM_SLIDE_SUBTYPE" val="picTxt"/>
  <p:tag name="KSO_WM_SLIDE_SUPPORT_FEATURE_TYPE" val="3"/>
  <p:tag name="KSO_WM_SLIDE_TYPE" val="text"/>
  <p:tag name="KSO_WM_TAG_VERSION" val="1.0"/>
  <p:tag name="KSO_WM_TEMPLATE_ASSEMBLE_GROUPID" val="5f730ddd0ff15d9a40f74256"/>
  <p:tag name="KSO_WM_TEMPLATE_ASSEMBLE_XID" val="5f730ddd0ff15d9a40f74256"/>
  <p:tag name="KSO_WM_TEMPLATE_CATEGORY" val="diagram"/>
  <p:tag name="KSO_WM_TEMPLATE_COLOR_TYPE" val="1"/>
  <p:tag name="KSO_WM_TEMPLATE_INDEX" val="20212554"/>
  <p:tag name="KSO_WM_TEMPLATE_MASTER_TYPE" val="0"/>
  <p:tag name="KSO_WM_TEMPLATE_SUBCATEGORY" val="21"/>
</p:tagLst>
</file>

<file path=ppt/tags/tag589.xml><?xml version="1.0" encoding="utf-8"?>
<p:tagLst xmlns:a="http://schemas.openxmlformats.org/drawingml/2006/main" xmlns:r="http://schemas.openxmlformats.org/officeDocument/2006/relationships" xmlns:p="http://schemas.openxmlformats.org/presentationml/2006/main">
  <p:tag name="KSO_WM_ASSEMBLE_CHIP_INDEX" val="30f049969e0e4c1c92d601b07d1d4223"/>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e"/>
  <p:tag name="KSO_WM_SLIDE_BACKGROUND_TYPE" val="bottomTop"/>
  <p:tag name="KSO_WM_TAG_VERSION" val="1.0"/>
  <p:tag name="KSO_WM_TEMPLATE_CATEGORY" val="chip"/>
  <p:tag name="KSO_WM_TEMPLATE_INDEX" val="20204744"/>
  <p:tag name="KSO_WM_UNIT_COMPATIBLE" val="0"/>
  <p:tag name="KSO_WM_UNIT_DEC_AREA_ID" val="4be2e452ed36403687e670f9e6c451e9"/>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744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5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90.xml><?xml version="1.0" encoding="utf-8"?>
<p:tagLst xmlns:a="http://schemas.openxmlformats.org/drawingml/2006/main" xmlns:r="http://schemas.openxmlformats.org/officeDocument/2006/relationships" xmlns:p="http://schemas.openxmlformats.org/presentationml/2006/main">
  <p:tag name="KSO_WM_ASSEMBLE_CHIP_INDEX" val="1666e91697564dcdb86753077879dd0b"/>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bottomTop"/>
  <p:tag name="KSO_WM_TAG_VERSION" val="1.0"/>
  <p:tag name="KSO_WM_TEMPLATE_CATEGORY" val="chip"/>
  <p:tag name="KSO_WM_TEMPLATE_INDEX" val="20204744"/>
  <p:tag name="KSO_WM_UNIT_COMPATIBLE" val="0"/>
  <p:tag name="KSO_WM_UNIT_DEC_AREA_ID" val="ed53b1d029d046f58fe6630c45e00648"/>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591.xml><?xml version="1.0" encoding="utf-8"?>
<p:tagLst xmlns:a="http://schemas.openxmlformats.org/drawingml/2006/main" xmlns:r="http://schemas.openxmlformats.org/officeDocument/2006/relationships" xmlns:p="http://schemas.openxmlformats.org/presentationml/2006/main">
  <p:tag name="KSO_WM_ASSEMBLE_CHIP_INDEX" val="7e6a65cd769c418b8062813a8ce5e11f"/>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bottomTop"/>
  <p:tag name="KSO_WM_TAG_VERSION" val="1.0"/>
  <p:tag name="KSO_WM_TEMPLATE_CATEGORY" val="chip"/>
  <p:tag name="KSO_WM_TEMPLATE_INDEX" val="20204744"/>
  <p:tag name="KSO_WM_UNIT_COMPATIBLE" val="0"/>
  <p:tag name="KSO_WM_UNIT_DEC_AREA_ID" val="9e4a42f5f3f04ea39aabe1f6f5eaa25c"/>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59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da18a25860357932c55e72"/>
  <p:tag name="KSO_WM_CHIP_XID" val="5eda18ef5860357932c55e83"/>
  <p:tag name="KSO_WM_TAG_VERSION" val="1.0"/>
  <p:tag name="KSO_WM_TEMPLATE_ASSEMBLE_GROUPID" val="5f730ddd0ff15d9a40f74256"/>
  <p:tag name="KSO_WM_TEMPLATE_ASSEMBLE_XID" val="5f730ddd0ff15d9a40f74256"/>
  <p:tag name="KSO_WM_TEMPLATE_CATEGORY" val="diagram"/>
  <p:tag name="KSO_WM_TEMPLATE_INDEX" val="20212554"/>
  <p:tag name="KSO_WM_UNIT_BLOCK" val="0"/>
  <p:tag name="KSO_WM_UNIT_COMPATIBLE" val="0"/>
  <p:tag name="KSO_WM_UNIT_DEC_AREA_ID" val="083397bd6b9a48d1bdc805ac2a0684af"/>
  <p:tag name="KSO_WM_UNIT_DECORATE_INFO" val="{&quot;DecorateInfoH&quot;:{&quot;IsAbs&quot;:true},&quot;DecorateInfoW&quot;:{&quot;IsAbs&quot;:true},&quot;DecorateInfoX&quot;:{&quot;IsAbs&quot;:true,&quot;Pos&quot;:1},&quot;DecorateInfoY&quot;:{&quot;IsAbs&quot;:true,&quot;Pos&quot;:1},&quot;ReferentInfo&quot;:{&quot;Id&quot;:&quot;c544cf8923ac4b49af45f7e5f21f23aa&quot;,&quot;X&quot;:{&quot;Pos&quot;:1},&quot;Y&quot;:{&quot;Pos&quot;:1}}}"/>
  <p:tag name="KSO_WM_UNIT_DIAGRAM_ISNUMVISUAL" val="0"/>
  <p:tag name="KSO_WM_UNIT_DIAGRAM_ISREFERUNIT" val="0"/>
  <p:tag name="KSO_WM_UNIT_FILL_FORE_SCHEMECOLOR_INDEX" val="14"/>
  <p:tag name="KSO_WM_UNIT_FILL_FORE_SCHEMECOLOR_INDEX_BRIGHTNESS" val="0"/>
  <p:tag name="KSO_WM_UNIT_FILL_TYPE" val="1"/>
  <p:tag name="KSO_WM_UNIT_HIGHLIGHT" val="0"/>
  <p:tag name="KSO_WM_UNIT_ID" val="diagram20212554_1*i*2"/>
  <p:tag name="KSO_WM_UNIT_INDEX" val="2"/>
  <p:tag name="KSO_WM_UNIT_LAYERLEVEL" val="1"/>
  <p:tag name="KSO_WM_UNIT_SHADOW_SCHEMECOLOR_INDEX" val="13"/>
  <p:tag name="KSO_WM_UNIT_SHADOW_SCHEMECOLOR_INDEX_BRIGHTNESS" val="0"/>
  <p:tag name="KSO_WM_UNIT_SM_LIMIT_TYPE" val="2"/>
  <p:tag name="KSO_WM_UNIT_TYPE" val="i"/>
  <p:tag name="KSO_WM_UNIT_VALUE" val="864"/>
</p:tagLst>
</file>

<file path=ppt/tags/tag593.xml><?xml version="1.0" encoding="utf-8"?>
<p:tagLst xmlns:a="http://schemas.openxmlformats.org/drawingml/2006/main" xmlns:r="http://schemas.openxmlformats.org/officeDocument/2006/relationships" xmlns:p="http://schemas.openxmlformats.org/presentationml/2006/main">
  <p:tag name="KSO_WM_ASSEMBLE_CHIP_INDEX" val="84eabdb512284e11b08a1c0e86f4caa0"/>
  <p:tag name="KSO_WM_BEAUTIFY_FLAG" val="#wm#"/>
  <p:tag name="KSO_WM_CHIP_FILLAREA_FILL_RULE" val="{&quot;fill_align&quot;:&quot;ct&quot;,&quot;fill_mode&quot;:&quot;full&quot;,&quot;sacle_strategy&quot;:&quot;smart&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730ddd0ff15d9a40f74256"/>
  <p:tag name="KSO_WM_TEMPLATE_ASSEMBLE_XID" val="5f730ddd0ff15d9a40f74256"/>
  <p:tag name="KSO_WM_TEMPLATE_CATEGORY" val="diagram"/>
  <p:tag name="KSO_WM_TEMPLATE_INDEX" val="20212554"/>
  <p:tag name="KSO_WM_UNIT_BLOCK" val="0"/>
  <p:tag name="KSO_WM_UNIT_COMPATIBLE" val="0"/>
  <p:tag name="KSO_WM_UNIT_DEC_AREA_ID" val="5472edbf61c84721b19345a89735bbdb"/>
  <p:tag name="KSO_WM_UNIT_DECORATE_INFO" val=""/>
  <p:tag name="KSO_WM_UNIT_DEFAULT_FONT" val="24;44;4"/>
  <p:tag name="KSO_WM_UNIT_DIAGRAM_ISNUMVISUAL" val="0"/>
  <p:tag name="KSO_WM_UNIT_DIAGRAM_ISREFERUNIT" val="0"/>
  <p:tag name="KSO_WM_UNIT_HIGHLIGHT" val="0"/>
  <p:tag name="KSO_WM_UNIT_ID" val="diagram20212554_1*a*1"/>
  <p:tag name="KSO_WM_UNIT_INDEX" val="1"/>
  <p:tag name="KSO_WM_UNIT_ISCONTENTSTITLE" val="0"/>
  <p:tag name="KSO_WM_UNIT_ISNUMDGMTITLE" val="0"/>
  <p:tag name="KSO_WM_UNIT_LAYERLEVEL" val="1"/>
  <p:tag name="KSO_WM_UNIT_NOCLEAR" val="0"/>
  <p:tag name="KSO_WM_UNIT_PRESET_TEXT" val="单击此处添加大标题内容"/>
  <p:tag name="KSO_WM_UNIT_SHOW_EDIT_AREA_INDICATION" val="1"/>
  <p:tag name="KSO_WM_UNIT_SM_LIMIT_TYPE" val=""/>
  <p:tag name="KSO_WM_UNIT_TEXT_FILL_FORE_SCHEMECOLOR_INDEX" val="13"/>
  <p:tag name="KSO_WM_UNIT_TEXT_FILL_FORE_SCHEMECOLOR_INDEX_BRIGHTNESS" val="0"/>
  <p:tag name="KSO_WM_UNIT_TEXT_FILL_TYPE" val="1"/>
  <p:tag name="KSO_WM_UNIT_TYPE" val="a"/>
  <p:tag name="KSO_WM_UNIT_VALUE" val="24"/>
</p:tagLst>
</file>

<file path=ppt/tags/tag594.xml><?xml version="1.0" encoding="utf-8"?>
<p:tagLst xmlns:a="http://schemas.openxmlformats.org/drawingml/2006/main" xmlns:r="http://schemas.openxmlformats.org/officeDocument/2006/relationships" xmlns:p="http://schemas.openxmlformats.org/presentationml/2006/main">
  <p:tag name="KSO_WM_ASSEMBLE_CHIP_INDEX" val="687a1d0b82d0409e8d2f83ecaf2aeb11"/>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730ddd0ff15d9a40f74256"/>
  <p:tag name="KSO_WM_TEMPLATE_ASSEMBLE_XID" val="5f730ddd0ff15d9a40f74256"/>
  <p:tag name="KSO_WM_TEMPLATE_CATEGORY" val="diagram"/>
  <p:tag name="KSO_WM_TEMPLATE_INDEX" val="20212554"/>
  <p:tag name="KSO_WM_UNIT_COMPATIBLE" val="0"/>
  <p:tag name="KSO_WM_UNIT_DEC_AREA_ID" val="c544cf8923ac4b49af45f7e5f21f23aa"/>
  <p:tag name="KSO_WM_UNIT_DECORATE_INFO" val=""/>
  <p:tag name="KSO_WM_UNIT_DIAGRAM_ISNUMVISUAL" val="0"/>
  <p:tag name="KSO_WM_UNIT_DIAGRAM_ISREFERUNIT" val="0"/>
  <p:tag name="KSO_WM_UNIT_HIGHLIGHT" val="0"/>
  <p:tag name="KSO_WM_UNIT_ID" val="diagram20212554_1*d*1"/>
  <p:tag name="KSO_WM_UNIT_INDEX" val="1"/>
  <p:tag name="KSO_WM_UNIT_LAYERLEVEL" val="1"/>
  <p:tag name="KSO_WM_UNIT_PICTURE_CLIP_FLAG" val="0"/>
  <p:tag name="KSO_WM_UNIT_PLACING_PICTURE" val="687a1d0b82d0409e8d2f83ecaf2aeb11"/>
  <p:tag name="KSO_WM_UNIT_SM_LIMIT_TYPE" val=""/>
  <p:tag name="KSO_WM_UNIT_SUPPORT_UNIT_TYPE" val="[&quot;l&quot;,&quot;m&quot;,&quot;n&quot;,&quot;o&quot;,&quot;p&quot;,&quot;q&quot;,&quot;r&quot;,&quot;δ&quot;,&quot;ε&quot;,&quot;ζ&quot;,&quot;η&quot;,&quot;d&quot;,&quot;α&quot;,&quot;β&quot;,&quot;θ&quot;]"/>
  <p:tag name="KSO_WM_UNIT_TYPE" val="d"/>
  <p:tag name="KSO_WM_UNIT_VALUE" val="931*2876"/>
</p:tagLst>
</file>

<file path=ppt/tags/tag595.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t&quot;,&quot;text_direction&quot;:&quot;horizontal&quot;,&quot;support_features&quot;:[&quot;collage&quot;,&quot;carousel&quot;],&quot;support_big_font&quot;:false,&quot;fill_id&quot;:&quot;722accd572074b41a2d4cf8c733c9957&quot;,&quot;fill_align&quot;:&quot;lt&quot;,&quot;chip_types&quot;:[&quot;picture&quot;,&quot;chart&quot;,&quot;table&quot;,&quot;video&quot;]},{&quot;text_align&quot;:&quot;lt&quot;,&quot;text_direction&quot;:&quot;horizontal&quot;,&quot;support_big_font&quot;:false,&quot;fill_id&quot;:&quot;164c300f690d423ab1b6e3b65edb0bf9&quot;,&quot;fill_align&quot;:&quot;rt&quot;,&quot;chip_types&quot;:[&quot;text&quot;,&quot;picture&quot;]}],[{&quot;text_align&quot;:&quot;lt&quot;,&quot;text_direction&quot;:&quot;horizontal&quot;,&quot;support_big_font&quot;:false,&quot;fill_id&quot;:&quot;722accd572074b41a2d4cf8c733c9957&quot;,&quot;fill_align&quot;:&quot;lt&quot;,&quot;chip_types&quot;:[&quot;text&quot;]},{&quot;text_align&quot;:&quot;lt&quot;,&quot;text_direction&quot;:&quot;horizontal&quot;,&quot;support_big_font&quot;:false,&quot;fill_id&quot;:&quot;164c300f690d423ab1b6e3b65edb0bf9&quot;,&quot;fill_align&quot;:&quot;rt&quot;,&quot;chip_types&quot;:[&quot;picture&quot;]}]]"/>
  <p:tag name="KSO_WM_CHIP_GROUPID" val="5ed8b601afe44fab1839c162"/>
  <p:tag name="KSO_WM_CHIP_INFOS" val="{&quot;type&quot;:0,&quot;layout_type&quot;:&quot;leftright&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ecf6eb586bf8da9b6740192"/>
  <p:tag name="KSO_WM_SLIDE_BACKGROUND" val="[&quot;general&quot;,&quot;frame&quot;]"/>
  <p:tag name="KSO_WM_SLIDE_BACKGROUND_TYPE" val="frame"/>
  <p:tag name="KSO_WM_SLIDE_BK_DARK_LIGHT" val="2"/>
  <p:tag name="KSO_WM_SLIDE_CAN_ADD_NAVIGATION" val="1"/>
  <p:tag name="KSO_WM_SLIDE_ID" val="diagram20212214_1"/>
  <p:tag name="KSO_WM_SLIDE_INDEX" val="1"/>
  <p:tag name="KSO_WM_SLIDE_ITEM_CNT" val="0"/>
  <p:tag name="KSO_WM_SLIDE_LAYOUT" val="d"/>
  <p:tag name="KSO_WM_SLIDE_LAYOUT_CNT" val="2"/>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10-02T16:27:18&quot;,&quot;maxSize&quot;:{&quot;size1&quot;:45.000468691190086},&quot;minSize&quot;:{&quot;size1&quot;:27.500468691190083},&quot;normalSize&quot;:{&quot;size1&quot;:44.531718691190086},&quot;subLayout&quot;:[{&quot;id&quot;:&quot;2020-10-02T16:27:18&quot;,&quot;margin&quot;:{&quot;bottom&quot;:2.9630000591278076,&quot;left&quot;:1.6929999589920044,&quot;right&quot;:1.2699999809265137,&quot;top&quot;:2.9630000591278076},&quot;type&quot;:0},{&quot;id&quot;:&quot;2020-10-02T16:27:18&quot;,&quot;margin&quot;:{&quot;bottom&quot;:2.9630000591278076,&quot;left&quot;:0,&quot;right&quot;:1.6929999589920044,&quot;top&quot;:2.9630000591278076},&quot;type&quot;:0}],&quot;type&quot;:0}"/>
  <p:tag name="KSO_WM_SLIDE_POSITION" val="96*84"/>
  <p:tag name="KSO_WM_SLIDE_RATIO" val="1.777778"/>
  <p:tag name="KSO_WM_SLIDE_SIZE" val="768*372"/>
  <p:tag name="KSO_WM_SLIDE_SUBTYPE" val="picTxt"/>
  <p:tag name="KSO_WM_SLIDE_SUPPORT_FEATURE_TYPE" val="0"/>
  <p:tag name="KSO_WM_SLIDE_TYPE" val="text"/>
  <p:tag name="KSO_WM_TAG_VERSION" val="1.0"/>
  <p:tag name="KSO_WM_TEMPLATE_ASSEMBLE_GROUPID" val="5f71f5070ff15d9a40eff8fc"/>
  <p:tag name="KSO_WM_TEMPLATE_ASSEMBLE_XID" val="5f71f5070ff15d9a40eff8fc"/>
  <p:tag name="KSO_WM_TEMPLATE_CATEGORY" val="diagram"/>
  <p:tag name="KSO_WM_TEMPLATE_COLOR_TYPE" val="1"/>
  <p:tag name="KSO_WM_TEMPLATE_INDEX" val="20212214"/>
  <p:tag name="KSO_WM_TEMPLATE_MASTER_TYPE" val="0"/>
  <p:tag name="KSO_WM_TEMPLATE_SUBCATEGORY" val="21"/>
</p:tagLst>
</file>

<file path=ppt/tags/tag596.xml><?xml version="1.0" encoding="utf-8"?>
<p:tagLst xmlns:a="http://schemas.openxmlformats.org/drawingml/2006/main" xmlns:r="http://schemas.openxmlformats.org/officeDocument/2006/relationships" xmlns:p="http://schemas.openxmlformats.org/presentationml/2006/main">
  <p:tag name="KSO_WM_ASSEMBLE_CHIP_INDEX" val="38aaada0bff04bf2bb173af3fe54993e"/>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e"/>
  <p:tag name="KSO_WM_SLIDE_BACKGROUND_TYPE" val="frame"/>
  <p:tag name="KSO_WM_TAG_VERSION" val="1.0"/>
  <p:tag name="KSO_WM_TEMPLATE_CATEGORY" val="chip"/>
  <p:tag name="KSO_WM_TEMPLATE_INDEX" val="20204744"/>
  <p:tag name="KSO_WM_UNIT_COMPATIBLE" val="0"/>
  <p:tag name="KSO_WM_UNIT_DEC_AREA_ID" val="471bef3fcc3d47f6838d5266e24cb0a4"/>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744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597.xml><?xml version="1.0" encoding="utf-8"?>
<p:tagLst xmlns:a="http://schemas.openxmlformats.org/drawingml/2006/main" xmlns:r="http://schemas.openxmlformats.org/officeDocument/2006/relationships" xmlns:p="http://schemas.openxmlformats.org/presentationml/2006/main">
  <p:tag name="KSO_WM_ASSEMBLE_CHIP_INDEX" val="f8b729f503744bf4946d816b2aca8cb5"/>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frame"/>
  <p:tag name="KSO_WM_TAG_VERSION" val="1.0"/>
  <p:tag name="KSO_WM_TEMPLATE_CATEGORY" val="chip"/>
  <p:tag name="KSO_WM_TEMPLATE_INDEX" val="20204744"/>
  <p:tag name="KSO_WM_UNIT_COMPATIBLE" val="0"/>
  <p:tag name="KSO_WM_UNIT_DEC_AREA_ID" val="58b390f117c2452cb889618cabbad1b2"/>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598.xml><?xml version="1.0" encoding="utf-8"?>
<p:tagLst xmlns:a="http://schemas.openxmlformats.org/drawingml/2006/main" xmlns:r="http://schemas.openxmlformats.org/officeDocument/2006/relationships" xmlns:p="http://schemas.openxmlformats.org/presentationml/2006/main">
  <p:tag name="KSO_WM_ASSEMBLE_CHIP_INDEX" val="d4f484c44e2c4e3f8dfd16cc1767a8c3"/>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frame"/>
  <p:tag name="KSO_WM_TAG_VERSION" val="1.0"/>
  <p:tag name="KSO_WM_TEMPLATE_CATEGORY" val="chip"/>
  <p:tag name="KSO_WM_TEMPLATE_INDEX" val="20204744"/>
  <p:tag name="KSO_WM_UNIT_COMPATIBLE" val="0"/>
  <p:tag name="KSO_WM_UNIT_DEC_AREA_ID" val="4bd4e1c5d29a4ff49a8be885e07fe5d2"/>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599.xml><?xml version="1.0" encoding="utf-8"?>
<p:tagLst xmlns:a="http://schemas.openxmlformats.org/drawingml/2006/main" xmlns:r="http://schemas.openxmlformats.org/officeDocument/2006/relationships" xmlns:p="http://schemas.openxmlformats.org/presentationml/2006/main">
  <p:tag name="KSO_WM_ASSEMBLE_CHIP_INDEX" val="e53468aed5f84097af4039b74ef2230c"/>
  <p:tag name="KSO_WM_BEAUTIFY_FLAG" val="#wm#"/>
  <p:tag name="KSO_WM_CHIP_FILLAREA_FILL_RULE" val="{&quot;fill_align&quot;:&quot;lt&quot;,&quot;fill_mode&quot;:&quot;full&quot;,&quot;sacle_strategy&quot;:&quot;smart&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71f5070ff15d9a40eff8fc"/>
  <p:tag name="KSO_WM_TEMPLATE_ASSEMBLE_XID" val="5f71f5070ff15d9a40eff8fc"/>
  <p:tag name="KSO_WM_TEMPLATE_CATEGORY" val="diagram"/>
  <p:tag name="KSO_WM_TEMPLATE_INDEX" val="20212214"/>
  <p:tag name="KSO_WM_UNIT_COMPATIBLE" val="0"/>
  <p:tag name="KSO_WM_UNIT_DEC_AREA_ID" val="610324744ae141c28fdc2665d41bfae9"/>
  <p:tag name="KSO_WM_UNIT_DECORATE_INFO" val=""/>
  <p:tag name="KSO_WM_UNIT_DIAGRAM_ISNUMVISUAL" val="0"/>
  <p:tag name="KSO_WM_UNIT_DIAGRAM_ISREFERUNIT" val="0"/>
  <p:tag name="KSO_WM_UNIT_HIGHLIGHT" val="0"/>
  <p:tag name="KSO_WM_UNIT_ID" val="diagram20212214_1*d*2"/>
  <p:tag name="KSO_WM_UNIT_INDEX" val="2"/>
  <p:tag name="KSO_WM_UNIT_LAYERLEVEL" val="1"/>
  <p:tag name="KSO_WM_UNIT_PLACING_PICTURE" val="e53468aed5f84097af4039b74ef2230c"/>
  <p:tag name="KSO_WM_UNIT_SM_LIMIT_TYPE" val=""/>
  <p:tag name="KSO_WM_UNIT_SUPPORT_UNIT_TYPE" val="[&quot;d&quot;,&quot;α&quot;,&quot;β&quot;,&quot;θ&quot;]"/>
  <p:tag name="KSO_WM_UNIT_TYPE" val="d"/>
  <p:tag name="KSO_WM_UNIT_VALUE" val="1311*2030"/>
</p:tagLst>
</file>

<file path=ppt/tags/tag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00.xml><?xml version="1.0" encoding="utf-8"?>
<p:tagLst xmlns:a="http://schemas.openxmlformats.org/drawingml/2006/main" xmlns:r="http://schemas.openxmlformats.org/officeDocument/2006/relationships" xmlns:p="http://schemas.openxmlformats.org/presentationml/2006/main">
  <p:tag name="KSO_WM_ASSEMBLE_CHIP_INDEX" val="dcf7a63dc0f844f0b393ad17772faa08"/>
  <p:tag name="KSO_WM_BEAUTIFY_FLAG" val="#wm#"/>
  <p:tag name="KSO_WM_CHIP_FILLAREA_FILL_RULE" val="{&quot;fill_align&quot;:&quot;rt&quot;,&quot;fill_mode&quot;:&quot;full&quot;,&quot;sacle_strategy&quot;:&quot;smart&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71f5070ff15d9a40eff8fc"/>
  <p:tag name="KSO_WM_TEMPLATE_ASSEMBLE_XID" val="5f71f5070ff15d9a40eff8fc"/>
  <p:tag name="KSO_WM_TEMPLATE_CATEGORY" val="diagram"/>
  <p:tag name="KSO_WM_TEMPLATE_INDEX" val="20212214"/>
  <p:tag name="KSO_WM_UNIT_COMPATIBLE" val="0"/>
  <p:tag name="KSO_WM_UNIT_DEC_AREA_ID" val="71050cbfb7fb4299a16986c703c2e4e6"/>
  <p:tag name="KSO_WM_UNIT_DECORATE_INFO" val=""/>
  <p:tag name="KSO_WM_UNIT_DIAGRAM_ISNUMVISUAL" val="0"/>
  <p:tag name="KSO_WM_UNIT_DIAGRAM_ISREFERUNIT" val="0"/>
  <p:tag name="KSO_WM_UNIT_HIGHLIGHT" val="0"/>
  <p:tag name="KSO_WM_UNIT_ID" val="diagram20212214_1*d*1"/>
  <p:tag name="KSO_WM_UNIT_INDEX" val="1"/>
  <p:tag name="KSO_WM_UNIT_LAYERLEVEL" val="1"/>
  <p:tag name="KSO_WM_UNIT_PLACING_PICTURE" val="dcf7a63dc0f844f0b393ad17772faa08"/>
  <p:tag name="KSO_WM_UNIT_SM_LIMIT_TYPE" val=""/>
  <p:tag name="KSO_WM_UNIT_SUPPORT_UNIT_TYPE" val="[&quot;d&quot;]"/>
  <p:tag name="KSO_WM_UNIT_TYPE" val="d"/>
  <p:tag name="KSO_WM_UNIT_VALUE" val="550*550"/>
</p:tagLst>
</file>

<file path=ppt/tags/tag601.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lm&quot;,&quot;text_direction&quot;:&quot;horizontal&quot;,&quot;support_features&quot;:[&quot;collage&quot;,&quot;carousel&quot;],&quot;support_big_font&quot;:false,&quot;fill_id&quot;:&quot;05426f0b1077440ebd8848530286d431&quot;,&quot;fill_align&quot;:&quot;cm&quot;,&quot;chip_types&quot;:[&quot;diagram&quot;,&quot;pictext&quot;,&quot;text&quot;,&quot;picture&quot;,&quot;chart&quot;,&quot;table&quot;,&quot;video&quot;]}]]"/>
  <p:tag name="KSO_WM_CHIP_GROUPID" val="5f20142fc4814ce96fb1281a"/>
  <p:tag name="KSO_WM_CHIP_INFOS" val="{&quot;type&quot;:0,&quot;layout_type&quot;:&quot;full&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20142fc4814ce96fb1281b"/>
  <p:tag name="KSO_WM_SLIDE_BACKGROUND" val="[&quot;general&quot;]"/>
  <p:tag name="KSO_WM_SLIDE_BACKGROUND_TYPE" val="general"/>
  <p:tag name="KSO_WM_SLIDE_BK_DARK_LIGHT" val="2"/>
  <p:tag name="KSO_WM_SLIDE_ID" val="diagram20212695_1"/>
  <p:tag name="KSO_WM_SLIDE_INDEX" val="1"/>
  <p:tag name="KSO_WM_SLIDE_ITEM_CNT" val="0"/>
  <p:tag name="KSO_WM_SLIDE_LAYOUT" val="d"/>
  <p:tag name="KSO_WM_SLIDE_LAYOUT_CNT" val="1"/>
  <p:tag name="KSO_WM_SLIDE_LAYOUT_INFO" val="{&quot;backgroundInfo&quot;:[{&quot;bottom&quot;:0,&quot;bottomAbs&quot;:false,&quot;left&quot;:0,&quot;leftAbs&quot;:false,&quot;right&quot;:0,&quot;rightAbs&quot;:false,&quot;top&quot;:0,&quot;topAbs&quot;:false,&quot;type&quot;:&quot;general&quot;}],&quot;id&quot;:&quot;2020-10-02T16:28:46&quot;,&quot;maxSize&quot;:{&quot;size1&quot;:2.4000510464101183},&quot;minSize&quot;:{&quot;size1&quot;:2.4000510464101183},&quot;normalSize&quot;:{&quot;size1&quot;:2.4000510464101183},&quot;subLayout&quot;:[{&quot;id&quot;:&quot;2020-10-02T16:28:46&quot;,&quot;type&quot;:0},{&quot;id&quot;:&quot;2020-10-02T16:28:46&quot;,&quot;margin&quot;:{&quot;bottom&quot;:1.6929999589920044,&quot;left&quot;:1.6929999589920044,&quot;right&quot;:1.6929999589920044,&quot;top&quot;:1.2699999809265137},&quot;type&quot;:0}],&quot;type&quot;:0}"/>
  <p:tag name="KSO_WM_SLIDE_POSITION" val="47*107"/>
  <p:tag name="KSO_WM_SLIDE_RATIO" val="1.777778"/>
  <p:tag name="KSO_WM_SLIDE_SIZE" val="864*324"/>
  <p:tag name="KSO_WM_SLIDE_SUBTYPE" val="picTxt"/>
  <p:tag name="KSO_WM_SLIDE_SUPPORT_FEATURE_TYPE" val="3"/>
  <p:tag name="KSO_WM_SLIDE_TYPE" val="text"/>
  <p:tag name="KSO_WM_TAG_VERSION" val="1.0"/>
  <p:tag name="KSO_WM_TEMPLATE_ASSEMBLE_GROUPID" val="5f732fb20ff15d9a40f82aea"/>
  <p:tag name="KSO_WM_TEMPLATE_ASSEMBLE_XID" val="5f732fb20ff15d9a40f82aea"/>
  <p:tag name="KSO_WM_TEMPLATE_CATEGORY" val="diagram"/>
  <p:tag name="KSO_WM_TEMPLATE_COLOR_TYPE" val="1"/>
  <p:tag name="KSO_WM_TEMPLATE_INDEX" val="20212695"/>
  <p:tag name="KSO_WM_TEMPLATE_MASTER_TYPE" val="0"/>
  <p:tag name="KSO_WM_TEMPLATE_SUBCATEGORY" val="21"/>
  <p:tag name="KSO_WM_TEMPLATE_THUMBS_INDEX" val="1、4、7、12、13、14、15、16、17、18、20、24、25、28、33、36、40、43、44"/>
</p:tagLst>
</file>

<file path=ppt/tags/tag602.xml><?xml version="1.0" encoding="utf-8"?>
<p:tagLst xmlns:a="http://schemas.openxmlformats.org/drawingml/2006/main" xmlns:r="http://schemas.openxmlformats.org/officeDocument/2006/relationships" xmlns:p="http://schemas.openxmlformats.org/presentationml/2006/main">
  <p:tag name="KSO_WM_ASSEMBLE_CHIP_INDEX" val="cc80d97c619c4cc7b5114e8709aa9e95"/>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general"/>
  <p:tag name="KSO_WM_TAG_VERSION" val="1.0"/>
  <p:tag name="KSO_WM_TEMPLATE_CATEGORY" val="chip"/>
  <p:tag name="KSO_WM_TEMPLATE_INDEX" val="20204744"/>
  <p:tag name="KSO_WM_UNIT_COMPATIBLE" val="0"/>
  <p:tag name="KSO_WM_UNIT_DEC_AREA_ID" val="31a8d46273304d5197c42a882030b030"/>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603.xml><?xml version="1.0" encoding="utf-8"?>
<p:tagLst xmlns:a="http://schemas.openxmlformats.org/drawingml/2006/main" xmlns:r="http://schemas.openxmlformats.org/officeDocument/2006/relationships" xmlns:p="http://schemas.openxmlformats.org/presentationml/2006/main">
  <p:tag name="KSO_WM_ASSEMBLE_CHIP_INDEX" val="02da43137a3146b0a1b260e0a5dac470"/>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general"/>
  <p:tag name="KSO_WM_TAG_VERSION" val="1.0"/>
  <p:tag name="KSO_WM_TEMPLATE_CATEGORY" val="chip"/>
  <p:tag name="KSO_WM_TEMPLATE_INDEX" val="20204744"/>
  <p:tag name="KSO_WM_UNIT_COMPATIBLE" val="0"/>
  <p:tag name="KSO_WM_UNIT_DEC_AREA_ID" val="ee2b9c19b4b54c4197c6d873adb6bb64"/>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604.xml><?xml version="1.0" encoding="utf-8"?>
<p:tagLst xmlns:a="http://schemas.openxmlformats.org/drawingml/2006/main" xmlns:r="http://schemas.openxmlformats.org/officeDocument/2006/relationships" xmlns:p="http://schemas.openxmlformats.org/presentationml/2006/main">
  <p:tag name="KSO_WM_ASSEMBLE_CHIP_INDEX" val="0bd73472834942229afe16f8542c7fb8"/>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732fb20ff15d9a40f82aea"/>
  <p:tag name="KSO_WM_TEMPLATE_ASSEMBLE_XID" val="5f732fb20ff15d9a40f82aea"/>
  <p:tag name="KSO_WM_TEMPLATE_CATEGORY" val="diagram"/>
  <p:tag name="KSO_WM_TEMPLATE_INDEX" val="20212695"/>
  <p:tag name="KSO_WM_UNIT_COMPATIBLE" val="0"/>
  <p:tag name="KSO_WM_UNIT_DEC_AREA_ID" val="8508f806975b4782aa9acf0a348bcbfa"/>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2695_1*d*1"/>
  <p:tag name="KSO_WM_UNIT_INDEX" val="1"/>
  <p:tag name="KSO_WM_UNIT_LAYERLEVEL" val="1"/>
  <p:tag name="KSO_WM_UNIT_PLACING_PICTURE" val="0bd73472834942229afe16f8542c7fb8"/>
  <p:tag name="KSO_WM_UNIT_PLACING_PICTURE_INFO" val="{&quot;code&quot;:&quot;a&quot;,&quot;full_picture&quot;:true,&quot;last_full_picture&quot;:&quot;a&quot;,&quot;margin&quot;:{&quot;bottom&quot;:39.9449085693699,&quot;top&quot;:38.681000356364891},&quot;scheme&quot;:&quot;2-0&quot;,&quot;spacing&quot;:5}"/>
  <p:tag name="KSO_WM_UNIT_PLACING_PICTURE_USER_RELATIVERECTANGLE_SMARTMENU" val="{&quot;bottom&quot;:0,&quot;left&quot;:0,&quot;right&quot;:0,&quot;top&quot;:0}"/>
  <p:tag name="KSO_WM_UNIT_PLACING_PICTURE_USER_VIEWPORT" val="{&quot;height&quot;:10719,&quot;width&quot;:10640}"/>
  <p:tag name="KSO_WM_UNIT_PLACING_PICTURE_USER_VIEWPORT_SMARTMENU" val="{&quot;height&quot;:6797.5214943368665,&quot;width&quot;:7539.3514200352993}"/>
  <p:tag name="KSO_WM_UNIT_SM_LIMIT_TYPE" val="0"/>
  <p:tag name="KSO_WM_UNIT_SUPPORT_UNIT_TYPE" val="[&quot;l&quot;,&quot;m&quot;,&quot;n&quot;,&quot;o&quot;,&quot;p&quot;,&quot;q&quot;,&quot;r&quot;,&quot;δ&quot;,&quot;ε&quot;,&quot;ζ&quot;,&quot;η&quot;,&quot;d&quot;,&quot;α&quot;,&quot;β&quot;,&quot;θ&quot;]"/>
  <p:tag name="KSO_WM_UNIT_TYPE" val="d"/>
  <p:tag name="KSO_WM_UNIT_VALUE" val="1142*3046"/>
</p:tagLst>
</file>

<file path=ppt/tags/tag605.xml><?xml version="1.0" encoding="utf-8"?>
<p:tagLst xmlns:a="http://schemas.openxmlformats.org/drawingml/2006/main" xmlns:r="http://schemas.openxmlformats.org/officeDocument/2006/relationships" xmlns:p="http://schemas.openxmlformats.org/presentationml/2006/main">
  <p:tag name="KSO_WM_ASSEMBLE_CHIP_INDEX" val="0bd73472834942229afe16f8542c7fb8"/>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VERSION" val="1.0"/>
  <p:tag name="KSO_WM_TEMPLATE_ASSEMBLE_GROUPID" val="5f732fb20ff15d9a40f82aea"/>
  <p:tag name="KSO_WM_TEMPLATE_ASSEMBLE_XID" val="5f732fb20ff15d9a40f82aea"/>
  <p:tag name="KSO_WM_TEMPLATE_CATEGORY" val="diagram"/>
  <p:tag name="KSO_WM_TEMPLATE_INDEX" val="20212695"/>
  <p:tag name="KSO_WM_UNIT_COMPATIBLE" val="0"/>
  <p:tag name="KSO_WM_UNIT_DEC_AREA_ID" val="8508f806975b4782aa9acf0a348bcbfa"/>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2695_1*d*1"/>
  <p:tag name="KSO_WM_UNIT_INDEX" val="1"/>
  <p:tag name="KSO_WM_UNIT_LAYERLEVEL" val="1"/>
  <p:tag name="KSO_WM_UNIT_PLACING_PICTURE" val="0bd73472834942229afe16f8542c7fb8"/>
  <p:tag name="KSO_WM_UNIT_PLACING_PICTURE_INFO" val="{&quot;code&quot;:&quot;a&quot;,&quot;full_picture&quot;:true,&quot;last_full_picture&quot;:&quot;a&quot;,&quot;margin&quot;:{&quot;bottom&quot;:39.9449085693699,&quot;top&quot;:38.681000356364891},&quot;scheme&quot;:&quot;2-0&quot;,&quot;spacing&quot;:5}"/>
  <p:tag name="KSO_WM_UNIT_PLACING_PICTURE_USER_RELATIVERECTANGLE_SMARTMENU" val="{&quot;bottom&quot;:0,&quot;left&quot;:0,&quot;right&quot;:0,&quot;top&quot;:0}"/>
  <p:tag name="KSO_WM_UNIT_PLACING_PICTURE_USER_VIEWPORT" val="{&quot;height&quot;:6405,&quot;width&quot;:10690}"/>
  <p:tag name="KSO_WM_UNIT_PLACING_PICTURE_USER_VIEWPORT_SMARTMENU" val="{&quot;height&quot;:6797.5214943368665,&quot;width&quot;:9590.768208870948}"/>
  <p:tag name="KSO_WM_UNIT_SM_LIMIT_TYPE" val="0"/>
  <p:tag name="KSO_WM_UNIT_SUPPORT_UNIT_TYPE" val="[&quot;l&quot;,&quot;m&quot;,&quot;n&quot;,&quot;o&quot;,&quot;p&quot;,&quot;q&quot;,&quot;r&quot;,&quot;δ&quot;,&quot;ε&quot;,&quot;ζ&quot;,&quot;η&quot;,&quot;d&quot;,&quot;α&quot;,&quot;β&quot;,&quot;θ&quot;]"/>
  <p:tag name="KSO_WM_UNIT_TYPE" val="d"/>
  <p:tag name="KSO_WM_UNIT_VALUE" val="1142*3046"/>
</p:tagLst>
</file>

<file path=ppt/tags/tag606.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23db982ffde44f6db26a00ed44c2df51&quot;,&quot;fill_align&quot;:&quot;cm&quot;,&quot;text_align&quot;:&quot;cm&quot;,&quot;text_direction&quot;:&quot;horizontal&quot;,&quot;chip_types&quot;:[&quot;diagram&quot;,&quot;pictext&quot;,&quot;picture&quot;,&quot;chart&quot;,&quot;table&quot;,&quot;video&quot;],&quot;support_features&quot;:[&quot;collage&quot;]},{&quot;fill_id&quot;:&quot;13bacbe80d794db69fe6229590c25ce6&quot;,&quot;fill_align&quot;:&quot;cm&quot;,&quot;text_align&quot;:&quot;cm&quot;,&quot;text_direction&quot;:&quot;horizontal&quot;,&quot;chip_types&quot;:[&quot;diagram&quot;,&quot;pictext&quot;,&quot;picture&quot;,&quot;chart&quot;,&quot;table&quot;,&quot;video&quot;],&quot;support_features&quot;:[&quot;collage&quot;]}],[{&quot;fill_id&quot;:&quot;23db982ffde44f6db26a00ed44c2df51&quot;,&quot;fill_align&quot;:&quot;rm&quot;,&quot;text_align&quot;:&quot;lm&quot;,&quot;text_direction&quot;:&quot;horizontal&quot;,&quot;chip_types&quot;:[&quot;text&quot;]},{&quot;fill_id&quot;:&quot;13bacbe80d794db69fe6229590c25ce6&quot;,&quot;fill_align&quot;:&quot;lm&quot;,&quot;text_align&quot;:&quot;lm&quot;,&quot;text_direction&quot;:&quot;horizontal&quot;,&quot;chip_types&quot;:[&quot;text&quot;]}]]"/>
  <p:tag name="KSO_WM_CHIP_GROUPID" val="5e6efcfd605d5daf04fe5f8f"/>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6efcfd605d5daf04fe5f90"/>
  <p:tag name="KSO_WM_SLIDE_BACKGROUND" val="[&quot;general&quot;,&quot;frame&quot;]"/>
  <p:tag name="KSO_WM_SLIDE_BACKGROUND_TYPE" val="frame"/>
  <p:tag name="KSO_WM_SLIDE_BK_DARK_LIGHT" val="2"/>
  <p:tag name="KSO_WM_SLIDE_CAN_ADD_NAVIGATION" val="1"/>
  <p:tag name="KSO_WM_SLIDE_ID" val="diagram20208365_1"/>
  <p:tag name="KSO_WM_SLIDE_INDEX" val="1"/>
  <p:tag name="KSO_WM_SLIDE_ITEM_CNT" val="0"/>
  <p:tag name="KSO_WM_SLIDE_LAYOUT" val="d"/>
  <p:tag name="KSO_WM_SLIDE_LAYOUT_CNT" val="2"/>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10-02T16:31:21&quot;,&quot;maxSize&quot;:{&quot;size1&quot;:48.799971307794713},&quot;minSize&quot;:{&quot;size1&quot;:48.799971307794713},&quot;normalSize&quot;:{&quot;size1&quot;:48.799971307794713},&quot;subLayout&quot;:[{&quot;id&quot;:&quot;2020-10-02T16:31:21&quot;,&quot;margin&quot;:{&quot;bottom&quot;:1.6929999589920044,&quot;left&quot;:1.6929999589920044,&quot;right&quot;:0,&quot;top&quot;:1.6929999589920044},&quot;type&quot;:0},{&quot;id&quot;:&quot;2020-10-02T16:31:21&quot;,&quot;margin&quot;:{&quot;bottom&quot;:1.6929999589920044,&quot;left&quot;:0.84700000286102295,&quot;right&quot;:1.6929999589920044,&quot;top&quot;:1.6929999589920044},&quot;type&quot;:0}],&quot;type&quot;:0}"/>
  <p:tag name="KSO_WM_SLIDE_POSITION" val="48*144"/>
  <p:tag name="KSO_WM_SLIDE_RATIO" val="1.777778"/>
  <p:tag name="KSO_WM_SLIDE_SIZE" val="864*252"/>
  <p:tag name="KSO_WM_SLIDE_SUBTYPE" val="picTxt"/>
  <p:tag name="KSO_WM_SLIDE_SUPPORT_FEATURE_TYPE" val="0"/>
  <p:tag name="KSO_WM_SLIDE_TYPE" val="text"/>
  <p:tag name="KSO_WM_TAG_VERSION" val="1.0"/>
  <p:tag name="KSO_WM_TEMPLATE_ASSEMBLE_GROUPID" val="5ef2284e770fdf8a85bd463b"/>
  <p:tag name="KSO_WM_TEMPLATE_ASSEMBLE_XID" val="5ef2284e770fdf8a85bd463b"/>
  <p:tag name="KSO_WM_TEMPLATE_CATEGORY" val="diagram"/>
  <p:tag name="KSO_WM_TEMPLATE_COLOR_TYPE" val="1"/>
  <p:tag name="KSO_WM_TEMPLATE_INDEX" val="20208365"/>
  <p:tag name="KSO_WM_TEMPLATE_MASTER_TYPE" val="0"/>
  <p:tag name="KSO_WM_TEMPLATE_SUBCATEGORY" val="21"/>
</p:tagLst>
</file>

<file path=ppt/tags/tag607.xml><?xml version="1.0" encoding="utf-8"?>
<p:tagLst xmlns:a="http://schemas.openxmlformats.org/drawingml/2006/main" xmlns:r="http://schemas.openxmlformats.org/officeDocument/2006/relationships" xmlns:p="http://schemas.openxmlformats.org/presentationml/2006/main">
  <p:tag name="KSO_WM_ASSEMBLE_CHIP_INDEX" val="38aaada0bff04bf2bb173af3fe54993e"/>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e"/>
  <p:tag name="KSO_WM_SLIDE_BACKGROUND_TYPE" val="frame"/>
  <p:tag name="KSO_WM_TAG_VERSION" val="1.0"/>
  <p:tag name="KSO_WM_TEMPLATE_CATEGORY" val="chip"/>
  <p:tag name="KSO_WM_TEMPLATE_INDEX" val="20204744"/>
  <p:tag name="KSO_WM_UNIT_COMPATIBLE" val="0"/>
  <p:tag name="KSO_WM_UNIT_DEC_AREA_ID" val="471bef3fcc3d47f6838d5266e24cb0a4"/>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744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608.xml><?xml version="1.0" encoding="utf-8"?>
<p:tagLst xmlns:a="http://schemas.openxmlformats.org/drawingml/2006/main" xmlns:r="http://schemas.openxmlformats.org/officeDocument/2006/relationships" xmlns:p="http://schemas.openxmlformats.org/presentationml/2006/main">
  <p:tag name="KSO_WM_ASSEMBLE_CHIP_INDEX" val="f8b729f503744bf4946d816b2aca8cb5"/>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frame"/>
  <p:tag name="KSO_WM_TAG_VERSION" val="1.0"/>
  <p:tag name="KSO_WM_TEMPLATE_CATEGORY" val="chip"/>
  <p:tag name="KSO_WM_TEMPLATE_INDEX" val="20204744"/>
  <p:tag name="KSO_WM_UNIT_COMPATIBLE" val="0"/>
  <p:tag name="KSO_WM_UNIT_DEC_AREA_ID" val="58b390f117c2452cb889618cabbad1b2"/>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609.xml><?xml version="1.0" encoding="utf-8"?>
<p:tagLst xmlns:a="http://schemas.openxmlformats.org/drawingml/2006/main" xmlns:r="http://schemas.openxmlformats.org/officeDocument/2006/relationships" xmlns:p="http://schemas.openxmlformats.org/presentationml/2006/main">
  <p:tag name="KSO_WM_ASSEMBLE_CHIP_INDEX" val="d4f484c44e2c4e3f8dfd16cc1767a8c3"/>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frame"/>
  <p:tag name="KSO_WM_TAG_VERSION" val="1.0"/>
  <p:tag name="KSO_WM_TEMPLATE_CATEGORY" val="chip"/>
  <p:tag name="KSO_WM_TEMPLATE_INDEX" val="20204744"/>
  <p:tag name="KSO_WM_UNIT_COMPATIBLE" val="0"/>
  <p:tag name="KSO_WM_UNIT_DEC_AREA_ID" val="4bd4e1c5d29a4ff49a8be885e07fe5d2"/>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6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10.xml><?xml version="1.0" encoding="utf-8"?>
<p:tagLst xmlns:a="http://schemas.openxmlformats.org/drawingml/2006/main" xmlns:r="http://schemas.openxmlformats.org/officeDocument/2006/relationships" xmlns:p="http://schemas.openxmlformats.org/presentationml/2006/main">
  <p:tag name="KSO_WM_ASSEMBLE_CHIP_INDEX" val="6a8a49333cec419b897f9e497acb98c9"/>
  <p:tag name="KSO_WM_BEAUTIFY_FLAG" val="#wm#"/>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ef2284e770fdf8a85bd463b"/>
  <p:tag name="KSO_WM_TEMPLATE_ASSEMBLE_XID" val="5ef2284e770fdf8a85bd463b"/>
  <p:tag name="KSO_WM_TEMPLATE_CATEGORY" val="diagram"/>
  <p:tag name="KSO_WM_TEMPLATE_INDEX" val="20208365"/>
  <p:tag name="KSO_WM_UNIT_COMPATIBLE" val="0"/>
  <p:tag name="KSO_WM_UNIT_DEC_AREA_ID" val="0182dc53d03e435180b59ecc55d7b513"/>
  <p:tag name="KSO_WM_UNIT_DIAGRAM_ISNUMVISUAL" val="0"/>
  <p:tag name="KSO_WM_UNIT_DIAGRAM_ISREFERUNIT" val="0"/>
  <p:tag name="KSO_WM_UNIT_HIGHLIGHT" val="0"/>
  <p:tag name="KSO_WM_UNIT_ID" val="diagram20208365_1*d*2"/>
  <p:tag name="KSO_WM_UNIT_INDEX" val="2"/>
  <p:tag name="KSO_WM_UNIT_LAYERLEVEL" val="1"/>
  <p:tag name="KSO_WM_UNIT_PICTURE_CLIP_FLAG" val="0"/>
  <p:tag name="KSO_WM_UNIT_PLACING_PICTURE" val="6a8a49333cec419b897f9e497acb98c9"/>
  <p:tag name="KSO_WM_UNIT_SUPPORT_UNIT_TYPE" val="[&quot;l&quot;,&quot;m&quot;,&quot;n&quot;,&quot;o&quot;,&quot;p&quot;,&quot;q&quot;,&quot;r&quot;,&quot;δ&quot;,&quot;η&quot;,&quot;α&quot;,&quot;β&quot;,&quot;θ&quot;]"/>
  <p:tag name="KSO_WM_UNIT_TYPE" val="d"/>
  <p:tag name="KSO_WM_UNIT_VALUE" val="888*1481"/>
</p:tagLst>
</file>

<file path=ppt/tags/tag611.xml><?xml version="1.0" encoding="utf-8"?>
<p:tagLst xmlns:a="http://schemas.openxmlformats.org/drawingml/2006/main" xmlns:r="http://schemas.openxmlformats.org/officeDocument/2006/relationships" xmlns:p="http://schemas.openxmlformats.org/presentationml/2006/main">
  <p:tag name="KSO_WM_ASSEMBLE_CHIP_INDEX" val="24de6b28fdb44d3aadcd9e8c88345c6b"/>
  <p:tag name="KSO_WM_BEAUTIFY_FLAG" val="#wm#"/>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ef2284e770fdf8a85bd463b"/>
  <p:tag name="KSO_WM_TEMPLATE_ASSEMBLE_XID" val="5ef2284e770fdf8a85bd463b"/>
  <p:tag name="KSO_WM_TEMPLATE_CATEGORY" val="diagram"/>
  <p:tag name="KSO_WM_TEMPLATE_INDEX" val="20208365"/>
  <p:tag name="KSO_WM_UNIT_COMPATIBLE" val="0"/>
  <p:tag name="KSO_WM_UNIT_DEC_AREA_ID" val="659678094e4a45fe9d61f04644231c16"/>
  <p:tag name="KSO_WM_UNIT_DIAGRAM_ISNUMVISUAL" val="0"/>
  <p:tag name="KSO_WM_UNIT_DIAGRAM_ISREFERUNIT" val="0"/>
  <p:tag name="KSO_WM_UNIT_HIGHLIGHT" val="0"/>
  <p:tag name="KSO_WM_UNIT_ID" val="diagram20208365_1*d*1"/>
  <p:tag name="KSO_WM_UNIT_INDEX" val="1"/>
  <p:tag name="KSO_WM_UNIT_LAYERLEVEL" val="1"/>
  <p:tag name="KSO_WM_UNIT_PICTURE_CLIP_FLAG" val="0"/>
  <p:tag name="KSO_WM_UNIT_PLACING_PICTURE" val="24de6b28fdb44d3aadcd9e8c88345c6b"/>
  <p:tag name="KSO_WM_UNIT_SUPPORT_UNIT_TYPE" val="[&quot;l&quot;,&quot;m&quot;,&quot;n&quot;,&quot;o&quot;,&quot;p&quot;,&quot;q&quot;,&quot;r&quot;,&quot;δ&quot;,&quot;η&quot;,&quot;α&quot;,&quot;β&quot;,&quot;θ&quot;]"/>
  <p:tag name="KSO_WM_UNIT_TYPE" val="d"/>
  <p:tag name="KSO_WM_UNIT_VALUE" val="888*1481"/>
</p:tagLst>
</file>

<file path=ppt/tags/tag612.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23db982ffde44f6db26a00ed44c2df51&quot;,&quot;fill_align&quot;:&quot;cm&quot;,&quot;text_align&quot;:&quot;cm&quot;,&quot;text_direction&quot;:&quot;horizontal&quot;,&quot;chip_types&quot;:[&quot;diagram&quot;,&quot;pictext&quot;,&quot;picture&quot;,&quot;chart&quot;,&quot;table&quot;,&quot;video&quot;],&quot;support_features&quot;:[&quot;collage&quot;]},{&quot;fill_id&quot;:&quot;13bacbe80d794db69fe6229590c25ce6&quot;,&quot;fill_align&quot;:&quot;cm&quot;,&quot;text_align&quot;:&quot;cm&quot;,&quot;text_direction&quot;:&quot;horizontal&quot;,&quot;chip_types&quot;:[&quot;diagram&quot;,&quot;pictext&quot;,&quot;picture&quot;,&quot;chart&quot;,&quot;table&quot;,&quot;video&quot;],&quot;support_features&quot;:[&quot;collage&quot;]}],[{&quot;fill_id&quot;:&quot;23db982ffde44f6db26a00ed44c2df51&quot;,&quot;fill_align&quot;:&quot;rm&quot;,&quot;text_align&quot;:&quot;lm&quot;,&quot;text_direction&quot;:&quot;horizontal&quot;,&quot;chip_types&quot;:[&quot;text&quot;]},{&quot;fill_id&quot;:&quot;13bacbe80d794db69fe6229590c25ce6&quot;,&quot;fill_align&quot;:&quot;lm&quot;,&quot;text_align&quot;:&quot;lm&quot;,&quot;text_direction&quot;:&quot;horizontal&quot;,&quot;chip_types&quot;:[&quot;text&quot;]}]]"/>
  <p:tag name="KSO_WM_CHIP_GROUPID" val="5e6efcfd605d5daf04fe5f8f"/>
  <p:tag name="KSO_WM_CHIP_INFOS" val="{&quot;layout_type&quot;:&quot;leftright&quot;,&quot;tags&quot;:{&quot;style&quot;:[&quot;商务&quot;,&quot;简约&quot;,&quot;文艺清新&quot;,&quot;中国风&quot;,&quot;卡通&quot;,&quot;欧美风&quot;,&quot;黑板风&quot;,&quot;渐变风&quot;,&quot;党政风&quot;]},&quot;slide_type&quot;:[&quot;text&quot;],&quot;aspect_ratio&quot;:&quot;16:9&quot;}"/>
  <p:tag name="KSO_WM_CHIP_XID" val="5e6efcfd605d5daf04fe5f90"/>
  <p:tag name="KSO_WM_SLIDE_BACKGROUND" val="[&quot;general&quot;,&quot;frame&quot;]"/>
  <p:tag name="KSO_WM_SLIDE_BACKGROUND_TYPE" val="frame"/>
  <p:tag name="KSO_WM_SLIDE_BK_DARK_LIGHT" val="2"/>
  <p:tag name="KSO_WM_SLIDE_CAN_ADD_NAVIGATION" val="1"/>
  <p:tag name="KSO_WM_SLIDE_ID" val="diagram20208365_1"/>
  <p:tag name="KSO_WM_SLIDE_INDEX" val="1"/>
  <p:tag name="KSO_WM_SLIDE_ITEM_CNT" val="0"/>
  <p:tag name="KSO_WM_SLIDE_LAYOUT" val="d"/>
  <p:tag name="KSO_WM_SLIDE_LAYOUT_CNT" val="2"/>
  <p:tag name="KSO_WM_SLIDE_LAYOUT_INFO" val="{&quot;backgroundInfo&quot;:[{&quot;bottom&quot;:0,&quot;bottomAbs&quot;:false,&quot;left&quot;:0,&quot;leftAbs&quot;:false,&quot;right&quot;:0,&quot;rightAbs&quot;:false,&quot;top&quot;:0,&quot;topAbs&quot;:false,&quot;type&quot;:&quot;general&quot;},{&quot;bottom&quot;:0,&quot;bottomAbs&quot;:false,&quot;left&quot;:0,&quot;leftAbs&quot;:false,&quot;right&quot;:0,&quot;rightAbs&quot;:false,&quot;top&quot;:0,&quot;topAbs&quot;:false,&quot;type&quot;:&quot;frame&quot;}],&quot;direction&quot;:1,&quot;id&quot;:&quot;2020-10-02T16:32:06&quot;,&quot;maxSize&quot;:{&quot;size1&quot;:48.799971307794713},&quot;minSize&quot;:{&quot;size1&quot;:48.799971307794713},&quot;normalSize&quot;:{&quot;size1&quot;:48.799971307794713},&quot;subLayout&quot;:[{&quot;id&quot;:&quot;2020-10-02T16:32:06&quot;,&quot;margin&quot;:{&quot;bottom&quot;:1.6929999589920044,&quot;left&quot;:1.6929999589920044,&quot;right&quot;:0,&quot;top&quot;:1.6929999589920044},&quot;type&quot;:0},{&quot;id&quot;:&quot;2020-10-02T16:32:06&quot;,&quot;margin&quot;:{&quot;bottom&quot;:1.6929999589920044,&quot;left&quot;:0.84700000286102295,&quot;right&quot;:1.6929999589920044,&quot;top&quot;:1.6929999589920044},&quot;type&quot;:0}],&quot;type&quot;:0}"/>
  <p:tag name="KSO_WM_SLIDE_POSITION" val="48*144"/>
  <p:tag name="KSO_WM_SLIDE_RATIO" val="1.777778"/>
  <p:tag name="KSO_WM_SLIDE_SIZE" val="864*252"/>
  <p:tag name="KSO_WM_SLIDE_SUBTYPE" val="picTxt"/>
  <p:tag name="KSO_WM_SLIDE_SUPPORT_FEATURE_TYPE" val="0"/>
  <p:tag name="KSO_WM_SLIDE_TYPE" val="text"/>
  <p:tag name="KSO_WM_TAG_VERSION" val="1.0"/>
  <p:tag name="KSO_WM_TEMPLATE_ASSEMBLE_GROUPID" val="5ef2284e770fdf8a85bd463b"/>
  <p:tag name="KSO_WM_TEMPLATE_ASSEMBLE_XID" val="5ef2284e770fdf8a85bd463b"/>
  <p:tag name="KSO_WM_TEMPLATE_CATEGORY" val="diagram"/>
  <p:tag name="KSO_WM_TEMPLATE_COLOR_TYPE" val="1"/>
  <p:tag name="KSO_WM_TEMPLATE_INDEX" val="20208365"/>
  <p:tag name="KSO_WM_TEMPLATE_MASTER_TYPE" val="0"/>
  <p:tag name="KSO_WM_TEMPLATE_SUBCATEGORY" val="21"/>
</p:tagLst>
</file>

<file path=ppt/tags/tag613.xml><?xml version="1.0" encoding="utf-8"?>
<p:tagLst xmlns:a="http://schemas.openxmlformats.org/drawingml/2006/main" xmlns:r="http://schemas.openxmlformats.org/officeDocument/2006/relationships" xmlns:p="http://schemas.openxmlformats.org/presentationml/2006/main">
  <p:tag name="KSO_WM_ASSEMBLE_CHIP_INDEX" val="38aaada0bff04bf2bb173af3fe54993e"/>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e"/>
  <p:tag name="KSO_WM_SLIDE_BACKGROUND_TYPE" val="frame"/>
  <p:tag name="KSO_WM_TAG_VERSION" val="1.0"/>
  <p:tag name="KSO_WM_TEMPLATE_CATEGORY" val="chip"/>
  <p:tag name="KSO_WM_TEMPLATE_INDEX" val="20204744"/>
  <p:tag name="KSO_WM_UNIT_COMPATIBLE" val="0"/>
  <p:tag name="KSO_WM_UNIT_DEC_AREA_ID" val="471bef3fcc3d47f6838d5266e24cb0a4"/>
  <p:tag name="KSO_WM_UNIT_DECORATE_INFO" val=""/>
  <p:tag name="KSO_WM_UNIT_DIAGRAM_ISNUMVISUAL" val="0"/>
  <p:tag name="KSO_WM_UNIT_DIAGRAM_ISREFERUNIT" val="0"/>
  <p:tag name="KSO_WM_UNIT_FILL_FORE_SCHEMECOLOR_INDEX" val="15"/>
  <p:tag name="KSO_WM_UNIT_FILL_FORE_SCHEMECOLOR_INDEX_BRIGHTNESS" val="0"/>
  <p:tag name="KSO_WM_UNIT_FILL_TYPE" val="1"/>
  <p:tag name="KSO_WM_UNIT_HIGHLIGHT" val="0"/>
  <p:tag name="KSO_WM_UNIT_ID" val="chip20204744_5*i*1"/>
  <p:tag name="KSO_WM_UNIT_INDEX" val="1"/>
  <p:tag name="KSO_WM_UNIT_LAYERLEVEL" val="1"/>
  <p:tag name="KSO_WM_UNIT_SM_LIMIT_TYPE" val=""/>
  <p:tag name="KSO_WM_UNIT_SUBTYPE" val="h"/>
  <p:tag name="KSO_WM_UNIT_TEXT_FILL_FORE_SCHEMECOLOR_INDEX" val="2"/>
  <p:tag name="KSO_WM_UNIT_TEXT_FILL_FORE_SCHEMECOLOR_INDEX_BRIGHTNESS" val="0"/>
  <p:tag name="KSO_WM_UNIT_TEXT_FILL_TYPE" val="1"/>
  <p:tag name="KSO_WM_UNIT_TYPE" val="i"/>
</p:tagLst>
</file>

<file path=ppt/tags/tag614.xml><?xml version="1.0" encoding="utf-8"?>
<p:tagLst xmlns:a="http://schemas.openxmlformats.org/drawingml/2006/main" xmlns:r="http://schemas.openxmlformats.org/officeDocument/2006/relationships" xmlns:p="http://schemas.openxmlformats.org/presentationml/2006/main">
  <p:tag name="KSO_WM_ASSEMBLE_CHIP_INDEX" val="f8b729f503744bf4946d816b2aca8cb5"/>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frame"/>
  <p:tag name="KSO_WM_TAG_VERSION" val="1.0"/>
  <p:tag name="KSO_WM_TEMPLATE_CATEGORY" val="chip"/>
  <p:tag name="KSO_WM_TEMPLATE_INDEX" val="20204744"/>
  <p:tag name="KSO_WM_UNIT_COMPATIBLE" val="0"/>
  <p:tag name="KSO_WM_UNIT_DEC_AREA_ID" val="58b390f117c2452cb889618cabbad1b2"/>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615.xml><?xml version="1.0" encoding="utf-8"?>
<p:tagLst xmlns:a="http://schemas.openxmlformats.org/drawingml/2006/main" xmlns:r="http://schemas.openxmlformats.org/officeDocument/2006/relationships" xmlns:p="http://schemas.openxmlformats.org/presentationml/2006/main">
  <p:tag name="KSO_WM_ASSEMBLE_CHIP_INDEX" val="d4f484c44e2c4e3f8dfd16cc1767a8c3"/>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frame"/>
  <p:tag name="KSO_WM_TAG_VERSION" val="1.0"/>
  <p:tag name="KSO_WM_TEMPLATE_CATEGORY" val="chip"/>
  <p:tag name="KSO_WM_TEMPLATE_INDEX" val="20204744"/>
  <p:tag name="KSO_WM_UNIT_COMPATIBLE" val="0"/>
  <p:tag name="KSO_WM_UNIT_DEC_AREA_ID" val="4bd4e1c5d29a4ff49a8be885e07fe5d2"/>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616.xml><?xml version="1.0" encoding="utf-8"?>
<p:tagLst xmlns:a="http://schemas.openxmlformats.org/drawingml/2006/main" xmlns:r="http://schemas.openxmlformats.org/officeDocument/2006/relationships" xmlns:p="http://schemas.openxmlformats.org/presentationml/2006/main">
  <p:tag name="KSO_WM_ASSEMBLE_CHIP_INDEX" val="6a8a49333cec419b897f9e497acb98c9"/>
  <p:tag name="KSO_WM_BEAUTIFY_FLAG" val="#wm#"/>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ef2284e770fdf8a85bd463b"/>
  <p:tag name="KSO_WM_TEMPLATE_ASSEMBLE_XID" val="5ef2284e770fdf8a85bd463b"/>
  <p:tag name="KSO_WM_TEMPLATE_CATEGORY" val="diagram"/>
  <p:tag name="KSO_WM_TEMPLATE_INDEX" val="20208365"/>
  <p:tag name="KSO_WM_UNIT_COMPATIBLE" val="0"/>
  <p:tag name="KSO_WM_UNIT_DEC_AREA_ID" val="0182dc53d03e435180b59ecc55d7b513"/>
  <p:tag name="KSO_WM_UNIT_DIAGRAM_ISNUMVISUAL" val="0"/>
  <p:tag name="KSO_WM_UNIT_DIAGRAM_ISREFERUNIT" val="0"/>
  <p:tag name="KSO_WM_UNIT_HIGHLIGHT" val="0"/>
  <p:tag name="KSO_WM_UNIT_ID" val="diagram20208365_1*d*2"/>
  <p:tag name="KSO_WM_UNIT_INDEX" val="2"/>
  <p:tag name="KSO_WM_UNIT_LAYERLEVEL" val="1"/>
  <p:tag name="KSO_WM_UNIT_PLACING_PICTURE" val="6a8a49333cec419b897f9e497acb98c9"/>
  <p:tag name="KSO_WM_UNIT_SUPPORT_UNIT_TYPE" val="[&quot;l&quot;,&quot;m&quot;,&quot;n&quot;,&quot;o&quot;,&quot;p&quot;,&quot;q&quot;,&quot;r&quot;,&quot;δ&quot;,&quot;η&quot;,&quot;α&quot;,&quot;β&quot;,&quot;θ&quot;]"/>
  <p:tag name="KSO_WM_UNIT_TYPE" val="d"/>
  <p:tag name="KSO_WM_UNIT_VALUE" val="888*1481"/>
</p:tagLst>
</file>

<file path=ppt/tags/tag617.xml><?xml version="1.0" encoding="utf-8"?>
<p:tagLst xmlns:a="http://schemas.openxmlformats.org/drawingml/2006/main" xmlns:r="http://schemas.openxmlformats.org/officeDocument/2006/relationships" xmlns:p="http://schemas.openxmlformats.org/presentationml/2006/main">
  <p:tag name="KSO_WM_ASSEMBLE_CHIP_INDEX" val="24de6b28fdb44d3aadcd9e8c88345c6b"/>
  <p:tag name="KSO_WM_BEAUTIFY_FLAG" val="#wm#"/>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ef2284e770fdf8a85bd463b"/>
  <p:tag name="KSO_WM_TEMPLATE_ASSEMBLE_XID" val="5ef2284e770fdf8a85bd463b"/>
  <p:tag name="KSO_WM_TEMPLATE_CATEGORY" val="diagram"/>
  <p:tag name="KSO_WM_TEMPLATE_INDEX" val="20208365"/>
  <p:tag name="KSO_WM_UNIT_COMPATIBLE" val="0"/>
  <p:tag name="KSO_WM_UNIT_DEC_AREA_ID" val="659678094e4a45fe9d61f04644231c16"/>
  <p:tag name="KSO_WM_UNIT_DIAGRAM_ISNUMVISUAL" val="0"/>
  <p:tag name="KSO_WM_UNIT_DIAGRAM_ISREFERUNIT" val="0"/>
  <p:tag name="KSO_WM_UNIT_HIGHLIGHT" val="0"/>
  <p:tag name="KSO_WM_UNIT_ID" val="diagram20208365_1*d*1"/>
  <p:tag name="KSO_WM_UNIT_INDEX" val="1"/>
  <p:tag name="KSO_WM_UNIT_LAYERLEVEL" val="1"/>
  <p:tag name="KSO_WM_UNIT_PICTURE_CLIP_FLAG" val="0"/>
  <p:tag name="KSO_WM_UNIT_PLACING_PICTURE" val="24de6b28fdb44d3aadcd9e8c88345c6b"/>
  <p:tag name="KSO_WM_UNIT_SUPPORT_UNIT_TYPE" val="[&quot;l&quot;,&quot;m&quot;,&quot;n&quot;,&quot;o&quot;,&quot;p&quot;,&quot;q&quot;,&quot;r&quot;,&quot;δ&quot;,&quot;η&quot;,&quot;α&quot;,&quot;β&quot;,&quot;θ&quot;]"/>
  <p:tag name="KSO_WM_UNIT_TYPE" val="d"/>
  <p:tag name="KSO_WM_UNIT_VALUE" val="888*1481"/>
</p:tagLst>
</file>

<file path=ppt/tags/tag618.xml><?xml version="1.0" encoding="utf-8"?>
<p:tagLst xmlns:a="http://schemas.openxmlformats.org/drawingml/2006/main" xmlns:r="http://schemas.openxmlformats.org/officeDocument/2006/relationships" xmlns:p="http://schemas.openxmlformats.org/presentationml/2006/main">
  <p:tag name="KSO_WM_BEAUTIFY_FLAG" val="#wm#"/>
  <p:tag name="KSO_WM_CHIP_DECFILLPROP" val="[]"/>
  <p:tag name="KSO_WM_CHIP_FILLPROP" val="[[{&quot;text_align&quot;:&quot;cm&quot;,&quot;text_direction&quot;:&quot;horizontal&quot;,&quot;support_big_font&quot;:false,&quot;fill_id&quot;:&quot;33def5bec89e40c19f6178bc20339208&quot;,&quot;fill_align&quot;:&quot;cm&quot;,&quot;chip_types&quot;:[&quot;picture&quot;]},{&quot;text_align&quot;:&quot;cm&quot;,&quot;text_direction&quot;:&quot;horizontal&quot;,&quot;support_big_font&quot;:false,&quot;fill_id&quot;:&quot;7364f980887546ae968b8579d7bde2a3&quot;,&quot;fill_align&quot;:&quot;cm&quot;,&quot;chip_types&quot;:[&quot;picture&quot;]}]]"/>
  <p:tag name="KSO_WM_CHIP_GROUPID" val="5f709e10747e3ea6e292a833"/>
  <p:tag name="KSO_WM_CHIP_INFOS" val="{&quot;type&quot;:0,&quot;layout_type&quot;:&quot;topbottom&quot;,&quot;layout_feature&quot;:1,&quot;aspect_ratio&quot;:&quot;16:9&quot;,&quot;same_font_size&quot;:false,&quot;diagram&quot;:{&quot;type&quot;:[],&quot;direction&quot;:0,&quot;isSupportDecBetweenItems&quot;:false},&quot;tags&quot;:{&quot;style&quot;:[&quot;商务&quot;,&quot;简约&quot;,&quot;文艺清新&quot;,&quot;中国风&quot;,&quot;卡通&quot;,&quot;欧美风&quot;,&quot;黑板风&quot;,&quot;渐变风&quot;,&quot;党政风&quot;]},&quot;slide_type&quot;:[&quot;text&quot;]}"/>
  <p:tag name="KSO_WM_CHIP_XID" val="5f709e10747e3ea6e292a834"/>
  <p:tag name="KSO_WM_SLIDE_BACKGROUND" val="[&quot;general&quot;]"/>
  <p:tag name="KSO_WM_SLIDE_BACKGROUND_TYPE" val="general"/>
  <p:tag name="KSO_WM_SLIDE_BK_DARK_LIGHT" val="2"/>
  <p:tag name="KSO_WM_SLIDE_ID" val="diagram20212698_1"/>
  <p:tag name="KSO_WM_SLIDE_INDEX" val="1"/>
  <p:tag name="KSO_WM_SLIDE_ITEM_CNT" val="0"/>
  <p:tag name="KSO_WM_SLIDE_LAYOUT" val="d"/>
  <p:tag name="KSO_WM_SLIDE_LAYOUT_CNT" val="2"/>
  <p:tag name="KSO_WM_SLIDE_LAYOUT_INFO" val="{&quot;backgroundInfo&quot;:[{&quot;bottom&quot;:0,&quot;bottomAbs&quot;:false,&quot;left&quot;:0,&quot;leftAbs&quot;:false,&quot;right&quot;:0,&quot;rightAbs&quot;:false,&quot;top&quot;:0,&quot;topAbs&quot;:false,&quot;type&quot;:&quot;general&quot;}],&quot;direction&quot;:1,&quot;id&quot;:&quot;2020-10-02T16:32:38&quot;,&quot;maxSize&quot;:{&quot;size1&quot;:50.100000000000001},&quot;minSize&quot;:{&quot;size1&quot;:50.100000000000001},&quot;normalSize&quot;:{&quot;size1&quot;:50.100000000000001},&quot;subLayout&quot;:[{&quot;id&quot;:&quot;2020-10-02T16:32:38&quot;,&quot;margin&quot;:{&quot;bottom&quot;:2.1170001029968262,&quot;left&quot;:3.809999942779541,&quot;right&quot;:1.2960000038146973,&quot;top&quot;:2.1170001029968262},&quot;type&quot;:0},{&quot;id&quot;:&quot;2020-10-02T16:32:38&quot;,&quot;margin&quot;:{&quot;bottom&quot;:2.1170001029968262,&quot;left&quot;:1.2439998388290405,&quot;right&quot;:3.809999942779541,&quot;top&quot;:2.1170001029968262},&quot;type&quot;:0}],&quot;type&quot;:0}"/>
  <p:tag name="KSO_WM_SLIDE_POSITION" val="0*0"/>
  <p:tag name="KSO_WM_SLIDE_RATIO" val="1.777778"/>
  <p:tag name="KSO_WM_SLIDE_SIZE" val="960*540"/>
  <p:tag name="KSO_WM_SLIDE_SUBTYPE" val="picTxt"/>
  <p:tag name="KSO_WM_SLIDE_SUPPORT_FEATURE_TYPE" val="0"/>
  <p:tag name="KSO_WM_SLIDE_TYPE" val="text"/>
  <p:tag name="KSO_WM_TAG_VERSION" val="1.0"/>
  <p:tag name="KSO_WM_TEMPLATE_ASSEMBLE_GROUPID" val="5f732fad0ff15d9a40f82ae9"/>
  <p:tag name="KSO_WM_TEMPLATE_ASSEMBLE_XID" val="5f732fad0ff15d9a40f82ae9"/>
  <p:tag name="KSO_WM_TEMPLATE_CATEGORY" val="diagram"/>
  <p:tag name="KSO_WM_TEMPLATE_COLOR_TYPE" val="1"/>
  <p:tag name="KSO_WM_TEMPLATE_INDEX" val="20212698"/>
  <p:tag name="KSO_WM_TEMPLATE_MASTER_TYPE" val="0"/>
  <p:tag name="KSO_WM_TEMPLATE_SUBCATEGORY" val="21"/>
</p:tagLst>
</file>

<file path=ppt/tags/tag619.xml><?xml version="1.0" encoding="utf-8"?>
<p:tagLst xmlns:a="http://schemas.openxmlformats.org/drawingml/2006/main" xmlns:r="http://schemas.openxmlformats.org/officeDocument/2006/relationships" xmlns:p="http://schemas.openxmlformats.org/presentationml/2006/main">
  <p:tag name="KSO_WM_ASSEMBLE_CHIP_INDEX" val="cc80d97c619c4cc7b5114e8709aa9e95"/>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general"/>
  <p:tag name="KSO_WM_TAG_VERSION" val="1.0"/>
  <p:tag name="KSO_WM_TEMPLATE_CATEGORY" val="chip"/>
  <p:tag name="KSO_WM_TEMPLATE_INDEX" val="20204744"/>
  <p:tag name="KSO_WM_UNIT_COMPATIBLE" val="0"/>
  <p:tag name="KSO_WM_UNIT_DEC_AREA_ID" val="31a8d46273304d5197c42a882030b030"/>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6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20.xml><?xml version="1.0" encoding="utf-8"?>
<p:tagLst xmlns:a="http://schemas.openxmlformats.org/drawingml/2006/main" xmlns:r="http://schemas.openxmlformats.org/officeDocument/2006/relationships" xmlns:p="http://schemas.openxmlformats.org/presentationml/2006/main">
  <p:tag name="KSO_WM_ASSEMBLE_CHIP_INDEX" val="02da43137a3146b0a1b260e0a5dac470"/>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general"/>
  <p:tag name="KSO_WM_TAG_VERSION" val="1.0"/>
  <p:tag name="KSO_WM_TEMPLATE_CATEGORY" val="chip"/>
  <p:tag name="KSO_WM_TEMPLATE_INDEX" val="20204744"/>
  <p:tag name="KSO_WM_UNIT_COMPATIBLE" val="0"/>
  <p:tag name="KSO_WM_UNIT_DEC_AREA_ID" val="ee2b9c19b4b54c4197c6d873adb6bb64"/>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62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709e10747e3ea6e292a833"/>
  <p:tag name="KSO_WM_CHIP_XID" val="5f709e10747e3ea6e292a834"/>
  <p:tag name="KSO_WM_TAG_VERSION" val="1.0"/>
  <p:tag name="KSO_WM_TEMPLATE_ASSEMBLE_GROUPID" val="5f732fad0ff15d9a40f82ae9"/>
  <p:tag name="KSO_WM_TEMPLATE_ASSEMBLE_XID" val="5f732fad0ff15d9a40f82ae9"/>
  <p:tag name="KSO_WM_TEMPLATE_CATEGORY" val="diagram"/>
  <p:tag name="KSO_WM_TEMPLATE_INDEX" val="20212698"/>
  <p:tag name="KSO_WM_UNIT_BLOCK" val="0"/>
  <p:tag name="KSO_WM_UNIT_COMPATIBLE" val="0"/>
  <p:tag name="KSO_WM_UNIT_DEC_AREA_ID" val="419080cbc19c4aceabcfd8126a5d77e5"/>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BACK_SCHEMECOLOR_INDEX" val="16"/>
  <p:tag name="KSO_WM_UNIT_FILL_BACK_SCHEMECOLOR_INDEX_BRIGHTNESS" val="0"/>
  <p:tag name="KSO_WM_UNIT_FILL_FORE_SCHEMECOLOR_INDEX" val="5"/>
  <p:tag name="KSO_WM_UNIT_FILL_FORE_SCHEMECOLOR_INDEX_BRIGHTNESS" val="0.8"/>
  <p:tag name="KSO_WM_UNIT_FILL_TYPE" val="2"/>
  <p:tag name="KSO_WM_UNIT_HIGHLIGHT" val="0"/>
  <p:tag name="KSO_WM_UNIT_ID" val="diagram20212698_1*i*1"/>
  <p:tag name="KSO_WM_UNIT_INDEX" val="1"/>
  <p:tag name="KSO_WM_UNIT_LAYERLEVEL" val="1"/>
  <p:tag name="KSO_WM_UNIT_SM_LIMIT_TYPE" val="1"/>
  <p:tag name="KSO_WM_UNIT_TEXT_FILL_FORE_SCHEMECOLOR_INDEX" val="2"/>
  <p:tag name="KSO_WM_UNIT_TEXT_FILL_FORE_SCHEMECOLOR_INDEX_BRIGHTNESS" val="0"/>
  <p:tag name="KSO_WM_UNIT_TEXT_FILL_TYPE" val="1"/>
  <p:tag name="KSO_WM_UNIT_TYPE" val="i"/>
  <p:tag name="KSO_WM_UNIT_VALUE" val="1325"/>
</p:tagLst>
</file>

<file path=ppt/tags/tag62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709e10747e3ea6e292a833"/>
  <p:tag name="KSO_WM_CHIP_XID" val="5f709e10747e3ea6e292a834"/>
  <p:tag name="KSO_WM_TAG_VERSION" val="1.0"/>
  <p:tag name="KSO_WM_TEMPLATE_ASSEMBLE_GROUPID" val="5f732fad0ff15d9a40f82ae9"/>
  <p:tag name="KSO_WM_TEMPLATE_ASSEMBLE_XID" val="5f732fad0ff15d9a40f82ae9"/>
  <p:tag name="KSO_WM_TEMPLATE_CATEGORY" val="diagram"/>
  <p:tag name="KSO_WM_TEMPLATE_INDEX" val="20212698"/>
  <p:tag name="KSO_WM_UNIT_BLOCK" val="0"/>
  <p:tag name="KSO_WM_UNIT_COMPATIBLE" val="0"/>
  <p:tag name="KSO_WM_UNIT_DEC_AREA_ID" val="f13082978d784ffcb6e94285576f2036"/>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698_1*i*2"/>
  <p:tag name="KSO_WM_UNIT_INDEX" val="2"/>
  <p:tag name="KSO_WM_UNIT_LAYERLEVEL" val="1"/>
  <p:tag name="KSO_WM_UNIT_SM_LIMIT_TYPE" val="1"/>
  <p:tag name="KSO_WM_UNIT_TEXT_FILL_FORE_SCHEMECOLOR_INDEX" val="13"/>
  <p:tag name="KSO_WM_UNIT_TEXT_FILL_FORE_SCHEMECOLOR_INDEX_BRIGHTNESS" val="0"/>
  <p:tag name="KSO_WM_UNIT_TEXT_FILL_TYPE" val="1"/>
  <p:tag name="KSO_WM_UNIT_TYPE" val="i"/>
  <p:tag name="KSO_WM_UNIT_VALUE" val="4"/>
</p:tagLst>
</file>

<file path=ppt/tags/tag623.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709e10747e3ea6e292a833"/>
  <p:tag name="KSO_WM_CHIP_XID" val="5f709e10747e3ea6e292a834"/>
  <p:tag name="KSO_WM_TAG_VERSION" val="1.0"/>
  <p:tag name="KSO_WM_TEMPLATE_ASSEMBLE_GROUPID" val="5f732fad0ff15d9a40f82ae9"/>
  <p:tag name="KSO_WM_TEMPLATE_ASSEMBLE_XID" val="5f732fad0ff15d9a40f82ae9"/>
  <p:tag name="KSO_WM_TEMPLATE_CATEGORY" val="diagram"/>
  <p:tag name="KSO_WM_TEMPLATE_INDEX" val="20212698"/>
  <p:tag name="KSO_WM_UNIT_BLOCK" val="0"/>
  <p:tag name="KSO_WM_UNIT_COMPATIBLE" val="0"/>
  <p:tag name="KSO_WM_UNIT_DEC_AREA_ID" val="6bd4df458f3741208d403cc8ddbdaa80"/>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12698_1*i*3"/>
  <p:tag name="KSO_WM_UNIT_INDEX" val="3"/>
  <p:tag name="KSO_WM_UNIT_LAYERLEVEL" val="1"/>
  <p:tag name="KSO_WM_UNIT_SM_LIMIT_TYPE" val="1"/>
  <p:tag name="KSO_WM_UNIT_TEXT_FILL_FORE_SCHEMECOLOR_INDEX" val="13"/>
  <p:tag name="KSO_WM_UNIT_TEXT_FILL_FORE_SCHEMECOLOR_INDEX_BRIGHTNESS" val="0"/>
  <p:tag name="KSO_WM_UNIT_TEXT_FILL_TYPE" val="1"/>
  <p:tag name="KSO_WM_UNIT_TYPE" val="i"/>
  <p:tag name="KSO_WM_UNIT_VALUE" val="4"/>
</p:tagLst>
</file>

<file path=ppt/tags/tag624.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709e10747e3ea6e292a833"/>
  <p:tag name="KSO_WM_CHIP_XID" val="5f709e10747e3ea6e292a834"/>
  <p:tag name="KSO_WM_TAG_VERSION" val="1.0"/>
  <p:tag name="KSO_WM_TEMPLATE_ASSEMBLE_GROUPID" val="5f732fad0ff15d9a40f82ae9"/>
  <p:tag name="KSO_WM_TEMPLATE_ASSEMBLE_XID" val="5f732fad0ff15d9a40f82ae9"/>
  <p:tag name="KSO_WM_TEMPLATE_CATEGORY" val="diagram"/>
  <p:tag name="KSO_WM_TEMPLATE_INDEX" val="20212698"/>
  <p:tag name="KSO_WM_UNIT_BLOCK" val="0"/>
  <p:tag name="KSO_WM_UNIT_COMPATIBLE" val="0"/>
  <p:tag name="KSO_WM_UNIT_DEC_AREA_ID" val="22045dd296a74f32815c7eb04c355950"/>
  <p:tag name="KSO_WM_UNIT_DECORATE_INFO" val="{&quot;DecorateInfoH&quot;:{&quot;IsAbs&quot;:false},&quot;DecorateInfoW&quot;:{&quot;IsAbs&quot;:true},&quot;DecorateInfoX&quot;:{&quot;IsAbs&quot;:true,&quot;Pos&quot;:1},&quot;DecorateInfoY&quot;:{&quot;IsAbs&quot;:true,&quot;Pos&quot;:1},&quot;ReferentInfo&quot;:{&quot;Id&quot;:&quot;e0f976fefdef41fca799df1c5e7ec3e4&quot;,&quot;X&quot;:{&quot;Pos&quot;:1},&quot;Y&quot;:{&quot;Pos&quot;:1}},&quot;whChangeMode&quot;:0}"/>
  <p:tag name="KSO_WM_UNIT_DIAGRAM_ISNUMVISUAL" val="0"/>
  <p:tag name="KSO_WM_UNIT_DIAGRAM_ISREFERUNIT" val="0"/>
  <p:tag name="KSO_WM_UNIT_HIGHLIGHT" val="0"/>
  <p:tag name="KSO_WM_UNIT_ID" val="diagram20212698_1*i*4"/>
  <p:tag name="KSO_WM_UNIT_INDEX" val="4"/>
  <p:tag name="KSO_WM_UNIT_LAYERLEVEL" val="1"/>
  <p:tag name="KSO_WM_UNIT_LINE_FILL_TYPE" val="2"/>
  <p:tag name="KSO_WM_UNIT_LINE_FORE_SCHEMECOLOR_INDEX" val="5"/>
  <p:tag name="KSO_WM_UNIT_LINE_FORE_SCHEMECOLOR_INDEX_BRIGHTNESS" val="0"/>
  <p:tag name="KSO_WM_UNIT_SM_LIMIT_TYPE" val="4"/>
  <p:tag name="KSO_WM_UNIT_TEXT_FILL_FORE_SCHEMECOLOR_INDEX" val="2"/>
  <p:tag name="KSO_WM_UNIT_TEXT_FILL_FORE_SCHEMECOLOR_INDEX_BRIGHTNESS" val="0"/>
  <p:tag name="KSO_WM_UNIT_TEXT_FILL_TYPE" val="1"/>
  <p:tag name="KSO_WM_UNIT_TYPE" val="i"/>
  <p:tag name="KSO_WM_UNIT_VALUE" val="300"/>
</p:tagLst>
</file>

<file path=ppt/tags/tag625.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f709e10747e3ea6e292a833"/>
  <p:tag name="KSO_WM_CHIP_XID" val="5f709e10747e3ea6e292a834"/>
  <p:tag name="KSO_WM_TAG_VERSION" val="1.0"/>
  <p:tag name="KSO_WM_TEMPLATE_ASSEMBLE_GROUPID" val="5f732fad0ff15d9a40f82ae9"/>
  <p:tag name="KSO_WM_TEMPLATE_ASSEMBLE_XID" val="5f732fad0ff15d9a40f82ae9"/>
  <p:tag name="KSO_WM_TEMPLATE_CATEGORY" val="diagram"/>
  <p:tag name="KSO_WM_TEMPLATE_INDEX" val="20212698"/>
  <p:tag name="KSO_WM_UNIT_BLOCK" val="0"/>
  <p:tag name="KSO_WM_UNIT_COMPATIBLE" val="0"/>
  <p:tag name="KSO_WM_UNIT_DEC_AREA_ID" val="987684588cc84574acd4fd25c12dc826"/>
  <p:tag name="KSO_WM_UNIT_DECORATE_INFO" val="{&quot;DecorateInfoH&quot;:{&quot;IsAbs&quot;:false},&quot;DecorateInfoW&quot;:{&quot;IsAbs&quot;:true},&quot;DecorateInfoX&quot;:{&quot;IsAbs&quot;:true,&quot;Pos&quot;:1},&quot;DecorateInfoY&quot;:{&quot;IsAbs&quot;:true,&quot;Pos&quot;:1},&quot;ReferentInfo&quot;:{&quot;Id&quot;:&quot;6edc388479bf4464bd8295f3e4d591bd&quot;,&quot;X&quot;:{&quot;Pos&quot;:1},&quot;Y&quot;:{&quot;Pos&quot;:1}},&quot;whChangeMode&quot;:0}"/>
  <p:tag name="KSO_WM_UNIT_DIAGRAM_ISNUMVISUAL" val="0"/>
  <p:tag name="KSO_WM_UNIT_DIAGRAM_ISREFERUNIT" val="0"/>
  <p:tag name="KSO_WM_UNIT_HIGHLIGHT" val="0"/>
  <p:tag name="KSO_WM_UNIT_ID" val="diagram20212698_1*i*5"/>
  <p:tag name="KSO_WM_UNIT_INDEX" val="5"/>
  <p:tag name="KSO_WM_UNIT_LAYERLEVEL" val="1"/>
  <p:tag name="KSO_WM_UNIT_LINE_FILL_TYPE" val="2"/>
  <p:tag name="KSO_WM_UNIT_LINE_FORE_SCHEMECOLOR_INDEX" val="5"/>
  <p:tag name="KSO_WM_UNIT_LINE_FORE_SCHEMECOLOR_INDEX_BRIGHTNESS" val="0"/>
  <p:tag name="KSO_WM_UNIT_SM_LIMIT_TYPE" val="4"/>
  <p:tag name="KSO_WM_UNIT_TEXT_FILL_FORE_SCHEMECOLOR_INDEX" val="2"/>
  <p:tag name="KSO_WM_UNIT_TEXT_FILL_FORE_SCHEMECOLOR_INDEX_BRIGHTNESS" val="0"/>
  <p:tag name="KSO_WM_UNIT_TEXT_FILL_TYPE" val="1"/>
  <p:tag name="KSO_WM_UNIT_TYPE" val="i"/>
  <p:tag name="KSO_WM_UNIT_VALUE" val="300"/>
</p:tagLst>
</file>

<file path=ppt/tags/tag626.xml><?xml version="1.0" encoding="utf-8"?>
<p:tagLst xmlns:a="http://schemas.openxmlformats.org/drawingml/2006/main" xmlns:r="http://schemas.openxmlformats.org/officeDocument/2006/relationships" xmlns:p="http://schemas.openxmlformats.org/presentationml/2006/main">
  <p:tag name="KSO_WM_ASSEMBLE_CHIP_INDEX" val="845aea76d5094276952fe35d00d53753"/>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732fad0ff15d9a40f82ae9"/>
  <p:tag name="KSO_WM_TEMPLATE_ASSEMBLE_XID" val="5f732fad0ff15d9a40f82ae9"/>
  <p:tag name="KSO_WM_TEMPLATE_CATEGORY" val="diagram"/>
  <p:tag name="KSO_WM_TEMPLATE_INDEX" val="20212698"/>
  <p:tag name="KSO_WM_UNIT_COMPATIBLE" val="0"/>
  <p:tag name="KSO_WM_UNIT_DEC_AREA_ID" val="6edc388479bf4464bd8295f3e4d591bd"/>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2698_1*d*1"/>
  <p:tag name="KSO_WM_UNIT_INDEX" val="1"/>
  <p:tag name="KSO_WM_UNIT_LAYERLEVEL" val="1"/>
  <p:tag name="KSO_WM_UNIT_PICTURE_CLIP_FLAG" val="0"/>
  <p:tag name="KSO_WM_UNIT_PLACING_PICTURE" val="845aea76d5094276952fe35d00d53753"/>
  <p:tag name="KSO_WM_UNIT_SM_LIMIT_TYPE" val="0"/>
  <p:tag name="KSO_WM_UNIT_TYPE" val="d"/>
  <p:tag name="KSO_WM_UNIT_VALUE" val="1058*1184"/>
</p:tagLst>
</file>

<file path=ppt/tags/tag627.xml><?xml version="1.0" encoding="utf-8"?>
<p:tagLst xmlns:a="http://schemas.openxmlformats.org/drawingml/2006/main" xmlns:r="http://schemas.openxmlformats.org/officeDocument/2006/relationships" xmlns:p="http://schemas.openxmlformats.org/presentationml/2006/main">
  <p:tag name="KSO_WM_ASSEMBLE_CHIP_INDEX" val="dbf147299401492db9999ed47f9633b1"/>
  <p:tag name="KSO_WM_BEAUTIFY_FLAG" val="#wm#"/>
  <p:tag name="KSO_WM_CHIP_FILLAREA_FILL_RULE" val="{&quot;fill_align&quot;:&quot;cm&quot;,&quot;fill_mode&quot;:&quot;full&quot;,&quot;sacle_strategy&quot;:&quot;smart&quot;}"/>
  <p:tag name="KSO_WM_CHIP_GROUPID" val="5e7310da9a230a26b9e88a19"/>
  <p:tag name="KSO_WM_CHIP_XID" val="5e7310da9a230a26b9e88a1a"/>
  <p:tag name="KSO_WM_TAG_BACKGROUP_ID" val=""/>
  <p:tag name="KSO_WM_TAG_BACKGROUP_SIZE" val=""/>
  <p:tag name="KSO_WM_TAG_FRONT_SIZE" val=""/>
  <p:tag name="KSO_WM_TAG_VERSION" val="1.0"/>
  <p:tag name="KSO_WM_TAG_ZODER_POSITION" val=""/>
  <p:tag name="KSO_WM_TEMPLATE_ASSEMBLE_GROUPID" val="5f732fad0ff15d9a40f82ae9"/>
  <p:tag name="KSO_WM_TEMPLATE_ASSEMBLE_XID" val="5f732fad0ff15d9a40f82ae9"/>
  <p:tag name="KSO_WM_TEMPLATE_CATEGORY" val="diagram"/>
  <p:tag name="KSO_WM_TEMPLATE_INDEX" val="20212698"/>
  <p:tag name="KSO_WM_UNIT_COMPATIBLE" val="0"/>
  <p:tag name="KSO_WM_UNIT_DEC_AREA_ID" val="e0f976fefdef41fca799df1c5e7ec3e4"/>
  <p:tag name="KSO_WM_UNIT_DECORATE_INFO" val="{&quot;ReferentInfo&quot;:{&quot;Id&quot;:&quot;slide&quot;,&quot;X&quot;:{&quot;Pos&quot;:0},&quot;Y&quot;:{&quot;Pos&quot;:0}},&quot;DecorateInfoX&quot;:{&quot;Pos&quot;:0,&quot;IsAbs&quot;:false},&quot;DecorateInfoY&quot;:{&quot;Pos&quot;:0,&quot;IsAbs&quot;:false},&quot;DecorateInfoW&quot;:{&quot;IsAbs&quot;:true},&quot;DecorateInfoH&quot;:{&quot;IsAbs&quot;:true},&quot;whChangeMode&quot;:0}"/>
  <p:tag name="KSO_WM_UNIT_DIAGRAM_ISNUMVISUAL" val="0"/>
  <p:tag name="KSO_WM_UNIT_DIAGRAM_ISREFERUNIT" val="0"/>
  <p:tag name="KSO_WM_UNIT_HIGHLIGHT" val="0"/>
  <p:tag name="KSO_WM_UNIT_ID" val="diagram20212698_1*d*2"/>
  <p:tag name="KSO_WM_UNIT_INDEX" val="2"/>
  <p:tag name="KSO_WM_UNIT_LAYERLEVEL" val="1"/>
  <p:tag name="KSO_WM_UNIT_PICTURE_CLIP_FLAG" val="0"/>
  <p:tag name="KSO_WM_UNIT_PLACING_PICTURE" val="dbf147299401492db9999ed47f9633b1"/>
  <p:tag name="KSO_WM_UNIT_SM_LIMIT_TYPE" val="0"/>
  <p:tag name="KSO_WM_UNIT_TYPE" val="d"/>
  <p:tag name="KSO_WM_UNIT_VALUE" val="1058*1184"/>
</p:tagLst>
</file>

<file path=ppt/tags/tag628.xml><?xml version="1.0" encoding="utf-8"?>
<p:tagLst xmlns:a="http://schemas.openxmlformats.org/drawingml/2006/main" xmlns:r="http://schemas.openxmlformats.org/officeDocument/2006/relationships" xmlns:p="http://schemas.openxmlformats.org/presentationml/2006/main">
  <p:tag name="KSO_WM_BEAUTIFY_FLAG" val="#wm#"/>
  <p:tag name="KSO_WM_CHIP_FILLPROP" val="[[{&quot;fill_id&quot;:&quot;9a355c80c5954ee09524de9ebc4c51fa&quot;,&quot;fill_align&quot;:&quot;cm&quot;,&quot;text_align&quot;:&quot;cm&quot;,&quot;text_direction&quot;:&quot;horizontal&quot;,&quot;chip_types&quot;:[&quot;header&quot;]},{&quot;fill_id&quot;:&quot;d54c11053c694c528a73c81ffd135bd4&quot;,&quot;fill_align&quot;:&quot;cm&quot;,&quot;text_align&quot;:&quot;lm&quot;,&quot;text_direction&quot;:&quot;horizontal&quot;,&quot;chip_types&quot;:[&quot;diagram&quot;,&quot;pictext&quot;,&quot;text&quot;,&quot;picture&quot;,&quot;chart&quot;,&quot;table&quot;,&quot;video&quot;],&quot;support_features&quot;:[&quot;collage&quot;,&quot;carousel&quot;]}]]"/>
  <p:tag name="KSO_WM_CHIP_GROUPID" val="5ed745afafe44fab1839bd05"/>
  <p:tag name="KSO_WM_CHIP_INFOS" val="{&quot;layout_type&quot;:&quot;leftright&quot;,&quot;layout_feature&quot;:1,&quot;tags&quot;:{&quot;style&quot;:[&quot;商务&quot;,&quot;简约&quot;,&quot;文艺清新&quot;,&quot;卡通&quot;,&quot;欧美风&quot;,&quot;黑板风&quot;,&quot;渐变风&quot;]},&quot;slide_type&quot;:[&quot;text&quot;],&quot;aspect_ratio&quot;:&quot;16:9&quot;,&quot;diagram&quot;:{&quot;type&quot;:[],&quot;direction&quot;:0,&quot;isSupportDecBetweenItems&quot;:false}}"/>
  <p:tag name="KSO_WM_CHIP_XID" val="5ed21bffdaf2e53b70be3ec4"/>
  <p:tag name="KSO_WM_SLIDE_BACKGROUND" val="[&quot;general&quot;]"/>
  <p:tag name="KSO_WM_SLIDE_BACKGROUND_TYPE" val="general"/>
  <p:tag name="KSO_WM_SLIDE_BK_DARK_LIGHT" val="2"/>
  <p:tag name="KSO_WM_SLIDE_ID" val="diagram20207574_1"/>
  <p:tag name="KSO_WM_SLIDE_INDEX" val="1"/>
  <p:tag name="KSO_WM_SLIDE_ITEM_CNT" val="0"/>
  <p:tag name="KSO_WM_SLIDE_LAYOUT" val="a_f"/>
  <p:tag name="KSO_WM_SLIDE_LAYOUT_CNT" val="1_1"/>
  <p:tag name="KSO_WM_SLIDE_LAYOUT_INFO" val="{&quot;backgroundInfo&quot;:[{&quot;bottom&quot;:0,&quot;bottomAbs&quot;:false,&quot;left&quot;:0,&quot;leftAbs&quot;:false,&quot;right&quot;:0,&quot;rightAbs&quot;:false,&quot;top&quot;:0,&quot;topAbs&quot;:false,&quot;type&quot;:&quot;general&quot;}],&quot;direction&quot;:1,&quot;id&quot;:&quot;2020-09-16T23:37:36&quot;,&quot;maxSize&quot;:{&quot;size1&quot;:32.5},&quot;minSize&quot;:{&quot;size1&quot;:32.5},&quot;normalSize&quot;:{&quot;size1&quot;:32.5},&quot;subLayout&quot;:[{&quot;id&quot;:&quot;2020-09-16T23:37:36&quot;,&quot;margin&quot;:{&quot;bottom&quot;:6.7729997634887695,&quot;left&quot;:1.6929999589920044,&quot;right&quot;:2.1170001029968262,&quot;top&quot;:5.9270000457763672},&quot;type&quot;:0},{&quot;id&quot;:&quot;2020-09-16T23:37:36&quot;,&quot;margin&quot;:{&quot;bottom&quot;:4.2329998016357422,&quot;left&quot;:0.42300000786781311,&quot;right&quot;:4.6570000648498535,&quot;top&quot;:4.2329998016357422},&quot;type&quot;:0}],&quot;type&quot;:0}"/>
  <p:tag name="KSO_WM_SLIDE_POSITION" val="48*71"/>
  <p:tag name="KSO_WM_SLIDE_RATIO" val="1.777778"/>
  <p:tag name="KSO_WM_SLIDE_SIZE" val="840*396"/>
  <p:tag name="KSO_WM_SLIDE_SUBTYPE" val="pureTxt"/>
  <p:tag name="KSO_WM_SLIDE_SUPPORT_FEATURE_TYPE" val="0"/>
  <p:tag name="KSO_WM_SLIDE_TYPE" val="text"/>
  <p:tag name="KSO_WM_TAG_VERSION" val="1.0"/>
  <p:tag name="KSO_WM_TEMPLATE_ASSEMBLE_GROUPID" val="5f6231403b8f58ab2f1d716d"/>
  <p:tag name="KSO_WM_TEMPLATE_ASSEMBLE_XID" val="5f6231403b8f58ab2f1d716d"/>
  <p:tag name="KSO_WM_TEMPLATE_CATEGORY" val="diagram"/>
  <p:tag name="KSO_WM_TEMPLATE_COLOR_TYPE" val="1"/>
  <p:tag name="KSO_WM_TEMPLATE_INDEX" val="20207574"/>
  <p:tag name="KSO_WM_TEMPLATE_MASTER_TYPE" val="0"/>
  <p:tag name="KSO_WM_TEMPLATE_SUBCATEGORY" val="21"/>
</p:tagLst>
</file>

<file path=ppt/tags/tag629.xml><?xml version="1.0" encoding="utf-8"?>
<p:tagLst xmlns:a="http://schemas.openxmlformats.org/drawingml/2006/main" xmlns:r="http://schemas.openxmlformats.org/officeDocument/2006/relationships" xmlns:p="http://schemas.openxmlformats.org/presentationml/2006/main">
  <p:tag name="KSO_WM_ASSEMBLE_CHIP_INDEX" val="cc80d97c619c4cc7b5114e8709aa9e95"/>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general"/>
  <p:tag name="KSO_WM_TAG_VERSION" val="1.0"/>
  <p:tag name="KSO_WM_TEMPLATE_CATEGORY" val="chip"/>
  <p:tag name="KSO_WM_TEMPLATE_INDEX" val="20204744"/>
  <p:tag name="KSO_WM_UNIT_COMPATIBLE" val="0"/>
  <p:tag name="KSO_WM_UNIT_DEC_AREA_ID" val="31a8d46273304d5197c42a882030b030"/>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6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30.xml><?xml version="1.0" encoding="utf-8"?>
<p:tagLst xmlns:a="http://schemas.openxmlformats.org/drawingml/2006/main" xmlns:r="http://schemas.openxmlformats.org/officeDocument/2006/relationships" xmlns:p="http://schemas.openxmlformats.org/presentationml/2006/main">
  <p:tag name="KSO_WM_ASSEMBLE_CHIP_INDEX" val="02da43137a3146b0a1b260e0a5dac470"/>
  <p:tag name="KSO_WM_BEAUTIFY_FLAG" val="#wm#"/>
  <p:tag name="KSO_WM_CHIP_FILLAREA_FILL_RULE" val="{&quot;fill_align&quot;:&quot;cm&quot;,&quot;fill_effect&quot;:[],&quot;fill_mode&quot;:&quot;full&quot;,&quot;sacle_strategy&quot;:&quot;stretch&quot;}"/>
  <p:tag name="KSO_WM_CHIP_GROUPID" val="5f72db42e9a9ac260a3f6c09"/>
  <p:tag name="KSO_WM_CHIP_XID" val="5f72db42e9a9ac260a3f6c0c"/>
  <p:tag name="KSO_WM_SLIDE_BACKGROUND_TYPE" val="general"/>
  <p:tag name="KSO_WM_TAG_VERSION" val="1.0"/>
  <p:tag name="KSO_WM_TEMPLATE_CATEGORY" val="chip"/>
  <p:tag name="KSO_WM_TEMPLATE_INDEX" val="20204744"/>
  <p:tag name="KSO_WM_UNIT_COMPATIBLE" val="0"/>
  <p:tag name="KSO_WM_UNIT_DEC_AREA_ID" val="ee2b9c19b4b54c4197c6d873adb6bb64"/>
  <p:tag name="KSO_WM_UNIT_DECORATE_INFO" val=""/>
  <p:tag name="KSO_WM_UNIT_DIAGRAM_ISNUMVISUAL" val="0"/>
  <p:tag name="KSO_WM_UNIT_DIAGRAM_ISREFERUNIT" val="0"/>
  <p:tag name="KSO_WM_UNIT_HIGHLIGHT" val="0"/>
  <p:tag name="KSO_WM_UNIT_ID" val="chip20204744_3*i*1"/>
  <p:tag name="KSO_WM_UNIT_INDEX" val="1"/>
  <p:tag name="KSO_WM_UNIT_LAYERLEVEL" val="1"/>
  <p:tag name="KSO_WM_UNIT_SM_LIMIT_TYPE" val=""/>
  <p:tag name="KSO_WM_UNIT_SUBTYPE" val="t"/>
  <p:tag name="KSO_WM_UNIT_TYPE" val="i"/>
</p:tagLst>
</file>

<file path=ppt/tags/tag631.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d745afafe44fab1839bd05"/>
  <p:tag name="KSO_WM_CHIP_XID" val="5ed21bffdaf2e53b70be3ec4"/>
  <p:tag name="KSO_WM_TAG_VERSION" val="1.0"/>
  <p:tag name="KSO_WM_TEMPLATE_ASSEMBLE_GROUPID" val="5f6231403b8f58ab2f1d716d"/>
  <p:tag name="KSO_WM_TEMPLATE_ASSEMBLE_XID" val="5f6231403b8f58ab2f1d716d"/>
  <p:tag name="KSO_WM_TEMPLATE_CATEGORY" val="diagram"/>
  <p:tag name="KSO_WM_TEMPLATE_INDEX" val="20207574"/>
  <p:tag name="KSO_WM_UNIT_BLOCK" val="0"/>
  <p:tag name="KSO_WM_UNIT_COMPATIBLE" val="0"/>
  <p:tag name="KSO_WM_UNIT_DEC_AREA_ID" val="09240465933a4aa094e2c5ad1ee454ef"/>
  <p:tag name="KSO_WM_UNIT_DECORATE_INFO" val="{&quot;DecorateInfoH&quot;:{&quot;IsAbs&quot;:true},&quot;DecorateInfoW&quot;:{&quot;IsAbs&quot;:true},&quot;DecorateInfoX&quot;:{&quot;IsAbs&quot;:true,&quot;Pos&quot;:0},&quot;DecorateInfoY&quot;:{&quot;IsAbs&quot;:true,&quot;Pos&quot;:0},&quot;ReferentInfo&quot;:{&quot;Id&quot;:&quot;50906fd94a024889bf2c9efdc4af3aa7&quot;,&quot;X&quot;:{&quot;Pos&quot;:0},&quot;Y&quot;:{&quot;Pos&quot;:2}}}"/>
  <p:tag name="KSO_WM_UNIT_DIAGRAM_ISNUMVISUAL" val="0"/>
  <p:tag name="KSO_WM_UNIT_DIAGRAM_ISREFERUNIT" val="0"/>
  <p:tag name="KSO_WM_UNIT_FILL_FORE_SCHEMECOLOR_INDEX" val="5"/>
  <p:tag name="KSO_WM_UNIT_FILL_FORE_SCHEMECOLOR_INDEX_BRIGHTNESS" val="0"/>
  <p:tag name="KSO_WM_UNIT_FILL_TYPE" val="1"/>
  <p:tag name="KSO_WM_UNIT_HIGHLIGHT" val="0"/>
  <p:tag name="KSO_WM_UNIT_ID" val="diagram20207574_1*i*1"/>
  <p:tag name="KSO_WM_UNIT_INDEX" val="1"/>
  <p:tag name="KSO_WM_UNIT_LAYERLEVEL" val="1"/>
  <p:tag name="KSO_WM_UNIT_SM_LIMIT_TYPE" val="0"/>
  <p:tag name="KSO_WM_UNIT_TEXT_FILL_FORE_SCHEMECOLOR_INDEX" val="13"/>
  <p:tag name="KSO_WM_UNIT_TEXT_FILL_FORE_SCHEMECOLOR_INDEX_BRIGHTNESS" val="0.15"/>
  <p:tag name="KSO_WM_UNIT_TEXT_FILL_TYPE" val="1"/>
  <p:tag name="KSO_WM_UNIT_TYPE" val="i"/>
  <p:tag name="KSO_WM_UNIT_VALUE" val="10"/>
</p:tagLst>
</file>

<file path=ppt/tags/tag632.xml><?xml version="1.0" encoding="utf-8"?>
<p:tagLst xmlns:a="http://schemas.openxmlformats.org/drawingml/2006/main" xmlns:r="http://schemas.openxmlformats.org/officeDocument/2006/relationships" xmlns:p="http://schemas.openxmlformats.org/presentationml/2006/main">
  <p:tag name="KSO_WM_BEAUTIFY_FLAG" val="#wm#"/>
  <p:tag name="KSO_WM_CHIP_GROUPID" val="5ed745afafe44fab1839bd05"/>
  <p:tag name="KSO_WM_CHIP_XID" val="5ed21bffdaf2e53b70be3ec4"/>
  <p:tag name="KSO_WM_TAG_VERSION" val="1.0"/>
  <p:tag name="KSO_WM_TEMPLATE_ASSEMBLE_GROUPID" val="5f6231403b8f58ab2f1d716d"/>
  <p:tag name="KSO_WM_TEMPLATE_ASSEMBLE_XID" val="5f6231403b8f58ab2f1d716d"/>
  <p:tag name="KSO_WM_TEMPLATE_CATEGORY" val="diagram"/>
  <p:tag name="KSO_WM_TEMPLATE_INDEX" val="20207574"/>
  <p:tag name="KSO_WM_UNIT_BLOCK" val="0"/>
  <p:tag name="KSO_WM_UNIT_COMPATIBLE" val="0"/>
  <p:tag name="KSO_WM_UNIT_DEC_AREA_ID" val="51fc2a00958e4110a7400cf7c5fb9b10"/>
  <p:tag name="KSO_WM_UNIT_DECORATE_INFO" val="{&quot;ReferentInfo&quot;:{&quot;X&quot;:{&quot;Pos&quot;:0},&quot;Y&quot;:{&quot;Pos&quot;:0}},&quot;DecorateInfoX&quot;:{&quot;Pos&quot;:0,&quot;IsAbs&quot;:false},&quot;DecorateInfoY&quot;:{&quot;Pos&quot;:0,&quot;IsAbs&quot;:false},&quot;DecorateInfoW&quot;:{&quot;IsAbs&quot;:true},&quot;DecorateInfoH&quot;:{&quot;IsAbs&quot;:true}}"/>
  <p:tag name="KSO_WM_UNIT_DIAGRAM_ISNUMVISUAL" val="0"/>
  <p:tag name="KSO_WM_UNIT_DIAGRAM_ISREFERUNIT" val="0"/>
  <p:tag name="KSO_WM_UNIT_HIGHLIGHT" val="0"/>
  <p:tag name="KSO_WM_UNIT_ID" val="diagram20207574_1*i*2"/>
  <p:tag name="KSO_WM_UNIT_INDEX" val="2"/>
  <p:tag name="KSO_WM_UNIT_LAYERLEVEL" val="1"/>
  <p:tag name="KSO_WM_UNIT_LINE_FILL_TYPE" val="2"/>
  <p:tag name="KSO_WM_UNIT_LINE_FORE_SCHEMECOLOR_INDEX" val="14"/>
  <p:tag name="KSO_WM_UNIT_LINE_FORE_SCHEMECOLOR_INDEX_BRIGHTNESS" val="-0.15"/>
  <p:tag name="KSO_WM_UNIT_SM_LIMIT_TYPE" val="1"/>
  <p:tag name="KSO_WM_UNIT_TYPE" val="i"/>
  <p:tag name="KSO_WM_UNIT_VALUE" val="738"/>
</p:tagLst>
</file>

<file path=ppt/tags/tag633.xml><?xml version="1.0" encoding="utf-8"?>
<p:tagLst xmlns:a="http://schemas.openxmlformats.org/drawingml/2006/main" xmlns:r="http://schemas.openxmlformats.org/officeDocument/2006/relationships" xmlns:p="http://schemas.openxmlformats.org/presentationml/2006/main">
  <p:tag name="KSO_WM_ASSEMBLE_CHIP_INDEX" val="2bbb7128e17541f788a6359216642cf5"/>
  <p:tag name="KSO_WM_BEAUTIFY_FLAG" val="#wm#"/>
  <p:tag name="KSO_WM_CHIP_FILLAREA_FILL_RULE" val="{&quot;fill_align&quot;:&quot;cm&quot;,&quot;fill_mode&quot;:&quot;full&quot;}"/>
  <p:tag name="KSO_WM_CHIP_GROUPID" val="5e7881253197e252a37019b5"/>
  <p:tag name="KSO_WM_CHIP_XID" val="5e7881253197e252a37019b6"/>
  <p:tag name="KSO_WM_TAG_BACKGROUP_ID" val=""/>
  <p:tag name="KSO_WM_TAG_BACKGROUP_SIZE" val=""/>
  <p:tag name="KSO_WM_TAG_FRONT_SIZE" val=""/>
  <p:tag name="KSO_WM_TAG_VERSION" val="1.0"/>
  <p:tag name="KSO_WM_TAG_ZODER_POSITION" val=""/>
  <p:tag name="KSO_WM_TEMPLATE_ASSEMBLE_GROUPID" val="5f6231403b8f58ab2f1d716d"/>
  <p:tag name="KSO_WM_TEMPLATE_ASSEMBLE_XID" val="5f6231403b8f58ab2f1d716d"/>
  <p:tag name="KSO_WM_TEMPLATE_CATEGORY" val="diagram"/>
  <p:tag name="KSO_WM_TEMPLATE_INDEX" val="20207574"/>
  <p:tag name="KSO_WM_UNIT_BLOCK" val="0"/>
  <p:tag name="KSO_WM_UNIT_COMPATIBLE" val="0"/>
  <p:tag name="KSO_WM_UNIT_DEC_AREA_ID" val="50906fd94a024889bf2c9efdc4af3aa7"/>
  <p:tag name="KSO_WM_UNIT_DEFAULT_FONT" val="24;44;4"/>
  <p:tag name="KSO_WM_UNIT_DIAGRAM_ISNUMVISUAL" val="0"/>
  <p:tag name="KSO_WM_UNIT_DIAGRAM_ISREFERUNIT" val="0"/>
  <p:tag name="KSO_WM_UNIT_HIGHLIGHT" val="0"/>
  <p:tag name="KSO_WM_UNIT_ID" val="diagram20207574_1*a*1"/>
  <p:tag name="KSO_WM_UNIT_INDEX" val="1"/>
  <p:tag name="KSO_WM_UNIT_ISCONTENTSTITLE" val="0"/>
  <p:tag name="KSO_WM_UNIT_ISNUMDGMTITLE" val="0"/>
  <p:tag name="KSO_WM_UNIT_LAYERLEVEL" val="1"/>
  <p:tag name="KSO_WM_UNIT_NOCLEAR" val="0"/>
  <p:tag name="KSO_WM_UNIT_PRESET_TEXT" val="添加标题"/>
  <p:tag name="KSO_WM_UNIT_SHOW_EDIT_AREA_INDICATION" val="1"/>
  <p:tag name="KSO_WM_UNIT_TEXT_FILL_FORE_SCHEMECOLOR_INDEX" val="13"/>
  <p:tag name="KSO_WM_UNIT_TEXT_FILL_FORE_SCHEMECOLOR_INDEX_BRIGHTNESS" val="0"/>
  <p:tag name="KSO_WM_UNIT_TEXT_FILL_TYPE" val="1"/>
  <p:tag name="KSO_WM_UNIT_TYPE" val="a"/>
  <p:tag name="KSO_WM_UNIT_VALUE" val="10"/>
</p:tagLst>
</file>

<file path=ppt/tags/tag634.xml><?xml version="1.0" encoding="utf-8"?>
<p:tagLst xmlns:a="http://schemas.openxmlformats.org/drawingml/2006/main" xmlns:r="http://schemas.openxmlformats.org/officeDocument/2006/relationships" xmlns:p="http://schemas.openxmlformats.org/presentationml/2006/main">
  <p:tag name="KSO_WM_ASSEMBLE_CHIP_INDEX" val="bf7ee33346304a7da1998c8685d305d7"/>
  <p:tag name="KSO_WM_BEAUTIFY_FLAG" val="#wm#"/>
  <p:tag name="KSO_WM_CHIP_FILLAREA_FILL_RULE" val="{&quot;fill_align&quot;:&quot;cm&quot;,&quot;fill_mode&quot;:&quot;full&quot;}"/>
  <p:tag name="KSO_WM_CHIP_GROUPID" val="5e6b05596848fb12bee65ac8"/>
  <p:tag name="KSO_WM_CHIP_XID" val="5e6b05596848fb12bee65aca"/>
  <p:tag name="KSO_WM_TAG_BACKGROUP_ID" val=""/>
  <p:tag name="KSO_WM_TAG_BACKGROUP_SIZE" val=""/>
  <p:tag name="KSO_WM_TAG_FRONT_SIZE" val=""/>
  <p:tag name="KSO_WM_TAG_VERSION" val="1.0"/>
  <p:tag name="KSO_WM_TAG_ZODER_POSITION" val=""/>
  <p:tag name="KSO_WM_TEMPLATE_ASSEMBLE_GROUPID" val="5f6231403b8f58ab2f1d716d"/>
  <p:tag name="KSO_WM_TEMPLATE_ASSEMBLE_XID" val="5f6231403b8f58ab2f1d716d"/>
  <p:tag name="KSO_WM_TEMPLATE_CATEGORY" val="diagram"/>
  <p:tag name="KSO_WM_TEMPLATE_INDEX" val="20207574"/>
  <p:tag name="KSO_WM_UNIT_BLOCK" val="0"/>
  <p:tag name="KSO_WM_UNIT_COMPATIBLE" val="0"/>
  <p:tag name="KSO_WM_UNIT_DEC_AREA_ID" val="fefe7795749b4bc8b840cc1bee924054"/>
  <p:tag name="KSO_WM_UNIT_DEFAULT_FONT" val="14;20;2"/>
  <p:tag name="KSO_WM_UNIT_DIAGRAM_ISNUMVISUAL" val="0"/>
  <p:tag name="KSO_WM_UNIT_DIAGRAM_ISREFERUNIT" val="0"/>
  <p:tag name="KSO_WM_UNIT_HIGHLIGHT" val="0"/>
  <p:tag name="KSO_WM_UNIT_ID" val="diagram20207574_1*f*1"/>
  <p:tag name="KSO_WM_UNIT_INDEX" val="1"/>
  <p:tag name="KSO_WM_UNIT_LAYERLEVEL" val="1"/>
  <p:tag name="KSO_WM_UNIT_NOCLEAR" val="0"/>
  <p:tag name="KSO_WM_UNIT_PRESET_TEXT" val="单击此处添加正文，文字是您思想的提炼，为了演示发布的良好效果，请言简意赅的阐述您的观点。您的内容已经简明扼要，字字珠玑。"/>
  <p:tag name="KSO_WM_UNIT_SHOW_EDIT_AREA_INDICATION" val="1"/>
  <p:tag name="KSO_WM_UNIT_SUBTYPE" val="a"/>
  <p:tag name="KSO_WM_UNIT_SUPPORT_UNIT_TYPE" val="[&quot;l&quot;,&quot;m&quot;,&quot;n&quot;,&quot;o&quot;,&quot;p&quot;,&quot;q&quot;,&quot;r&quot;,&quot;δ&quot;,&quot;ε&quot;,&quot;ζ&quot;,&quot;η&quot;,&quot;d&quot;,&quot;α&quot;,&quot;β&quot;,&quot;θ&quot;]"/>
  <p:tag name="KSO_WM_UNIT_TEXT_FILL_FORE_SCHEMECOLOR_INDEX" val="13"/>
  <p:tag name="KSO_WM_UNIT_TEXT_FILL_FORE_SCHEMECOLOR_INDEX_BRIGHTNESS" val="0.25"/>
  <p:tag name="KSO_WM_UNIT_TEXT_FILL_TYPE" val="1"/>
  <p:tag name="KSO_WM_UNIT_TEXT_SUBTYPE" val="a"/>
  <p:tag name="KSO_WM_UNIT_TYPE" val="f"/>
  <p:tag name="KSO_WM_UNIT_VALUE" val="95"/>
</p:tagLst>
</file>

<file path=ppt/tags/tag6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6916"/>
  <p:tag name="KSO_WM_UNIT_COMPATIBLE" val="0"/>
  <p:tag name="KSO_WM_UNIT_DIAGRAM_ISNUMVISUAL" val="0"/>
  <p:tag name="KSO_WM_UNIT_DIAGRAM_ISREFERUNIT" val="0"/>
  <p:tag name="KSO_WM_UNIT_HIGHLIGHT" val="0"/>
  <p:tag name="KSO_WM_UNIT_ID" val="_0**"/>
  <p:tag name="KSO_WM_UNIT_LAYERLEVEL" val="1"/>
</p:tagLst>
</file>

<file path=ppt/tags/tag6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INDEX" val="20206916"/>
  <p:tag name="KSO_WM_UNIT_COMPATIBLE" val="0"/>
  <p:tag name="KSO_WM_UNIT_DIAGRAM_ISNUMVISUAL" val="0"/>
  <p:tag name="KSO_WM_UNIT_DIAGRAM_ISREFERUNIT" val="0"/>
  <p:tag name="KSO_WM_UNIT_HIGHLIGHT" val="0"/>
  <p:tag name="KSO_WM_UNIT_ID" val="_0**"/>
  <p:tag name="KSO_WM_UNIT_LAYERLEVEL" val="1"/>
</p:tagLst>
</file>

<file path=ppt/tags/tag6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6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TEMPLATE_CATEGORY" val="custom"/>
  <p:tag name="KSO_WM_TEMPLATE_COLOR_TYPE" val="1"/>
  <p:tag name="KSO_WM_TEMPLATE_INDEX" val="20206916"/>
  <p:tag name="KSO_WM_TEMPLATE_MASTER_THUMB_INDEX" val="12"/>
  <p:tag name="KSO_WM_TEMPLATE_MASTER_TYPE" val="1"/>
  <p:tag name="KSO_WM_TEMPLATE_SUBCATEGORY" val="0"/>
  <p:tag name="KSO_WM_TEMPLATE_THUMBS_INDEX" val="1、4、7、8、10、11、12、13、15"/>
</p:tagLst>
</file>

<file path=ppt/tags/tag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7"/>
  <p:tag name="KSO_WM_UNIT_INDEX" val="7"/>
  <p:tag name="KSO_WM_UNIT_LAYERLEVEL" val="1"/>
  <p:tag name="KSO_WM_UNIT_TYPE" val="y"/>
</p:tagLst>
</file>

<file path=ppt/tags/tag7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7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2"/>
  <p:tag name="KSO_WM_UNIT_INDEX" val="2"/>
  <p:tag name="KSO_WM_UNIT_LAYERLEVEL" val="1"/>
  <p:tag name="KSO_WM_UNIT_TYPE" val="y"/>
</p:tagLst>
</file>

<file path=ppt/tags/tag7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3"/>
  <p:tag name="KSO_WM_UNIT_INDEX" val="3"/>
  <p:tag name="KSO_WM_UNIT_LAYERLEVEL" val="1"/>
  <p:tag name="KSO_WM_UNIT_TYPE" val="y"/>
</p:tagLst>
</file>

<file path=ppt/tags/tag7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4"/>
  <p:tag name="KSO_WM_UNIT_INDEX" val="4"/>
  <p:tag name="KSO_WM_UNIT_LAYERLEVEL" val="1"/>
  <p:tag name="KSO_WM_UNIT_TYPE" val="y"/>
</p:tagLst>
</file>

<file path=ppt/tags/tag7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5"/>
  <p:tag name="KSO_WM_UNIT_INDEX" val="5"/>
  <p:tag name="KSO_WM_UNIT_LAYERLEVEL" val="1"/>
  <p:tag name="KSO_WM_UNIT_TYPE" val="y"/>
</p:tagLst>
</file>

<file path=ppt/tags/tag7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y*6"/>
  <p:tag name="KSO_WM_UNIT_INDEX" val="6"/>
  <p:tag name="KSO_WM_UNIT_LAYERLEVEL" val="1"/>
  <p:tag name="KSO_WM_UNIT_TYPE" val="y"/>
</p:tagLst>
</file>

<file path=ppt/tags/tag7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8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8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1.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2.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3.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94.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5.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6.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7.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8.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99.xml><?xml version="1.0" encoding="utf-8"?>
<p:tagLst xmlns:a="http://schemas.openxmlformats.org/drawingml/2006/main" xmlns:r="http://schemas.openxmlformats.org/officeDocument/2006/relationships"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heme/theme1.xml><?xml version="1.0" encoding="utf-8"?>
<a:theme xmlns:a="http://schemas.openxmlformats.org/drawingml/2006/main" name="Office 主题​​">
  <a:themeElements>
    <a:clrScheme name="新版空白演示配色">
      <a:dk1>
        <a:srgbClr val="000000"/>
      </a:dk1>
      <a:lt1>
        <a:srgbClr val="FFFFFF"/>
      </a:lt1>
      <a:dk2>
        <a:srgbClr val="0F1423"/>
      </a:dk2>
      <a:lt2>
        <a:srgbClr val="FFFFFF"/>
      </a:lt2>
      <a:accent1>
        <a:srgbClr val="6096E6"/>
      </a:accent1>
      <a:accent2>
        <a:srgbClr val="58B6E5"/>
      </a:accent2>
      <a:accent3>
        <a:srgbClr val="56CA95"/>
      </a:accent3>
      <a:accent4>
        <a:srgbClr val="FFBA55"/>
      </a:accent4>
      <a:accent5>
        <a:srgbClr val="F18870"/>
      </a:accent5>
      <a:accent6>
        <a:srgbClr val="EC5F74"/>
      </a:accent6>
      <a:hlink>
        <a:srgbClr val="0563C1"/>
      </a:hlink>
      <a:folHlink>
        <a:srgbClr val="954D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1_Office 主题​​">
  <a:themeElements>
    <a:clrScheme name="">
      <a:dk1>
        <a:srgbClr val="000000"/>
      </a:dk1>
      <a:lt1>
        <a:srgbClr val="FFFFFF"/>
      </a:lt1>
      <a:dk2>
        <a:srgbClr val="D9D9D9"/>
      </a:dk2>
      <a:lt2>
        <a:srgbClr val="FFFFFF"/>
      </a:lt2>
      <a:accent1>
        <a:srgbClr val="006599"/>
      </a:accent1>
      <a:accent2>
        <a:srgbClr val="1C6698"/>
      </a:accent2>
      <a:accent3>
        <a:srgbClr val="3D79AD"/>
      </a:accent3>
      <a:accent4>
        <a:srgbClr val="5C85B8"/>
      </a:accent4>
      <a:accent5>
        <a:srgbClr val="798EC2"/>
      </a:accent5>
      <a:accent6>
        <a:srgbClr val="9898C9"/>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2_Office 主题​​">
  <a:themeElements>
    <a:clrScheme name="">
      <a:dk1>
        <a:srgbClr val="000000"/>
      </a:dk1>
      <a:lt1>
        <a:srgbClr val="FFFFFF"/>
      </a:lt1>
      <a:dk2>
        <a:srgbClr val="D9E8DD"/>
      </a:dk2>
      <a:lt2>
        <a:srgbClr val="ECF3EE"/>
      </a:lt2>
      <a:accent1>
        <a:srgbClr val="48A163"/>
      </a:accent1>
      <a:accent2>
        <a:srgbClr val="1F9A8A"/>
      </a:accent2>
      <a:accent3>
        <a:srgbClr val="0F8DB9"/>
      </a:accent3>
      <a:accent4>
        <a:srgbClr val="1F78D9"/>
      </a:accent4>
      <a:accent5>
        <a:srgbClr val="4E5FD1"/>
      </a:accent5>
      <a:accent6>
        <a:srgbClr val="8C479F"/>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4.xml><?xml version="1.0" encoding="utf-8"?>
<a:theme xmlns:a="http://schemas.openxmlformats.org/drawingml/2006/main" name="3_Office 主题​​">
  <a:themeElements>
    <a:clrScheme name="">
      <a:dk1>
        <a:srgbClr val="000000"/>
      </a:dk1>
      <a:lt1>
        <a:srgbClr val="FFFFFF"/>
      </a:lt1>
      <a:dk2>
        <a:srgbClr val="D9E8DD"/>
      </a:dk2>
      <a:lt2>
        <a:srgbClr val="ECF3EE"/>
      </a:lt2>
      <a:accent1>
        <a:srgbClr val="48A163"/>
      </a:accent1>
      <a:accent2>
        <a:srgbClr val="1F9A8A"/>
      </a:accent2>
      <a:accent3>
        <a:srgbClr val="0F8DB9"/>
      </a:accent3>
      <a:accent4>
        <a:srgbClr val="1F78D9"/>
      </a:accent4>
      <a:accent5>
        <a:srgbClr val="4E5FD1"/>
      </a:accent5>
      <a:accent6>
        <a:srgbClr val="8C479F"/>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3470</Words>
  <Application>Microsoft Office PowerPoint</Application>
  <PresentationFormat>自定义</PresentationFormat>
  <Paragraphs>143</Paragraphs>
  <Slides>44</Slides>
  <Notes>10</Notes>
  <HiddenSlides>0</HiddenSlides>
  <MMClips>0</MMClips>
  <ScaleCrop>false</ScaleCrop>
  <HeadingPairs>
    <vt:vector size="4" baseType="variant">
      <vt:variant>
        <vt:lpstr>主题</vt:lpstr>
      </vt:variant>
      <vt:variant>
        <vt:i4>4</vt:i4>
      </vt:variant>
      <vt:variant>
        <vt:lpstr>幻灯片标题</vt:lpstr>
      </vt:variant>
      <vt:variant>
        <vt:i4>44</vt:i4>
      </vt:variant>
    </vt:vector>
  </HeadingPairs>
  <TitlesOfParts>
    <vt:vector size="48" baseType="lpstr">
      <vt:lpstr>Office 主题​​</vt:lpstr>
      <vt:lpstr>1_Office 主题​​</vt:lpstr>
      <vt:lpstr>2_Office 主题​​</vt:lpstr>
      <vt:lpstr>3_Office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hj</cp:lastModifiedBy>
  <cp:revision>2</cp:revision>
  <cp:lastPrinted>2020-11-06T10:32:53Z</cp:lastPrinted>
  <dcterms:created xsi:type="dcterms:W3CDTF">2020-11-06T10:32:53Z</dcterms:created>
  <dcterms:modified xsi:type="dcterms:W3CDTF">2021-09-13T05:37:17Z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