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6"/>
  </p:notesMasterIdLst>
  <p:sldIdLst>
    <p:sldId id="629" r:id="rId7"/>
    <p:sldId id="330" r:id="rId8"/>
    <p:sldId id="662" r:id="rId9"/>
    <p:sldId id="663" r:id="rId10"/>
    <p:sldId id="469" r:id="rId11"/>
    <p:sldId id="664" r:id="rId12"/>
    <p:sldId id="665" r:id="rId13"/>
    <p:sldId id="482" r:id="rId14"/>
    <p:sldId id="626" r:id="rId15"/>
    <p:sldId id="473" r:id="rId16"/>
    <p:sldId id="667" r:id="rId17"/>
    <p:sldId id="666" r:id="rId18"/>
    <p:sldId id="668" r:id="rId19"/>
    <p:sldId id="634" r:id="rId20"/>
    <p:sldId id="568" r:id="rId21"/>
    <p:sldId id="660" r:id="rId22"/>
    <p:sldId id="654" r:id="rId23"/>
    <p:sldId id="655" r:id="rId24"/>
    <p:sldId id="670" r:id="rId25"/>
    <p:sldId id="657" r:id="rId26"/>
    <p:sldId id="658" r:id="rId27"/>
    <p:sldId id="659" r:id="rId28"/>
    <p:sldId id="515" r:id="rId29"/>
    <p:sldId id="647" r:id="rId30"/>
    <p:sldId id="535" r:id="rId31"/>
    <p:sldId id="648" r:id="rId32"/>
    <p:sldId id="650" r:id="rId33"/>
    <p:sldId id="671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9-05-31T16:41:59.0000000"/>
    </inkml:context>
    <inkml:brush xml:id="br0">
      <inkml:brushProperty name="width" value="0.15875" units="cm"/>
      <inkml:brushProperty name="height" value="0.635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8276 15198,'106'-64,"-21"1,-1-107,1 128,-22-22,43 43,-63-21,62-22,1 43,-85-85,1 85,41 0,1-42,-43 41,0 1,-21-21,21 42,-21-21,21 21,22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9-05-31T16:41:59.0000000"/>
    </inkml:context>
    <inkml:brush xml:id="br0">
      <inkml:brushProperty name="width" value="0.15875" units="cm"/>
      <inkml:brushProperty name="height" value="0.635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15240 15367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9-05-31T16:41:59.0000000"/>
    </inkml:context>
    <inkml:brush xml:id="br0">
      <inkml:brushProperty name="width" value="0.15875" units="cm"/>
      <inkml:brushProperty name="height" value="0.635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16827 13462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19-05-31T16:41:59.0000000"/>
    </inkml:context>
    <inkml:brush xml:id="br0">
      <inkml:brushProperty name="width" value="0.15875" units="cm"/>
      <inkml:brushProperty name="height" value="0.635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23897 0</inkml:trace>
</inkml:ink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2BE449-D9B7-4856-8929-56C3C1935F07}" type="datetimeFigureOut">
              <a:rPr lang="zh-CN" altLang="en-US" smtClean="0"/>
              <a:t>2021/9/25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FF920-17EE-4F72-93A2-0FECACB94B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81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幻灯片图像占位符 1">
            <a:extLst>
              <a:ext uri="{FF2B5EF4-FFF2-40B4-BE49-F238E27FC236}">
                <a16:creationId xmlns:a16="http://schemas.microsoft.com/office/drawing/2014/main" id="{378B498C-05D4-4C97-A304-E6C0C2CC1AEC}"/>
              </a:ext>
            </a:extLst>
          </p:cNvPr>
          <p:cNvSpPr>
            <a:spLocks noGrp="1" noRot="1" noChangeArrowheads="1" noTextEdit="1"/>
          </p:cNvSpPr>
          <p:nvPr>
            <p:ph type="sldImg" idx="4294967295"/>
          </p:nvPr>
        </p:nvSpPr>
        <p:spPr/>
      </p:sp>
      <p:sp>
        <p:nvSpPr>
          <p:cNvPr id="47106" name="文本占位符 2">
            <a:extLst>
              <a:ext uri="{FF2B5EF4-FFF2-40B4-BE49-F238E27FC236}">
                <a16:creationId xmlns:a16="http://schemas.microsoft.com/office/drawing/2014/main" id="{9C7B7D75-0FE3-4722-8E48-25C52427B0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08758EAC-C5B7-4EAF-BC30-F35A056673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24D88F08-AC47-4D73-B2BB-4777566E0D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41725339-ECFD-4893-BC12-8D7A0725B7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90C3A-C7CC-4A28-B86A-69107D28EA9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568230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BE550DB7-3BED-49E7-8FB8-336E5975F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282D09E9-A3B2-485F-B3EE-075E38F5C1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96B7E937-9EE4-45D5-A30D-B99E5BA2A1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98154-410D-4A2C-8DBF-ED240C173CA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725846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62485" y="228601"/>
            <a:ext cx="2821516" cy="291306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4" y="228601"/>
            <a:ext cx="8261351" cy="291306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1F66AB86-D5CF-46D9-A087-E16A25D311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DC9DBA7C-54EF-4C39-BA08-A6BF84ACDD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9E14349B-1BFA-4B0D-8962-D89844993D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B5C79A-7B0A-4A98-80BE-E7D101EFC0B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7418298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DE38DFD4-760B-4E9B-9BA2-1D687C391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47ADD512-A458-4A63-9D23-BB905E3C7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0DB9A035-BB68-4FF7-9F29-95AD396DC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1C7C2-D255-4813-94E9-4C3C6EFD2C1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34915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6A4BB276-83C2-4455-97D3-3DAFF040A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4674E69F-1B23-4847-AF93-43A2977C7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4A56C445-B241-4EA9-B0CF-851649597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0151F-0A4D-468D-9F00-563D644CAD9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51085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41B14827-4AED-4692-8161-33076AB08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89C37DF2-C362-4FDF-9D52-FA73D6493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CF0CE035-CF5B-463B-9368-CD3247535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16DB3A-942A-4F70-8944-C8BECF466A4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070213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27">
            <a:extLst>
              <a:ext uri="{FF2B5EF4-FFF2-40B4-BE49-F238E27FC236}">
                <a16:creationId xmlns:a16="http://schemas.microsoft.com/office/drawing/2014/main" id="{AE504B05-E408-4495-A358-30A04EEBC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>
            <a:extLst>
              <a:ext uri="{FF2B5EF4-FFF2-40B4-BE49-F238E27FC236}">
                <a16:creationId xmlns:a16="http://schemas.microsoft.com/office/drawing/2014/main" id="{1ABC0ACD-E085-4C72-98DD-E77047967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>
            <a:extLst>
              <a:ext uri="{FF2B5EF4-FFF2-40B4-BE49-F238E27FC236}">
                <a16:creationId xmlns:a16="http://schemas.microsoft.com/office/drawing/2014/main" id="{965DB5E8-C85B-4AC4-BA27-E32B9E9FA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B9FEC8-B672-4D1C-8E51-944D5FB16D8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197384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27">
            <a:extLst>
              <a:ext uri="{FF2B5EF4-FFF2-40B4-BE49-F238E27FC236}">
                <a16:creationId xmlns:a16="http://schemas.microsoft.com/office/drawing/2014/main" id="{83CAC109-EE15-4B39-87A5-8051213C4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>
            <a:extLst>
              <a:ext uri="{FF2B5EF4-FFF2-40B4-BE49-F238E27FC236}">
                <a16:creationId xmlns:a16="http://schemas.microsoft.com/office/drawing/2014/main" id="{C80820AF-13ED-47D5-B999-DB63B8821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>
            <a:extLst>
              <a:ext uri="{FF2B5EF4-FFF2-40B4-BE49-F238E27FC236}">
                <a16:creationId xmlns:a16="http://schemas.microsoft.com/office/drawing/2014/main" id="{F99A5E29-5523-4AB6-9111-089E47EF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522F2-53F7-4933-B50A-3E274F6B62F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041466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27">
            <a:extLst>
              <a:ext uri="{FF2B5EF4-FFF2-40B4-BE49-F238E27FC236}">
                <a16:creationId xmlns:a16="http://schemas.microsoft.com/office/drawing/2014/main" id="{29D10FD4-4EBC-4079-BB73-4C0C7847C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>
            <a:extLst>
              <a:ext uri="{FF2B5EF4-FFF2-40B4-BE49-F238E27FC236}">
                <a16:creationId xmlns:a16="http://schemas.microsoft.com/office/drawing/2014/main" id="{D24D800B-7A7F-45E5-AD9E-31A4EC3C8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>
            <a:extLst>
              <a:ext uri="{FF2B5EF4-FFF2-40B4-BE49-F238E27FC236}">
                <a16:creationId xmlns:a16="http://schemas.microsoft.com/office/drawing/2014/main" id="{F7C2A86E-319E-48E1-BC01-2A9EDA321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12C2B-B473-41A8-8E30-7FF268A7CE1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31010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>
            <a:extLst>
              <a:ext uri="{FF2B5EF4-FFF2-40B4-BE49-F238E27FC236}">
                <a16:creationId xmlns:a16="http://schemas.microsoft.com/office/drawing/2014/main" id="{B5D90EAD-FB1A-4F51-A7BD-A4C163A1E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>
            <a:extLst>
              <a:ext uri="{FF2B5EF4-FFF2-40B4-BE49-F238E27FC236}">
                <a16:creationId xmlns:a16="http://schemas.microsoft.com/office/drawing/2014/main" id="{94F78747-55B1-4F9C-A720-3926FF91F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>
            <a:extLst>
              <a:ext uri="{FF2B5EF4-FFF2-40B4-BE49-F238E27FC236}">
                <a16:creationId xmlns:a16="http://schemas.microsoft.com/office/drawing/2014/main" id="{DEE21F87-CAF1-48D0-BAE6-6C06E9928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A58F9-2E33-431C-B2C2-1042659732E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104141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27">
            <a:extLst>
              <a:ext uri="{FF2B5EF4-FFF2-40B4-BE49-F238E27FC236}">
                <a16:creationId xmlns:a16="http://schemas.microsoft.com/office/drawing/2014/main" id="{3167C672-BE81-4D7F-B7FE-7E19ADC77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>
            <a:extLst>
              <a:ext uri="{FF2B5EF4-FFF2-40B4-BE49-F238E27FC236}">
                <a16:creationId xmlns:a16="http://schemas.microsoft.com/office/drawing/2014/main" id="{6048E864-1123-48C2-966E-EC8AD78A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>
            <a:extLst>
              <a:ext uri="{FF2B5EF4-FFF2-40B4-BE49-F238E27FC236}">
                <a16:creationId xmlns:a16="http://schemas.microsoft.com/office/drawing/2014/main" id="{5876DCEB-0858-4FC0-89B2-396A30BB6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2C423-C49A-4531-BCC3-E574BDA9BD6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600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D9024EDF-765A-44A7-96DE-9606BBCC45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6AB372BD-066D-4F4F-A429-6B15FD6CA2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DFCCC006-3FFA-4722-BE02-EF20C0C2E8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2EDAB-05B7-4D30-BEF2-8F22CDCDF4D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195463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27">
            <a:extLst>
              <a:ext uri="{FF2B5EF4-FFF2-40B4-BE49-F238E27FC236}">
                <a16:creationId xmlns:a16="http://schemas.microsoft.com/office/drawing/2014/main" id="{3E759352-3EC4-433C-8F7A-23BB3C25B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>
            <a:extLst>
              <a:ext uri="{FF2B5EF4-FFF2-40B4-BE49-F238E27FC236}">
                <a16:creationId xmlns:a16="http://schemas.microsoft.com/office/drawing/2014/main" id="{E7F4EC7F-AB24-4D31-9838-02020C60D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>
            <a:extLst>
              <a:ext uri="{FF2B5EF4-FFF2-40B4-BE49-F238E27FC236}">
                <a16:creationId xmlns:a16="http://schemas.microsoft.com/office/drawing/2014/main" id="{5321C4B6-8C4F-4BFB-A7F9-4E333C63C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0D323-452B-42D4-BB52-E18831C6ABD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237804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96D91A77-9E1C-4618-8371-9FDB78A4E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3A2BEB26-235D-45FA-B351-94519D75C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DE19B9B2-BAF2-4AA8-B446-2CA1EDE15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99727-535E-408E-B652-4B5B2034831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53830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B7148204-E134-462C-A3B0-C328ED25D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E710344D-43F0-4E1C-BCCB-868DFBB03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661C5AE4-0522-445C-AB61-55A1A247E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1C68E0-16F5-47E5-8145-2C85AFE6087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92235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54997144-4A72-413B-9B75-129145312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F6816E0C-E8D8-47C9-820C-B7A011FB4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19D1B5EE-E32E-4BE7-A018-FDCEDE5D3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1B154-DAB8-4484-AB9F-223281A6465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637690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8735FF69-6FC4-4390-8D44-FFC968B6B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05F808C9-9337-468B-9B3E-C5D994A0E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19710E07-1AD4-4773-844D-4BACAD93D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BE4F1-27D8-4CE8-BB39-E6DD287BCA6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022076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B08DE96F-D139-4545-8AA1-2225A4A48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12E0847B-5FAA-46B6-B89D-C2FBE692E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445C493B-FAC3-4376-90DD-41BA0CF96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18B6F-E5C3-42E3-B907-A7D59C1B415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03616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27">
            <a:extLst>
              <a:ext uri="{FF2B5EF4-FFF2-40B4-BE49-F238E27FC236}">
                <a16:creationId xmlns:a16="http://schemas.microsoft.com/office/drawing/2014/main" id="{D3FA3581-30E2-4B1C-84E0-EF32FBC6C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>
            <a:extLst>
              <a:ext uri="{FF2B5EF4-FFF2-40B4-BE49-F238E27FC236}">
                <a16:creationId xmlns:a16="http://schemas.microsoft.com/office/drawing/2014/main" id="{454FD80A-2228-4775-B5C3-F7817EFE6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>
            <a:extLst>
              <a:ext uri="{FF2B5EF4-FFF2-40B4-BE49-F238E27FC236}">
                <a16:creationId xmlns:a16="http://schemas.microsoft.com/office/drawing/2014/main" id="{9B5F34A3-1214-413E-B60F-E4CAC2FD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85EE0-BBBF-4414-8122-F5CBF263875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152430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27">
            <a:extLst>
              <a:ext uri="{FF2B5EF4-FFF2-40B4-BE49-F238E27FC236}">
                <a16:creationId xmlns:a16="http://schemas.microsoft.com/office/drawing/2014/main" id="{B3432CB8-EF01-4E78-965C-FD1045B34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>
            <a:extLst>
              <a:ext uri="{FF2B5EF4-FFF2-40B4-BE49-F238E27FC236}">
                <a16:creationId xmlns:a16="http://schemas.microsoft.com/office/drawing/2014/main" id="{F97FBC97-57EF-4044-A6A8-2A3BF36CA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>
            <a:extLst>
              <a:ext uri="{FF2B5EF4-FFF2-40B4-BE49-F238E27FC236}">
                <a16:creationId xmlns:a16="http://schemas.microsoft.com/office/drawing/2014/main" id="{2F6F4569-99C9-4838-909A-45040A48A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A83BC-6FE8-4409-B088-B12B85B5FE8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846781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27">
            <a:extLst>
              <a:ext uri="{FF2B5EF4-FFF2-40B4-BE49-F238E27FC236}">
                <a16:creationId xmlns:a16="http://schemas.microsoft.com/office/drawing/2014/main" id="{A9556B59-6351-4A83-A8FD-25C287F67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>
            <a:extLst>
              <a:ext uri="{FF2B5EF4-FFF2-40B4-BE49-F238E27FC236}">
                <a16:creationId xmlns:a16="http://schemas.microsoft.com/office/drawing/2014/main" id="{FFE96E81-E6A6-4743-B18D-9E24C29AA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>
            <a:extLst>
              <a:ext uri="{FF2B5EF4-FFF2-40B4-BE49-F238E27FC236}">
                <a16:creationId xmlns:a16="http://schemas.microsoft.com/office/drawing/2014/main" id="{43459F8D-AF2E-4ED8-B0D5-4B6F15A31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24BBE-226B-45C6-B3B7-DBF2C7B0BD4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29533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>
            <a:extLst>
              <a:ext uri="{FF2B5EF4-FFF2-40B4-BE49-F238E27FC236}">
                <a16:creationId xmlns:a16="http://schemas.microsoft.com/office/drawing/2014/main" id="{6F5DEE1B-2408-4CC3-9616-AF9D6486A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>
            <a:extLst>
              <a:ext uri="{FF2B5EF4-FFF2-40B4-BE49-F238E27FC236}">
                <a16:creationId xmlns:a16="http://schemas.microsoft.com/office/drawing/2014/main" id="{D2D614C7-05A2-4006-A989-EFBE591F7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>
            <a:extLst>
              <a:ext uri="{FF2B5EF4-FFF2-40B4-BE49-F238E27FC236}">
                <a16:creationId xmlns:a16="http://schemas.microsoft.com/office/drawing/2014/main" id="{025BB869-3B19-483A-846B-DEE2524A5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DD911-7F14-4378-A4CE-AD75B1A53BC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084679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D15E902E-AB10-48BF-ACB1-74BBD28BAA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D33F2E67-4207-44CF-8CF4-D01386FA60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5C46745F-4987-4139-965D-E3B61E9025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4AAE0-63E0-476D-BC86-C92B0136819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9081349"/>
      </p:ext>
    </p:extLst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27">
            <a:extLst>
              <a:ext uri="{FF2B5EF4-FFF2-40B4-BE49-F238E27FC236}">
                <a16:creationId xmlns:a16="http://schemas.microsoft.com/office/drawing/2014/main" id="{586E4B3B-CB9B-4260-895E-7D34CA6A8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>
            <a:extLst>
              <a:ext uri="{FF2B5EF4-FFF2-40B4-BE49-F238E27FC236}">
                <a16:creationId xmlns:a16="http://schemas.microsoft.com/office/drawing/2014/main" id="{1CFF4F35-FD77-41B7-9C16-387662353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>
            <a:extLst>
              <a:ext uri="{FF2B5EF4-FFF2-40B4-BE49-F238E27FC236}">
                <a16:creationId xmlns:a16="http://schemas.microsoft.com/office/drawing/2014/main" id="{120304C9-71C9-48DA-A940-CA699EDF6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960BA6-118D-42F6-B4FF-0A8FA7012A0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002277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27">
            <a:extLst>
              <a:ext uri="{FF2B5EF4-FFF2-40B4-BE49-F238E27FC236}">
                <a16:creationId xmlns:a16="http://schemas.microsoft.com/office/drawing/2014/main" id="{1C674387-BEF7-48E5-A867-FC2021C85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>
            <a:extLst>
              <a:ext uri="{FF2B5EF4-FFF2-40B4-BE49-F238E27FC236}">
                <a16:creationId xmlns:a16="http://schemas.microsoft.com/office/drawing/2014/main" id="{443F2AFE-7BAF-4779-ACF1-E17B7CEAD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>
            <a:extLst>
              <a:ext uri="{FF2B5EF4-FFF2-40B4-BE49-F238E27FC236}">
                <a16:creationId xmlns:a16="http://schemas.microsoft.com/office/drawing/2014/main" id="{ED87D79D-7180-420D-A6FF-F5EA1EA82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F286E-EFEA-41E1-8ED9-EC838261E18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189447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8E27333D-4A13-455B-9400-763A93541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99FFF212-0389-48C9-A9A5-35CCAE668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25B5660C-8EA9-4632-82D8-C3625D257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E80FB-CBA8-4266-BD70-1610B476E48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70000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>
            <a:extLst>
              <a:ext uri="{FF2B5EF4-FFF2-40B4-BE49-F238E27FC236}">
                <a16:creationId xmlns:a16="http://schemas.microsoft.com/office/drawing/2014/main" id="{535EBECF-D555-477F-8B68-E43F46AD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>
            <a:extLst>
              <a:ext uri="{FF2B5EF4-FFF2-40B4-BE49-F238E27FC236}">
                <a16:creationId xmlns:a16="http://schemas.microsoft.com/office/drawing/2014/main" id="{11291E7E-F950-4DA5-ACF8-FF326F6B7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buFont typeface="Arial" panose="020b0604020202020204" pitchFamily="34" charset="0"/>
              <a:buNone/>
              <a:defRPr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>
            <a:extLst>
              <a:ext uri="{FF2B5EF4-FFF2-40B4-BE49-F238E27FC236}">
                <a16:creationId xmlns:a16="http://schemas.microsoft.com/office/drawing/2014/main" id="{5EBE201F-D54F-4EC6-BF12-965ACE2EF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A7BEEB-F849-4A38-B143-3E00DF14E9B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59164"/>
      </p:ext>
    </p:extLst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D81A925D-7DBE-4C43-8307-F35AC8F23F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EB936618-CEDB-4F11-8C7B-2A1B2F7516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F2043EEC-919F-4432-AC1A-D754C5F5F4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74FC23-9C5E-4CCF-BA95-75C5D342143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7024673"/>
      </p:ext>
    </p:extLst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8F44E025-0700-47DE-B6B8-A84D672E4E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641FDBD9-2F55-479A-A341-FC80C305EE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D0E89E89-D84F-46E1-BD95-43DB31E847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3A8B3-B3D1-4BF4-8038-BD13DDE7758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1100353"/>
      </p:ext>
    </p:extLst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8F22CEB1-9866-45C5-B2CB-FE4150EF92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1B652574-6511-4E3A-A816-2F5223235E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5FCE3EB1-A791-49B3-971A-7BD6355923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12B7A-54F8-4290-9709-8A3F4A9C01F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5306634"/>
      </p:ext>
    </p:extLst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1"/>
            <a:ext cx="5334000" cy="1541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0000" y="1600201"/>
            <a:ext cx="5334000" cy="1541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250">
            <a:extLst>
              <a:ext uri="{FF2B5EF4-FFF2-40B4-BE49-F238E27FC236}">
                <a16:creationId xmlns:a16="http://schemas.microsoft.com/office/drawing/2014/main" id="{CA3314FC-0470-4953-BF9C-1E99586C70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1">
            <a:extLst>
              <a:ext uri="{FF2B5EF4-FFF2-40B4-BE49-F238E27FC236}">
                <a16:creationId xmlns:a16="http://schemas.microsoft.com/office/drawing/2014/main" id="{EDA7D391-809E-4397-9F60-FD32147CF7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2">
            <a:extLst>
              <a:ext uri="{FF2B5EF4-FFF2-40B4-BE49-F238E27FC236}">
                <a16:creationId xmlns:a16="http://schemas.microsoft.com/office/drawing/2014/main" id="{514DF6AE-1284-4245-B296-7AA17A2474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E5D11E-129B-4088-835C-B7CB4D842E5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9433310"/>
      </p:ext>
    </p:extLst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250">
            <a:extLst>
              <a:ext uri="{FF2B5EF4-FFF2-40B4-BE49-F238E27FC236}">
                <a16:creationId xmlns:a16="http://schemas.microsoft.com/office/drawing/2014/main" id="{8FC022F7-FA5D-451E-B8A0-04A373BA8A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51">
            <a:extLst>
              <a:ext uri="{FF2B5EF4-FFF2-40B4-BE49-F238E27FC236}">
                <a16:creationId xmlns:a16="http://schemas.microsoft.com/office/drawing/2014/main" id="{B6640933-1C02-4048-96C4-42FE07AFC0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52">
            <a:extLst>
              <a:ext uri="{FF2B5EF4-FFF2-40B4-BE49-F238E27FC236}">
                <a16:creationId xmlns:a16="http://schemas.microsoft.com/office/drawing/2014/main" id="{AC515B86-D30E-4611-A9D5-2D283337FC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EE0DA-A19C-4DDF-BC26-406EFAF54E0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2088336"/>
      </p:ext>
    </p:extLst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250">
            <a:extLst>
              <a:ext uri="{FF2B5EF4-FFF2-40B4-BE49-F238E27FC236}">
                <a16:creationId xmlns:a16="http://schemas.microsoft.com/office/drawing/2014/main" id="{4873B744-14BB-4C26-B3BE-B1C71359DA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1">
            <a:extLst>
              <a:ext uri="{FF2B5EF4-FFF2-40B4-BE49-F238E27FC236}">
                <a16:creationId xmlns:a16="http://schemas.microsoft.com/office/drawing/2014/main" id="{42B0B893-5879-4943-BA8E-9F45B12A10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2">
            <a:extLst>
              <a:ext uri="{FF2B5EF4-FFF2-40B4-BE49-F238E27FC236}">
                <a16:creationId xmlns:a16="http://schemas.microsoft.com/office/drawing/2014/main" id="{68C2FAA2-0BBE-4848-ACCD-FFF576BF9B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F8AC9-815C-4419-ACDA-6BDA0C560F2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91796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1"/>
            <a:ext cx="5334000" cy="1541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0000" y="1600201"/>
            <a:ext cx="5334000" cy="1541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250">
            <a:extLst>
              <a:ext uri="{FF2B5EF4-FFF2-40B4-BE49-F238E27FC236}">
                <a16:creationId xmlns:a16="http://schemas.microsoft.com/office/drawing/2014/main" id="{BEB1D4A3-00CB-462E-ACFE-FF6ECB1751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1">
            <a:extLst>
              <a:ext uri="{FF2B5EF4-FFF2-40B4-BE49-F238E27FC236}">
                <a16:creationId xmlns:a16="http://schemas.microsoft.com/office/drawing/2014/main" id="{C2FF0D06-AB4B-4FC9-88F5-0087B5DE1B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2">
            <a:extLst>
              <a:ext uri="{FF2B5EF4-FFF2-40B4-BE49-F238E27FC236}">
                <a16:creationId xmlns:a16="http://schemas.microsoft.com/office/drawing/2014/main" id="{CA7F8166-C65C-4457-8417-393BF992FC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8473D-866C-4592-8588-CDC1205E65E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8674479"/>
      </p:ext>
    </p:extLst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50">
            <a:extLst>
              <a:ext uri="{FF2B5EF4-FFF2-40B4-BE49-F238E27FC236}">
                <a16:creationId xmlns:a16="http://schemas.microsoft.com/office/drawing/2014/main" id="{C60C950B-30A6-4CFB-B9F7-DFFE6C09E8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51">
            <a:extLst>
              <a:ext uri="{FF2B5EF4-FFF2-40B4-BE49-F238E27FC236}">
                <a16:creationId xmlns:a16="http://schemas.microsoft.com/office/drawing/2014/main" id="{A2B158CC-2354-4FB1-B861-7F10C7BC6D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2">
            <a:extLst>
              <a:ext uri="{FF2B5EF4-FFF2-40B4-BE49-F238E27FC236}">
                <a16:creationId xmlns:a16="http://schemas.microsoft.com/office/drawing/2014/main" id="{0674967D-944C-4C88-A4A6-53CDEAF6A7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C509F-85A9-4052-9DEF-0D70DC9C88B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3961434"/>
      </p:ext>
    </p:extLst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250">
            <a:extLst>
              <a:ext uri="{FF2B5EF4-FFF2-40B4-BE49-F238E27FC236}">
                <a16:creationId xmlns:a16="http://schemas.microsoft.com/office/drawing/2014/main" id="{05B4C511-154B-4EFA-9AFE-357BF74165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1">
            <a:extLst>
              <a:ext uri="{FF2B5EF4-FFF2-40B4-BE49-F238E27FC236}">
                <a16:creationId xmlns:a16="http://schemas.microsoft.com/office/drawing/2014/main" id="{3DD3C1CA-8C97-4318-B17D-E347DFFC43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2">
            <a:extLst>
              <a:ext uri="{FF2B5EF4-FFF2-40B4-BE49-F238E27FC236}">
                <a16:creationId xmlns:a16="http://schemas.microsoft.com/office/drawing/2014/main" id="{87A3596B-A6E5-4DA9-BF81-E655DF0651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ED79A-B6DA-4500-AE80-6D403C48977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5591663"/>
      </p:ext>
    </p:extLst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250">
            <a:extLst>
              <a:ext uri="{FF2B5EF4-FFF2-40B4-BE49-F238E27FC236}">
                <a16:creationId xmlns:a16="http://schemas.microsoft.com/office/drawing/2014/main" id="{39B01EBD-EE6B-41C1-988B-FFE7613F78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1">
            <a:extLst>
              <a:ext uri="{FF2B5EF4-FFF2-40B4-BE49-F238E27FC236}">
                <a16:creationId xmlns:a16="http://schemas.microsoft.com/office/drawing/2014/main" id="{41A3FE49-BA2D-43EA-BA4B-BF11E0E832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2">
            <a:extLst>
              <a:ext uri="{FF2B5EF4-FFF2-40B4-BE49-F238E27FC236}">
                <a16:creationId xmlns:a16="http://schemas.microsoft.com/office/drawing/2014/main" id="{A248A1EE-05B6-4040-952F-528AF77F23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667F0-38AC-4D48-BB7B-F857A6FE320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1094798"/>
      </p:ext>
    </p:extLst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BEBB9EFE-A86D-4536-B557-42EDBE76D8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36C5F0F9-6F5A-4FBE-AF32-39E246C994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2D6D69E6-1969-4F80-B511-D3112567DE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E83D76-88B3-4CB4-88E0-FD9A48786EB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7976928"/>
      </p:ext>
    </p:extLst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62485" y="228601"/>
            <a:ext cx="2821516" cy="291306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4" y="228601"/>
            <a:ext cx="8261351" cy="291306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250">
            <a:extLst>
              <a:ext uri="{FF2B5EF4-FFF2-40B4-BE49-F238E27FC236}">
                <a16:creationId xmlns:a16="http://schemas.microsoft.com/office/drawing/2014/main" id="{38AB97FC-B586-4F81-A779-D7B901FB3D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1">
            <a:extLst>
              <a:ext uri="{FF2B5EF4-FFF2-40B4-BE49-F238E27FC236}">
                <a16:creationId xmlns:a16="http://schemas.microsoft.com/office/drawing/2014/main" id="{3EE805BB-5E97-4986-9A63-08C408CC83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2">
            <a:extLst>
              <a:ext uri="{FF2B5EF4-FFF2-40B4-BE49-F238E27FC236}">
                <a16:creationId xmlns:a16="http://schemas.microsoft.com/office/drawing/2014/main" id="{AA3E7B10-9481-4F29-9A7D-9BD1FA0C4D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67A66-8FF9-470E-A0F0-25C2758C4B6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202596"/>
      </p:ext>
    </p:extLst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F57C09FF-BCFE-4EB6-8744-A1708A5546E3}"/>
              </a:ext>
            </a:extLst>
          </p:cNvPr>
          <p:cNvGrpSpPr/>
          <p:nvPr/>
        </p:nvGrpSpPr>
        <p:grpSpPr>
          <a:xfrm>
            <a:off x="2211917" y="1600200"/>
            <a:ext cx="9116483" cy="3200400"/>
            <a:chExt cx="4307" cy="2016"/>
          </a:xfrm>
        </p:grpSpPr>
        <p:sp>
          <p:nvSpPr>
            <p:cNvPr id="5" name="Oval 3">
              <a:extLst>
                <a:ext uri="{FF2B5EF4-FFF2-40B4-BE49-F238E27FC236}">
                  <a16:creationId xmlns:a16="http://schemas.microsoft.com/office/drawing/2014/main" id="{5939B06B-4F52-440B-A423-6EC5E019FC6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47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5ACF6D2D-1445-46A2-B58B-31530DA3E4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219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EBC8D91C-23C1-4F4A-9DC1-12A590AF4B0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91" y="0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1A3AE17B-1A25-4D89-B031-45BDC510756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91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4DA9FF71-B2A7-4EFE-9355-04678B879A4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525A4FBF-0883-428A-AAA4-B0DDF294B3D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47" y="1056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</p:grpSp>
      <p:sp>
        <p:nvSpPr>
          <p:cNvPr id="41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14400" y="1219201"/>
            <a:ext cx="103632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505200"/>
            <a:ext cx="8534400" cy="17526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082B6A0A-68DD-482D-8740-C6C8BFA27C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62ACA-08E7-4852-B008-CC0DBE41ECDC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2CD792DA-C3AC-4EFA-B5E6-7C7E388A86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CE85BE44-5EB9-4EC0-AF1A-F000F6DE6A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9117E-2583-4AF9-B15D-69CD64F061E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011838"/>
      </p:ext>
    </p:extLst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659FB958-7BEE-4B41-AACA-209FFBAB66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A1C56EE5-4E26-4CF8-A538-B823CB5713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45CAE457-AFC3-4430-AB1F-A1E7DF8FFF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66491-ADEA-4D0E-A655-AF760BBEED0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65121"/>
      </p:ext>
    </p:extLst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409C1442-7AA1-4AA6-B0E8-1FFB0851B8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701582DA-8CB8-4D56-8FD3-54B00D3D4A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4A4C374D-29AC-4B19-8CBD-B2ECC054FB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CB7C0-C384-4433-9D5C-3FA71E74DB8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66068"/>
      </p:ext>
    </p:extLst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0A8C209C-59C5-45C7-87D1-3A7CB1B5FD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6BFEFC34-4491-44CD-BFC0-94ABFE17F0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49428A00-C105-4529-8B73-1DD5739826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F214A-9115-489A-B785-B42444FA73AC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20001"/>
      </p:ext>
    </p:extLst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4B22DF98-16AD-48C4-AD2F-1F75C20D08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A4B4058E-8CE6-4840-974C-1A08F6DC5C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021FE750-8B60-4A6E-86C2-1A90854EE8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9C4D6-E17E-4758-89D7-98B851AF8EE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72302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250">
            <a:extLst>
              <a:ext uri="{FF2B5EF4-FFF2-40B4-BE49-F238E27FC236}">
                <a16:creationId xmlns:a16="http://schemas.microsoft.com/office/drawing/2014/main" id="{38030802-411F-43D8-897C-B3533FD1E0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51">
            <a:extLst>
              <a:ext uri="{FF2B5EF4-FFF2-40B4-BE49-F238E27FC236}">
                <a16:creationId xmlns:a16="http://schemas.microsoft.com/office/drawing/2014/main" id="{261C440C-13C1-4179-B748-885FE2C3F3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52">
            <a:extLst>
              <a:ext uri="{FF2B5EF4-FFF2-40B4-BE49-F238E27FC236}">
                <a16:creationId xmlns:a16="http://schemas.microsoft.com/office/drawing/2014/main" id="{7786125B-4948-40C7-AAA7-879D53B89F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5C65F-E706-4CFE-9938-EEC2904C161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6021232"/>
      </p:ext>
    </p:extLst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D805CF40-A7A2-49BC-8444-C549D8963E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CBC955E0-A016-4333-9890-357306F46A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A0A333A3-29BF-469E-B613-C7B2815112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EBCAF-689E-40FA-A063-503D1638DE2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62476"/>
      </p:ext>
    </p:extLst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31D94C5C-B542-408A-950B-CAEB0F3F59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8E300434-EB19-4102-9993-07F3B5335E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D2CC94E0-ADFF-4842-A3D7-7C36D73536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CD2D53-6686-4795-8C5E-0547AA82079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326761"/>
      </p:ext>
    </p:extLst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04C8AB6F-1077-4C4B-8958-F5875F7CDD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4F9BFC02-D826-476F-975E-F7E0E9D629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53C38F8E-8ECC-414E-B3D4-432554DB2C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75B34-F160-42C6-93AC-20DBC686AED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53350"/>
      </p:ext>
    </p:extLst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1C4F5F22-2216-4D25-BA50-E92218AD38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AD154F93-D4E4-48B6-BBF1-E39B4DD181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D7C79ABF-FE1B-43A8-9EEC-F8609EF77C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448B8-7C0D-43E1-A5F3-E509D8F7521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232869"/>
      </p:ext>
    </p:extLst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96A7A05B-53E8-41C9-A91B-CFE9A4C4B0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E1F31BC5-C8B2-4E19-B875-6A77EC3C55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A2A8E6BA-F570-4A2E-9EE8-79F134350C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A34EC-5DA3-4982-9BB1-04F90124F9E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535569"/>
      </p:ext>
    </p:extLst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6287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6287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71019DDD-6BAB-4F1E-9194-20107AB8D2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8F140-6690-41DF-9C9D-09255BB55D8B}" type="datetimeFigureOut">
              <a:rPr lang="zh-CN" altLang="en-US"/>
              <a:pPr>
                <a:defRPr/>
              </a:pPr>
              <a:t>2021/9/25</a:t>
            </a:fld>
            <a:endParaRPr lang="zh-CN" alt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CEECC2E2-D6D6-426E-BA54-706FCA9654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1B4CA078-4B1D-4760-9B0C-00025FB740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8CDF18-FF02-4D60-8258-CD3EB077EFD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09481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250">
            <a:extLst>
              <a:ext uri="{FF2B5EF4-FFF2-40B4-BE49-F238E27FC236}">
                <a16:creationId xmlns:a16="http://schemas.microsoft.com/office/drawing/2014/main" id="{A2DA1037-4FE8-4E1A-9EEA-00A2469288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1">
            <a:extLst>
              <a:ext uri="{FF2B5EF4-FFF2-40B4-BE49-F238E27FC236}">
                <a16:creationId xmlns:a16="http://schemas.microsoft.com/office/drawing/2014/main" id="{EA5C8CDB-837F-4D7C-AF71-47EEA9381C0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2">
            <a:extLst>
              <a:ext uri="{FF2B5EF4-FFF2-40B4-BE49-F238E27FC236}">
                <a16:creationId xmlns:a16="http://schemas.microsoft.com/office/drawing/2014/main" id="{653E498F-65A8-4372-961D-89BB1B281B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042E59-9DD9-4626-8490-CC80DB16402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8053608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50">
            <a:extLst>
              <a:ext uri="{FF2B5EF4-FFF2-40B4-BE49-F238E27FC236}">
                <a16:creationId xmlns:a16="http://schemas.microsoft.com/office/drawing/2014/main" id="{82361A89-D577-4EE7-A0DE-30BCF8B192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51">
            <a:extLst>
              <a:ext uri="{FF2B5EF4-FFF2-40B4-BE49-F238E27FC236}">
                <a16:creationId xmlns:a16="http://schemas.microsoft.com/office/drawing/2014/main" id="{9137FAE7-6AC2-429F-8DC3-FDBC286F13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2">
            <a:extLst>
              <a:ext uri="{FF2B5EF4-FFF2-40B4-BE49-F238E27FC236}">
                <a16:creationId xmlns:a16="http://schemas.microsoft.com/office/drawing/2014/main" id="{446E94ED-6E86-4542-9A14-834C120334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EA420-8DC6-498C-9965-811CACB3C9D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850271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250">
            <a:extLst>
              <a:ext uri="{FF2B5EF4-FFF2-40B4-BE49-F238E27FC236}">
                <a16:creationId xmlns:a16="http://schemas.microsoft.com/office/drawing/2014/main" id="{A6F378C7-A3D6-4061-BEF2-30558488B2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1">
            <a:extLst>
              <a:ext uri="{FF2B5EF4-FFF2-40B4-BE49-F238E27FC236}">
                <a16:creationId xmlns:a16="http://schemas.microsoft.com/office/drawing/2014/main" id="{29B50309-4E2D-4944-8A0F-D18DDCBC17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2">
            <a:extLst>
              <a:ext uri="{FF2B5EF4-FFF2-40B4-BE49-F238E27FC236}">
                <a16:creationId xmlns:a16="http://schemas.microsoft.com/office/drawing/2014/main" id="{32DC0C33-D19B-4ED6-AF45-EF3842F591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2A8B6-C349-432C-860B-BCF60E40B4B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923654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250">
            <a:extLst>
              <a:ext uri="{FF2B5EF4-FFF2-40B4-BE49-F238E27FC236}">
                <a16:creationId xmlns:a16="http://schemas.microsoft.com/office/drawing/2014/main" id="{EC4C686D-9E8F-45E1-A5B8-B237E42E88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1">
            <a:extLst>
              <a:ext uri="{FF2B5EF4-FFF2-40B4-BE49-F238E27FC236}">
                <a16:creationId xmlns:a16="http://schemas.microsoft.com/office/drawing/2014/main" id="{482FCDC5-0A69-4015-9A33-92FFAF32D2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2">
            <a:extLst>
              <a:ext uri="{FF2B5EF4-FFF2-40B4-BE49-F238E27FC236}">
                <a16:creationId xmlns:a16="http://schemas.microsoft.com/office/drawing/2014/main" id="{12E55D01-2D56-480B-B7AE-96FB26C088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958DA-CBF0-4820-8D14-540205F30BD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685322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73B14620-7FD5-4F14-866E-539BDC8B44F8}"/>
              </a:ext>
            </a:extLst>
          </p:cNvPr>
          <p:cNvGrpSpPr/>
          <p:nvPr/>
        </p:nvGrpSpPr>
        <p:grpSpPr>
          <a:xfrm>
            <a:off x="755651" y="0"/>
            <a:ext cx="10521949" cy="6821488"/>
            <a:chExt cx="4971" cy="4297"/>
          </a:xfrm>
        </p:grpSpPr>
        <p:sp>
          <p:nvSpPr>
            <p:cNvPr id="1027" name="Rectangle 3">
              <a:extLst>
                <a:ext uri="{FF2B5EF4-FFF2-40B4-BE49-F238E27FC236}">
                  <a16:creationId xmlns:a16="http://schemas.microsoft.com/office/drawing/2014/main" id="{EF47DA66-4555-436B-890A-4B7F382F2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28" name="Freeform 4">
              <a:extLst>
                <a:ext uri="{FF2B5EF4-FFF2-40B4-BE49-F238E27FC236}">
                  <a16:creationId xmlns:a16="http://schemas.microsoft.com/office/drawing/2014/main" id="{05A8FE93-759D-475B-9563-E4CC28B314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29" name="Freeform 5">
              <a:extLst>
                <a:ext uri="{FF2B5EF4-FFF2-40B4-BE49-F238E27FC236}">
                  <a16:creationId xmlns:a16="http://schemas.microsoft.com/office/drawing/2014/main" id="{2EEDA819-C23D-4965-A59D-D73E8133EA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30" name="Freeform 6">
              <a:extLst>
                <a:ext uri="{FF2B5EF4-FFF2-40B4-BE49-F238E27FC236}">
                  <a16:creationId xmlns:a16="http://schemas.microsoft.com/office/drawing/2014/main" id="{E9181507-C55E-48F2-8707-C67166747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31" name="Freeform 7">
              <a:extLst>
                <a:ext uri="{FF2B5EF4-FFF2-40B4-BE49-F238E27FC236}">
                  <a16:creationId xmlns:a16="http://schemas.microsoft.com/office/drawing/2014/main" id="{7050494A-D888-48EB-909F-A6831FF468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32" name="Freeform 8">
              <a:extLst>
                <a:ext uri="{FF2B5EF4-FFF2-40B4-BE49-F238E27FC236}">
                  <a16:creationId xmlns:a16="http://schemas.microsoft.com/office/drawing/2014/main" id="{0E2F95BE-B7C2-49E1-8CA9-ED7B7156A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33" name="Freeform 9">
              <a:extLst>
                <a:ext uri="{FF2B5EF4-FFF2-40B4-BE49-F238E27FC236}">
                  <a16:creationId xmlns:a16="http://schemas.microsoft.com/office/drawing/2014/main" id="{CAF89FAC-F85D-4CE8-A5FA-B3085064A9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34" name="Freeform 10">
              <a:extLst>
                <a:ext uri="{FF2B5EF4-FFF2-40B4-BE49-F238E27FC236}">
                  <a16:creationId xmlns:a16="http://schemas.microsoft.com/office/drawing/2014/main" id="{70C7EB5B-062C-48A4-B179-B42BCD57F7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35" name="Freeform 11">
              <a:extLst>
                <a:ext uri="{FF2B5EF4-FFF2-40B4-BE49-F238E27FC236}">
                  <a16:creationId xmlns:a16="http://schemas.microsoft.com/office/drawing/2014/main" id="{9F624E60-DE2F-4656-9C30-7CB1CA0C5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36" name="Freeform 12">
              <a:extLst>
                <a:ext uri="{FF2B5EF4-FFF2-40B4-BE49-F238E27FC236}">
                  <a16:creationId xmlns:a16="http://schemas.microsoft.com/office/drawing/2014/main" id="{251AE5E0-07C4-4149-9686-BDBB0A55A6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37" name="Freeform 13">
              <a:extLst>
                <a:ext uri="{FF2B5EF4-FFF2-40B4-BE49-F238E27FC236}">
                  <a16:creationId xmlns:a16="http://schemas.microsoft.com/office/drawing/2014/main" id="{43C1056C-29D2-4524-9608-A9714146F1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38" name="Rectangle 14">
              <a:extLst>
                <a:ext uri="{FF2B5EF4-FFF2-40B4-BE49-F238E27FC236}">
                  <a16:creationId xmlns:a16="http://schemas.microsoft.com/office/drawing/2014/main" id="{8E08A2C5-80FD-4281-8714-F9FC78E22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39" name="Rectangle 15">
              <a:extLst>
                <a:ext uri="{FF2B5EF4-FFF2-40B4-BE49-F238E27FC236}">
                  <a16:creationId xmlns:a16="http://schemas.microsoft.com/office/drawing/2014/main" id="{ABF4F38E-11AB-4059-A6B8-9D52A1E31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40" name="Freeform 16">
              <a:extLst>
                <a:ext uri="{FF2B5EF4-FFF2-40B4-BE49-F238E27FC236}">
                  <a16:creationId xmlns:a16="http://schemas.microsoft.com/office/drawing/2014/main" id="{216C68FA-5649-4FD6-938A-B3CB8405F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41" name="Freeform 17">
              <a:extLst>
                <a:ext uri="{FF2B5EF4-FFF2-40B4-BE49-F238E27FC236}">
                  <a16:creationId xmlns:a16="http://schemas.microsoft.com/office/drawing/2014/main" id="{EB4A7800-1D91-4377-A333-9A594327AA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42" name="Freeform 18">
              <a:extLst>
                <a:ext uri="{FF2B5EF4-FFF2-40B4-BE49-F238E27FC236}">
                  <a16:creationId xmlns:a16="http://schemas.microsoft.com/office/drawing/2014/main" id="{92600D08-5538-4C39-B155-6BB8EB42F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43" name="Freeform 19">
              <a:extLst>
                <a:ext uri="{FF2B5EF4-FFF2-40B4-BE49-F238E27FC236}">
                  <a16:creationId xmlns:a16="http://schemas.microsoft.com/office/drawing/2014/main" id="{894C49EA-4E8E-4FC2-A8DD-7AAAEC6B5B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44" name="Freeform 20">
              <a:extLst>
                <a:ext uri="{FF2B5EF4-FFF2-40B4-BE49-F238E27FC236}">
                  <a16:creationId xmlns:a16="http://schemas.microsoft.com/office/drawing/2014/main" id="{737192C4-0ACA-494B-9568-64EB0A53D8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45" name="Freeform 21">
              <a:extLst>
                <a:ext uri="{FF2B5EF4-FFF2-40B4-BE49-F238E27FC236}">
                  <a16:creationId xmlns:a16="http://schemas.microsoft.com/office/drawing/2014/main" id="{D1C4AF51-D3E2-494B-ABD8-68A36FD5D2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46" name="Freeform 22">
              <a:extLst>
                <a:ext uri="{FF2B5EF4-FFF2-40B4-BE49-F238E27FC236}">
                  <a16:creationId xmlns:a16="http://schemas.microsoft.com/office/drawing/2014/main" id="{699BB029-32EC-4A7F-A5DB-0CE5DA1286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47" name="Freeform 23">
              <a:extLst>
                <a:ext uri="{FF2B5EF4-FFF2-40B4-BE49-F238E27FC236}">
                  <a16:creationId xmlns:a16="http://schemas.microsoft.com/office/drawing/2014/main" id="{CCC7A6B1-EBC0-44B7-AECE-17DEAC8C37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48" name="Freeform 24">
              <a:extLst>
                <a:ext uri="{FF2B5EF4-FFF2-40B4-BE49-F238E27FC236}">
                  <a16:creationId xmlns:a16="http://schemas.microsoft.com/office/drawing/2014/main" id="{6B5A508A-D153-4B3D-8E5F-593C748CC5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49" name="Freeform 25">
              <a:extLst>
                <a:ext uri="{FF2B5EF4-FFF2-40B4-BE49-F238E27FC236}">
                  <a16:creationId xmlns:a16="http://schemas.microsoft.com/office/drawing/2014/main" id="{B4A1A401-072F-449D-B277-6EB5489EA8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50" name="Rectangle 26">
              <a:extLst>
                <a:ext uri="{FF2B5EF4-FFF2-40B4-BE49-F238E27FC236}">
                  <a16:creationId xmlns:a16="http://schemas.microsoft.com/office/drawing/2014/main" id="{36317ABD-FE33-450E-89A3-6F130BDC6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51" name="Rectangle 27">
              <a:extLst>
                <a:ext uri="{FF2B5EF4-FFF2-40B4-BE49-F238E27FC236}">
                  <a16:creationId xmlns:a16="http://schemas.microsoft.com/office/drawing/2014/main" id="{9AD43149-9AB2-4CD8-8B67-BB9948EAF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52" name="Freeform 28">
              <a:extLst>
                <a:ext uri="{FF2B5EF4-FFF2-40B4-BE49-F238E27FC236}">
                  <a16:creationId xmlns:a16="http://schemas.microsoft.com/office/drawing/2014/main" id="{ABC6D326-20BD-4E92-9E69-9894B98B88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53" name="Freeform 29">
              <a:extLst>
                <a:ext uri="{FF2B5EF4-FFF2-40B4-BE49-F238E27FC236}">
                  <a16:creationId xmlns:a16="http://schemas.microsoft.com/office/drawing/2014/main" id="{F044A1E3-6DA3-4B73-864B-FE09D97D3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54" name="Freeform 30">
              <a:extLst>
                <a:ext uri="{FF2B5EF4-FFF2-40B4-BE49-F238E27FC236}">
                  <a16:creationId xmlns:a16="http://schemas.microsoft.com/office/drawing/2014/main" id="{B063CB20-8161-4EDA-BB66-97C16A43A1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55" name="Freeform 31">
              <a:extLst>
                <a:ext uri="{FF2B5EF4-FFF2-40B4-BE49-F238E27FC236}">
                  <a16:creationId xmlns:a16="http://schemas.microsoft.com/office/drawing/2014/main" id="{618502FB-F9A9-4424-AC2E-67BC222580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56" name="Freeform 32">
              <a:extLst>
                <a:ext uri="{FF2B5EF4-FFF2-40B4-BE49-F238E27FC236}">
                  <a16:creationId xmlns:a16="http://schemas.microsoft.com/office/drawing/2014/main" id="{1481CFCE-91FB-414F-BF5E-0A6024CBCD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57" name="Freeform 33">
              <a:extLst>
                <a:ext uri="{FF2B5EF4-FFF2-40B4-BE49-F238E27FC236}">
                  <a16:creationId xmlns:a16="http://schemas.microsoft.com/office/drawing/2014/main" id="{6A185288-4C54-4E81-9286-B7973D3E60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58" name="Freeform 34">
              <a:extLst>
                <a:ext uri="{FF2B5EF4-FFF2-40B4-BE49-F238E27FC236}">
                  <a16:creationId xmlns:a16="http://schemas.microsoft.com/office/drawing/2014/main" id="{E093B400-5F5C-4282-87C5-DB7D5003D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59" name="Freeform 35">
              <a:extLst>
                <a:ext uri="{FF2B5EF4-FFF2-40B4-BE49-F238E27FC236}">
                  <a16:creationId xmlns:a16="http://schemas.microsoft.com/office/drawing/2014/main" id="{C8915DC5-762A-4662-8838-C1C66CCECE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60" name="Freeform 36">
              <a:extLst>
                <a:ext uri="{FF2B5EF4-FFF2-40B4-BE49-F238E27FC236}">
                  <a16:creationId xmlns:a16="http://schemas.microsoft.com/office/drawing/2014/main" id="{5439E841-9E3A-4260-A8B8-4508755A33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61" name="Freeform 37">
              <a:extLst>
                <a:ext uri="{FF2B5EF4-FFF2-40B4-BE49-F238E27FC236}">
                  <a16:creationId xmlns:a16="http://schemas.microsoft.com/office/drawing/2014/main" id="{59A06B9F-93A6-4D1C-A300-3754B06F61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62" name="Rectangle 38">
              <a:extLst>
                <a:ext uri="{FF2B5EF4-FFF2-40B4-BE49-F238E27FC236}">
                  <a16:creationId xmlns:a16="http://schemas.microsoft.com/office/drawing/2014/main" id="{DAD8E71E-6081-42CC-9B1B-E507E9915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63" name="Rectangle 39">
              <a:extLst>
                <a:ext uri="{FF2B5EF4-FFF2-40B4-BE49-F238E27FC236}">
                  <a16:creationId xmlns:a16="http://schemas.microsoft.com/office/drawing/2014/main" id="{3D7F9955-0355-4ED7-AB97-FE9F97B9D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64" name="Freeform 40">
              <a:extLst>
                <a:ext uri="{FF2B5EF4-FFF2-40B4-BE49-F238E27FC236}">
                  <a16:creationId xmlns:a16="http://schemas.microsoft.com/office/drawing/2014/main" id="{E9E95176-9F5E-4196-BC77-94072CAFD5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65" name="Freeform 41">
              <a:extLst>
                <a:ext uri="{FF2B5EF4-FFF2-40B4-BE49-F238E27FC236}">
                  <a16:creationId xmlns:a16="http://schemas.microsoft.com/office/drawing/2014/main" id="{1E78C02A-5B1F-4506-A99E-624A2780D6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66" name="Freeform 42">
              <a:extLst>
                <a:ext uri="{FF2B5EF4-FFF2-40B4-BE49-F238E27FC236}">
                  <a16:creationId xmlns:a16="http://schemas.microsoft.com/office/drawing/2014/main" id="{1FE92100-D073-45C4-9EA5-02B6E8D497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67" name="Freeform 43">
              <a:extLst>
                <a:ext uri="{FF2B5EF4-FFF2-40B4-BE49-F238E27FC236}">
                  <a16:creationId xmlns:a16="http://schemas.microsoft.com/office/drawing/2014/main" id="{A63DAE1A-4D2A-49FC-9506-09FFCF0E59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68" name="Freeform 44">
              <a:extLst>
                <a:ext uri="{FF2B5EF4-FFF2-40B4-BE49-F238E27FC236}">
                  <a16:creationId xmlns:a16="http://schemas.microsoft.com/office/drawing/2014/main" id="{692FA7BD-F37B-47E0-B003-AB18E6AAB9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69" name="Freeform 45">
              <a:extLst>
                <a:ext uri="{FF2B5EF4-FFF2-40B4-BE49-F238E27FC236}">
                  <a16:creationId xmlns:a16="http://schemas.microsoft.com/office/drawing/2014/main" id="{A2B47676-7B8D-4BB3-8236-B934CAD16F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70" name="Freeform 46">
              <a:extLst>
                <a:ext uri="{FF2B5EF4-FFF2-40B4-BE49-F238E27FC236}">
                  <a16:creationId xmlns:a16="http://schemas.microsoft.com/office/drawing/2014/main" id="{CA6C60C8-1E8B-428B-9688-A0C1A629D7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71" name="Freeform 47">
              <a:extLst>
                <a:ext uri="{FF2B5EF4-FFF2-40B4-BE49-F238E27FC236}">
                  <a16:creationId xmlns:a16="http://schemas.microsoft.com/office/drawing/2014/main" id="{9AFC258D-C184-4871-B615-5FC7A45A98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72" name="Freeform 48">
              <a:extLst>
                <a:ext uri="{FF2B5EF4-FFF2-40B4-BE49-F238E27FC236}">
                  <a16:creationId xmlns:a16="http://schemas.microsoft.com/office/drawing/2014/main" id="{27F8FFC2-903D-4ED5-AE44-B3F838E8DC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73" name="Freeform 49">
              <a:extLst>
                <a:ext uri="{FF2B5EF4-FFF2-40B4-BE49-F238E27FC236}">
                  <a16:creationId xmlns:a16="http://schemas.microsoft.com/office/drawing/2014/main" id="{F16704AC-F3BF-42C0-8E27-8F38E998BC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74" name="Rectangle 50">
              <a:extLst>
                <a:ext uri="{FF2B5EF4-FFF2-40B4-BE49-F238E27FC236}">
                  <a16:creationId xmlns:a16="http://schemas.microsoft.com/office/drawing/2014/main" id="{8747A6DD-4E56-468C-89F9-FF9FC32D4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75" name="Rectangle 51">
              <a:extLst>
                <a:ext uri="{FF2B5EF4-FFF2-40B4-BE49-F238E27FC236}">
                  <a16:creationId xmlns:a16="http://schemas.microsoft.com/office/drawing/2014/main" id="{52B69074-BB97-4C76-91B3-AB04FCFC64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76" name="Freeform 52">
              <a:extLst>
                <a:ext uri="{FF2B5EF4-FFF2-40B4-BE49-F238E27FC236}">
                  <a16:creationId xmlns:a16="http://schemas.microsoft.com/office/drawing/2014/main" id="{391E55E0-03F6-4D7D-B878-76FF37FF74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77" name="Freeform 53">
              <a:extLst>
                <a:ext uri="{FF2B5EF4-FFF2-40B4-BE49-F238E27FC236}">
                  <a16:creationId xmlns:a16="http://schemas.microsoft.com/office/drawing/2014/main" id="{541A1172-A3CE-48DB-87D6-6A91E42F47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78" name="Freeform 54">
              <a:extLst>
                <a:ext uri="{FF2B5EF4-FFF2-40B4-BE49-F238E27FC236}">
                  <a16:creationId xmlns:a16="http://schemas.microsoft.com/office/drawing/2014/main" id="{17E6DBE8-CDDA-42CB-88BA-855E57A8E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79" name="Freeform 55">
              <a:extLst>
                <a:ext uri="{FF2B5EF4-FFF2-40B4-BE49-F238E27FC236}">
                  <a16:creationId xmlns:a16="http://schemas.microsoft.com/office/drawing/2014/main" id="{E9E17CCE-F85B-486B-A5E0-F557447BE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80" name="Freeform 56">
              <a:extLst>
                <a:ext uri="{FF2B5EF4-FFF2-40B4-BE49-F238E27FC236}">
                  <a16:creationId xmlns:a16="http://schemas.microsoft.com/office/drawing/2014/main" id="{263F3823-29E5-4B87-8479-5A1EDBDBE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81" name="Freeform 57">
              <a:extLst>
                <a:ext uri="{FF2B5EF4-FFF2-40B4-BE49-F238E27FC236}">
                  <a16:creationId xmlns:a16="http://schemas.microsoft.com/office/drawing/2014/main" id="{37F950BD-BB59-469F-A605-2B4EC71841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82" name="Freeform 58">
              <a:extLst>
                <a:ext uri="{FF2B5EF4-FFF2-40B4-BE49-F238E27FC236}">
                  <a16:creationId xmlns:a16="http://schemas.microsoft.com/office/drawing/2014/main" id="{949048E5-854E-48A2-95A7-D20FF44CD3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83" name="Freeform 59">
              <a:extLst>
                <a:ext uri="{FF2B5EF4-FFF2-40B4-BE49-F238E27FC236}">
                  <a16:creationId xmlns:a16="http://schemas.microsoft.com/office/drawing/2014/main" id="{BD80D65B-0F9B-4F5E-AD29-455538C45D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84" name="Freeform 60">
              <a:extLst>
                <a:ext uri="{FF2B5EF4-FFF2-40B4-BE49-F238E27FC236}">
                  <a16:creationId xmlns:a16="http://schemas.microsoft.com/office/drawing/2014/main" id="{C1B33617-42C2-4CAB-931E-E87451F468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85" name="Freeform 61">
              <a:extLst>
                <a:ext uri="{FF2B5EF4-FFF2-40B4-BE49-F238E27FC236}">
                  <a16:creationId xmlns:a16="http://schemas.microsoft.com/office/drawing/2014/main" id="{C92A0C1F-CA68-4A55-9D07-85D100798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86" name="Rectangle 62">
              <a:extLst>
                <a:ext uri="{FF2B5EF4-FFF2-40B4-BE49-F238E27FC236}">
                  <a16:creationId xmlns:a16="http://schemas.microsoft.com/office/drawing/2014/main" id="{C7C3D0DD-83CA-4536-A16B-7C9AD6E35E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87" name="Rectangle 63">
              <a:extLst>
                <a:ext uri="{FF2B5EF4-FFF2-40B4-BE49-F238E27FC236}">
                  <a16:creationId xmlns:a16="http://schemas.microsoft.com/office/drawing/2014/main" id="{228A9737-D54A-44A3-8E9F-158BFB010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88" name="Freeform 64">
              <a:extLst>
                <a:ext uri="{FF2B5EF4-FFF2-40B4-BE49-F238E27FC236}">
                  <a16:creationId xmlns:a16="http://schemas.microsoft.com/office/drawing/2014/main" id="{82315C65-5FCE-406C-AECA-33F2523C11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89" name="Freeform 65">
              <a:extLst>
                <a:ext uri="{FF2B5EF4-FFF2-40B4-BE49-F238E27FC236}">
                  <a16:creationId xmlns:a16="http://schemas.microsoft.com/office/drawing/2014/main" id="{13AABE26-4B51-4730-A8A3-FA803799D8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90" name="Freeform 66">
              <a:extLst>
                <a:ext uri="{FF2B5EF4-FFF2-40B4-BE49-F238E27FC236}">
                  <a16:creationId xmlns:a16="http://schemas.microsoft.com/office/drawing/2014/main" id="{389667B1-AA0F-4C9D-B4A4-1591F4B64D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91" name="Freeform 67">
              <a:extLst>
                <a:ext uri="{FF2B5EF4-FFF2-40B4-BE49-F238E27FC236}">
                  <a16:creationId xmlns:a16="http://schemas.microsoft.com/office/drawing/2014/main" id="{5D2EB795-1507-433B-B1CD-607B15DC7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92" name="Freeform 68">
              <a:extLst>
                <a:ext uri="{FF2B5EF4-FFF2-40B4-BE49-F238E27FC236}">
                  <a16:creationId xmlns:a16="http://schemas.microsoft.com/office/drawing/2014/main" id="{D50FF2D7-BE58-4007-A9E7-26830607AA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93" name="Freeform 69">
              <a:extLst>
                <a:ext uri="{FF2B5EF4-FFF2-40B4-BE49-F238E27FC236}">
                  <a16:creationId xmlns:a16="http://schemas.microsoft.com/office/drawing/2014/main" id="{86DE5F52-536F-4F43-96A7-5D1D80A01A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94" name="Freeform 70">
              <a:extLst>
                <a:ext uri="{FF2B5EF4-FFF2-40B4-BE49-F238E27FC236}">
                  <a16:creationId xmlns:a16="http://schemas.microsoft.com/office/drawing/2014/main" id="{0A7B3E11-2871-4C11-90D9-73D102023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95" name="Freeform 71">
              <a:extLst>
                <a:ext uri="{FF2B5EF4-FFF2-40B4-BE49-F238E27FC236}">
                  <a16:creationId xmlns:a16="http://schemas.microsoft.com/office/drawing/2014/main" id="{C2E4169E-06EE-4109-97EE-324E23D7E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96" name="Freeform 72">
              <a:extLst>
                <a:ext uri="{FF2B5EF4-FFF2-40B4-BE49-F238E27FC236}">
                  <a16:creationId xmlns:a16="http://schemas.microsoft.com/office/drawing/2014/main" id="{D0513D6E-EBBE-4AA0-AEBC-38B779108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97" name="Freeform 73">
              <a:extLst>
                <a:ext uri="{FF2B5EF4-FFF2-40B4-BE49-F238E27FC236}">
                  <a16:creationId xmlns:a16="http://schemas.microsoft.com/office/drawing/2014/main" id="{A1E119E0-03AA-4402-B6EE-8562DF26F5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98" name="Rectangle 74">
              <a:extLst>
                <a:ext uri="{FF2B5EF4-FFF2-40B4-BE49-F238E27FC236}">
                  <a16:creationId xmlns:a16="http://schemas.microsoft.com/office/drawing/2014/main" id="{BEF2D311-6BDA-4475-BE3C-5837BFFE0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099" name="Rectangle 75">
              <a:extLst>
                <a:ext uri="{FF2B5EF4-FFF2-40B4-BE49-F238E27FC236}">
                  <a16:creationId xmlns:a16="http://schemas.microsoft.com/office/drawing/2014/main" id="{0351B8FA-831B-4554-81EA-85614EA22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00" name="Freeform 76">
              <a:extLst>
                <a:ext uri="{FF2B5EF4-FFF2-40B4-BE49-F238E27FC236}">
                  <a16:creationId xmlns:a16="http://schemas.microsoft.com/office/drawing/2014/main" id="{D6991F9C-4FF9-4D04-ACA2-35CA1C0E0A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01" name="Freeform 77">
              <a:extLst>
                <a:ext uri="{FF2B5EF4-FFF2-40B4-BE49-F238E27FC236}">
                  <a16:creationId xmlns:a16="http://schemas.microsoft.com/office/drawing/2014/main" id="{A05839E3-3E91-4E10-95D6-F364300FBE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02" name="Freeform 78">
              <a:extLst>
                <a:ext uri="{FF2B5EF4-FFF2-40B4-BE49-F238E27FC236}">
                  <a16:creationId xmlns:a16="http://schemas.microsoft.com/office/drawing/2014/main" id="{55A5A60C-AAF8-4C8A-BF9C-DFA256E25E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03" name="Freeform 79">
              <a:extLst>
                <a:ext uri="{FF2B5EF4-FFF2-40B4-BE49-F238E27FC236}">
                  <a16:creationId xmlns:a16="http://schemas.microsoft.com/office/drawing/2014/main" id="{310908D2-5B43-46C1-B19D-15D1F8E15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04" name="Freeform 80">
              <a:extLst>
                <a:ext uri="{FF2B5EF4-FFF2-40B4-BE49-F238E27FC236}">
                  <a16:creationId xmlns:a16="http://schemas.microsoft.com/office/drawing/2014/main" id="{7A821CEA-2D1D-4945-BD86-3C2DB8A862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05" name="Freeform 81">
              <a:extLst>
                <a:ext uri="{FF2B5EF4-FFF2-40B4-BE49-F238E27FC236}">
                  <a16:creationId xmlns:a16="http://schemas.microsoft.com/office/drawing/2014/main" id="{D3F631E0-AD73-4F9C-A515-F44A29783A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06" name="Freeform 82">
              <a:extLst>
                <a:ext uri="{FF2B5EF4-FFF2-40B4-BE49-F238E27FC236}">
                  <a16:creationId xmlns:a16="http://schemas.microsoft.com/office/drawing/2014/main" id="{49CE0BD1-6359-4F55-9473-7284682622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07" name="Freeform 83">
              <a:extLst>
                <a:ext uri="{FF2B5EF4-FFF2-40B4-BE49-F238E27FC236}">
                  <a16:creationId xmlns:a16="http://schemas.microsoft.com/office/drawing/2014/main" id="{3A17BA16-36C8-40F7-A75D-A0EC072619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08" name="Freeform 84">
              <a:extLst>
                <a:ext uri="{FF2B5EF4-FFF2-40B4-BE49-F238E27FC236}">
                  <a16:creationId xmlns:a16="http://schemas.microsoft.com/office/drawing/2014/main" id="{84AF4CAC-388E-40C1-952E-71B6903A05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09" name="Freeform 85">
              <a:extLst>
                <a:ext uri="{FF2B5EF4-FFF2-40B4-BE49-F238E27FC236}">
                  <a16:creationId xmlns:a16="http://schemas.microsoft.com/office/drawing/2014/main" id="{43070583-87CB-4D99-A7DA-2E255ACBA3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10" name="Rectangle 86">
              <a:extLst>
                <a:ext uri="{FF2B5EF4-FFF2-40B4-BE49-F238E27FC236}">
                  <a16:creationId xmlns:a16="http://schemas.microsoft.com/office/drawing/2014/main" id="{7F2D4EEB-4059-4B03-A0E4-9C71EA56C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11" name="Rectangle 87">
              <a:extLst>
                <a:ext uri="{FF2B5EF4-FFF2-40B4-BE49-F238E27FC236}">
                  <a16:creationId xmlns:a16="http://schemas.microsoft.com/office/drawing/2014/main" id="{8E39E061-2220-404D-9CA2-E85FC8981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12" name="Freeform 88">
              <a:extLst>
                <a:ext uri="{FF2B5EF4-FFF2-40B4-BE49-F238E27FC236}">
                  <a16:creationId xmlns:a16="http://schemas.microsoft.com/office/drawing/2014/main" id="{E224A95D-78F4-456A-8C51-266E42DA1F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13" name="Freeform 89">
              <a:extLst>
                <a:ext uri="{FF2B5EF4-FFF2-40B4-BE49-F238E27FC236}">
                  <a16:creationId xmlns:a16="http://schemas.microsoft.com/office/drawing/2014/main" id="{B4809CFB-8D83-481E-99B0-87C8181036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14" name="Freeform 90">
              <a:extLst>
                <a:ext uri="{FF2B5EF4-FFF2-40B4-BE49-F238E27FC236}">
                  <a16:creationId xmlns:a16="http://schemas.microsoft.com/office/drawing/2014/main" id="{BC522922-7771-4B33-B2C0-F7C3696E8A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15" name="Freeform 91">
              <a:extLst>
                <a:ext uri="{FF2B5EF4-FFF2-40B4-BE49-F238E27FC236}">
                  <a16:creationId xmlns:a16="http://schemas.microsoft.com/office/drawing/2014/main" id="{612EA13D-B859-44DE-A05B-18F93EEEC7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16" name="Freeform 92">
              <a:extLst>
                <a:ext uri="{FF2B5EF4-FFF2-40B4-BE49-F238E27FC236}">
                  <a16:creationId xmlns:a16="http://schemas.microsoft.com/office/drawing/2014/main" id="{DDB1FFA9-B0AD-4955-A12D-29DE1FF6CE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17" name="Freeform 93">
              <a:extLst>
                <a:ext uri="{FF2B5EF4-FFF2-40B4-BE49-F238E27FC236}">
                  <a16:creationId xmlns:a16="http://schemas.microsoft.com/office/drawing/2014/main" id="{CE98C67B-D847-44BB-AE8E-9A8A8A771E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18" name="Freeform 94">
              <a:extLst>
                <a:ext uri="{FF2B5EF4-FFF2-40B4-BE49-F238E27FC236}">
                  <a16:creationId xmlns:a16="http://schemas.microsoft.com/office/drawing/2014/main" id="{156CA6C5-6554-4B67-B339-B89C46B3D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19" name="Freeform 95">
              <a:extLst>
                <a:ext uri="{FF2B5EF4-FFF2-40B4-BE49-F238E27FC236}">
                  <a16:creationId xmlns:a16="http://schemas.microsoft.com/office/drawing/2014/main" id="{F72EA680-CF45-4331-86CE-8C2FCC2868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20" name="Freeform 96">
              <a:extLst>
                <a:ext uri="{FF2B5EF4-FFF2-40B4-BE49-F238E27FC236}">
                  <a16:creationId xmlns:a16="http://schemas.microsoft.com/office/drawing/2014/main" id="{6DEF0950-B680-4942-A503-BF08C0CF71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21" name="Freeform 97">
              <a:extLst>
                <a:ext uri="{FF2B5EF4-FFF2-40B4-BE49-F238E27FC236}">
                  <a16:creationId xmlns:a16="http://schemas.microsoft.com/office/drawing/2014/main" id="{7FB54E2C-D32A-49FB-A232-966205436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22" name="Rectangle 98">
              <a:extLst>
                <a:ext uri="{FF2B5EF4-FFF2-40B4-BE49-F238E27FC236}">
                  <a16:creationId xmlns:a16="http://schemas.microsoft.com/office/drawing/2014/main" id="{FA13CFF8-07E0-48D8-993B-D3DF98B5C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23" name="Rectangle 99">
              <a:extLst>
                <a:ext uri="{FF2B5EF4-FFF2-40B4-BE49-F238E27FC236}">
                  <a16:creationId xmlns:a16="http://schemas.microsoft.com/office/drawing/2014/main" id="{F69F3FA1-0E55-4BB4-8527-91A5AFADB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24" name="Freeform 100">
              <a:extLst>
                <a:ext uri="{FF2B5EF4-FFF2-40B4-BE49-F238E27FC236}">
                  <a16:creationId xmlns:a16="http://schemas.microsoft.com/office/drawing/2014/main" id="{B41ADD2E-AE99-451C-A355-C91D02810F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25" name="Freeform 101">
              <a:extLst>
                <a:ext uri="{FF2B5EF4-FFF2-40B4-BE49-F238E27FC236}">
                  <a16:creationId xmlns:a16="http://schemas.microsoft.com/office/drawing/2014/main" id="{CCEA068D-FC20-496A-A83F-5A2119D7B4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26" name="Freeform 102">
              <a:extLst>
                <a:ext uri="{FF2B5EF4-FFF2-40B4-BE49-F238E27FC236}">
                  <a16:creationId xmlns:a16="http://schemas.microsoft.com/office/drawing/2014/main" id="{49158FFD-542B-4529-BD42-58A7EA15CC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27" name="Freeform 103">
              <a:extLst>
                <a:ext uri="{FF2B5EF4-FFF2-40B4-BE49-F238E27FC236}">
                  <a16:creationId xmlns:a16="http://schemas.microsoft.com/office/drawing/2014/main" id="{D656AF51-AEA9-46EB-A537-264C2963BD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28" name="Freeform 104">
              <a:extLst>
                <a:ext uri="{FF2B5EF4-FFF2-40B4-BE49-F238E27FC236}">
                  <a16:creationId xmlns:a16="http://schemas.microsoft.com/office/drawing/2014/main" id="{90890DDB-202E-4B9F-9949-C693046B90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29" name="Freeform 105">
              <a:extLst>
                <a:ext uri="{FF2B5EF4-FFF2-40B4-BE49-F238E27FC236}">
                  <a16:creationId xmlns:a16="http://schemas.microsoft.com/office/drawing/2014/main" id="{94C21DC2-1CEB-4A0D-9E11-794894BAC9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30" name="Freeform 106">
              <a:extLst>
                <a:ext uri="{FF2B5EF4-FFF2-40B4-BE49-F238E27FC236}">
                  <a16:creationId xmlns:a16="http://schemas.microsoft.com/office/drawing/2014/main" id="{82724D33-6DFE-424E-A8CD-902E5CDF6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31" name="Freeform 107">
              <a:extLst>
                <a:ext uri="{FF2B5EF4-FFF2-40B4-BE49-F238E27FC236}">
                  <a16:creationId xmlns:a16="http://schemas.microsoft.com/office/drawing/2014/main" id="{18588745-A7B2-40EC-9054-EADDE52B13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32" name="Freeform 108">
              <a:extLst>
                <a:ext uri="{FF2B5EF4-FFF2-40B4-BE49-F238E27FC236}">
                  <a16:creationId xmlns:a16="http://schemas.microsoft.com/office/drawing/2014/main" id="{73D4B038-ABF3-4481-9805-7A1FEEB7D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33" name="Freeform 109">
              <a:extLst>
                <a:ext uri="{FF2B5EF4-FFF2-40B4-BE49-F238E27FC236}">
                  <a16:creationId xmlns:a16="http://schemas.microsoft.com/office/drawing/2014/main" id="{CE64CB79-9D31-4022-9CEC-042CD75F9A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34" name="Rectangle 110">
              <a:extLst>
                <a:ext uri="{FF2B5EF4-FFF2-40B4-BE49-F238E27FC236}">
                  <a16:creationId xmlns:a16="http://schemas.microsoft.com/office/drawing/2014/main" id="{4A96E48B-1E76-4A74-9B85-F6A13A502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35" name="Rectangle 111">
              <a:extLst>
                <a:ext uri="{FF2B5EF4-FFF2-40B4-BE49-F238E27FC236}">
                  <a16:creationId xmlns:a16="http://schemas.microsoft.com/office/drawing/2014/main" id="{860D657F-9A7F-4CCF-BF47-B61AF024E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36" name="Freeform 112">
              <a:extLst>
                <a:ext uri="{FF2B5EF4-FFF2-40B4-BE49-F238E27FC236}">
                  <a16:creationId xmlns:a16="http://schemas.microsoft.com/office/drawing/2014/main" id="{668C2E67-1C07-47AE-95E8-9EDE9B1E95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37" name="Freeform 113">
              <a:extLst>
                <a:ext uri="{FF2B5EF4-FFF2-40B4-BE49-F238E27FC236}">
                  <a16:creationId xmlns:a16="http://schemas.microsoft.com/office/drawing/2014/main" id="{2E406893-F571-4C68-8C51-221E4F119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38" name="Freeform 114">
              <a:extLst>
                <a:ext uri="{FF2B5EF4-FFF2-40B4-BE49-F238E27FC236}">
                  <a16:creationId xmlns:a16="http://schemas.microsoft.com/office/drawing/2014/main" id="{25F09897-C4F5-4F03-AAF3-D878896388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39" name="Freeform 115">
              <a:extLst>
                <a:ext uri="{FF2B5EF4-FFF2-40B4-BE49-F238E27FC236}">
                  <a16:creationId xmlns:a16="http://schemas.microsoft.com/office/drawing/2014/main" id="{F0401000-0CC3-417F-A8B2-4034516907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40" name="Freeform 116">
              <a:extLst>
                <a:ext uri="{FF2B5EF4-FFF2-40B4-BE49-F238E27FC236}">
                  <a16:creationId xmlns:a16="http://schemas.microsoft.com/office/drawing/2014/main" id="{B9F65AAE-451B-42EF-9C58-C56A919DE0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41" name="Freeform 117">
              <a:extLst>
                <a:ext uri="{FF2B5EF4-FFF2-40B4-BE49-F238E27FC236}">
                  <a16:creationId xmlns:a16="http://schemas.microsoft.com/office/drawing/2014/main" id="{0E8559BC-BDBE-44B7-A38E-90277FD95C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42" name="Freeform 118">
              <a:extLst>
                <a:ext uri="{FF2B5EF4-FFF2-40B4-BE49-F238E27FC236}">
                  <a16:creationId xmlns:a16="http://schemas.microsoft.com/office/drawing/2014/main" id="{710E5E86-CC42-46A9-BA5D-21E56E8702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43" name="Freeform 119">
              <a:extLst>
                <a:ext uri="{FF2B5EF4-FFF2-40B4-BE49-F238E27FC236}">
                  <a16:creationId xmlns:a16="http://schemas.microsoft.com/office/drawing/2014/main" id="{F330330C-A3C4-461F-9176-8F95727367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44" name="Freeform 120">
              <a:extLst>
                <a:ext uri="{FF2B5EF4-FFF2-40B4-BE49-F238E27FC236}">
                  <a16:creationId xmlns:a16="http://schemas.microsoft.com/office/drawing/2014/main" id="{323F146C-D578-4F25-9A90-5EABC5FF07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45" name="Freeform 121">
              <a:extLst>
                <a:ext uri="{FF2B5EF4-FFF2-40B4-BE49-F238E27FC236}">
                  <a16:creationId xmlns:a16="http://schemas.microsoft.com/office/drawing/2014/main" id="{7423FCA0-5E05-484F-A2D3-ADC38A30C3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46" name="Rectangle 122">
              <a:extLst>
                <a:ext uri="{FF2B5EF4-FFF2-40B4-BE49-F238E27FC236}">
                  <a16:creationId xmlns:a16="http://schemas.microsoft.com/office/drawing/2014/main" id="{CBDA4EF5-34C1-4C29-A618-274F3A5BE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47" name="Rectangle 123">
              <a:extLst>
                <a:ext uri="{FF2B5EF4-FFF2-40B4-BE49-F238E27FC236}">
                  <a16:creationId xmlns:a16="http://schemas.microsoft.com/office/drawing/2014/main" id="{A680854B-8299-4FEB-AAD2-8C62DD94FB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48" name="Freeform 124">
              <a:extLst>
                <a:ext uri="{FF2B5EF4-FFF2-40B4-BE49-F238E27FC236}">
                  <a16:creationId xmlns:a16="http://schemas.microsoft.com/office/drawing/2014/main" id="{532632A9-BFCA-4837-B92F-CEC5DF5B3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49" name="Freeform 125">
              <a:extLst>
                <a:ext uri="{FF2B5EF4-FFF2-40B4-BE49-F238E27FC236}">
                  <a16:creationId xmlns:a16="http://schemas.microsoft.com/office/drawing/2014/main" id="{A76F57EE-786C-4A0F-BE84-F3F2F87E27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50" name="Freeform 126">
              <a:extLst>
                <a:ext uri="{FF2B5EF4-FFF2-40B4-BE49-F238E27FC236}">
                  <a16:creationId xmlns:a16="http://schemas.microsoft.com/office/drawing/2014/main" id="{CF6213F0-D25C-4900-A12D-53341EE5B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51" name="Freeform 127">
              <a:extLst>
                <a:ext uri="{FF2B5EF4-FFF2-40B4-BE49-F238E27FC236}">
                  <a16:creationId xmlns:a16="http://schemas.microsoft.com/office/drawing/2014/main" id="{FAFD0D8F-58B6-4491-B57F-181978AC8C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52" name="Freeform 128">
              <a:extLst>
                <a:ext uri="{FF2B5EF4-FFF2-40B4-BE49-F238E27FC236}">
                  <a16:creationId xmlns:a16="http://schemas.microsoft.com/office/drawing/2014/main" id="{B9D8BB63-D922-4158-987B-3D8C1CE7DD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53" name="Freeform 129">
              <a:extLst>
                <a:ext uri="{FF2B5EF4-FFF2-40B4-BE49-F238E27FC236}">
                  <a16:creationId xmlns:a16="http://schemas.microsoft.com/office/drawing/2014/main" id="{900E2F78-3420-44BF-A98D-22F4B5C4CE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54" name="Freeform 130">
              <a:extLst>
                <a:ext uri="{FF2B5EF4-FFF2-40B4-BE49-F238E27FC236}">
                  <a16:creationId xmlns:a16="http://schemas.microsoft.com/office/drawing/2014/main" id="{FFB6505A-C66E-4402-830E-C740611965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55" name="Freeform 131">
              <a:extLst>
                <a:ext uri="{FF2B5EF4-FFF2-40B4-BE49-F238E27FC236}">
                  <a16:creationId xmlns:a16="http://schemas.microsoft.com/office/drawing/2014/main" id="{29646C0F-6472-40D9-AE1E-5F651C85B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56" name="Freeform 132">
              <a:extLst>
                <a:ext uri="{FF2B5EF4-FFF2-40B4-BE49-F238E27FC236}">
                  <a16:creationId xmlns:a16="http://schemas.microsoft.com/office/drawing/2014/main" id="{E1A02789-55EC-4A12-B165-7FECDBB1B1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57" name="Freeform 133">
              <a:extLst>
                <a:ext uri="{FF2B5EF4-FFF2-40B4-BE49-F238E27FC236}">
                  <a16:creationId xmlns:a16="http://schemas.microsoft.com/office/drawing/2014/main" id="{0924108E-7CE5-4C66-BDFA-B703B0F051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58" name="Rectangle 134">
              <a:extLst>
                <a:ext uri="{FF2B5EF4-FFF2-40B4-BE49-F238E27FC236}">
                  <a16:creationId xmlns:a16="http://schemas.microsoft.com/office/drawing/2014/main" id="{D0553DC8-063A-402B-90FD-AABA12E57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59" name="Rectangle 135">
              <a:extLst>
                <a:ext uri="{FF2B5EF4-FFF2-40B4-BE49-F238E27FC236}">
                  <a16:creationId xmlns:a16="http://schemas.microsoft.com/office/drawing/2014/main" id="{5004F549-1959-4733-8F15-5CFED1D29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60" name="Freeform 136">
              <a:extLst>
                <a:ext uri="{FF2B5EF4-FFF2-40B4-BE49-F238E27FC236}">
                  <a16:creationId xmlns:a16="http://schemas.microsoft.com/office/drawing/2014/main" id="{A7D87994-ECCA-4984-86DB-7A14EA6500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61" name="Freeform 137">
              <a:extLst>
                <a:ext uri="{FF2B5EF4-FFF2-40B4-BE49-F238E27FC236}">
                  <a16:creationId xmlns:a16="http://schemas.microsoft.com/office/drawing/2014/main" id="{DD7095A7-14AE-4A61-B0D2-5AD2D3B84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62" name="Freeform 138">
              <a:extLst>
                <a:ext uri="{FF2B5EF4-FFF2-40B4-BE49-F238E27FC236}">
                  <a16:creationId xmlns:a16="http://schemas.microsoft.com/office/drawing/2014/main" id="{98780823-6273-421B-B208-1625818B98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63" name="Freeform 139">
              <a:extLst>
                <a:ext uri="{FF2B5EF4-FFF2-40B4-BE49-F238E27FC236}">
                  <a16:creationId xmlns:a16="http://schemas.microsoft.com/office/drawing/2014/main" id="{D70B4F81-948F-4AF5-96C0-8F3CD4DFEB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64" name="Freeform 140">
              <a:extLst>
                <a:ext uri="{FF2B5EF4-FFF2-40B4-BE49-F238E27FC236}">
                  <a16:creationId xmlns:a16="http://schemas.microsoft.com/office/drawing/2014/main" id="{6467A6E5-D8E1-407C-892D-CDEDD8297F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65" name="Freeform 141">
              <a:extLst>
                <a:ext uri="{FF2B5EF4-FFF2-40B4-BE49-F238E27FC236}">
                  <a16:creationId xmlns:a16="http://schemas.microsoft.com/office/drawing/2014/main" id="{C4A92313-4C4B-4DE1-B3D1-305F90FDF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66" name="Freeform 142">
              <a:extLst>
                <a:ext uri="{FF2B5EF4-FFF2-40B4-BE49-F238E27FC236}">
                  <a16:creationId xmlns:a16="http://schemas.microsoft.com/office/drawing/2014/main" id="{34E34F5A-F063-45E7-A504-2FB18607AB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67" name="Freeform 143">
              <a:extLst>
                <a:ext uri="{FF2B5EF4-FFF2-40B4-BE49-F238E27FC236}">
                  <a16:creationId xmlns:a16="http://schemas.microsoft.com/office/drawing/2014/main" id="{28E29F1B-7B16-4CBA-AF53-0056D7069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68" name="Freeform 144">
              <a:extLst>
                <a:ext uri="{FF2B5EF4-FFF2-40B4-BE49-F238E27FC236}">
                  <a16:creationId xmlns:a16="http://schemas.microsoft.com/office/drawing/2014/main" id="{DE83277B-B054-4E5B-814B-DB12A66C6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69" name="Freeform 145">
              <a:extLst>
                <a:ext uri="{FF2B5EF4-FFF2-40B4-BE49-F238E27FC236}">
                  <a16:creationId xmlns:a16="http://schemas.microsoft.com/office/drawing/2014/main" id="{33B915B9-197B-404D-9DD0-EE8618E884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70" name="Rectangle 146">
              <a:extLst>
                <a:ext uri="{FF2B5EF4-FFF2-40B4-BE49-F238E27FC236}">
                  <a16:creationId xmlns:a16="http://schemas.microsoft.com/office/drawing/2014/main" id="{C802B63B-F135-487B-A3D6-C4A937BB9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71" name="Freeform 147">
              <a:extLst>
                <a:ext uri="{FF2B5EF4-FFF2-40B4-BE49-F238E27FC236}">
                  <a16:creationId xmlns:a16="http://schemas.microsoft.com/office/drawing/2014/main" id="{9447452D-D40B-4D68-BF57-47839433B9DE}"/>
                </a:ext>
              </a:extLst>
            </p:cNvPr>
            <p:cNvSpPr/>
            <p:nvPr/>
          </p:nvSpPr>
          <p:spPr bwMode="auto">
            <a:xfrm>
              <a:off x="0" y="3281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1172" name="Group 148">
            <a:extLst>
              <a:ext uri="{FF2B5EF4-FFF2-40B4-BE49-F238E27FC236}">
                <a16:creationId xmlns:a16="http://schemas.microsoft.com/office/drawing/2014/main" id="{E38A17A7-25F9-4B55-8A8A-6C0DDB5CACD8}"/>
              </a:ext>
            </a:extLst>
          </p:cNvPr>
          <p:cNvGrpSpPr/>
          <p:nvPr/>
        </p:nvGrpSpPr>
        <p:grpSpPr>
          <a:xfrm>
            <a:off x="1422400" y="3444876"/>
            <a:ext cx="711200" cy="492125"/>
            <a:chExt cx="1062" cy="981"/>
          </a:xfrm>
        </p:grpSpPr>
        <p:sp>
          <p:nvSpPr>
            <p:cNvPr id="1173" name="Freeform 149">
              <a:extLst>
                <a:ext uri="{FF2B5EF4-FFF2-40B4-BE49-F238E27FC236}">
                  <a16:creationId xmlns:a16="http://schemas.microsoft.com/office/drawing/2014/main" id="{CB27BABB-F243-4C1B-9046-0C756B7A004A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74" name="Freeform 150">
              <a:extLst>
                <a:ext uri="{FF2B5EF4-FFF2-40B4-BE49-F238E27FC236}">
                  <a16:creationId xmlns:a16="http://schemas.microsoft.com/office/drawing/2014/main" id="{90E06EF1-4688-43CF-869B-908EF8C0AB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75" name="Freeform 151">
              <a:extLst>
                <a:ext uri="{FF2B5EF4-FFF2-40B4-BE49-F238E27FC236}">
                  <a16:creationId xmlns:a16="http://schemas.microsoft.com/office/drawing/2014/main" id="{3463A91A-6C2F-4076-948B-E135E847FE89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76" name="Freeform 152">
              <a:extLst>
                <a:ext uri="{FF2B5EF4-FFF2-40B4-BE49-F238E27FC236}">
                  <a16:creationId xmlns:a16="http://schemas.microsoft.com/office/drawing/2014/main" id="{A1E4B264-4541-47D1-9227-D2DE0502AF6F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77" name="Freeform 153">
              <a:extLst>
                <a:ext uri="{FF2B5EF4-FFF2-40B4-BE49-F238E27FC236}">
                  <a16:creationId xmlns:a16="http://schemas.microsoft.com/office/drawing/2014/main" id="{28FF2593-202E-4668-9EFA-86B3CF2086D8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78" name="Freeform 154">
              <a:extLst>
                <a:ext uri="{FF2B5EF4-FFF2-40B4-BE49-F238E27FC236}">
                  <a16:creationId xmlns:a16="http://schemas.microsoft.com/office/drawing/2014/main" id="{BA7A39A7-9A79-4AB4-B19C-F6BA6A843982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79" name="Freeform 155">
              <a:extLst>
                <a:ext uri="{FF2B5EF4-FFF2-40B4-BE49-F238E27FC236}">
                  <a16:creationId xmlns:a16="http://schemas.microsoft.com/office/drawing/2014/main" id="{2761354D-1D83-4099-B915-78CD6ABB7604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80" name="Freeform 156">
              <a:extLst>
                <a:ext uri="{FF2B5EF4-FFF2-40B4-BE49-F238E27FC236}">
                  <a16:creationId xmlns:a16="http://schemas.microsoft.com/office/drawing/2014/main" id="{F1461D7F-17FE-49A5-8326-73CEA2B3ED9D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81" name="Freeform 157">
              <a:extLst>
                <a:ext uri="{FF2B5EF4-FFF2-40B4-BE49-F238E27FC236}">
                  <a16:creationId xmlns:a16="http://schemas.microsoft.com/office/drawing/2014/main" id="{8F5AAAA5-29F1-44C1-908B-74C112BB661C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82" name="Freeform 158">
              <a:extLst>
                <a:ext uri="{FF2B5EF4-FFF2-40B4-BE49-F238E27FC236}">
                  <a16:creationId xmlns:a16="http://schemas.microsoft.com/office/drawing/2014/main" id="{C9C1932E-116E-4045-837A-3FDC8BAEC055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83" name="Freeform 159">
              <a:extLst>
                <a:ext uri="{FF2B5EF4-FFF2-40B4-BE49-F238E27FC236}">
                  <a16:creationId xmlns:a16="http://schemas.microsoft.com/office/drawing/2014/main" id="{CCA974E9-1B99-4D7D-B0CB-831DB1E37441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84" name="Freeform 160">
              <a:extLst>
                <a:ext uri="{FF2B5EF4-FFF2-40B4-BE49-F238E27FC236}">
                  <a16:creationId xmlns:a16="http://schemas.microsoft.com/office/drawing/2014/main" id="{3E897B57-41F5-46ED-9D67-593F6E73B410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85" name="Freeform 161">
              <a:extLst>
                <a:ext uri="{FF2B5EF4-FFF2-40B4-BE49-F238E27FC236}">
                  <a16:creationId xmlns:a16="http://schemas.microsoft.com/office/drawing/2014/main" id="{980A10AE-EEA4-4F8C-BC6B-8CEA3EF50C57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1186" name="Group 162">
            <a:extLst>
              <a:ext uri="{FF2B5EF4-FFF2-40B4-BE49-F238E27FC236}">
                <a16:creationId xmlns:a16="http://schemas.microsoft.com/office/drawing/2014/main" id="{4410DFFB-ABAA-4CEA-8E13-B1A505660DDE}"/>
              </a:ext>
            </a:extLst>
          </p:cNvPr>
          <p:cNvGrpSpPr/>
          <p:nvPr/>
        </p:nvGrpSpPr>
        <p:grpSpPr>
          <a:xfrm>
            <a:off x="1422400" y="4552951"/>
            <a:ext cx="711200" cy="492125"/>
            <a:chExt cx="1062" cy="981"/>
          </a:xfrm>
        </p:grpSpPr>
        <p:sp>
          <p:nvSpPr>
            <p:cNvPr id="1187" name="Freeform 163">
              <a:extLst>
                <a:ext uri="{FF2B5EF4-FFF2-40B4-BE49-F238E27FC236}">
                  <a16:creationId xmlns:a16="http://schemas.microsoft.com/office/drawing/2014/main" id="{4F96BBFD-7D7E-493C-93D8-C5CD333B0107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88" name="Freeform 164">
              <a:extLst>
                <a:ext uri="{FF2B5EF4-FFF2-40B4-BE49-F238E27FC236}">
                  <a16:creationId xmlns:a16="http://schemas.microsoft.com/office/drawing/2014/main" id="{ACE35F37-0A66-4CC9-8C65-7CA10BD602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89" name="Freeform 165">
              <a:extLst>
                <a:ext uri="{FF2B5EF4-FFF2-40B4-BE49-F238E27FC236}">
                  <a16:creationId xmlns:a16="http://schemas.microsoft.com/office/drawing/2014/main" id="{C0669662-D237-4DCF-B290-F399FBDFFBBA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0" name="Freeform 166">
              <a:extLst>
                <a:ext uri="{FF2B5EF4-FFF2-40B4-BE49-F238E27FC236}">
                  <a16:creationId xmlns:a16="http://schemas.microsoft.com/office/drawing/2014/main" id="{55A04927-E4DA-4F0A-9A34-8B44267F3A54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1" name="Freeform 167">
              <a:extLst>
                <a:ext uri="{FF2B5EF4-FFF2-40B4-BE49-F238E27FC236}">
                  <a16:creationId xmlns:a16="http://schemas.microsoft.com/office/drawing/2014/main" id="{7EF372FA-CD13-480F-9512-A99DC430538C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2" name="Freeform 168">
              <a:extLst>
                <a:ext uri="{FF2B5EF4-FFF2-40B4-BE49-F238E27FC236}">
                  <a16:creationId xmlns:a16="http://schemas.microsoft.com/office/drawing/2014/main" id="{66BFE4D0-55E7-4846-930E-CA1939E3AF6D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3" name="Freeform 169">
              <a:extLst>
                <a:ext uri="{FF2B5EF4-FFF2-40B4-BE49-F238E27FC236}">
                  <a16:creationId xmlns:a16="http://schemas.microsoft.com/office/drawing/2014/main" id="{AEA59DBE-5A78-42DF-B8CC-818817F84640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4" name="Freeform 170">
              <a:extLst>
                <a:ext uri="{FF2B5EF4-FFF2-40B4-BE49-F238E27FC236}">
                  <a16:creationId xmlns:a16="http://schemas.microsoft.com/office/drawing/2014/main" id="{D0B47D8A-9DA0-47A3-B4AE-97034FE6ED2B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5" name="Freeform 171">
              <a:extLst>
                <a:ext uri="{FF2B5EF4-FFF2-40B4-BE49-F238E27FC236}">
                  <a16:creationId xmlns:a16="http://schemas.microsoft.com/office/drawing/2014/main" id="{AE2C58B6-F736-4458-9A5A-9DC465309AD6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6" name="Freeform 172">
              <a:extLst>
                <a:ext uri="{FF2B5EF4-FFF2-40B4-BE49-F238E27FC236}">
                  <a16:creationId xmlns:a16="http://schemas.microsoft.com/office/drawing/2014/main" id="{395DC0EC-071F-420C-9C36-6C6A55094A37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7" name="Freeform 173">
              <a:extLst>
                <a:ext uri="{FF2B5EF4-FFF2-40B4-BE49-F238E27FC236}">
                  <a16:creationId xmlns:a16="http://schemas.microsoft.com/office/drawing/2014/main" id="{C1FA6962-C016-43CF-8B75-142E7F88DDC1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8" name="Freeform 174">
              <a:extLst>
                <a:ext uri="{FF2B5EF4-FFF2-40B4-BE49-F238E27FC236}">
                  <a16:creationId xmlns:a16="http://schemas.microsoft.com/office/drawing/2014/main" id="{8981B264-C48E-435A-AA0A-8A910FB72479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199" name="Freeform 175">
              <a:extLst>
                <a:ext uri="{FF2B5EF4-FFF2-40B4-BE49-F238E27FC236}">
                  <a16:creationId xmlns:a16="http://schemas.microsoft.com/office/drawing/2014/main" id="{2C5A0135-7443-479D-A365-26EE6D3A57B1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1200" name="Group 176">
            <a:extLst>
              <a:ext uri="{FF2B5EF4-FFF2-40B4-BE49-F238E27FC236}">
                <a16:creationId xmlns:a16="http://schemas.microsoft.com/office/drawing/2014/main" id="{16379577-8F56-4F5B-A217-B9EE5435BCC4}"/>
              </a:ext>
            </a:extLst>
          </p:cNvPr>
          <p:cNvGrpSpPr/>
          <p:nvPr/>
        </p:nvGrpSpPr>
        <p:grpSpPr>
          <a:xfrm>
            <a:off x="1422400" y="5562601"/>
            <a:ext cx="711200" cy="492125"/>
            <a:chExt cx="1062" cy="981"/>
          </a:xfrm>
        </p:grpSpPr>
        <p:sp>
          <p:nvSpPr>
            <p:cNvPr id="1201" name="Freeform 177">
              <a:extLst>
                <a:ext uri="{FF2B5EF4-FFF2-40B4-BE49-F238E27FC236}">
                  <a16:creationId xmlns:a16="http://schemas.microsoft.com/office/drawing/2014/main" id="{66902BB3-A2FF-4FA6-BE9D-1BAFCBB6E320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02" name="Freeform 178">
              <a:extLst>
                <a:ext uri="{FF2B5EF4-FFF2-40B4-BE49-F238E27FC236}">
                  <a16:creationId xmlns:a16="http://schemas.microsoft.com/office/drawing/2014/main" id="{29DE1D7E-038B-4E8F-B91E-277C8369D3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03" name="Freeform 179">
              <a:extLst>
                <a:ext uri="{FF2B5EF4-FFF2-40B4-BE49-F238E27FC236}">
                  <a16:creationId xmlns:a16="http://schemas.microsoft.com/office/drawing/2014/main" id="{6A832513-29DB-4FF6-B296-07379FEF7F3C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04" name="Freeform 180">
              <a:extLst>
                <a:ext uri="{FF2B5EF4-FFF2-40B4-BE49-F238E27FC236}">
                  <a16:creationId xmlns:a16="http://schemas.microsoft.com/office/drawing/2014/main" id="{93477FF1-261A-4585-82A5-559F25BAECB5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05" name="Freeform 181">
              <a:extLst>
                <a:ext uri="{FF2B5EF4-FFF2-40B4-BE49-F238E27FC236}">
                  <a16:creationId xmlns:a16="http://schemas.microsoft.com/office/drawing/2014/main" id="{2C680F2C-A239-4DDB-8B19-E0A9577E85B7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06" name="Freeform 182">
              <a:extLst>
                <a:ext uri="{FF2B5EF4-FFF2-40B4-BE49-F238E27FC236}">
                  <a16:creationId xmlns:a16="http://schemas.microsoft.com/office/drawing/2014/main" id="{CEDA1340-CE93-492D-BF72-6944CC479AF3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07" name="Freeform 183">
              <a:extLst>
                <a:ext uri="{FF2B5EF4-FFF2-40B4-BE49-F238E27FC236}">
                  <a16:creationId xmlns:a16="http://schemas.microsoft.com/office/drawing/2014/main" id="{1AC5D1BA-84C5-4956-A3C7-28B490FC54DB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08" name="Freeform 184">
              <a:extLst>
                <a:ext uri="{FF2B5EF4-FFF2-40B4-BE49-F238E27FC236}">
                  <a16:creationId xmlns:a16="http://schemas.microsoft.com/office/drawing/2014/main" id="{562400E4-CF36-4001-9A88-9907CA1745BC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09" name="Freeform 185">
              <a:extLst>
                <a:ext uri="{FF2B5EF4-FFF2-40B4-BE49-F238E27FC236}">
                  <a16:creationId xmlns:a16="http://schemas.microsoft.com/office/drawing/2014/main" id="{EE1BB64C-08DA-47C2-8C1F-993E181D11E9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10" name="Freeform 186">
              <a:extLst>
                <a:ext uri="{FF2B5EF4-FFF2-40B4-BE49-F238E27FC236}">
                  <a16:creationId xmlns:a16="http://schemas.microsoft.com/office/drawing/2014/main" id="{E8C03181-1E31-492A-A0A8-1EC30B85325A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11" name="Freeform 187">
              <a:extLst>
                <a:ext uri="{FF2B5EF4-FFF2-40B4-BE49-F238E27FC236}">
                  <a16:creationId xmlns:a16="http://schemas.microsoft.com/office/drawing/2014/main" id="{28C29ED2-47CF-430E-9929-5C8267306244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12" name="Freeform 188">
              <a:extLst>
                <a:ext uri="{FF2B5EF4-FFF2-40B4-BE49-F238E27FC236}">
                  <a16:creationId xmlns:a16="http://schemas.microsoft.com/office/drawing/2014/main" id="{5F54679E-F6E4-4B9E-B345-37481092EFC4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13" name="Freeform 189">
              <a:extLst>
                <a:ext uri="{FF2B5EF4-FFF2-40B4-BE49-F238E27FC236}">
                  <a16:creationId xmlns:a16="http://schemas.microsoft.com/office/drawing/2014/main" id="{8A59FEF6-6FE7-4DEA-9298-C6A029960F34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1214" name="Group 190">
            <a:extLst>
              <a:ext uri="{FF2B5EF4-FFF2-40B4-BE49-F238E27FC236}">
                <a16:creationId xmlns:a16="http://schemas.microsoft.com/office/drawing/2014/main" id="{193DA028-0FF6-4389-A9FD-E131B561830D}"/>
              </a:ext>
            </a:extLst>
          </p:cNvPr>
          <p:cNvGrpSpPr/>
          <p:nvPr/>
        </p:nvGrpSpPr>
        <p:grpSpPr>
          <a:xfrm>
            <a:off x="508000" y="3962401"/>
            <a:ext cx="711200" cy="492125"/>
            <a:chExt cx="1062" cy="981"/>
          </a:xfrm>
        </p:grpSpPr>
        <p:sp>
          <p:nvSpPr>
            <p:cNvPr id="1215" name="Freeform 191">
              <a:extLst>
                <a:ext uri="{FF2B5EF4-FFF2-40B4-BE49-F238E27FC236}">
                  <a16:creationId xmlns:a16="http://schemas.microsoft.com/office/drawing/2014/main" id="{A3A77227-D3B5-42FC-AD14-8501B86CF0D3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16" name="Freeform 192">
              <a:extLst>
                <a:ext uri="{FF2B5EF4-FFF2-40B4-BE49-F238E27FC236}">
                  <a16:creationId xmlns:a16="http://schemas.microsoft.com/office/drawing/2014/main" id="{A4E55C52-4C04-4496-9647-783CF1DA2C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17" name="Freeform 193">
              <a:extLst>
                <a:ext uri="{FF2B5EF4-FFF2-40B4-BE49-F238E27FC236}">
                  <a16:creationId xmlns:a16="http://schemas.microsoft.com/office/drawing/2014/main" id="{5C13D8FE-3A3A-4097-BE9C-7C7E0878E598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18" name="Freeform 194">
              <a:extLst>
                <a:ext uri="{FF2B5EF4-FFF2-40B4-BE49-F238E27FC236}">
                  <a16:creationId xmlns:a16="http://schemas.microsoft.com/office/drawing/2014/main" id="{4A131044-10FD-4034-9AFB-2D447214451B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19" name="Freeform 195">
              <a:extLst>
                <a:ext uri="{FF2B5EF4-FFF2-40B4-BE49-F238E27FC236}">
                  <a16:creationId xmlns:a16="http://schemas.microsoft.com/office/drawing/2014/main" id="{51927700-DEDC-45E5-8ECC-6A82A0E9F2BF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20" name="Freeform 196">
              <a:extLst>
                <a:ext uri="{FF2B5EF4-FFF2-40B4-BE49-F238E27FC236}">
                  <a16:creationId xmlns:a16="http://schemas.microsoft.com/office/drawing/2014/main" id="{D60F44E7-8490-4831-AF4C-97007DF7C485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21" name="Freeform 197">
              <a:extLst>
                <a:ext uri="{FF2B5EF4-FFF2-40B4-BE49-F238E27FC236}">
                  <a16:creationId xmlns:a16="http://schemas.microsoft.com/office/drawing/2014/main" id="{91589C96-D272-4C9E-AA7A-9B9857ECE7FD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22" name="Freeform 198">
              <a:extLst>
                <a:ext uri="{FF2B5EF4-FFF2-40B4-BE49-F238E27FC236}">
                  <a16:creationId xmlns:a16="http://schemas.microsoft.com/office/drawing/2014/main" id="{09121DA5-1881-4D3E-91A0-4D2DC920C648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23" name="Freeform 199">
              <a:extLst>
                <a:ext uri="{FF2B5EF4-FFF2-40B4-BE49-F238E27FC236}">
                  <a16:creationId xmlns:a16="http://schemas.microsoft.com/office/drawing/2014/main" id="{1F3BCABC-793F-49DC-B911-D7FCC18FFC4E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24" name="Freeform 200">
              <a:extLst>
                <a:ext uri="{FF2B5EF4-FFF2-40B4-BE49-F238E27FC236}">
                  <a16:creationId xmlns:a16="http://schemas.microsoft.com/office/drawing/2014/main" id="{C7BDEE52-2B64-4D8A-9CFC-A53C1A99A20D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25" name="Freeform 201">
              <a:extLst>
                <a:ext uri="{FF2B5EF4-FFF2-40B4-BE49-F238E27FC236}">
                  <a16:creationId xmlns:a16="http://schemas.microsoft.com/office/drawing/2014/main" id="{3E8E462C-21D6-472D-A42C-5A7B13EC7D97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26" name="Freeform 202">
              <a:extLst>
                <a:ext uri="{FF2B5EF4-FFF2-40B4-BE49-F238E27FC236}">
                  <a16:creationId xmlns:a16="http://schemas.microsoft.com/office/drawing/2014/main" id="{9E0D40F3-5F34-4223-9C03-B0949EA570E7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27" name="Freeform 203">
              <a:extLst>
                <a:ext uri="{FF2B5EF4-FFF2-40B4-BE49-F238E27FC236}">
                  <a16:creationId xmlns:a16="http://schemas.microsoft.com/office/drawing/2014/main" id="{1F3FB403-EDAF-4463-A2E3-1448D31B9E17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1228" name="Group 204">
            <a:extLst>
              <a:ext uri="{FF2B5EF4-FFF2-40B4-BE49-F238E27FC236}">
                <a16:creationId xmlns:a16="http://schemas.microsoft.com/office/drawing/2014/main" id="{F2248717-7B2F-4DBA-968C-F381A81CD221}"/>
              </a:ext>
            </a:extLst>
          </p:cNvPr>
          <p:cNvGrpSpPr/>
          <p:nvPr/>
        </p:nvGrpSpPr>
        <p:grpSpPr>
          <a:xfrm>
            <a:off x="508000" y="5070476"/>
            <a:ext cx="711200" cy="492125"/>
            <a:chExt cx="1062" cy="981"/>
          </a:xfrm>
        </p:grpSpPr>
        <p:sp>
          <p:nvSpPr>
            <p:cNvPr id="1229" name="Freeform 205">
              <a:extLst>
                <a:ext uri="{FF2B5EF4-FFF2-40B4-BE49-F238E27FC236}">
                  <a16:creationId xmlns:a16="http://schemas.microsoft.com/office/drawing/2014/main" id="{2ADA4E0A-CA86-4C32-A036-86710B2D2E46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0" name="Freeform 206">
              <a:extLst>
                <a:ext uri="{FF2B5EF4-FFF2-40B4-BE49-F238E27FC236}">
                  <a16:creationId xmlns:a16="http://schemas.microsoft.com/office/drawing/2014/main" id="{2184016F-1254-427A-ADED-68C79122C0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1" name="Freeform 207">
              <a:extLst>
                <a:ext uri="{FF2B5EF4-FFF2-40B4-BE49-F238E27FC236}">
                  <a16:creationId xmlns:a16="http://schemas.microsoft.com/office/drawing/2014/main" id="{3603E30D-BCEB-4E83-A9B7-D3383734068E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2" name="Freeform 208">
              <a:extLst>
                <a:ext uri="{FF2B5EF4-FFF2-40B4-BE49-F238E27FC236}">
                  <a16:creationId xmlns:a16="http://schemas.microsoft.com/office/drawing/2014/main" id="{927E65E2-5D76-4A31-BB27-5556A5441141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3" name="Freeform 209">
              <a:extLst>
                <a:ext uri="{FF2B5EF4-FFF2-40B4-BE49-F238E27FC236}">
                  <a16:creationId xmlns:a16="http://schemas.microsoft.com/office/drawing/2014/main" id="{49930E47-B160-49F7-B601-910EACFE18FC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4" name="Freeform 210">
              <a:extLst>
                <a:ext uri="{FF2B5EF4-FFF2-40B4-BE49-F238E27FC236}">
                  <a16:creationId xmlns:a16="http://schemas.microsoft.com/office/drawing/2014/main" id="{FA85AF85-39BC-4990-A198-E4B0F514AD26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5" name="Freeform 211">
              <a:extLst>
                <a:ext uri="{FF2B5EF4-FFF2-40B4-BE49-F238E27FC236}">
                  <a16:creationId xmlns:a16="http://schemas.microsoft.com/office/drawing/2014/main" id="{E61CB559-F135-4DCB-8AA3-0ACBE11DCFAF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6" name="Freeform 212">
              <a:extLst>
                <a:ext uri="{FF2B5EF4-FFF2-40B4-BE49-F238E27FC236}">
                  <a16:creationId xmlns:a16="http://schemas.microsoft.com/office/drawing/2014/main" id="{B8338662-4A6B-499B-9A9C-AC0BE856D639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7" name="Freeform 213">
              <a:extLst>
                <a:ext uri="{FF2B5EF4-FFF2-40B4-BE49-F238E27FC236}">
                  <a16:creationId xmlns:a16="http://schemas.microsoft.com/office/drawing/2014/main" id="{20AF081E-4C8F-4934-AF99-E1CD23733EF6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8" name="Freeform 214">
              <a:extLst>
                <a:ext uri="{FF2B5EF4-FFF2-40B4-BE49-F238E27FC236}">
                  <a16:creationId xmlns:a16="http://schemas.microsoft.com/office/drawing/2014/main" id="{F1B1913F-2759-4EB4-982F-B6F5E9016826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39" name="Freeform 215">
              <a:extLst>
                <a:ext uri="{FF2B5EF4-FFF2-40B4-BE49-F238E27FC236}">
                  <a16:creationId xmlns:a16="http://schemas.microsoft.com/office/drawing/2014/main" id="{D7A74769-716B-409C-8C2B-60CE76629451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40" name="Freeform 216">
              <a:extLst>
                <a:ext uri="{FF2B5EF4-FFF2-40B4-BE49-F238E27FC236}">
                  <a16:creationId xmlns:a16="http://schemas.microsoft.com/office/drawing/2014/main" id="{955E582E-3466-40C0-B459-EE68AD05A2F7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41" name="Freeform 217">
              <a:extLst>
                <a:ext uri="{FF2B5EF4-FFF2-40B4-BE49-F238E27FC236}">
                  <a16:creationId xmlns:a16="http://schemas.microsoft.com/office/drawing/2014/main" id="{1FD9ADCD-359D-42C1-B679-4DF45EBF5AF4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1242" name="Group 218">
            <a:extLst>
              <a:ext uri="{FF2B5EF4-FFF2-40B4-BE49-F238E27FC236}">
                <a16:creationId xmlns:a16="http://schemas.microsoft.com/office/drawing/2014/main" id="{5EDEC0FE-EC44-45C6-98D2-CA6CF03D8547}"/>
              </a:ext>
            </a:extLst>
          </p:cNvPr>
          <p:cNvGrpSpPr/>
          <p:nvPr/>
        </p:nvGrpSpPr>
        <p:grpSpPr>
          <a:xfrm>
            <a:off x="508000" y="6121401"/>
            <a:ext cx="711200" cy="492125"/>
            <a:chExt cx="1062" cy="981"/>
          </a:xfrm>
        </p:grpSpPr>
        <p:sp>
          <p:nvSpPr>
            <p:cNvPr id="1243" name="Freeform 219">
              <a:extLst>
                <a:ext uri="{FF2B5EF4-FFF2-40B4-BE49-F238E27FC236}">
                  <a16:creationId xmlns:a16="http://schemas.microsoft.com/office/drawing/2014/main" id="{71FCE1B5-A6E1-4877-AC5B-C2ED3AE1B2D8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44" name="Freeform 220">
              <a:extLst>
                <a:ext uri="{FF2B5EF4-FFF2-40B4-BE49-F238E27FC236}">
                  <a16:creationId xmlns:a16="http://schemas.microsoft.com/office/drawing/2014/main" id="{CDA602CB-0919-40A1-9EC1-5B1DDCD706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45" name="Freeform 221">
              <a:extLst>
                <a:ext uri="{FF2B5EF4-FFF2-40B4-BE49-F238E27FC236}">
                  <a16:creationId xmlns:a16="http://schemas.microsoft.com/office/drawing/2014/main" id="{144B469D-2AF7-4213-BD5C-1632DD261190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46" name="Freeform 222">
              <a:extLst>
                <a:ext uri="{FF2B5EF4-FFF2-40B4-BE49-F238E27FC236}">
                  <a16:creationId xmlns:a16="http://schemas.microsoft.com/office/drawing/2014/main" id="{E30F8592-3C25-42C1-93B5-F2BE697271F7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47" name="Freeform 223">
              <a:extLst>
                <a:ext uri="{FF2B5EF4-FFF2-40B4-BE49-F238E27FC236}">
                  <a16:creationId xmlns:a16="http://schemas.microsoft.com/office/drawing/2014/main" id="{DCDCD04C-6997-4F65-844D-44C8F3C08166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48" name="Freeform 224">
              <a:extLst>
                <a:ext uri="{FF2B5EF4-FFF2-40B4-BE49-F238E27FC236}">
                  <a16:creationId xmlns:a16="http://schemas.microsoft.com/office/drawing/2014/main" id="{4EB1524C-A183-4721-BDFC-81B3CC04EDA1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49" name="Freeform 225">
              <a:extLst>
                <a:ext uri="{FF2B5EF4-FFF2-40B4-BE49-F238E27FC236}">
                  <a16:creationId xmlns:a16="http://schemas.microsoft.com/office/drawing/2014/main" id="{91FD7616-67D5-483E-B0D8-EC98EC38C8DE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50" name="Freeform 226">
              <a:extLst>
                <a:ext uri="{FF2B5EF4-FFF2-40B4-BE49-F238E27FC236}">
                  <a16:creationId xmlns:a16="http://schemas.microsoft.com/office/drawing/2014/main" id="{86558E9C-B1D0-4198-A72E-8A2DEE5E9510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51" name="Freeform 227">
              <a:extLst>
                <a:ext uri="{FF2B5EF4-FFF2-40B4-BE49-F238E27FC236}">
                  <a16:creationId xmlns:a16="http://schemas.microsoft.com/office/drawing/2014/main" id="{2B4FCBAB-FD48-4A1D-8E99-BCAA697FBAF5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52" name="Freeform 228">
              <a:extLst>
                <a:ext uri="{FF2B5EF4-FFF2-40B4-BE49-F238E27FC236}">
                  <a16:creationId xmlns:a16="http://schemas.microsoft.com/office/drawing/2014/main" id="{82FCDF7F-C6AB-4DA9-94B1-5B81C281E5B2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53" name="Freeform 229">
              <a:extLst>
                <a:ext uri="{FF2B5EF4-FFF2-40B4-BE49-F238E27FC236}">
                  <a16:creationId xmlns:a16="http://schemas.microsoft.com/office/drawing/2014/main" id="{3D80EDC9-96B5-49E6-813F-74D4704F3735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54" name="Freeform 230">
              <a:extLst>
                <a:ext uri="{FF2B5EF4-FFF2-40B4-BE49-F238E27FC236}">
                  <a16:creationId xmlns:a16="http://schemas.microsoft.com/office/drawing/2014/main" id="{D4F1E419-1F5A-4F32-84E8-185B0C1B335C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255" name="Freeform 231">
              <a:extLst>
                <a:ext uri="{FF2B5EF4-FFF2-40B4-BE49-F238E27FC236}">
                  <a16:creationId xmlns:a16="http://schemas.microsoft.com/office/drawing/2014/main" id="{7548DCED-2A94-49C1-9AFF-6E52B73B9653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1256" name="Group 232">
            <a:extLst>
              <a:ext uri="{FF2B5EF4-FFF2-40B4-BE49-F238E27FC236}">
                <a16:creationId xmlns:a16="http://schemas.microsoft.com/office/drawing/2014/main" id="{EDBE262F-A463-4683-9690-7785ABFB2630}"/>
              </a:ext>
            </a:extLst>
          </p:cNvPr>
          <p:cNvGrpSpPr/>
          <p:nvPr/>
        </p:nvGrpSpPr>
        <p:grpSpPr>
          <a:xfrm>
            <a:off x="9101667" y="0"/>
            <a:ext cx="3090333" cy="2063750"/>
            <a:chExt cx="1748" cy="1556"/>
          </a:xfrm>
        </p:grpSpPr>
        <p:sp>
          <p:nvSpPr>
            <p:cNvPr id="1257" name="Freeform 233">
              <a:extLst>
                <a:ext uri="{FF2B5EF4-FFF2-40B4-BE49-F238E27FC236}">
                  <a16:creationId xmlns:a16="http://schemas.microsoft.com/office/drawing/2014/main" id="{7EAB78CB-75B6-455F-8C12-86E550264F67}"/>
                </a:ext>
              </a:extLst>
            </p:cNvPr>
            <p:cNvSpPr/>
            <p:nvPr/>
          </p:nvSpPr>
          <p:spPr bwMode="auto">
            <a:xfrm>
              <a:off x="81" y="0"/>
              <a:ext cx="1585" cy="1443"/>
            </a:xfrm>
            <a:custGeom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grpSp>
          <p:nvGrpSpPr>
            <p:cNvPr id="1258" name="Group 234">
              <a:extLst>
                <a:ext uri="{FF2B5EF4-FFF2-40B4-BE49-F238E27FC236}">
                  <a16:creationId xmlns:a16="http://schemas.microsoft.com/office/drawing/2014/main" id="{DB5672C9-75BD-4F21-BE0E-1F5963E745ED}"/>
                </a:ext>
              </a:extLst>
            </p:cNvPr>
            <p:cNvGrpSpPr/>
            <p:nvPr userDrawn="1"/>
          </p:nvGrpSpPr>
          <p:grpSpPr>
            <a:xfrm>
              <a:off x="0" y="5"/>
              <a:ext cx="1748" cy="1551"/>
              <a:chExt cx="2958" cy="2699"/>
            </a:xfrm>
          </p:grpSpPr>
          <p:sp>
            <p:nvSpPr>
              <p:cNvPr id="1259" name="Freeform 235">
                <a:extLst>
                  <a:ext uri="{FF2B5EF4-FFF2-40B4-BE49-F238E27FC236}">
                    <a16:creationId xmlns:a16="http://schemas.microsoft.com/office/drawing/2014/main" id="{F7A7EA88-BE99-4128-8913-9D0BCCE9E6CC}"/>
                  </a:ext>
                </a:extLst>
              </p:cNvPr>
              <p:cNvSpPr/>
              <p:nvPr/>
            </p:nvSpPr>
            <p:spPr bwMode="auto">
              <a:xfrm>
                <a:off x="142" y="0"/>
                <a:ext cx="490" cy="187"/>
              </a:xfrm>
              <a:custGeom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0" name="Freeform 236">
                <a:extLst>
                  <a:ext uri="{FF2B5EF4-FFF2-40B4-BE49-F238E27FC236}">
                    <a16:creationId xmlns:a16="http://schemas.microsoft.com/office/drawing/2014/main" id="{8AA1CB82-04E0-40A1-BC06-B8AF49441F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2958" cy="2699"/>
              </a:xfrm>
              <a:custGeom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1" name="Freeform 237">
                <a:extLst>
                  <a:ext uri="{FF2B5EF4-FFF2-40B4-BE49-F238E27FC236}">
                    <a16:creationId xmlns:a16="http://schemas.microsoft.com/office/drawing/2014/main" id="{B8843BF8-59F9-4C1C-AB7E-421E63122783}"/>
                  </a:ext>
                </a:extLst>
              </p:cNvPr>
              <p:cNvSpPr/>
              <p:nvPr/>
            </p:nvSpPr>
            <p:spPr bwMode="auto">
              <a:xfrm>
                <a:off x="703" y="1268"/>
                <a:ext cx="237" cy="283"/>
              </a:xfrm>
              <a:custGeom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2" name="Freeform 238">
                <a:extLst>
                  <a:ext uri="{FF2B5EF4-FFF2-40B4-BE49-F238E27FC236}">
                    <a16:creationId xmlns:a16="http://schemas.microsoft.com/office/drawing/2014/main" id="{738B4555-FDE0-4227-96F4-81DA2218025D}"/>
                  </a:ext>
                </a:extLst>
              </p:cNvPr>
              <p:cNvSpPr/>
              <p:nvPr/>
            </p:nvSpPr>
            <p:spPr bwMode="auto">
              <a:xfrm>
                <a:off x="484" y="1385"/>
                <a:ext cx="209" cy="379"/>
              </a:xfrm>
              <a:custGeom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3" name="Freeform 239">
                <a:extLst>
                  <a:ext uri="{FF2B5EF4-FFF2-40B4-BE49-F238E27FC236}">
                    <a16:creationId xmlns:a16="http://schemas.microsoft.com/office/drawing/2014/main" id="{7A3A0209-9D8F-447C-8363-E1DE50EC935A}"/>
                  </a:ext>
                </a:extLst>
              </p:cNvPr>
              <p:cNvSpPr/>
              <p:nvPr/>
            </p:nvSpPr>
            <p:spPr bwMode="auto">
              <a:xfrm>
                <a:off x="355" y="627"/>
                <a:ext cx="683" cy="319"/>
              </a:xfrm>
              <a:custGeom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4" name="Freeform 240">
                <a:extLst>
                  <a:ext uri="{FF2B5EF4-FFF2-40B4-BE49-F238E27FC236}">
                    <a16:creationId xmlns:a16="http://schemas.microsoft.com/office/drawing/2014/main" id="{27D2839D-D81C-4BA1-8E22-772C8D5180F2}"/>
                  </a:ext>
                </a:extLst>
              </p:cNvPr>
              <p:cNvSpPr/>
              <p:nvPr/>
            </p:nvSpPr>
            <p:spPr bwMode="auto">
              <a:xfrm>
                <a:off x="1128" y="1526"/>
                <a:ext cx="490" cy="517"/>
              </a:xfrm>
              <a:custGeom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5" name="Freeform 241">
                <a:extLst>
                  <a:ext uri="{FF2B5EF4-FFF2-40B4-BE49-F238E27FC236}">
                    <a16:creationId xmlns:a16="http://schemas.microsoft.com/office/drawing/2014/main" id="{D613B18D-D371-4257-99D0-1EDAD10D6AD8}"/>
                  </a:ext>
                </a:extLst>
              </p:cNvPr>
              <p:cNvSpPr/>
              <p:nvPr/>
            </p:nvSpPr>
            <p:spPr bwMode="auto">
              <a:xfrm>
                <a:off x="2255" y="1006"/>
                <a:ext cx="500" cy="96"/>
              </a:xfrm>
              <a:custGeom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6" name="Freeform 242">
                <a:extLst>
                  <a:ext uri="{FF2B5EF4-FFF2-40B4-BE49-F238E27FC236}">
                    <a16:creationId xmlns:a16="http://schemas.microsoft.com/office/drawing/2014/main" id="{6ADBF37B-7D8F-4086-BCA6-CCDAADEC93DF}"/>
                  </a:ext>
                </a:extLst>
              </p:cNvPr>
              <p:cNvSpPr/>
              <p:nvPr/>
            </p:nvSpPr>
            <p:spPr bwMode="auto">
              <a:xfrm>
                <a:off x="2421" y="985"/>
                <a:ext cx="385" cy="237"/>
              </a:xfrm>
              <a:custGeom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7" name="Freeform 243">
                <a:extLst>
                  <a:ext uri="{FF2B5EF4-FFF2-40B4-BE49-F238E27FC236}">
                    <a16:creationId xmlns:a16="http://schemas.microsoft.com/office/drawing/2014/main" id="{11C9D6A6-811B-419E-833B-8FE0F9964507}"/>
                  </a:ext>
                </a:extLst>
              </p:cNvPr>
              <p:cNvSpPr/>
              <p:nvPr/>
            </p:nvSpPr>
            <p:spPr bwMode="auto">
              <a:xfrm>
                <a:off x="2407" y="1183"/>
                <a:ext cx="415" cy="187"/>
              </a:xfrm>
              <a:custGeom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8" name="Freeform 244">
                <a:extLst>
                  <a:ext uri="{FF2B5EF4-FFF2-40B4-BE49-F238E27FC236}">
                    <a16:creationId xmlns:a16="http://schemas.microsoft.com/office/drawing/2014/main" id="{522B6F71-730B-42D3-8F7A-229FB4675D57}"/>
                  </a:ext>
                </a:extLst>
              </p:cNvPr>
              <p:cNvSpPr/>
              <p:nvPr/>
            </p:nvSpPr>
            <p:spPr bwMode="auto">
              <a:xfrm>
                <a:off x="2083" y="1360"/>
                <a:ext cx="699" cy="167"/>
              </a:xfrm>
              <a:custGeom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69" name="Freeform 245">
                <a:extLst>
                  <a:ext uri="{FF2B5EF4-FFF2-40B4-BE49-F238E27FC236}">
                    <a16:creationId xmlns:a16="http://schemas.microsoft.com/office/drawing/2014/main" id="{2832E96A-E4A3-45F0-A52A-E11FD260025F}"/>
                  </a:ext>
                </a:extLst>
              </p:cNvPr>
              <p:cNvSpPr/>
              <p:nvPr/>
            </p:nvSpPr>
            <p:spPr bwMode="auto">
              <a:xfrm>
                <a:off x="2160" y="1522"/>
                <a:ext cx="565" cy="146"/>
              </a:xfrm>
              <a:custGeom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70" name="Freeform 246">
                <a:extLst>
                  <a:ext uri="{FF2B5EF4-FFF2-40B4-BE49-F238E27FC236}">
                    <a16:creationId xmlns:a16="http://schemas.microsoft.com/office/drawing/2014/main" id="{FDC0BAD8-BF61-4C34-82EF-0CD413D1F63B}"/>
                  </a:ext>
                </a:extLst>
              </p:cNvPr>
              <p:cNvSpPr/>
              <p:nvPr/>
            </p:nvSpPr>
            <p:spPr bwMode="auto">
              <a:xfrm>
                <a:off x="2123" y="1639"/>
                <a:ext cx="581" cy="479"/>
              </a:xfrm>
              <a:custGeom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1271" name="Freeform 247">
                <a:extLst>
                  <a:ext uri="{FF2B5EF4-FFF2-40B4-BE49-F238E27FC236}">
                    <a16:creationId xmlns:a16="http://schemas.microsoft.com/office/drawing/2014/main" id="{21577E9A-87D7-47F5-A36A-CFD16FA40F74}"/>
                  </a:ext>
                </a:extLst>
              </p:cNvPr>
              <p:cNvSpPr/>
              <p:nvPr/>
            </p:nvSpPr>
            <p:spPr bwMode="auto">
              <a:xfrm>
                <a:off x="2502" y="1445"/>
                <a:ext cx="330" cy="854"/>
              </a:xfrm>
              <a:custGeom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</p:grpSp>
      </p:grpSp>
      <p:sp>
        <p:nvSpPr>
          <p:cNvPr id="1272" name="Rectangle 248">
            <a:extLst>
              <a:ext uri="{FF2B5EF4-FFF2-40B4-BE49-F238E27FC236}">
                <a16:creationId xmlns:a16="http://schemas.microsoft.com/office/drawing/2014/main" id="{69CD496C-6AC8-480A-95E0-296BECE60F7B}"/>
              </a:ext>
            </a:extLst>
          </p:cNvPr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97934" y="228600"/>
            <a:ext cx="57933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73" name="Rectangle 249">
            <a:extLst>
              <a:ext uri="{FF2B5EF4-FFF2-40B4-BE49-F238E27FC236}">
                <a16:creationId xmlns:a16="http://schemas.microsoft.com/office/drawing/2014/main" id="{5A570428-6785-4479-ACD6-B6C86302BE22}"/>
              </a:ext>
            </a:extLst>
          </p:cNvPr>
          <p:cNvSpPr>
            <a:spLocks noGrp="1" noRot="1" noChangeArrowheads="1"/>
          </p:cNvSpPr>
          <p:nvPr>
            <p:ph type="body" idx="5"/>
          </p:nvPr>
        </p:nvSpPr>
        <p:spPr bwMode="auto">
          <a:xfrm>
            <a:off x="812800" y="1600201"/>
            <a:ext cx="10871200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74" name="Rectangle 250">
            <a:extLst>
              <a:ext uri="{FF2B5EF4-FFF2-40B4-BE49-F238E27FC236}">
                <a16:creationId xmlns:a16="http://schemas.microsoft.com/office/drawing/2014/main" id="{609E872A-4499-4496-A6EC-0DA09745334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7934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75" name="Rectangle 251">
            <a:extLst>
              <a:ext uri="{FF2B5EF4-FFF2-40B4-BE49-F238E27FC236}">
                <a16:creationId xmlns:a16="http://schemas.microsoft.com/office/drawing/2014/main" id="{C9CCCFED-7026-43A7-8153-5BFA6F9DFEF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76" name="Rectangle 252">
            <a:extLst>
              <a:ext uri="{FF2B5EF4-FFF2-40B4-BE49-F238E27FC236}">
                <a16:creationId xmlns:a16="http://schemas.microsoft.com/office/drawing/2014/main" id="{61E18774-E00C-45ED-84E6-51E16E9B889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3368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A4F91356-B57B-4332-8F45-9B0155ED0246}" type="slidenum">
              <a:rPr lang="en-US" altLang="zh-CN"/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3662062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华文新魏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华文新魏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华文新魏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华文新魏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华文新魏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华文新魏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华文新魏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华文新魏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defRPr sz="3200" b="1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1">
          <a:solidFill>
            <a:schemeClr val="tx1"/>
          </a:solidFill>
          <a:latin typeface="+mn-lt"/>
          <a:ea typeface="楷体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1025">
            <a:extLst>
              <a:ext uri="{FF2B5EF4-FFF2-40B4-BE49-F238E27FC236}">
                <a16:creationId xmlns:a16="http://schemas.microsoft.com/office/drawing/2014/main" id="{230CC57C-EA1E-4DEC-B064-3FD3E044C31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1026">
            <a:extLst>
              <a:ext uri="{FF2B5EF4-FFF2-40B4-BE49-F238E27FC236}">
                <a16:creationId xmlns:a16="http://schemas.microsoft.com/office/drawing/2014/main" id="{64158951-DAA1-46C7-AB4B-5324202B3502}"/>
              </a:ext>
            </a:extLst>
          </p:cNvPr>
          <p:cNvSpPr>
            <a:spLocks noGrp="1" noChangeArrowheads="1"/>
          </p:cNvSpPr>
          <p:nvPr>
            <p:ph type="body" idx="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1028" name="日期占位符 1027">
            <a:extLst>
              <a:ext uri="{FF2B5EF4-FFF2-40B4-BE49-F238E27FC236}">
                <a16:creationId xmlns:a16="http://schemas.microsoft.com/office/drawing/2014/main" id="{3F4FFF08-8B89-46D5-B308-A9D3B58A4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Tx/>
              <a:buNone/>
              <a:defRPr sz="1400" b="0" noProof="1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>
            <a:extLst>
              <a:ext uri="{FF2B5EF4-FFF2-40B4-BE49-F238E27FC236}">
                <a16:creationId xmlns:a16="http://schemas.microsoft.com/office/drawing/2014/main" id="{BD1C9AC7-0491-4200-A15C-84FFAAF3B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Tx/>
              <a:buNone/>
              <a:defRPr sz="1400" b="0" noProof="1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>
            <a:extLst>
              <a:ext uri="{FF2B5EF4-FFF2-40B4-BE49-F238E27FC236}">
                <a16:creationId xmlns:a16="http://schemas.microsoft.com/office/drawing/2014/main" id="{E753C09D-66FF-4AEE-A5B0-370349D5B0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</a:defRPr>
            </a:lvl1pPr>
          </a:lstStyle>
          <a:p>
            <a:fld id="{D16EB268-5CE6-40E4-BAE1-EE3AB3E269B3}" type="slidenum">
              <a:rPr lang="zh-CN" altLang="en-US"/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2997848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025">
            <a:extLst>
              <a:ext uri="{FF2B5EF4-FFF2-40B4-BE49-F238E27FC236}">
                <a16:creationId xmlns:a16="http://schemas.microsoft.com/office/drawing/2014/main" id="{F9763039-DEC4-4615-BE32-6E192A172CC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7" name="文本占位符 1026">
            <a:extLst>
              <a:ext uri="{FF2B5EF4-FFF2-40B4-BE49-F238E27FC236}">
                <a16:creationId xmlns:a16="http://schemas.microsoft.com/office/drawing/2014/main" id="{FF83C1BC-0591-46ED-B863-684BDC5E4D8D}"/>
              </a:ext>
            </a:extLst>
          </p:cNvPr>
          <p:cNvSpPr>
            <a:spLocks noGrp="1" noChangeArrowheads="1"/>
          </p:cNvSpPr>
          <p:nvPr>
            <p:ph type="body" idx="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1028" name="日期占位符 1027">
            <a:extLst>
              <a:ext uri="{FF2B5EF4-FFF2-40B4-BE49-F238E27FC236}">
                <a16:creationId xmlns:a16="http://schemas.microsoft.com/office/drawing/2014/main" id="{C805598A-73B0-4273-9B80-B803BF3CA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Tx/>
              <a:buNone/>
              <a:defRPr sz="1400" b="0" noProof="1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>
            <a:extLst>
              <a:ext uri="{FF2B5EF4-FFF2-40B4-BE49-F238E27FC236}">
                <a16:creationId xmlns:a16="http://schemas.microsoft.com/office/drawing/2014/main" id="{74292B6F-4C6A-414B-8A22-148F10408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Tx/>
              <a:buNone/>
              <a:defRPr sz="1400" b="0" noProof="1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>
            <a:extLst>
              <a:ext uri="{FF2B5EF4-FFF2-40B4-BE49-F238E27FC236}">
                <a16:creationId xmlns:a16="http://schemas.microsoft.com/office/drawing/2014/main" id="{98BFE4A9-C7A8-457D-A174-0B826E2872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</a:defRPr>
            </a:lvl1pPr>
          </a:lstStyle>
          <a:p>
            <a:fld id="{0ACC369F-5A41-40B4-909C-FF22BA6F948C}" type="slidenum">
              <a:rPr lang="zh-CN" altLang="en-US"/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3205864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98" name="Group 2">
            <a:extLst>
              <a:ext uri="{FF2B5EF4-FFF2-40B4-BE49-F238E27FC236}">
                <a16:creationId xmlns:a16="http://schemas.microsoft.com/office/drawing/2014/main" id="{7BDD4E47-2A60-4B84-BEA6-6D2200475AA4}"/>
              </a:ext>
            </a:extLst>
          </p:cNvPr>
          <p:cNvGrpSpPr/>
          <p:nvPr/>
        </p:nvGrpSpPr>
        <p:grpSpPr>
          <a:xfrm>
            <a:off x="755651" y="0"/>
            <a:ext cx="10521949" cy="6821488"/>
            <a:chExt cx="4971" cy="4297"/>
          </a:xfrm>
        </p:grpSpPr>
        <p:sp>
          <p:nvSpPr>
            <p:cNvPr id="2" name="Rectangle 3">
              <a:extLst>
                <a:ext uri="{FF2B5EF4-FFF2-40B4-BE49-F238E27FC236}">
                  <a16:creationId xmlns:a16="http://schemas.microsoft.com/office/drawing/2014/main" id="{519F8190-E082-43BD-BB9F-7AD1AFAB0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3" name="Freeform 4">
              <a:extLst>
                <a:ext uri="{FF2B5EF4-FFF2-40B4-BE49-F238E27FC236}">
                  <a16:creationId xmlns:a16="http://schemas.microsoft.com/office/drawing/2014/main" id="{2B94F7F2-D8C0-4C23-B2BE-E5AB885429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6CCC2D8B-EBFD-4D9C-AB39-E134ED4AA0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ACBB04F3-BE9E-424A-96A4-B84A1C7CCE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C2646A68-0DC2-4AF3-AC14-306751BDF1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6E56987-5C6C-4E02-80F0-B11A88D120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D80C183F-7DDD-476E-B86C-504F90154E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159510E6-BCAE-43D5-B33A-0A309FA0DB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D62708DF-BD7A-4EAA-82DA-5CB2F392F7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32" name="Freeform 12">
              <a:extLst>
                <a:ext uri="{FF2B5EF4-FFF2-40B4-BE49-F238E27FC236}">
                  <a16:creationId xmlns:a16="http://schemas.microsoft.com/office/drawing/2014/main" id="{A81909A8-928E-4809-B1FF-1947F11088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33" name="Freeform 13">
              <a:extLst>
                <a:ext uri="{FF2B5EF4-FFF2-40B4-BE49-F238E27FC236}">
                  <a16:creationId xmlns:a16="http://schemas.microsoft.com/office/drawing/2014/main" id="{043F5DFB-33CF-4EB8-AD24-215975E94E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34" name="Rectangle 14">
              <a:extLst>
                <a:ext uri="{FF2B5EF4-FFF2-40B4-BE49-F238E27FC236}">
                  <a16:creationId xmlns:a16="http://schemas.microsoft.com/office/drawing/2014/main" id="{AE8ADBF8-CC6A-4D2D-84A9-BFF6A7DED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35" name="Rectangle 15">
              <a:extLst>
                <a:ext uri="{FF2B5EF4-FFF2-40B4-BE49-F238E27FC236}">
                  <a16:creationId xmlns:a16="http://schemas.microsoft.com/office/drawing/2014/main" id="{37BE1BC2-C48A-434D-B0F9-09AAF93BA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51066BC2-DAFD-452C-8284-B6432921BF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37" name="Freeform 17">
              <a:extLst>
                <a:ext uri="{FF2B5EF4-FFF2-40B4-BE49-F238E27FC236}">
                  <a16:creationId xmlns:a16="http://schemas.microsoft.com/office/drawing/2014/main" id="{5DAA677F-14BF-4FA8-992E-AC01D92DA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38" name="Freeform 18">
              <a:extLst>
                <a:ext uri="{FF2B5EF4-FFF2-40B4-BE49-F238E27FC236}">
                  <a16:creationId xmlns:a16="http://schemas.microsoft.com/office/drawing/2014/main" id="{8CDF71AC-3C05-4637-B1D9-71BA417DCF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39" name="Freeform 19">
              <a:extLst>
                <a:ext uri="{FF2B5EF4-FFF2-40B4-BE49-F238E27FC236}">
                  <a16:creationId xmlns:a16="http://schemas.microsoft.com/office/drawing/2014/main" id="{EED2B2EA-2E3F-4AAB-BA06-F2AE7C2E4C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40" name="Freeform 20">
              <a:extLst>
                <a:ext uri="{FF2B5EF4-FFF2-40B4-BE49-F238E27FC236}">
                  <a16:creationId xmlns:a16="http://schemas.microsoft.com/office/drawing/2014/main" id="{25C59D86-23C0-4EF5-B197-61652C0EA5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41" name="Freeform 21">
              <a:extLst>
                <a:ext uri="{FF2B5EF4-FFF2-40B4-BE49-F238E27FC236}">
                  <a16:creationId xmlns:a16="http://schemas.microsoft.com/office/drawing/2014/main" id="{605B3755-E9A0-4F56-8B7F-BE9AE51531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42" name="Freeform 22">
              <a:extLst>
                <a:ext uri="{FF2B5EF4-FFF2-40B4-BE49-F238E27FC236}">
                  <a16:creationId xmlns:a16="http://schemas.microsoft.com/office/drawing/2014/main" id="{8E76C5FC-E4CD-4322-A772-CC76AFCC0B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43" name="Freeform 23">
              <a:extLst>
                <a:ext uri="{FF2B5EF4-FFF2-40B4-BE49-F238E27FC236}">
                  <a16:creationId xmlns:a16="http://schemas.microsoft.com/office/drawing/2014/main" id="{4A8A7A1F-862D-42E5-A954-E98F5785E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44" name="Freeform 24">
              <a:extLst>
                <a:ext uri="{FF2B5EF4-FFF2-40B4-BE49-F238E27FC236}">
                  <a16:creationId xmlns:a16="http://schemas.microsoft.com/office/drawing/2014/main" id="{3B716E86-29E4-46B3-B53B-25A8F12A06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45" name="Freeform 25">
              <a:extLst>
                <a:ext uri="{FF2B5EF4-FFF2-40B4-BE49-F238E27FC236}">
                  <a16:creationId xmlns:a16="http://schemas.microsoft.com/office/drawing/2014/main" id="{7768B4B7-A08A-4863-8DA6-659F3AED64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46" name="Rectangle 26">
              <a:extLst>
                <a:ext uri="{FF2B5EF4-FFF2-40B4-BE49-F238E27FC236}">
                  <a16:creationId xmlns:a16="http://schemas.microsoft.com/office/drawing/2014/main" id="{F6EB7A10-8861-4761-9762-633B459752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47" name="Rectangle 27">
              <a:extLst>
                <a:ext uri="{FF2B5EF4-FFF2-40B4-BE49-F238E27FC236}">
                  <a16:creationId xmlns:a16="http://schemas.microsoft.com/office/drawing/2014/main" id="{B37B5737-290C-4225-B6B4-8878EF350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48" name="Freeform 28">
              <a:extLst>
                <a:ext uri="{FF2B5EF4-FFF2-40B4-BE49-F238E27FC236}">
                  <a16:creationId xmlns:a16="http://schemas.microsoft.com/office/drawing/2014/main" id="{887DF8F6-E27C-4239-A579-84D7E9E10C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49" name="Freeform 29">
              <a:extLst>
                <a:ext uri="{FF2B5EF4-FFF2-40B4-BE49-F238E27FC236}">
                  <a16:creationId xmlns:a16="http://schemas.microsoft.com/office/drawing/2014/main" id="{99D15263-73D2-48E9-8CC5-F639018CDE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50" name="Freeform 30">
              <a:extLst>
                <a:ext uri="{FF2B5EF4-FFF2-40B4-BE49-F238E27FC236}">
                  <a16:creationId xmlns:a16="http://schemas.microsoft.com/office/drawing/2014/main" id="{BD6A7D7D-1D15-4C29-B1C4-C088741F7B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51" name="Freeform 31">
              <a:extLst>
                <a:ext uri="{FF2B5EF4-FFF2-40B4-BE49-F238E27FC236}">
                  <a16:creationId xmlns:a16="http://schemas.microsoft.com/office/drawing/2014/main" id="{53978E8E-68E7-4CD0-99FC-C6EBCC5B0A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52" name="Freeform 32">
              <a:extLst>
                <a:ext uri="{FF2B5EF4-FFF2-40B4-BE49-F238E27FC236}">
                  <a16:creationId xmlns:a16="http://schemas.microsoft.com/office/drawing/2014/main" id="{17AA0A50-CA50-45F9-A888-E9F6CC595F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53" name="Freeform 33">
              <a:extLst>
                <a:ext uri="{FF2B5EF4-FFF2-40B4-BE49-F238E27FC236}">
                  <a16:creationId xmlns:a16="http://schemas.microsoft.com/office/drawing/2014/main" id="{143EB9EB-651F-4C18-89D5-1CA169382E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54" name="Freeform 34">
              <a:extLst>
                <a:ext uri="{FF2B5EF4-FFF2-40B4-BE49-F238E27FC236}">
                  <a16:creationId xmlns:a16="http://schemas.microsoft.com/office/drawing/2014/main" id="{7D9A7A8F-F3BA-426E-AAC6-34F1467FBC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55" name="Freeform 35">
              <a:extLst>
                <a:ext uri="{FF2B5EF4-FFF2-40B4-BE49-F238E27FC236}">
                  <a16:creationId xmlns:a16="http://schemas.microsoft.com/office/drawing/2014/main" id="{1D3CF4DF-9948-47A2-9A56-F8AB68EFE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56" name="Freeform 36">
              <a:extLst>
                <a:ext uri="{FF2B5EF4-FFF2-40B4-BE49-F238E27FC236}">
                  <a16:creationId xmlns:a16="http://schemas.microsoft.com/office/drawing/2014/main" id="{3483ADC9-546F-49D8-B7AD-2043D8CF9B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57" name="Freeform 37">
              <a:extLst>
                <a:ext uri="{FF2B5EF4-FFF2-40B4-BE49-F238E27FC236}">
                  <a16:creationId xmlns:a16="http://schemas.microsoft.com/office/drawing/2014/main" id="{898A5FF3-18F6-44B1-9547-3CB9AFA94B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58" name="Rectangle 38">
              <a:extLst>
                <a:ext uri="{FF2B5EF4-FFF2-40B4-BE49-F238E27FC236}">
                  <a16:creationId xmlns:a16="http://schemas.microsoft.com/office/drawing/2014/main" id="{68F41C9D-6945-4552-8509-FC46FCF53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59" name="Rectangle 39">
              <a:extLst>
                <a:ext uri="{FF2B5EF4-FFF2-40B4-BE49-F238E27FC236}">
                  <a16:creationId xmlns:a16="http://schemas.microsoft.com/office/drawing/2014/main" id="{601E8E49-A048-4FD4-96E8-F50B700A9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60" name="Freeform 40">
              <a:extLst>
                <a:ext uri="{FF2B5EF4-FFF2-40B4-BE49-F238E27FC236}">
                  <a16:creationId xmlns:a16="http://schemas.microsoft.com/office/drawing/2014/main" id="{719F5662-23D7-44F6-A353-2449D5356A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61" name="Freeform 41">
              <a:extLst>
                <a:ext uri="{FF2B5EF4-FFF2-40B4-BE49-F238E27FC236}">
                  <a16:creationId xmlns:a16="http://schemas.microsoft.com/office/drawing/2014/main" id="{E64FF50F-8DC3-4584-9869-F19204282C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62" name="Freeform 42">
              <a:extLst>
                <a:ext uri="{FF2B5EF4-FFF2-40B4-BE49-F238E27FC236}">
                  <a16:creationId xmlns:a16="http://schemas.microsoft.com/office/drawing/2014/main" id="{9731E382-C3D7-4A21-836A-126E60940F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63" name="Freeform 43">
              <a:extLst>
                <a:ext uri="{FF2B5EF4-FFF2-40B4-BE49-F238E27FC236}">
                  <a16:creationId xmlns:a16="http://schemas.microsoft.com/office/drawing/2014/main" id="{D1394D9C-0169-432A-B0AE-2FA5F7E7B3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64" name="Freeform 44">
              <a:extLst>
                <a:ext uri="{FF2B5EF4-FFF2-40B4-BE49-F238E27FC236}">
                  <a16:creationId xmlns:a16="http://schemas.microsoft.com/office/drawing/2014/main" id="{0A9900B2-EC1E-4840-A13E-C87A3B7139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65" name="Freeform 45">
              <a:extLst>
                <a:ext uri="{FF2B5EF4-FFF2-40B4-BE49-F238E27FC236}">
                  <a16:creationId xmlns:a16="http://schemas.microsoft.com/office/drawing/2014/main" id="{E93CB064-6AA5-4A65-9E41-7CE81829B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66" name="Freeform 46">
              <a:extLst>
                <a:ext uri="{FF2B5EF4-FFF2-40B4-BE49-F238E27FC236}">
                  <a16:creationId xmlns:a16="http://schemas.microsoft.com/office/drawing/2014/main" id="{96B9555D-87F6-4470-AF6A-BE6B326BE7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67" name="Freeform 47">
              <a:extLst>
                <a:ext uri="{FF2B5EF4-FFF2-40B4-BE49-F238E27FC236}">
                  <a16:creationId xmlns:a16="http://schemas.microsoft.com/office/drawing/2014/main" id="{FBA3288F-5B69-46D5-ADE0-3AB8CA08D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68" name="Freeform 48">
              <a:extLst>
                <a:ext uri="{FF2B5EF4-FFF2-40B4-BE49-F238E27FC236}">
                  <a16:creationId xmlns:a16="http://schemas.microsoft.com/office/drawing/2014/main" id="{71F54869-D3B8-4B56-9DCE-C62C5743F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69" name="Freeform 49">
              <a:extLst>
                <a:ext uri="{FF2B5EF4-FFF2-40B4-BE49-F238E27FC236}">
                  <a16:creationId xmlns:a16="http://schemas.microsoft.com/office/drawing/2014/main" id="{1DA96238-A06F-4BB4-9682-2F42C2729F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5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70" name="Rectangle 50">
              <a:extLst>
                <a:ext uri="{FF2B5EF4-FFF2-40B4-BE49-F238E27FC236}">
                  <a16:creationId xmlns:a16="http://schemas.microsoft.com/office/drawing/2014/main" id="{F664B34C-8D5C-4B4E-BC8F-A5F471F9A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71" name="Rectangle 51">
              <a:extLst>
                <a:ext uri="{FF2B5EF4-FFF2-40B4-BE49-F238E27FC236}">
                  <a16:creationId xmlns:a16="http://schemas.microsoft.com/office/drawing/2014/main" id="{29BAAB7F-DE04-44C0-8E18-C5A345085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72" name="Freeform 52">
              <a:extLst>
                <a:ext uri="{FF2B5EF4-FFF2-40B4-BE49-F238E27FC236}">
                  <a16:creationId xmlns:a16="http://schemas.microsoft.com/office/drawing/2014/main" id="{B3436529-40A1-43D4-A2D6-66C91F52CC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73" name="Freeform 53">
              <a:extLst>
                <a:ext uri="{FF2B5EF4-FFF2-40B4-BE49-F238E27FC236}">
                  <a16:creationId xmlns:a16="http://schemas.microsoft.com/office/drawing/2014/main" id="{4D646411-1545-41AE-A41D-8A249B38A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74" name="Freeform 54">
              <a:extLst>
                <a:ext uri="{FF2B5EF4-FFF2-40B4-BE49-F238E27FC236}">
                  <a16:creationId xmlns:a16="http://schemas.microsoft.com/office/drawing/2014/main" id="{8BBBB345-E1A3-40B4-AED1-F58884704E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75" name="Freeform 55">
              <a:extLst>
                <a:ext uri="{FF2B5EF4-FFF2-40B4-BE49-F238E27FC236}">
                  <a16:creationId xmlns:a16="http://schemas.microsoft.com/office/drawing/2014/main" id="{5BD7981F-4160-47D3-BEA9-865DAD5C5F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76" name="Freeform 56">
              <a:extLst>
                <a:ext uri="{FF2B5EF4-FFF2-40B4-BE49-F238E27FC236}">
                  <a16:creationId xmlns:a16="http://schemas.microsoft.com/office/drawing/2014/main" id="{56A4F895-D0C9-41EE-9897-970D5EC3BC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77" name="Freeform 57">
              <a:extLst>
                <a:ext uri="{FF2B5EF4-FFF2-40B4-BE49-F238E27FC236}">
                  <a16:creationId xmlns:a16="http://schemas.microsoft.com/office/drawing/2014/main" id="{48B53689-DAE3-494A-BEC9-853EB0EE12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78" name="Freeform 58">
              <a:extLst>
                <a:ext uri="{FF2B5EF4-FFF2-40B4-BE49-F238E27FC236}">
                  <a16:creationId xmlns:a16="http://schemas.microsoft.com/office/drawing/2014/main" id="{C189AFDD-B036-40CF-AD39-73967672B6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79" name="Freeform 59">
              <a:extLst>
                <a:ext uri="{FF2B5EF4-FFF2-40B4-BE49-F238E27FC236}">
                  <a16:creationId xmlns:a16="http://schemas.microsoft.com/office/drawing/2014/main" id="{FE8FBBDF-E043-4032-8218-A4FAD97FA7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80" name="Freeform 60">
              <a:extLst>
                <a:ext uri="{FF2B5EF4-FFF2-40B4-BE49-F238E27FC236}">
                  <a16:creationId xmlns:a16="http://schemas.microsoft.com/office/drawing/2014/main" id="{2751376E-F427-4D55-8618-AAA2DFB47D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81" name="Freeform 61">
              <a:extLst>
                <a:ext uri="{FF2B5EF4-FFF2-40B4-BE49-F238E27FC236}">
                  <a16:creationId xmlns:a16="http://schemas.microsoft.com/office/drawing/2014/main" id="{8319F27E-E42D-485F-8943-EEF47C095D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82" name="Rectangle 62">
              <a:extLst>
                <a:ext uri="{FF2B5EF4-FFF2-40B4-BE49-F238E27FC236}">
                  <a16:creationId xmlns:a16="http://schemas.microsoft.com/office/drawing/2014/main" id="{BE80E3D0-2FC7-4ECB-B1E8-1AA33F529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83" name="Rectangle 63">
              <a:extLst>
                <a:ext uri="{FF2B5EF4-FFF2-40B4-BE49-F238E27FC236}">
                  <a16:creationId xmlns:a16="http://schemas.microsoft.com/office/drawing/2014/main" id="{0D3386B3-DFBB-4190-A189-5EA184F42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84" name="Freeform 64">
              <a:extLst>
                <a:ext uri="{FF2B5EF4-FFF2-40B4-BE49-F238E27FC236}">
                  <a16:creationId xmlns:a16="http://schemas.microsoft.com/office/drawing/2014/main" id="{F7509EDE-21B2-4236-92E9-2B003A8B4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85" name="Freeform 65">
              <a:extLst>
                <a:ext uri="{FF2B5EF4-FFF2-40B4-BE49-F238E27FC236}">
                  <a16:creationId xmlns:a16="http://schemas.microsoft.com/office/drawing/2014/main" id="{8F2FB017-E3AA-44A9-B8F6-D595C69E8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86" name="Freeform 66">
              <a:extLst>
                <a:ext uri="{FF2B5EF4-FFF2-40B4-BE49-F238E27FC236}">
                  <a16:creationId xmlns:a16="http://schemas.microsoft.com/office/drawing/2014/main" id="{A12FA1C9-F271-4C1D-ABA4-EF955BC98F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87" name="Freeform 67">
              <a:extLst>
                <a:ext uri="{FF2B5EF4-FFF2-40B4-BE49-F238E27FC236}">
                  <a16:creationId xmlns:a16="http://schemas.microsoft.com/office/drawing/2014/main" id="{9C592BAF-EDF2-4FFF-A5C0-B18B972A41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88" name="Freeform 68">
              <a:extLst>
                <a:ext uri="{FF2B5EF4-FFF2-40B4-BE49-F238E27FC236}">
                  <a16:creationId xmlns:a16="http://schemas.microsoft.com/office/drawing/2014/main" id="{0EE1E82D-2240-41D8-8EF3-7DC4DA3E06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89" name="Freeform 69">
              <a:extLst>
                <a:ext uri="{FF2B5EF4-FFF2-40B4-BE49-F238E27FC236}">
                  <a16:creationId xmlns:a16="http://schemas.microsoft.com/office/drawing/2014/main" id="{0DC131E7-E030-4A64-B1B3-D465973D3B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90" name="Freeform 70">
              <a:extLst>
                <a:ext uri="{FF2B5EF4-FFF2-40B4-BE49-F238E27FC236}">
                  <a16:creationId xmlns:a16="http://schemas.microsoft.com/office/drawing/2014/main" id="{45DDF3F2-EBCB-482C-AE8E-A6030DCC0A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91" name="Freeform 71">
              <a:extLst>
                <a:ext uri="{FF2B5EF4-FFF2-40B4-BE49-F238E27FC236}">
                  <a16:creationId xmlns:a16="http://schemas.microsoft.com/office/drawing/2014/main" id="{0532710D-6658-4C3B-A63F-F3095790F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92" name="Freeform 72">
              <a:extLst>
                <a:ext uri="{FF2B5EF4-FFF2-40B4-BE49-F238E27FC236}">
                  <a16:creationId xmlns:a16="http://schemas.microsoft.com/office/drawing/2014/main" id="{C6890282-25B1-45B8-8098-71798406F1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93" name="Freeform 73">
              <a:extLst>
                <a:ext uri="{FF2B5EF4-FFF2-40B4-BE49-F238E27FC236}">
                  <a16:creationId xmlns:a16="http://schemas.microsoft.com/office/drawing/2014/main" id="{B1BF6824-DDB3-4014-8D8A-48A821A915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94" name="Rectangle 74">
              <a:extLst>
                <a:ext uri="{FF2B5EF4-FFF2-40B4-BE49-F238E27FC236}">
                  <a16:creationId xmlns:a16="http://schemas.microsoft.com/office/drawing/2014/main" id="{C9EEDAE4-E814-4180-AB7C-D2A295BD8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95" name="Rectangle 75">
              <a:extLst>
                <a:ext uri="{FF2B5EF4-FFF2-40B4-BE49-F238E27FC236}">
                  <a16:creationId xmlns:a16="http://schemas.microsoft.com/office/drawing/2014/main" id="{705375C9-826F-4BF6-BF28-EFED9494EF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196" name="Freeform 76">
              <a:extLst>
                <a:ext uri="{FF2B5EF4-FFF2-40B4-BE49-F238E27FC236}">
                  <a16:creationId xmlns:a16="http://schemas.microsoft.com/office/drawing/2014/main" id="{4D523223-24AD-4CD3-BEE9-04DBCC3A03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97" name="Freeform 77">
              <a:extLst>
                <a:ext uri="{FF2B5EF4-FFF2-40B4-BE49-F238E27FC236}">
                  <a16:creationId xmlns:a16="http://schemas.microsoft.com/office/drawing/2014/main" id="{D76B3EB4-8FEC-4B6B-8CC1-0596708D8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98" name="Freeform 78">
              <a:extLst>
                <a:ext uri="{FF2B5EF4-FFF2-40B4-BE49-F238E27FC236}">
                  <a16:creationId xmlns:a16="http://schemas.microsoft.com/office/drawing/2014/main" id="{9761D3AA-9F36-4A78-A6BB-3A972BA1F0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199" name="Freeform 79">
              <a:extLst>
                <a:ext uri="{FF2B5EF4-FFF2-40B4-BE49-F238E27FC236}">
                  <a16:creationId xmlns:a16="http://schemas.microsoft.com/office/drawing/2014/main" id="{C723BAAB-29C0-4B4B-B9D6-6CC3BAF5F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00" name="Freeform 80">
              <a:extLst>
                <a:ext uri="{FF2B5EF4-FFF2-40B4-BE49-F238E27FC236}">
                  <a16:creationId xmlns:a16="http://schemas.microsoft.com/office/drawing/2014/main" id="{3E4C107B-3EB8-4834-A535-D0B53D5C2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01" name="Freeform 81">
              <a:extLst>
                <a:ext uri="{FF2B5EF4-FFF2-40B4-BE49-F238E27FC236}">
                  <a16:creationId xmlns:a16="http://schemas.microsoft.com/office/drawing/2014/main" id="{70C638AD-CAAD-4086-9479-D7BCF4138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02" name="Freeform 82">
              <a:extLst>
                <a:ext uri="{FF2B5EF4-FFF2-40B4-BE49-F238E27FC236}">
                  <a16:creationId xmlns:a16="http://schemas.microsoft.com/office/drawing/2014/main" id="{C51302C6-0632-4CA3-93D9-0A797B8283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03" name="Freeform 83">
              <a:extLst>
                <a:ext uri="{FF2B5EF4-FFF2-40B4-BE49-F238E27FC236}">
                  <a16:creationId xmlns:a16="http://schemas.microsoft.com/office/drawing/2014/main" id="{9F0CCC7D-32CD-4DC3-B83E-E444494030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04" name="Freeform 84">
              <a:extLst>
                <a:ext uri="{FF2B5EF4-FFF2-40B4-BE49-F238E27FC236}">
                  <a16:creationId xmlns:a16="http://schemas.microsoft.com/office/drawing/2014/main" id="{97BDF943-76F7-4B6F-9254-165A8D3810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05" name="Freeform 85">
              <a:extLst>
                <a:ext uri="{FF2B5EF4-FFF2-40B4-BE49-F238E27FC236}">
                  <a16:creationId xmlns:a16="http://schemas.microsoft.com/office/drawing/2014/main" id="{066F941F-DC42-407D-8D9E-01FC14AA49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06" name="Rectangle 86">
              <a:extLst>
                <a:ext uri="{FF2B5EF4-FFF2-40B4-BE49-F238E27FC236}">
                  <a16:creationId xmlns:a16="http://schemas.microsoft.com/office/drawing/2014/main" id="{942A95D7-EF54-4CB7-8BAA-5468EF2FA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07" name="Rectangle 87">
              <a:extLst>
                <a:ext uri="{FF2B5EF4-FFF2-40B4-BE49-F238E27FC236}">
                  <a16:creationId xmlns:a16="http://schemas.microsoft.com/office/drawing/2014/main" id="{C1271AC7-EE30-45E8-BCE9-BB54FE8C3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08" name="Freeform 88">
              <a:extLst>
                <a:ext uri="{FF2B5EF4-FFF2-40B4-BE49-F238E27FC236}">
                  <a16:creationId xmlns:a16="http://schemas.microsoft.com/office/drawing/2014/main" id="{CD314E11-CA41-4EE3-9E2F-FC50FE7B11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09" name="Freeform 89">
              <a:extLst>
                <a:ext uri="{FF2B5EF4-FFF2-40B4-BE49-F238E27FC236}">
                  <a16:creationId xmlns:a16="http://schemas.microsoft.com/office/drawing/2014/main" id="{9C73E504-7971-412B-9F5C-11644E8722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10" name="Freeform 90">
              <a:extLst>
                <a:ext uri="{FF2B5EF4-FFF2-40B4-BE49-F238E27FC236}">
                  <a16:creationId xmlns:a16="http://schemas.microsoft.com/office/drawing/2014/main" id="{4DB5B84A-32C8-4933-9325-A63280129B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11" name="Freeform 91">
              <a:extLst>
                <a:ext uri="{FF2B5EF4-FFF2-40B4-BE49-F238E27FC236}">
                  <a16:creationId xmlns:a16="http://schemas.microsoft.com/office/drawing/2014/main" id="{A5179017-902D-46EB-A414-7C997FD378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12" name="Freeform 92">
              <a:extLst>
                <a:ext uri="{FF2B5EF4-FFF2-40B4-BE49-F238E27FC236}">
                  <a16:creationId xmlns:a16="http://schemas.microsoft.com/office/drawing/2014/main" id="{5CB2D6EC-F3B5-49F4-997A-5BC68D348F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13" name="Freeform 93">
              <a:extLst>
                <a:ext uri="{FF2B5EF4-FFF2-40B4-BE49-F238E27FC236}">
                  <a16:creationId xmlns:a16="http://schemas.microsoft.com/office/drawing/2014/main" id="{2E5F2D0B-3DFE-4F2C-A6E7-7138F41D0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14" name="Freeform 94">
              <a:extLst>
                <a:ext uri="{FF2B5EF4-FFF2-40B4-BE49-F238E27FC236}">
                  <a16:creationId xmlns:a16="http://schemas.microsoft.com/office/drawing/2014/main" id="{FB2A2522-F182-4592-973F-4409F4752C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15" name="Freeform 95">
              <a:extLst>
                <a:ext uri="{FF2B5EF4-FFF2-40B4-BE49-F238E27FC236}">
                  <a16:creationId xmlns:a16="http://schemas.microsoft.com/office/drawing/2014/main" id="{44E7CC52-382C-441B-9A73-A2FF02BC21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16" name="Freeform 96">
              <a:extLst>
                <a:ext uri="{FF2B5EF4-FFF2-40B4-BE49-F238E27FC236}">
                  <a16:creationId xmlns:a16="http://schemas.microsoft.com/office/drawing/2014/main" id="{A77B9CD3-4F7B-4F23-99DC-1F500270ED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17" name="Freeform 97">
              <a:extLst>
                <a:ext uri="{FF2B5EF4-FFF2-40B4-BE49-F238E27FC236}">
                  <a16:creationId xmlns:a16="http://schemas.microsoft.com/office/drawing/2014/main" id="{0E790445-75E4-44DA-B5B0-A5809FCF2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18" name="Rectangle 98">
              <a:extLst>
                <a:ext uri="{FF2B5EF4-FFF2-40B4-BE49-F238E27FC236}">
                  <a16:creationId xmlns:a16="http://schemas.microsoft.com/office/drawing/2014/main" id="{DE0857C9-7D3A-4565-B1B4-C50D3A3ED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19" name="Rectangle 99">
              <a:extLst>
                <a:ext uri="{FF2B5EF4-FFF2-40B4-BE49-F238E27FC236}">
                  <a16:creationId xmlns:a16="http://schemas.microsoft.com/office/drawing/2014/main" id="{C0B019A5-557A-4F20-AACD-118FBAD7D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20" name="Freeform 100">
              <a:extLst>
                <a:ext uri="{FF2B5EF4-FFF2-40B4-BE49-F238E27FC236}">
                  <a16:creationId xmlns:a16="http://schemas.microsoft.com/office/drawing/2014/main" id="{5FD745F5-5863-49C4-BCDC-C5EB53216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21" name="Freeform 101">
              <a:extLst>
                <a:ext uri="{FF2B5EF4-FFF2-40B4-BE49-F238E27FC236}">
                  <a16:creationId xmlns:a16="http://schemas.microsoft.com/office/drawing/2014/main" id="{ECAD1F9A-970B-4A47-9381-1B1DFF241F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22" name="Freeform 102">
              <a:extLst>
                <a:ext uri="{FF2B5EF4-FFF2-40B4-BE49-F238E27FC236}">
                  <a16:creationId xmlns:a16="http://schemas.microsoft.com/office/drawing/2014/main" id="{366E6BB2-CFDB-4E61-9EBF-8329FA114A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23" name="Freeform 103">
              <a:extLst>
                <a:ext uri="{FF2B5EF4-FFF2-40B4-BE49-F238E27FC236}">
                  <a16:creationId xmlns:a16="http://schemas.microsoft.com/office/drawing/2014/main" id="{2D1F6EA9-0279-4CEA-A82C-C3A640F462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24" name="Freeform 104">
              <a:extLst>
                <a:ext uri="{FF2B5EF4-FFF2-40B4-BE49-F238E27FC236}">
                  <a16:creationId xmlns:a16="http://schemas.microsoft.com/office/drawing/2014/main" id="{5D80E290-3AD0-4172-A1BB-FF66F217B9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25" name="Freeform 105">
              <a:extLst>
                <a:ext uri="{FF2B5EF4-FFF2-40B4-BE49-F238E27FC236}">
                  <a16:creationId xmlns:a16="http://schemas.microsoft.com/office/drawing/2014/main" id="{F762BCC7-9A37-4636-8496-65AC8DC0F7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26" name="Freeform 106">
              <a:extLst>
                <a:ext uri="{FF2B5EF4-FFF2-40B4-BE49-F238E27FC236}">
                  <a16:creationId xmlns:a16="http://schemas.microsoft.com/office/drawing/2014/main" id="{3D957853-2033-4504-ACDE-92AAC2A55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27" name="Freeform 107">
              <a:extLst>
                <a:ext uri="{FF2B5EF4-FFF2-40B4-BE49-F238E27FC236}">
                  <a16:creationId xmlns:a16="http://schemas.microsoft.com/office/drawing/2014/main" id="{8D60EAC6-A811-4F09-AE9A-D3BD7C3BFE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28" name="Freeform 108">
              <a:extLst>
                <a:ext uri="{FF2B5EF4-FFF2-40B4-BE49-F238E27FC236}">
                  <a16:creationId xmlns:a16="http://schemas.microsoft.com/office/drawing/2014/main" id="{DB2AC8CC-A493-4768-9C5C-220C9282F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29" name="Freeform 109">
              <a:extLst>
                <a:ext uri="{FF2B5EF4-FFF2-40B4-BE49-F238E27FC236}">
                  <a16:creationId xmlns:a16="http://schemas.microsoft.com/office/drawing/2014/main" id="{B35B2565-A2AF-416F-AABE-239A69D42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30" name="Rectangle 110">
              <a:extLst>
                <a:ext uri="{FF2B5EF4-FFF2-40B4-BE49-F238E27FC236}">
                  <a16:creationId xmlns:a16="http://schemas.microsoft.com/office/drawing/2014/main" id="{E180B996-D3BD-4230-9FC1-A449AA047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31" name="Rectangle 111">
              <a:extLst>
                <a:ext uri="{FF2B5EF4-FFF2-40B4-BE49-F238E27FC236}">
                  <a16:creationId xmlns:a16="http://schemas.microsoft.com/office/drawing/2014/main" id="{97A9556B-40E2-4766-8CA8-4D7E8A7369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32" name="Freeform 112">
              <a:extLst>
                <a:ext uri="{FF2B5EF4-FFF2-40B4-BE49-F238E27FC236}">
                  <a16:creationId xmlns:a16="http://schemas.microsoft.com/office/drawing/2014/main" id="{9D540BA1-787A-4B80-8666-AD000BAEAF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33" name="Freeform 113">
              <a:extLst>
                <a:ext uri="{FF2B5EF4-FFF2-40B4-BE49-F238E27FC236}">
                  <a16:creationId xmlns:a16="http://schemas.microsoft.com/office/drawing/2014/main" id="{B64970B6-2F7B-4B27-9370-A65EA3C27F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34" name="Freeform 114">
              <a:extLst>
                <a:ext uri="{FF2B5EF4-FFF2-40B4-BE49-F238E27FC236}">
                  <a16:creationId xmlns:a16="http://schemas.microsoft.com/office/drawing/2014/main" id="{B7BA05B9-0618-4A57-9B9D-F7174D1BF5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35" name="Freeform 115">
              <a:extLst>
                <a:ext uri="{FF2B5EF4-FFF2-40B4-BE49-F238E27FC236}">
                  <a16:creationId xmlns:a16="http://schemas.microsoft.com/office/drawing/2014/main" id="{C6FE120B-906E-48FA-93C7-A24F7DC5C0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36" name="Freeform 116">
              <a:extLst>
                <a:ext uri="{FF2B5EF4-FFF2-40B4-BE49-F238E27FC236}">
                  <a16:creationId xmlns:a16="http://schemas.microsoft.com/office/drawing/2014/main" id="{9A73A317-AC9D-47AC-8E47-54F6C62AE2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37" name="Freeform 117">
              <a:extLst>
                <a:ext uri="{FF2B5EF4-FFF2-40B4-BE49-F238E27FC236}">
                  <a16:creationId xmlns:a16="http://schemas.microsoft.com/office/drawing/2014/main" id="{E8FA0820-1BB0-41F9-9B0F-856F555491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38" name="Freeform 118">
              <a:extLst>
                <a:ext uri="{FF2B5EF4-FFF2-40B4-BE49-F238E27FC236}">
                  <a16:creationId xmlns:a16="http://schemas.microsoft.com/office/drawing/2014/main" id="{C099ACF2-66C8-4414-A7F3-EF0EBDD515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39" name="Freeform 119">
              <a:extLst>
                <a:ext uri="{FF2B5EF4-FFF2-40B4-BE49-F238E27FC236}">
                  <a16:creationId xmlns:a16="http://schemas.microsoft.com/office/drawing/2014/main" id="{D676B1E9-AFAC-46CE-8A8A-7958ECF97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40" name="Freeform 120">
              <a:extLst>
                <a:ext uri="{FF2B5EF4-FFF2-40B4-BE49-F238E27FC236}">
                  <a16:creationId xmlns:a16="http://schemas.microsoft.com/office/drawing/2014/main" id="{DF16B548-C043-40FE-90D9-D8C2EB5E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41" name="Freeform 121">
              <a:extLst>
                <a:ext uri="{FF2B5EF4-FFF2-40B4-BE49-F238E27FC236}">
                  <a16:creationId xmlns:a16="http://schemas.microsoft.com/office/drawing/2014/main" id="{C94EAC37-3245-4702-B791-BD0F426213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6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42" name="Rectangle 122">
              <a:extLst>
                <a:ext uri="{FF2B5EF4-FFF2-40B4-BE49-F238E27FC236}">
                  <a16:creationId xmlns:a16="http://schemas.microsoft.com/office/drawing/2014/main" id="{97EDEE4B-345F-4913-8C09-41FCE18D4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43" name="Rectangle 123">
              <a:extLst>
                <a:ext uri="{FF2B5EF4-FFF2-40B4-BE49-F238E27FC236}">
                  <a16:creationId xmlns:a16="http://schemas.microsoft.com/office/drawing/2014/main" id="{2618FA26-D149-4587-A0BC-5980D8ED5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44" name="Freeform 124">
              <a:extLst>
                <a:ext uri="{FF2B5EF4-FFF2-40B4-BE49-F238E27FC236}">
                  <a16:creationId xmlns:a16="http://schemas.microsoft.com/office/drawing/2014/main" id="{771C1C54-393C-4E18-890D-1DC40CE18E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45" name="Freeform 125">
              <a:extLst>
                <a:ext uri="{FF2B5EF4-FFF2-40B4-BE49-F238E27FC236}">
                  <a16:creationId xmlns:a16="http://schemas.microsoft.com/office/drawing/2014/main" id="{8E557A07-3F82-4076-B73C-39281878F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46" name="Freeform 126">
              <a:extLst>
                <a:ext uri="{FF2B5EF4-FFF2-40B4-BE49-F238E27FC236}">
                  <a16:creationId xmlns:a16="http://schemas.microsoft.com/office/drawing/2014/main" id="{2141675F-5835-409C-B7AD-8C9A68645B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47" name="Freeform 127">
              <a:extLst>
                <a:ext uri="{FF2B5EF4-FFF2-40B4-BE49-F238E27FC236}">
                  <a16:creationId xmlns:a16="http://schemas.microsoft.com/office/drawing/2014/main" id="{9BCB740F-9BCD-4E83-A56D-64EE42B321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48" name="Freeform 128">
              <a:extLst>
                <a:ext uri="{FF2B5EF4-FFF2-40B4-BE49-F238E27FC236}">
                  <a16:creationId xmlns:a16="http://schemas.microsoft.com/office/drawing/2014/main" id="{7114A6FB-E34C-4CD3-BBF5-4FEB11E4D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49" name="Freeform 129">
              <a:extLst>
                <a:ext uri="{FF2B5EF4-FFF2-40B4-BE49-F238E27FC236}">
                  <a16:creationId xmlns:a16="http://schemas.microsoft.com/office/drawing/2014/main" id="{9EFF49CF-DDC1-4B20-A44F-7A6EB61333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50" name="Freeform 130">
              <a:extLst>
                <a:ext uri="{FF2B5EF4-FFF2-40B4-BE49-F238E27FC236}">
                  <a16:creationId xmlns:a16="http://schemas.microsoft.com/office/drawing/2014/main" id="{DFA101D2-8ECE-48E6-97E3-37DC2D714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51" name="Freeform 131">
              <a:extLst>
                <a:ext uri="{FF2B5EF4-FFF2-40B4-BE49-F238E27FC236}">
                  <a16:creationId xmlns:a16="http://schemas.microsoft.com/office/drawing/2014/main" id="{EF2E0870-571B-4A8B-8A92-5AC08041C8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52" name="Freeform 132">
              <a:extLst>
                <a:ext uri="{FF2B5EF4-FFF2-40B4-BE49-F238E27FC236}">
                  <a16:creationId xmlns:a16="http://schemas.microsoft.com/office/drawing/2014/main" id="{8AE7C1A2-FC7D-4DE4-87E1-484DEF0962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53" name="Freeform 133">
              <a:extLst>
                <a:ext uri="{FF2B5EF4-FFF2-40B4-BE49-F238E27FC236}">
                  <a16:creationId xmlns:a16="http://schemas.microsoft.com/office/drawing/2014/main" id="{7071D102-D802-4EE5-B730-5D9F34406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54" name="Rectangle 134">
              <a:extLst>
                <a:ext uri="{FF2B5EF4-FFF2-40B4-BE49-F238E27FC236}">
                  <a16:creationId xmlns:a16="http://schemas.microsoft.com/office/drawing/2014/main" id="{4B300ACE-098B-4E17-B421-14DDF21D2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55" name="Rectangle 135">
              <a:extLst>
                <a:ext uri="{FF2B5EF4-FFF2-40B4-BE49-F238E27FC236}">
                  <a16:creationId xmlns:a16="http://schemas.microsoft.com/office/drawing/2014/main" id="{672E8E95-22B8-46BB-8921-931A5CE0C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56" name="Freeform 136">
              <a:extLst>
                <a:ext uri="{FF2B5EF4-FFF2-40B4-BE49-F238E27FC236}">
                  <a16:creationId xmlns:a16="http://schemas.microsoft.com/office/drawing/2014/main" id="{099A9F8A-5DAB-4874-96D4-5BEE5C6E9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57" name="Freeform 137">
              <a:extLst>
                <a:ext uri="{FF2B5EF4-FFF2-40B4-BE49-F238E27FC236}">
                  <a16:creationId xmlns:a16="http://schemas.microsoft.com/office/drawing/2014/main" id="{5D6E5C82-FA60-4D32-9599-A79D3143B6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58" name="Freeform 138">
              <a:extLst>
                <a:ext uri="{FF2B5EF4-FFF2-40B4-BE49-F238E27FC236}">
                  <a16:creationId xmlns:a16="http://schemas.microsoft.com/office/drawing/2014/main" id="{07809A9E-B650-4AC4-9DD5-EEAAC7DD4C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59" name="Freeform 139">
              <a:extLst>
                <a:ext uri="{FF2B5EF4-FFF2-40B4-BE49-F238E27FC236}">
                  <a16:creationId xmlns:a16="http://schemas.microsoft.com/office/drawing/2014/main" id="{AC4CC61C-CD6E-4142-989E-E251C30213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60" name="Freeform 140">
              <a:extLst>
                <a:ext uri="{FF2B5EF4-FFF2-40B4-BE49-F238E27FC236}">
                  <a16:creationId xmlns:a16="http://schemas.microsoft.com/office/drawing/2014/main" id="{949F185B-7C38-41C4-9F05-75B3C5C3E5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61" name="Freeform 141">
              <a:extLst>
                <a:ext uri="{FF2B5EF4-FFF2-40B4-BE49-F238E27FC236}">
                  <a16:creationId xmlns:a16="http://schemas.microsoft.com/office/drawing/2014/main" id="{21EFF4D3-9FF3-4F6C-BD46-589285BB2F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62" name="Freeform 142">
              <a:extLst>
                <a:ext uri="{FF2B5EF4-FFF2-40B4-BE49-F238E27FC236}">
                  <a16:creationId xmlns:a16="http://schemas.microsoft.com/office/drawing/2014/main" id="{A088EBDE-44B8-48AF-9089-BC2AE236F8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63" name="Freeform 143">
              <a:extLst>
                <a:ext uri="{FF2B5EF4-FFF2-40B4-BE49-F238E27FC236}">
                  <a16:creationId xmlns:a16="http://schemas.microsoft.com/office/drawing/2014/main" id="{CA877970-EE71-4A03-8986-3149992E96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64" name="Freeform 144">
              <a:extLst>
                <a:ext uri="{FF2B5EF4-FFF2-40B4-BE49-F238E27FC236}">
                  <a16:creationId xmlns:a16="http://schemas.microsoft.com/office/drawing/2014/main" id="{BE913464-ABA3-4049-ADC6-39F3E68B44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65" name="Freeform 145">
              <a:extLst>
                <a:ext uri="{FF2B5EF4-FFF2-40B4-BE49-F238E27FC236}">
                  <a16:creationId xmlns:a16="http://schemas.microsoft.com/office/drawing/2014/main" id="{343F1E1B-902A-4FCB-BB29-3BF404B1EF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66" name="Rectangle 146">
              <a:extLst>
                <a:ext uri="{FF2B5EF4-FFF2-40B4-BE49-F238E27FC236}">
                  <a16:creationId xmlns:a16="http://schemas.microsoft.com/office/drawing/2014/main" id="{63B6664A-FCD8-43B5-B88B-C48EE47B4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000"/>
            </a:p>
          </p:txBody>
        </p:sp>
        <p:sp>
          <p:nvSpPr>
            <p:cNvPr id="5267" name="Freeform 147">
              <a:extLst>
                <a:ext uri="{FF2B5EF4-FFF2-40B4-BE49-F238E27FC236}">
                  <a16:creationId xmlns:a16="http://schemas.microsoft.com/office/drawing/2014/main" id="{D3FBD274-C61D-40B5-A09C-19EF1449556E}"/>
                </a:ext>
              </a:extLst>
            </p:cNvPr>
            <p:cNvSpPr/>
            <p:nvPr/>
          </p:nvSpPr>
          <p:spPr bwMode="auto">
            <a:xfrm>
              <a:off x="0" y="3281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4244" name="Group 148">
            <a:extLst>
              <a:ext uri="{FF2B5EF4-FFF2-40B4-BE49-F238E27FC236}">
                <a16:creationId xmlns:a16="http://schemas.microsoft.com/office/drawing/2014/main" id="{45D70A9B-6C4F-4783-857C-99C872C2C2DE}"/>
              </a:ext>
            </a:extLst>
          </p:cNvPr>
          <p:cNvGrpSpPr/>
          <p:nvPr/>
        </p:nvGrpSpPr>
        <p:grpSpPr>
          <a:xfrm>
            <a:off x="1422400" y="3444876"/>
            <a:ext cx="711200" cy="492125"/>
            <a:chExt cx="1062" cy="981"/>
          </a:xfrm>
        </p:grpSpPr>
        <p:sp>
          <p:nvSpPr>
            <p:cNvPr id="5269" name="Freeform 149">
              <a:extLst>
                <a:ext uri="{FF2B5EF4-FFF2-40B4-BE49-F238E27FC236}">
                  <a16:creationId xmlns:a16="http://schemas.microsoft.com/office/drawing/2014/main" id="{F2ED62F3-DD32-4D85-A5C7-7ED77A705169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0" name="Freeform 150">
              <a:extLst>
                <a:ext uri="{FF2B5EF4-FFF2-40B4-BE49-F238E27FC236}">
                  <a16:creationId xmlns:a16="http://schemas.microsoft.com/office/drawing/2014/main" id="{F8654E79-7DC2-4DC1-8705-45E9F3472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1" name="Freeform 151">
              <a:extLst>
                <a:ext uri="{FF2B5EF4-FFF2-40B4-BE49-F238E27FC236}">
                  <a16:creationId xmlns:a16="http://schemas.microsoft.com/office/drawing/2014/main" id="{BE97ABD1-7F80-484B-9583-39AD959D2791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2" name="Freeform 152">
              <a:extLst>
                <a:ext uri="{FF2B5EF4-FFF2-40B4-BE49-F238E27FC236}">
                  <a16:creationId xmlns:a16="http://schemas.microsoft.com/office/drawing/2014/main" id="{4E4AF024-A9D1-4559-95E7-D8A372CEF632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3" name="Freeform 153">
              <a:extLst>
                <a:ext uri="{FF2B5EF4-FFF2-40B4-BE49-F238E27FC236}">
                  <a16:creationId xmlns:a16="http://schemas.microsoft.com/office/drawing/2014/main" id="{C3C2679C-995F-4A3F-8D19-4ACCD030DFDF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4" name="Freeform 154">
              <a:extLst>
                <a:ext uri="{FF2B5EF4-FFF2-40B4-BE49-F238E27FC236}">
                  <a16:creationId xmlns:a16="http://schemas.microsoft.com/office/drawing/2014/main" id="{4B070F8B-54ED-453B-9F4F-6E880688D950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5" name="Freeform 155">
              <a:extLst>
                <a:ext uri="{FF2B5EF4-FFF2-40B4-BE49-F238E27FC236}">
                  <a16:creationId xmlns:a16="http://schemas.microsoft.com/office/drawing/2014/main" id="{4CFB713C-ADF0-4D7C-BA9E-CD6CB86964F5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6" name="Freeform 156">
              <a:extLst>
                <a:ext uri="{FF2B5EF4-FFF2-40B4-BE49-F238E27FC236}">
                  <a16:creationId xmlns:a16="http://schemas.microsoft.com/office/drawing/2014/main" id="{04502F0B-D3B7-43FD-B70A-878FFE150C58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7" name="Freeform 157">
              <a:extLst>
                <a:ext uri="{FF2B5EF4-FFF2-40B4-BE49-F238E27FC236}">
                  <a16:creationId xmlns:a16="http://schemas.microsoft.com/office/drawing/2014/main" id="{40E357B3-D083-4BC6-9716-2844A3A86CDE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8" name="Freeform 158">
              <a:extLst>
                <a:ext uri="{FF2B5EF4-FFF2-40B4-BE49-F238E27FC236}">
                  <a16:creationId xmlns:a16="http://schemas.microsoft.com/office/drawing/2014/main" id="{9A4723BA-9EA1-4EFB-8538-54762DD7DF22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79" name="Freeform 159">
              <a:extLst>
                <a:ext uri="{FF2B5EF4-FFF2-40B4-BE49-F238E27FC236}">
                  <a16:creationId xmlns:a16="http://schemas.microsoft.com/office/drawing/2014/main" id="{733A3036-1574-478A-A61F-A35C990591B6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80" name="Freeform 160">
              <a:extLst>
                <a:ext uri="{FF2B5EF4-FFF2-40B4-BE49-F238E27FC236}">
                  <a16:creationId xmlns:a16="http://schemas.microsoft.com/office/drawing/2014/main" id="{648EBE51-251F-4352-BB47-92B13282DCA8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81" name="Freeform 161">
              <a:extLst>
                <a:ext uri="{FF2B5EF4-FFF2-40B4-BE49-F238E27FC236}">
                  <a16:creationId xmlns:a16="http://schemas.microsoft.com/office/drawing/2014/main" id="{08733FFA-DB00-457F-AF40-0A20BFE4DB8F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4258" name="Group 162">
            <a:extLst>
              <a:ext uri="{FF2B5EF4-FFF2-40B4-BE49-F238E27FC236}">
                <a16:creationId xmlns:a16="http://schemas.microsoft.com/office/drawing/2014/main" id="{08E67F7B-A9C9-413D-95A7-D0849412FF08}"/>
              </a:ext>
            </a:extLst>
          </p:cNvPr>
          <p:cNvGrpSpPr/>
          <p:nvPr/>
        </p:nvGrpSpPr>
        <p:grpSpPr>
          <a:xfrm>
            <a:off x="1422400" y="4552951"/>
            <a:ext cx="711200" cy="492125"/>
            <a:chExt cx="1062" cy="981"/>
          </a:xfrm>
        </p:grpSpPr>
        <p:sp>
          <p:nvSpPr>
            <p:cNvPr id="5283" name="Freeform 163">
              <a:extLst>
                <a:ext uri="{FF2B5EF4-FFF2-40B4-BE49-F238E27FC236}">
                  <a16:creationId xmlns:a16="http://schemas.microsoft.com/office/drawing/2014/main" id="{9051E836-04EB-4CA8-A4AD-B016949B2DF8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84" name="Freeform 164">
              <a:extLst>
                <a:ext uri="{FF2B5EF4-FFF2-40B4-BE49-F238E27FC236}">
                  <a16:creationId xmlns:a16="http://schemas.microsoft.com/office/drawing/2014/main" id="{EB1708D6-7BBB-446F-B31E-E7E0C2E7A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85" name="Freeform 165">
              <a:extLst>
                <a:ext uri="{FF2B5EF4-FFF2-40B4-BE49-F238E27FC236}">
                  <a16:creationId xmlns:a16="http://schemas.microsoft.com/office/drawing/2014/main" id="{E68B476D-072A-4955-AB55-F0EA30329C03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86" name="Freeform 166">
              <a:extLst>
                <a:ext uri="{FF2B5EF4-FFF2-40B4-BE49-F238E27FC236}">
                  <a16:creationId xmlns:a16="http://schemas.microsoft.com/office/drawing/2014/main" id="{6C39D634-E86F-4C53-8032-ED51E43E63AF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87" name="Freeform 167">
              <a:extLst>
                <a:ext uri="{FF2B5EF4-FFF2-40B4-BE49-F238E27FC236}">
                  <a16:creationId xmlns:a16="http://schemas.microsoft.com/office/drawing/2014/main" id="{DF3DDC49-1A29-4F50-9440-C15B6BC9E975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88" name="Freeform 168">
              <a:extLst>
                <a:ext uri="{FF2B5EF4-FFF2-40B4-BE49-F238E27FC236}">
                  <a16:creationId xmlns:a16="http://schemas.microsoft.com/office/drawing/2014/main" id="{A887BC2F-6201-47DB-B6E6-DA7D90945ADF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89" name="Freeform 169">
              <a:extLst>
                <a:ext uri="{FF2B5EF4-FFF2-40B4-BE49-F238E27FC236}">
                  <a16:creationId xmlns:a16="http://schemas.microsoft.com/office/drawing/2014/main" id="{60D1F0DB-81A1-4A56-8E5D-A82138EB8AD5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90" name="Freeform 170">
              <a:extLst>
                <a:ext uri="{FF2B5EF4-FFF2-40B4-BE49-F238E27FC236}">
                  <a16:creationId xmlns:a16="http://schemas.microsoft.com/office/drawing/2014/main" id="{500D8EB3-E7FD-4B6F-BCB3-7690D55F0064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91" name="Freeform 171">
              <a:extLst>
                <a:ext uri="{FF2B5EF4-FFF2-40B4-BE49-F238E27FC236}">
                  <a16:creationId xmlns:a16="http://schemas.microsoft.com/office/drawing/2014/main" id="{D4FC16F6-81BD-4215-8B3A-E1F681BB3595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92" name="Freeform 172">
              <a:extLst>
                <a:ext uri="{FF2B5EF4-FFF2-40B4-BE49-F238E27FC236}">
                  <a16:creationId xmlns:a16="http://schemas.microsoft.com/office/drawing/2014/main" id="{0A4D49F4-76F8-4546-B224-B591F3C0BC51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93" name="Freeform 173">
              <a:extLst>
                <a:ext uri="{FF2B5EF4-FFF2-40B4-BE49-F238E27FC236}">
                  <a16:creationId xmlns:a16="http://schemas.microsoft.com/office/drawing/2014/main" id="{CC6E2EC0-6A40-43BA-9020-64B6FC45ECF2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94" name="Freeform 174">
              <a:extLst>
                <a:ext uri="{FF2B5EF4-FFF2-40B4-BE49-F238E27FC236}">
                  <a16:creationId xmlns:a16="http://schemas.microsoft.com/office/drawing/2014/main" id="{476C5BCE-B198-40BA-8DFF-E432852A3D5E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95" name="Freeform 175">
              <a:extLst>
                <a:ext uri="{FF2B5EF4-FFF2-40B4-BE49-F238E27FC236}">
                  <a16:creationId xmlns:a16="http://schemas.microsoft.com/office/drawing/2014/main" id="{F9A4608B-E42B-4186-B18F-714BE1E1A407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4272" name="Group 176">
            <a:extLst>
              <a:ext uri="{FF2B5EF4-FFF2-40B4-BE49-F238E27FC236}">
                <a16:creationId xmlns:a16="http://schemas.microsoft.com/office/drawing/2014/main" id="{886A43ED-3523-4EB4-9FFF-410A6C5B108E}"/>
              </a:ext>
            </a:extLst>
          </p:cNvPr>
          <p:cNvGrpSpPr/>
          <p:nvPr/>
        </p:nvGrpSpPr>
        <p:grpSpPr>
          <a:xfrm>
            <a:off x="1422400" y="5562601"/>
            <a:ext cx="711200" cy="492125"/>
            <a:chExt cx="1062" cy="981"/>
          </a:xfrm>
        </p:grpSpPr>
        <p:sp>
          <p:nvSpPr>
            <p:cNvPr id="5297" name="Freeform 177">
              <a:extLst>
                <a:ext uri="{FF2B5EF4-FFF2-40B4-BE49-F238E27FC236}">
                  <a16:creationId xmlns:a16="http://schemas.microsoft.com/office/drawing/2014/main" id="{7FDE0C02-B185-4B1F-9092-A8DCCED32A37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98" name="Freeform 178">
              <a:extLst>
                <a:ext uri="{FF2B5EF4-FFF2-40B4-BE49-F238E27FC236}">
                  <a16:creationId xmlns:a16="http://schemas.microsoft.com/office/drawing/2014/main" id="{47AB526F-8990-42D1-9E42-644AFC4F15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299" name="Freeform 179">
              <a:extLst>
                <a:ext uri="{FF2B5EF4-FFF2-40B4-BE49-F238E27FC236}">
                  <a16:creationId xmlns:a16="http://schemas.microsoft.com/office/drawing/2014/main" id="{6DB0DCDC-ED95-47EC-BC20-FD5FAABC225A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0" name="Freeform 180">
              <a:extLst>
                <a:ext uri="{FF2B5EF4-FFF2-40B4-BE49-F238E27FC236}">
                  <a16:creationId xmlns:a16="http://schemas.microsoft.com/office/drawing/2014/main" id="{01FB4D86-DD6A-482E-8974-7735F2046031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1" name="Freeform 181">
              <a:extLst>
                <a:ext uri="{FF2B5EF4-FFF2-40B4-BE49-F238E27FC236}">
                  <a16:creationId xmlns:a16="http://schemas.microsoft.com/office/drawing/2014/main" id="{1CEDA457-F256-496E-A631-8178167FB172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2" name="Freeform 182">
              <a:extLst>
                <a:ext uri="{FF2B5EF4-FFF2-40B4-BE49-F238E27FC236}">
                  <a16:creationId xmlns:a16="http://schemas.microsoft.com/office/drawing/2014/main" id="{C7210385-6ABB-453D-B129-4E519957C6C0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3" name="Freeform 183">
              <a:extLst>
                <a:ext uri="{FF2B5EF4-FFF2-40B4-BE49-F238E27FC236}">
                  <a16:creationId xmlns:a16="http://schemas.microsoft.com/office/drawing/2014/main" id="{1B36C635-FD42-49ED-BAB8-1BFCC770F08B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4" name="Freeform 184">
              <a:extLst>
                <a:ext uri="{FF2B5EF4-FFF2-40B4-BE49-F238E27FC236}">
                  <a16:creationId xmlns:a16="http://schemas.microsoft.com/office/drawing/2014/main" id="{37644626-31AE-4236-8B75-8C5A15F4DBDA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5" name="Freeform 185">
              <a:extLst>
                <a:ext uri="{FF2B5EF4-FFF2-40B4-BE49-F238E27FC236}">
                  <a16:creationId xmlns:a16="http://schemas.microsoft.com/office/drawing/2014/main" id="{8ED7C211-D273-4FCB-A790-52D56AC3D0EE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6" name="Freeform 186">
              <a:extLst>
                <a:ext uri="{FF2B5EF4-FFF2-40B4-BE49-F238E27FC236}">
                  <a16:creationId xmlns:a16="http://schemas.microsoft.com/office/drawing/2014/main" id="{BCBE1FAB-3FDB-4E44-A5F8-20D6C159DA2A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7" name="Freeform 187">
              <a:extLst>
                <a:ext uri="{FF2B5EF4-FFF2-40B4-BE49-F238E27FC236}">
                  <a16:creationId xmlns:a16="http://schemas.microsoft.com/office/drawing/2014/main" id="{E2DEE01B-D746-43BA-B8E1-B803DFA46D87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8" name="Freeform 188">
              <a:extLst>
                <a:ext uri="{FF2B5EF4-FFF2-40B4-BE49-F238E27FC236}">
                  <a16:creationId xmlns:a16="http://schemas.microsoft.com/office/drawing/2014/main" id="{0B9666AC-B837-4296-84B6-34252DF887F1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09" name="Freeform 189">
              <a:extLst>
                <a:ext uri="{FF2B5EF4-FFF2-40B4-BE49-F238E27FC236}">
                  <a16:creationId xmlns:a16="http://schemas.microsoft.com/office/drawing/2014/main" id="{2B347DF8-8155-4522-AB5B-10D1D4429C93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4286" name="Group 190">
            <a:extLst>
              <a:ext uri="{FF2B5EF4-FFF2-40B4-BE49-F238E27FC236}">
                <a16:creationId xmlns:a16="http://schemas.microsoft.com/office/drawing/2014/main" id="{85D053F3-1198-4DFA-A803-CE7091771AE2}"/>
              </a:ext>
            </a:extLst>
          </p:cNvPr>
          <p:cNvGrpSpPr/>
          <p:nvPr/>
        </p:nvGrpSpPr>
        <p:grpSpPr>
          <a:xfrm>
            <a:off x="508000" y="3962401"/>
            <a:ext cx="711200" cy="492125"/>
            <a:chExt cx="1062" cy="981"/>
          </a:xfrm>
        </p:grpSpPr>
        <p:sp>
          <p:nvSpPr>
            <p:cNvPr id="5311" name="Freeform 191">
              <a:extLst>
                <a:ext uri="{FF2B5EF4-FFF2-40B4-BE49-F238E27FC236}">
                  <a16:creationId xmlns:a16="http://schemas.microsoft.com/office/drawing/2014/main" id="{6C5E1E7D-202C-4E09-81AD-495664535414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12" name="Freeform 192">
              <a:extLst>
                <a:ext uri="{FF2B5EF4-FFF2-40B4-BE49-F238E27FC236}">
                  <a16:creationId xmlns:a16="http://schemas.microsoft.com/office/drawing/2014/main" id="{ED383994-2635-4A48-9C09-288567F78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13" name="Freeform 193">
              <a:extLst>
                <a:ext uri="{FF2B5EF4-FFF2-40B4-BE49-F238E27FC236}">
                  <a16:creationId xmlns:a16="http://schemas.microsoft.com/office/drawing/2014/main" id="{D5CA192F-A61E-4EE9-BD9E-9A595BB2F499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14" name="Freeform 194">
              <a:extLst>
                <a:ext uri="{FF2B5EF4-FFF2-40B4-BE49-F238E27FC236}">
                  <a16:creationId xmlns:a16="http://schemas.microsoft.com/office/drawing/2014/main" id="{E75F7855-1603-471D-A7C4-DCF50F3BA278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15" name="Freeform 195">
              <a:extLst>
                <a:ext uri="{FF2B5EF4-FFF2-40B4-BE49-F238E27FC236}">
                  <a16:creationId xmlns:a16="http://schemas.microsoft.com/office/drawing/2014/main" id="{28782C8E-8EA1-4EF9-B9D1-7C5A7FFED5DD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16" name="Freeform 196">
              <a:extLst>
                <a:ext uri="{FF2B5EF4-FFF2-40B4-BE49-F238E27FC236}">
                  <a16:creationId xmlns:a16="http://schemas.microsoft.com/office/drawing/2014/main" id="{18174619-1444-484F-9B69-CA5998699DFC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17" name="Freeform 197">
              <a:extLst>
                <a:ext uri="{FF2B5EF4-FFF2-40B4-BE49-F238E27FC236}">
                  <a16:creationId xmlns:a16="http://schemas.microsoft.com/office/drawing/2014/main" id="{054459A3-362B-434A-9E4E-7519A15221C5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18" name="Freeform 198">
              <a:extLst>
                <a:ext uri="{FF2B5EF4-FFF2-40B4-BE49-F238E27FC236}">
                  <a16:creationId xmlns:a16="http://schemas.microsoft.com/office/drawing/2014/main" id="{005D8DF3-E89D-4705-BD44-E051CB938858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19" name="Freeform 199">
              <a:extLst>
                <a:ext uri="{FF2B5EF4-FFF2-40B4-BE49-F238E27FC236}">
                  <a16:creationId xmlns:a16="http://schemas.microsoft.com/office/drawing/2014/main" id="{590655F3-7146-45E8-B47E-7EB24076917C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20" name="Freeform 200">
              <a:extLst>
                <a:ext uri="{FF2B5EF4-FFF2-40B4-BE49-F238E27FC236}">
                  <a16:creationId xmlns:a16="http://schemas.microsoft.com/office/drawing/2014/main" id="{00B61AC2-81AA-4087-B008-A53308C7838E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21" name="Freeform 201">
              <a:extLst>
                <a:ext uri="{FF2B5EF4-FFF2-40B4-BE49-F238E27FC236}">
                  <a16:creationId xmlns:a16="http://schemas.microsoft.com/office/drawing/2014/main" id="{44BD155C-39FB-4C9E-BEE8-A41AA5F8259F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22" name="Freeform 202">
              <a:extLst>
                <a:ext uri="{FF2B5EF4-FFF2-40B4-BE49-F238E27FC236}">
                  <a16:creationId xmlns:a16="http://schemas.microsoft.com/office/drawing/2014/main" id="{3476799B-BA48-4452-83C9-E2EDC819CE7B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23" name="Freeform 203">
              <a:extLst>
                <a:ext uri="{FF2B5EF4-FFF2-40B4-BE49-F238E27FC236}">
                  <a16:creationId xmlns:a16="http://schemas.microsoft.com/office/drawing/2014/main" id="{07433A4A-8CB4-4BDF-A03D-E069B7F80C30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4300" name="Group 204">
            <a:extLst>
              <a:ext uri="{FF2B5EF4-FFF2-40B4-BE49-F238E27FC236}">
                <a16:creationId xmlns:a16="http://schemas.microsoft.com/office/drawing/2014/main" id="{0C053F34-07B4-4420-A99B-E139D4989A37}"/>
              </a:ext>
            </a:extLst>
          </p:cNvPr>
          <p:cNvGrpSpPr/>
          <p:nvPr/>
        </p:nvGrpSpPr>
        <p:grpSpPr>
          <a:xfrm>
            <a:off x="508000" y="5070476"/>
            <a:ext cx="711200" cy="492125"/>
            <a:chExt cx="1062" cy="981"/>
          </a:xfrm>
        </p:grpSpPr>
        <p:sp>
          <p:nvSpPr>
            <p:cNvPr id="5325" name="Freeform 205">
              <a:extLst>
                <a:ext uri="{FF2B5EF4-FFF2-40B4-BE49-F238E27FC236}">
                  <a16:creationId xmlns:a16="http://schemas.microsoft.com/office/drawing/2014/main" id="{48CAB9A4-0D84-4553-81A0-1DDF7F9C705D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26" name="Freeform 206">
              <a:extLst>
                <a:ext uri="{FF2B5EF4-FFF2-40B4-BE49-F238E27FC236}">
                  <a16:creationId xmlns:a16="http://schemas.microsoft.com/office/drawing/2014/main" id="{04849A8A-EFCC-44DB-B6BE-0C7F49A215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27" name="Freeform 207">
              <a:extLst>
                <a:ext uri="{FF2B5EF4-FFF2-40B4-BE49-F238E27FC236}">
                  <a16:creationId xmlns:a16="http://schemas.microsoft.com/office/drawing/2014/main" id="{68222D7E-287C-408A-834E-1292A61EB296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28" name="Freeform 208">
              <a:extLst>
                <a:ext uri="{FF2B5EF4-FFF2-40B4-BE49-F238E27FC236}">
                  <a16:creationId xmlns:a16="http://schemas.microsoft.com/office/drawing/2014/main" id="{722DAB25-D826-45AC-91D6-502C8D34F3F2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29" name="Freeform 209">
              <a:extLst>
                <a:ext uri="{FF2B5EF4-FFF2-40B4-BE49-F238E27FC236}">
                  <a16:creationId xmlns:a16="http://schemas.microsoft.com/office/drawing/2014/main" id="{E2B1506A-0F64-428D-9283-B057EF580BFD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30" name="Freeform 210">
              <a:extLst>
                <a:ext uri="{FF2B5EF4-FFF2-40B4-BE49-F238E27FC236}">
                  <a16:creationId xmlns:a16="http://schemas.microsoft.com/office/drawing/2014/main" id="{462ECA50-FD14-42FD-9F1D-B6A4E6BB6413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31" name="Freeform 211">
              <a:extLst>
                <a:ext uri="{FF2B5EF4-FFF2-40B4-BE49-F238E27FC236}">
                  <a16:creationId xmlns:a16="http://schemas.microsoft.com/office/drawing/2014/main" id="{646FA7E6-B104-4C24-A187-C69803E7E41A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32" name="Freeform 212">
              <a:extLst>
                <a:ext uri="{FF2B5EF4-FFF2-40B4-BE49-F238E27FC236}">
                  <a16:creationId xmlns:a16="http://schemas.microsoft.com/office/drawing/2014/main" id="{55024C5C-B00B-4C86-A28F-E167EAB74D2A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33" name="Freeform 213">
              <a:extLst>
                <a:ext uri="{FF2B5EF4-FFF2-40B4-BE49-F238E27FC236}">
                  <a16:creationId xmlns:a16="http://schemas.microsoft.com/office/drawing/2014/main" id="{51E49DB3-367D-4C56-84EA-E6F949A26627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34" name="Freeform 214">
              <a:extLst>
                <a:ext uri="{FF2B5EF4-FFF2-40B4-BE49-F238E27FC236}">
                  <a16:creationId xmlns:a16="http://schemas.microsoft.com/office/drawing/2014/main" id="{77DE0906-DE84-4938-B880-FFD5C291C198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35" name="Freeform 215">
              <a:extLst>
                <a:ext uri="{FF2B5EF4-FFF2-40B4-BE49-F238E27FC236}">
                  <a16:creationId xmlns:a16="http://schemas.microsoft.com/office/drawing/2014/main" id="{0EC9ADD5-9BFE-47FD-A762-EB2F5C80ABBC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36" name="Freeform 216">
              <a:extLst>
                <a:ext uri="{FF2B5EF4-FFF2-40B4-BE49-F238E27FC236}">
                  <a16:creationId xmlns:a16="http://schemas.microsoft.com/office/drawing/2014/main" id="{A241C7E2-315E-4F65-9071-03C0A74B25CF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37" name="Freeform 217">
              <a:extLst>
                <a:ext uri="{FF2B5EF4-FFF2-40B4-BE49-F238E27FC236}">
                  <a16:creationId xmlns:a16="http://schemas.microsoft.com/office/drawing/2014/main" id="{CAB69DC5-B718-48C4-BFB3-E37F93BE818A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4314" name="Group 218">
            <a:extLst>
              <a:ext uri="{FF2B5EF4-FFF2-40B4-BE49-F238E27FC236}">
                <a16:creationId xmlns:a16="http://schemas.microsoft.com/office/drawing/2014/main" id="{32114A13-21DF-4C3B-A3D1-6B608F55AD80}"/>
              </a:ext>
            </a:extLst>
          </p:cNvPr>
          <p:cNvGrpSpPr/>
          <p:nvPr/>
        </p:nvGrpSpPr>
        <p:grpSpPr>
          <a:xfrm>
            <a:off x="508000" y="6121401"/>
            <a:ext cx="711200" cy="492125"/>
            <a:chExt cx="1062" cy="981"/>
          </a:xfrm>
        </p:grpSpPr>
        <p:sp>
          <p:nvSpPr>
            <p:cNvPr id="5339" name="Freeform 219">
              <a:extLst>
                <a:ext uri="{FF2B5EF4-FFF2-40B4-BE49-F238E27FC236}">
                  <a16:creationId xmlns:a16="http://schemas.microsoft.com/office/drawing/2014/main" id="{A29A4639-A662-4152-9A92-12DCA0518DA6}"/>
                </a:ext>
              </a:extLst>
            </p:cNvPr>
            <p:cNvSpPr/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0" name="Freeform 220">
              <a:extLst>
                <a:ext uri="{FF2B5EF4-FFF2-40B4-BE49-F238E27FC236}">
                  <a16:creationId xmlns:a16="http://schemas.microsoft.com/office/drawing/2014/main" id="{32041B13-B83B-43EC-8278-C35B0CC9C8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1" name="Freeform 221">
              <a:extLst>
                <a:ext uri="{FF2B5EF4-FFF2-40B4-BE49-F238E27FC236}">
                  <a16:creationId xmlns:a16="http://schemas.microsoft.com/office/drawing/2014/main" id="{371DF0B9-D8D1-4B35-A597-F5124A5967DF}"/>
                </a:ext>
              </a:extLst>
            </p:cNvPr>
            <p:cNvSpPr/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2" name="Freeform 222">
              <a:extLst>
                <a:ext uri="{FF2B5EF4-FFF2-40B4-BE49-F238E27FC236}">
                  <a16:creationId xmlns:a16="http://schemas.microsoft.com/office/drawing/2014/main" id="{75081CE5-E050-4AE3-9D8F-0865FC0085AB}"/>
                </a:ext>
              </a:extLst>
            </p:cNvPr>
            <p:cNvSpPr/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3" name="Freeform 223">
              <a:extLst>
                <a:ext uri="{FF2B5EF4-FFF2-40B4-BE49-F238E27FC236}">
                  <a16:creationId xmlns:a16="http://schemas.microsoft.com/office/drawing/2014/main" id="{ED3B45DE-3D00-40A8-B6DE-FFCE94690735}"/>
                </a:ext>
              </a:extLst>
            </p:cNvPr>
            <p:cNvSpPr/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4" name="Freeform 224">
              <a:extLst>
                <a:ext uri="{FF2B5EF4-FFF2-40B4-BE49-F238E27FC236}">
                  <a16:creationId xmlns:a16="http://schemas.microsoft.com/office/drawing/2014/main" id="{80C338E6-7911-4839-A943-CA17B799BB8C}"/>
                </a:ext>
              </a:extLst>
            </p:cNvPr>
            <p:cNvSpPr/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5" name="Freeform 225">
              <a:extLst>
                <a:ext uri="{FF2B5EF4-FFF2-40B4-BE49-F238E27FC236}">
                  <a16:creationId xmlns:a16="http://schemas.microsoft.com/office/drawing/2014/main" id="{E462BC94-1A63-4507-B3C8-C1E8C37DF525}"/>
                </a:ext>
              </a:extLst>
            </p:cNvPr>
            <p:cNvSpPr/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6" name="Freeform 226">
              <a:extLst>
                <a:ext uri="{FF2B5EF4-FFF2-40B4-BE49-F238E27FC236}">
                  <a16:creationId xmlns:a16="http://schemas.microsoft.com/office/drawing/2014/main" id="{AC463F8F-249B-44E9-A9B5-9C74B0169427}"/>
                </a:ext>
              </a:extLst>
            </p:cNvPr>
            <p:cNvSpPr/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7" name="Freeform 227">
              <a:extLst>
                <a:ext uri="{FF2B5EF4-FFF2-40B4-BE49-F238E27FC236}">
                  <a16:creationId xmlns:a16="http://schemas.microsoft.com/office/drawing/2014/main" id="{815EBEE2-DD31-4AB2-B077-7167B439A147}"/>
                </a:ext>
              </a:extLst>
            </p:cNvPr>
            <p:cNvSpPr/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8" name="Freeform 228">
              <a:extLst>
                <a:ext uri="{FF2B5EF4-FFF2-40B4-BE49-F238E27FC236}">
                  <a16:creationId xmlns:a16="http://schemas.microsoft.com/office/drawing/2014/main" id="{9B83A282-2C48-447E-A90D-832BF0A4F4EE}"/>
                </a:ext>
              </a:extLst>
            </p:cNvPr>
            <p:cNvSpPr/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49" name="Freeform 229">
              <a:extLst>
                <a:ext uri="{FF2B5EF4-FFF2-40B4-BE49-F238E27FC236}">
                  <a16:creationId xmlns:a16="http://schemas.microsoft.com/office/drawing/2014/main" id="{A652E535-34EB-4857-9F37-8270BBD11729}"/>
                </a:ext>
              </a:extLst>
            </p:cNvPr>
            <p:cNvSpPr/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50" name="Freeform 230">
              <a:extLst>
                <a:ext uri="{FF2B5EF4-FFF2-40B4-BE49-F238E27FC236}">
                  <a16:creationId xmlns:a16="http://schemas.microsoft.com/office/drawing/2014/main" id="{B5EA1818-BB37-44FF-94A8-12706FE5A8F6}"/>
                </a:ext>
              </a:extLst>
            </p:cNvPr>
            <p:cNvSpPr/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sp>
          <p:nvSpPr>
            <p:cNvPr id="5351" name="Freeform 231">
              <a:extLst>
                <a:ext uri="{FF2B5EF4-FFF2-40B4-BE49-F238E27FC236}">
                  <a16:creationId xmlns:a16="http://schemas.microsoft.com/office/drawing/2014/main" id="{AC95AEEC-4F4C-41C2-A359-8A2030277ED8}"/>
                </a:ext>
              </a:extLst>
            </p:cNvPr>
            <p:cNvSpPr/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</p:grpSp>
      <p:grpSp>
        <p:nvGrpSpPr>
          <p:cNvPr id="4328" name="Group 232">
            <a:extLst>
              <a:ext uri="{FF2B5EF4-FFF2-40B4-BE49-F238E27FC236}">
                <a16:creationId xmlns:a16="http://schemas.microsoft.com/office/drawing/2014/main" id="{3BB010F1-627F-4D8C-8716-6934B3E0C530}"/>
              </a:ext>
            </a:extLst>
          </p:cNvPr>
          <p:cNvGrpSpPr/>
          <p:nvPr/>
        </p:nvGrpSpPr>
        <p:grpSpPr>
          <a:xfrm>
            <a:off x="9101667" y="0"/>
            <a:ext cx="3090333" cy="2063750"/>
            <a:chExt cx="1748" cy="1556"/>
          </a:xfrm>
        </p:grpSpPr>
        <p:sp>
          <p:nvSpPr>
            <p:cNvPr id="5353" name="Freeform 233">
              <a:extLst>
                <a:ext uri="{FF2B5EF4-FFF2-40B4-BE49-F238E27FC236}">
                  <a16:creationId xmlns:a16="http://schemas.microsoft.com/office/drawing/2014/main" id="{B01701E6-EB16-4386-AA07-158C5F4A896D}"/>
                </a:ext>
              </a:extLst>
            </p:cNvPr>
            <p:cNvSpPr/>
            <p:nvPr/>
          </p:nvSpPr>
          <p:spPr bwMode="auto">
            <a:xfrm>
              <a:off x="81" y="0"/>
              <a:ext cx="1585" cy="1443"/>
            </a:xfrm>
            <a:custGeom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1800"/>
            </a:p>
          </p:txBody>
        </p:sp>
        <p:grpSp>
          <p:nvGrpSpPr>
            <p:cNvPr id="4330" name="Group 234">
              <a:extLst>
                <a:ext uri="{FF2B5EF4-FFF2-40B4-BE49-F238E27FC236}">
                  <a16:creationId xmlns:a16="http://schemas.microsoft.com/office/drawing/2014/main" id="{7DAF5D81-34E7-4A7F-AAC6-4F79822F43BE}"/>
                </a:ext>
              </a:extLst>
            </p:cNvPr>
            <p:cNvGrpSpPr/>
            <p:nvPr userDrawn="1"/>
          </p:nvGrpSpPr>
          <p:grpSpPr>
            <a:xfrm>
              <a:off x="0" y="5"/>
              <a:ext cx="1748" cy="1551"/>
              <a:chExt cx="2958" cy="2699"/>
            </a:xfrm>
          </p:grpSpPr>
          <p:sp>
            <p:nvSpPr>
              <p:cNvPr id="5355" name="Freeform 235">
                <a:extLst>
                  <a:ext uri="{FF2B5EF4-FFF2-40B4-BE49-F238E27FC236}">
                    <a16:creationId xmlns:a16="http://schemas.microsoft.com/office/drawing/2014/main" id="{1639F574-4A7C-45CB-8696-2D96A562FDB3}"/>
                  </a:ext>
                </a:extLst>
              </p:cNvPr>
              <p:cNvSpPr/>
              <p:nvPr/>
            </p:nvSpPr>
            <p:spPr bwMode="auto">
              <a:xfrm>
                <a:off x="142" y="0"/>
                <a:ext cx="490" cy="187"/>
              </a:xfrm>
              <a:custGeom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56" name="Freeform 236">
                <a:extLst>
                  <a:ext uri="{FF2B5EF4-FFF2-40B4-BE49-F238E27FC236}">
                    <a16:creationId xmlns:a16="http://schemas.microsoft.com/office/drawing/2014/main" id="{E4885D06-7D6C-4E6A-80B4-50F42469CE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2958" cy="2699"/>
              </a:xfrm>
              <a:custGeom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57" name="Freeform 237">
                <a:extLst>
                  <a:ext uri="{FF2B5EF4-FFF2-40B4-BE49-F238E27FC236}">
                    <a16:creationId xmlns:a16="http://schemas.microsoft.com/office/drawing/2014/main" id="{CD9946B0-36B0-4935-8A62-36D8DC1ACE6D}"/>
                  </a:ext>
                </a:extLst>
              </p:cNvPr>
              <p:cNvSpPr/>
              <p:nvPr/>
            </p:nvSpPr>
            <p:spPr bwMode="auto">
              <a:xfrm>
                <a:off x="703" y="1268"/>
                <a:ext cx="237" cy="283"/>
              </a:xfrm>
              <a:custGeom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58" name="Freeform 238">
                <a:extLst>
                  <a:ext uri="{FF2B5EF4-FFF2-40B4-BE49-F238E27FC236}">
                    <a16:creationId xmlns:a16="http://schemas.microsoft.com/office/drawing/2014/main" id="{715044E1-93A8-49FA-8C2D-D4F17FB46CDE}"/>
                  </a:ext>
                </a:extLst>
              </p:cNvPr>
              <p:cNvSpPr/>
              <p:nvPr/>
            </p:nvSpPr>
            <p:spPr bwMode="auto">
              <a:xfrm>
                <a:off x="484" y="1385"/>
                <a:ext cx="209" cy="379"/>
              </a:xfrm>
              <a:custGeom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59" name="Freeform 239">
                <a:extLst>
                  <a:ext uri="{FF2B5EF4-FFF2-40B4-BE49-F238E27FC236}">
                    <a16:creationId xmlns:a16="http://schemas.microsoft.com/office/drawing/2014/main" id="{DAA8828C-C8B9-43DD-9B7D-9F0B7EEF2641}"/>
                  </a:ext>
                </a:extLst>
              </p:cNvPr>
              <p:cNvSpPr/>
              <p:nvPr/>
            </p:nvSpPr>
            <p:spPr bwMode="auto">
              <a:xfrm>
                <a:off x="355" y="627"/>
                <a:ext cx="683" cy="319"/>
              </a:xfrm>
              <a:custGeom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60" name="Freeform 240">
                <a:extLst>
                  <a:ext uri="{FF2B5EF4-FFF2-40B4-BE49-F238E27FC236}">
                    <a16:creationId xmlns:a16="http://schemas.microsoft.com/office/drawing/2014/main" id="{0D699850-2436-4355-89B5-CC6A7037E423}"/>
                  </a:ext>
                </a:extLst>
              </p:cNvPr>
              <p:cNvSpPr/>
              <p:nvPr/>
            </p:nvSpPr>
            <p:spPr bwMode="auto">
              <a:xfrm>
                <a:off x="1128" y="1526"/>
                <a:ext cx="490" cy="517"/>
              </a:xfrm>
              <a:custGeom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61" name="Freeform 241">
                <a:extLst>
                  <a:ext uri="{FF2B5EF4-FFF2-40B4-BE49-F238E27FC236}">
                    <a16:creationId xmlns:a16="http://schemas.microsoft.com/office/drawing/2014/main" id="{0001050F-744A-4E79-879B-37FEBB3833E9}"/>
                  </a:ext>
                </a:extLst>
              </p:cNvPr>
              <p:cNvSpPr/>
              <p:nvPr/>
            </p:nvSpPr>
            <p:spPr bwMode="auto">
              <a:xfrm>
                <a:off x="2255" y="1006"/>
                <a:ext cx="500" cy="96"/>
              </a:xfrm>
              <a:custGeom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62" name="Freeform 242">
                <a:extLst>
                  <a:ext uri="{FF2B5EF4-FFF2-40B4-BE49-F238E27FC236}">
                    <a16:creationId xmlns:a16="http://schemas.microsoft.com/office/drawing/2014/main" id="{6EBC1B97-F8E7-4F77-826B-625BC5787216}"/>
                  </a:ext>
                </a:extLst>
              </p:cNvPr>
              <p:cNvSpPr/>
              <p:nvPr/>
            </p:nvSpPr>
            <p:spPr bwMode="auto">
              <a:xfrm>
                <a:off x="2421" y="985"/>
                <a:ext cx="385" cy="237"/>
              </a:xfrm>
              <a:custGeom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63" name="Freeform 243">
                <a:extLst>
                  <a:ext uri="{FF2B5EF4-FFF2-40B4-BE49-F238E27FC236}">
                    <a16:creationId xmlns:a16="http://schemas.microsoft.com/office/drawing/2014/main" id="{9B1B31D2-AF84-4520-B43F-0226BA3A18BA}"/>
                  </a:ext>
                </a:extLst>
              </p:cNvPr>
              <p:cNvSpPr/>
              <p:nvPr/>
            </p:nvSpPr>
            <p:spPr bwMode="auto">
              <a:xfrm>
                <a:off x="2407" y="1183"/>
                <a:ext cx="415" cy="187"/>
              </a:xfrm>
              <a:custGeom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64" name="Freeform 244">
                <a:extLst>
                  <a:ext uri="{FF2B5EF4-FFF2-40B4-BE49-F238E27FC236}">
                    <a16:creationId xmlns:a16="http://schemas.microsoft.com/office/drawing/2014/main" id="{CE6A1DD5-CEC9-485B-96FF-D18A44ED33F3}"/>
                  </a:ext>
                </a:extLst>
              </p:cNvPr>
              <p:cNvSpPr/>
              <p:nvPr/>
            </p:nvSpPr>
            <p:spPr bwMode="auto">
              <a:xfrm>
                <a:off x="2083" y="1360"/>
                <a:ext cx="699" cy="167"/>
              </a:xfrm>
              <a:custGeom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65" name="Freeform 245">
                <a:extLst>
                  <a:ext uri="{FF2B5EF4-FFF2-40B4-BE49-F238E27FC236}">
                    <a16:creationId xmlns:a16="http://schemas.microsoft.com/office/drawing/2014/main" id="{DD0F094D-BFA5-4F34-92EC-C33FF2F21249}"/>
                  </a:ext>
                </a:extLst>
              </p:cNvPr>
              <p:cNvSpPr/>
              <p:nvPr/>
            </p:nvSpPr>
            <p:spPr bwMode="auto">
              <a:xfrm>
                <a:off x="2160" y="1522"/>
                <a:ext cx="565" cy="146"/>
              </a:xfrm>
              <a:custGeom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66" name="Freeform 246">
                <a:extLst>
                  <a:ext uri="{FF2B5EF4-FFF2-40B4-BE49-F238E27FC236}">
                    <a16:creationId xmlns:a16="http://schemas.microsoft.com/office/drawing/2014/main" id="{438C72E5-8B63-4DC6-9B15-1569010BA3C8}"/>
                  </a:ext>
                </a:extLst>
              </p:cNvPr>
              <p:cNvSpPr/>
              <p:nvPr/>
            </p:nvSpPr>
            <p:spPr bwMode="auto">
              <a:xfrm>
                <a:off x="2123" y="1639"/>
                <a:ext cx="581" cy="479"/>
              </a:xfrm>
              <a:custGeom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  <p:sp>
            <p:nvSpPr>
              <p:cNvPr id="5367" name="Freeform 247">
                <a:extLst>
                  <a:ext uri="{FF2B5EF4-FFF2-40B4-BE49-F238E27FC236}">
                    <a16:creationId xmlns:a16="http://schemas.microsoft.com/office/drawing/2014/main" id="{6154F8D2-FC2A-4E38-B1F1-D441CBEBFD20}"/>
                  </a:ext>
                </a:extLst>
              </p:cNvPr>
              <p:cNvSpPr/>
              <p:nvPr/>
            </p:nvSpPr>
            <p:spPr bwMode="auto">
              <a:xfrm>
                <a:off x="2502" y="1445"/>
                <a:ext cx="330" cy="854"/>
              </a:xfrm>
              <a:custGeom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sz="1800"/>
              </a:p>
            </p:txBody>
          </p:sp>
        </p:grpSp>
      </p:grpSp>
      <p:sp>
        <p:nvSpPr>
          <p:cNvPr id="4344" name="Rectangle 248">
            <a:extLst>
              <a:ext uri="{FF2B5EF4-FFF2-40B4-BE49-F238E27FC236}">
                <a16:creationId xmlns:a16="http://schemas.microsoft.com/office/drawing/2014/main" id="{48FCC016-FC40-4D73-9772-40E52ACF53A5}"/>
              </a:ext>
            </a:extLst>
          </p:cNvPr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97934" y="228600"/>
            <a:ext cx="57933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345" name="Rectangle 249">
            <a:extLst>
              <a:ext uri="{FF2B5EF4-FFF2-40B4-BE49-F238E27FC236}">
                <a16:creationId xmlns:a16="http://schemas.microsoft.com/office/drawing/2014/main" id="{C1D244B6-E662-4493-AFF6-140BAD2E9E26}"/>
              </a:ext>
            </a:extLst>
          </p:cNvPr>
          <p:cNvSpPr>
            <a:spLocks noGrp="1" noRot="1" noChangeArrowheads="1"/>
          </p:cNvSpPr>
          <p:nvPr>
            <p:ph type="body" idx="5"/>
          </p:nvPr>
        </p:nvSpPr>
        <p:spPr bwMode="auto">
          <a:xfrm>
            <a:off x="812800" y="1600201"/>
            <a:ext cx="10871200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370" name="Rectangle 250">
            <a:extLst>
              <a:ext uri="{FF2B5EF4-FFF2-40B4-BE49-F238E27FC236}">
                <a16:creationId xmlns:a16="http://schemas.microsoft.com/office/drawing/2014/main" id="{CCD3FA34-E44A-4169-9D3A-41DD6E64AC1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7934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71" name="Rectangle 251">
            <a:extLst>
              <a:ext uri="{FF2B5EF4-FFF2-40B4-BE49-F238E27FC236}">
                <a16:creationId xmlns:a16="http://schemas.microsoft.com/office/drawing/2014/main" id="{41A72796-A0B0-483C-88E9-DCFA3C2B37E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72" name="Rectangle 252">
            <a:extLst>
              <a:ext uri="{FF2B5EF4-FFF2-40B4-BE49-F238E27FC236}">
                <a16:creationId xmlns:a16="http://schemas.microsoft.com/office/drawing/2014/main" id="{4086050A-BDAE-4B99-A84E-88357D41EAC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3368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80B617F2-6208-4811-AEEF-9559BAD53D63}" type="slidenum">
              <a:rPr lang="en-US" altLang="zh-CN"/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208813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FF6600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defRPr sz="3200" b="1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4" name="Group 2">
            <a:extLst>
              <a:ext uri="{FF2B5EF4-FFF2-40B4-BE49-F238E27FC236}">
                <a16:creationId xmlns:a16="http://schemas.microsoft.com/office/drawing/2014/main" id="{40CDD127-EF93-4D2B-83DE-D63B0E4025F8}"/>
              </a:ext>
            </a:extLst>
          </p:cNvPr>
          <p:cNvGrpSpPr/>
          <p:nvPr/>
        </p:nvGrpSpPr>
        <p:grpSpPr>
          <a:xfrm>
            <a:off x="1428752" y="304800"/>
            <a:ext cx="10153649" cy="1106488"/>
            <a:chExt cx="4797" cy="697"/>
          </a:xfrm>
        </p:grpSpPr>
        <p:sp>
          <p:nvSpPr>
            <p:cNvPr id="3075" name="Oval 3">
              <a:extLst>
                <a:ext uri="{FF2B5EF4-FFF2-40B4-BE49-F238E27FC236}">
                  <a16:creationId xmlns:a16="http://schemas.microsoft.com/office/drawing/2014/main" id="{7E394E80-2D47-4C9B-87C2-30B7DEC05A1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392" y="0"/>
              <a:ext cx="696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3076" name="Oval 4">
              <a:extLst>
                <a:ext uri="{FF2B5EF4-FFF2-40B4-BE49-F238E27FC236}">
                  <a16:creationId xmlns:a16="http://schemas.microsoft.com/office/drawing/2014/main" id="{B609AA10-1C7E-47B0-BEC9-B3160C40FE3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102" y="0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3077" name="Oval 5">
              <a:extLst>
                <a:ext uri="{FF2B5EF4-FFF2-40B4-BE49-F238E27FC236}">
                  <a16:creationId xmlns:a16="http://schemas.microsoft.com/office/drawing/2014/main" id="{EF029C81-192F-4F48-B7CA-DFB6F6E57B4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1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3078" name="Oval 6">
              <a:extLst>
                <a:ext uri="{FF2B5EF4-FFF2-40B4-BE49-F238E27FC236}">
                  <a16:creationId xmlns:a16="http://schemas.microsoft.com/office/drawing/2014/main" id="{07D1CF68-42FC-4FF6-8604-C282F66527F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09" y="0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3079" name="Oval 7">
              <a:extLst>
                <a:ext uri="{FF2B5EF4-FFF2-40B4-BE49-F238E27FC236}">
                  <a16:creationId xmlns:a16="http://schemas.microsoft.com/office/drawing/2014/main" id="{453B127A-208B-4915-9C46-6E14DBD5CD0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11" y="0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</p:grpSp>
      <p:sp>
        <p:nvSpPr>
          <p:cNvPr id="3080" name="Rectangle 8">
            <a:extLst>
              <a:ext uri="{FF2B5EF4-FFF2-40B4-BE49-F238E27FC236}">
                <a16:creationId xmlns:a16="http://schemas.microsoft.com/office/drawing/2014/main" id="{15CB7895-0F06-45EE-9E9A-06AB9D01E80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3081" name="Rectangle 9">
            <a:extLst>
              <a:ext uri="{FF2B5EF4-FFF2-40B4-BE49-F238E27FC236}">
                <a16:creationId xmlns:a16="http://schemas.microsoft.com/office/drawing/2014/main" id="{BC398360-5B03-4380-881A-E2989A15F3E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000" b="0"/>
            </a:lvl1pPr>
          </a:lstStyle>
          <a:p>
            <a:pPr>
              <a:defRPr/>
            </a:pPr>
            <a:fld id="{A55DFBB0-0863-41AD-AF8C-6300261803D5}" type="datetimeFigureOut">
              <a:rPr lang="zh-CN" altLang="en-US"/>
              <a:pPr>
                <a:defRPr/>
              </a:pPr>
              <a:t>2021/9/25</a:t>
            </a:fld>
          </a:p>
        </p:txBody>
      </p:sp>
      <p:sp>
        <p:nvSpPr>
          <p:cNvPr id="3082" name="Rectangle 10">
            <a:extLst>
              <a:ext uri="{FF2B5EF4-FFF2-40B4-BE49-F238E27FC236}">
                <a16:creationId xmlns:a16="http://schemas.microsoft.com/office/drawing/2014/main" id="{3FA5BA42-A11B-45A0-9D19-67F8B1C53D2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3" name="Rectangle 11">
            <a:extLst>
              <a:ext uri="{FF2B5EF4-FFF2-40B4-BE49-F238E27FC236}">
                <a16:creationId xmlns:a16="http://schemas.microsoft.com/office/drawing/2014/main" id="{AA0DDF50-F19F-4B91-AA94-5E9281E8984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/>
            </a:lvl1pPr>
          </a:lstStyle>
          <a:p>
            <a:fld id="{D9335A61-4DBC-46DA-8AC9-754518C7C0CB}" type="slidenum">
              <a:rPr lang="zh-CN" altLang="en-US"/>
              <a:t>‹#›</a:t>
            </a:fld>
          </a:p>
        </p:txBody>
      </p:sp>
      <p:sp>
        <p:nvSpPr>
          <p:cNvPr id="3084" name="Rectangle 12">
            <a:extLst>
              <a:ext uri="{FF2B5EF4-FFF2-40B4-BE49-F238E27FC236}">
                <a16:creationId xmlns:a16="http://schemas.microsoft.com/office/drawing/2014/main" id="{A293299B-32A4-4727-AAA4-3D0A9B0DA050}"/>
              </a:ext>
            </a:extLst>
          </p:cNvPr>
          <p:cNvSpPr>
            <a:spLocks noGrp="1" noChangeArrowheads="1"/>
          </p:cNvSpPr>
          <p:nvPr>
            <p:ph type="title" idx="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90235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gi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gi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customXml" Target="../ink/ink1.xml" /><Relationship Id="rId3" Type="http://schemas.openxmlformats.org/officeDocument/2006/relationships/customXml" Target="../ink/ink2.xml" /><Relationship Id="rId4" Type="http://schemas.openxmlformats.org/officeDocument/2006/relationships/customXml" Target="../ink/ink3.xml" /><Relationship Id="rId5" Type="http://schemas.openxmlformats.org/officeDocument/2006/relationships/customXml" Target="../ink/ink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6.png" /><Relationship Id="rId4" Type="http://schemas.openxmlformats.org/officeDocument/2006/relationships/image" Target="../media/image8.gi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gi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gi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Text Box 2">
            <a:extLst>
              <a:ext uri="{FF2B5EF4-FFF2-40B4-BE49-F238E27FC236}">
                <a16:creationId xmlns:a16="http://schemas.microsoft.com/office/drawing/2014/main" id="{CAB29853-336D-4CC3-AF89-F14D397DD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2750" y="1357314"/>
            <a:ext cx="6388100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>
                <a:solidFill>
                  <a:srgbClr val="E4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说明文阅读专项复习</a:t>
            </a:r>
          </a:p>
        </p:txBody>
      </p:sp>
    </p:spTree>
  </p:cSld>
  <p:clrMapOvr>
    <a:masterClrMapping/>
  </p:clrMapOvr>
  <p:transition>
    <p:pull dir="r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3" name="Picture 7">
            <a:extLst>
              <a:ext uri="{FF2B5EF4-FFF2-40B4-BE49-F238E27FC236}">
                <a16:creationId xmlns:a16="http://schemas.microsoft.com/office/drawing/2014/main" id="{46F5B5F4-F7EA-418B-BCF4-A8A990A4C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95550" y="5611814"/>
            <a:ext cx="7056438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WordArt 8">
            <a:extLst>
              <a:ext uri="{FF2B5EF4-FFF2-40B4-BE49-F238E27FC236}">
                <a16:creationId xmlns:a16="http://schemas.microsoft.com/office/drawing/2014/main" id="{081A8606-2A45-4F49-A0EF-EF9E9C0CCE9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503613" y="1844675"/>
            <a:ext cx="46799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</a:ln>
                <a:solidFill>
                  <a:srgbClr val="FF0000"/>
                </a:solidFill>
                <a:effectLst>
                  <a:outerShdw dist="563971" dir="14049737" sx="125000" sy="125000" algn="tl" rotWithShape="0">
                    <a:srgbClr val="C7DFD3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说明方法</a:t>
            </a:r>
          </a:p>
        </p:txBody>
      </p:sp>
      <p:sp>
        <p:nvSpPr>
          <p:cNvPr id="44035" name="WordArt 9">
            <a:extLst>
              <a:ext uri="{FF2B5EF4-FFF2-40B4-BE49-F238E27FC236}">
                <a16:creationId xmlns:a16="http://schemas.microsoft.com/office/drawing/2014/main" id="{09A6AA86-FDD0-4D7D-B13C-286E98FAE08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87714" y="981076"/>
            <a:ext cx="22320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考点之三</a:t>
            </a:r>
          </a:p>
        </p:txBody>
      </p:sp>
      <p:pic>
        <p:nvPicPr>
          <p:cNvPr id="44036" name="Picture 10">
            <a:extLst>
              <a:ext uri="{FF2B5EF4-FFF2-40B4-BE49-F238E27FC236}">
                <a16:creationId xmlns:a16="http://schemas.microsoft.com/office/drawing/2014/main" id="{9F35119C-ADAA-4A35-898B-49DDBE52A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4826" y="260351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 Box 11">
            <a:extLst>
              <a:ext uri="{FF2B5EF4-FFF2-40B4-BE49-F238E27FC236}">
                <a16:creationId xmlns:a16="http://schemas.microsoft.com/office/drawing/2014/main" id="{4CE77A4A-4975-4FC7-9C1F-96BE862C3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4868863"/>
            <a:ext cx="7777162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2、分析说明方法的作用</a:t>
            </a:r>
          </a:p>
        </p:txBody>
      </p:sp>
      <p:sp>
        <p:nvSpPr>
          <p:cNvPr id="15367" name="Text Box 12">
            <a:extLst>
              <a:ext uri="{FF2B5EF4-FFF2-40B4-BE49-F238E27FC236}">
                <a16:creationId xmlns:a16="http://schemas.microsoft.com/office/drawing/2014/main" id="{C0CFC9C3-8BCC-486A-909E-FE6FA907A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4638" y="4127500"/>
            <a:ext cx="525780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1、判断说明方法的类型</a:t>
            </a:r>
          </a:p>
        </p:txBody>
      </p:sp>
      <p:sp>
        <p:nvSpPr>
          <p:cNvPr id="15368" name="矩形 1">
            <a:extLst>
              <a:ext uri="{FF2B5EF4-FFF2-40B4-BE49-F238E27FC236}">
                <a16:creationId xmlns:a16="http://schemas.microsoft.com/office/drawing/2014/main" id="{BD0ADA99-7DE0-4E92-B438-304A85D95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2413" y="3033714"/>
            <a:ext cx="475488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中考常见的几种题型：</a:t>
            </a:r>
          </a:p>
        </p:txBody>
      </p:sp>
      <p:sp>
        <p:nvSpPr>
          <p:cNvPr id="44040" name="WordArt 11">
            <a:extLst>
              <a:ext uri="{FF2B5EF4-FFF2-40B4-BE49-F238E27FC236}">
                <a16:creationId xmlns:a16="http://schemas.microsoft.com/office/drawing/2014/main" id="{334A900B-10C2-4512-96FB-22E0DF24C72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285818">
            <a:off x="2413000" y="134938"/>
            <a:ext cx="3733800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85912"/>
              </a:avLst>
            </a:prstTxWarp>
            <a:scene3d>
              <a:camera prst="legacyPerspectiveFront">
                <a:rot lat="20519994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1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直击中考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  <p:bldP spid="153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标题 21505">
            <a:extLst>
              <a:ext uri="{FF2B5EF4-FFF2-40B4-BE49-F238E27FC236}">
                <a16:creationId xmlns:a16="http://schemas.microsoft.com/office/drawing/2014/main" id="{9D09206A-A1CC-49CE-A252-09C96D23DB3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495425" y="41275"/>
            <a:ext cx="286543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训练（二）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C8555C-D9A7-44FB-AD45-EEB018C337C8}"/>
              </a:ext>
            </a:extLst>
          </p:cNvPr>
          <p:cNvSpPr txBox="1"/>
          <p:nvPr/>
        </p:nvSpPr>
        <p:spPr>
          <a:xfrm>
            <a:off x="1665288" y="762001"/>
            <a:ext cx="8850312" cy="34061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②在许多盛大节日里，人们总爱在屋子里装饰上彩灯，来增添节日的欢乐气氛。比如，圣诞节时，人们会在圣诞树上悬挂一串串小彩灯。而在中国新年到来的时候，许多人也习惯在家里布置上五颜六色的小灯。这个时候，家中wifi第一大盗就出现了，它们就是彩灯。英国宽带服务提供商Talk公司研究发现，彩灯会影响网速，而且这一影响还高达25%。据估计，大约有600万英国人被家里缓慢的网速折磨的痛苦不堪，特别是来自节庆时彩灯的影响就是罪魁祸首。</a:t>
            </a:r>
          </a:p>
        </p:txBody>
      </p:sp>
      <p:sp>
        <p:nvSpPr>
          <p:cNvPr id="45059" name="文本框 2">
            <a:extLst>
              <a:ext uri="{FF2B5EF4-FFF2-40B4-BE49-F238E27FC236}">
                <a16:creationId xmlns:a16="http://schemas.microsoft.com/office/drawing/2014/main" id="{0BF95DB5-0E3E-41ED-816E-8C4386D4E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527" y="127000"/>
            <a:ext cx="5376863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《谁偷了我们的wifi信号》</a:t>
            </a:r>
          </a:p>
        </p:txBody>
      </p:sp>
      <p:sp>
        <p:nvSpPr>
          <p:cNvPr id="45060" name="文本框 3">
            <a:extLst>
              <a:ext uri="{FF2B5EF4-FFF2-40B4-BE49-F238E27FC236}">
                <a16:creationId xmlns:a16="http://schemas.microsoft.com/office/drawing/2014/main" id="{0F2D80DF-A328-4514-8A51-76F45CB53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526" y="4146550"/>
            <a:ext cx="8220075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文中第②段画线句子运用了什么说明方法?有什么作用?</a:t>
            </a:r>
          </a:p>
        </p:txBody>
      </p:sp>
      <p:sp>
        <p:nvSpPr>
          <p:cNvPr id="13313" name="文本框 1">
            <a:extLst>
              <a:ext uri="{FF2B5EF4-FFF2-40B4-BE49-F238E27FC236}">
                <a16:creationId xmlns:a16="http://schemas.microsoft.com/office/drawing/2014/main" id="{8A3B5CDB-3095-4BDE-91CD-ED6D24F5A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9450" y="5099050"/>
            <a:ext cx="8439150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运用了打比方的说明方法，把彩灯比作第一大盗，生动形象地说明了彩灯对wifi信号影响之大。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4" name="Rectangle 3">
            <a:extLst>
              <a:ext uri="{FF2B5EF4-FFF2-40B4-BE49-F238E27FC236}">
                <a16:creationId xmlns:a16="http://schemas.microsoft.com/office/drawing/2014/main" id="{1025B8D0-A70B-494F-BC3C-E0F9857FE139}"/>
              </a:ext>
            </a:extLst>
          </p:cNvPr>
          <p:cNvSpPr>
            <a:spLocks noGrp="1" noRot="1" noChangeArrowheads="1"/>
          </p:cNvSpPr>
          <p:nvPr/>
        </p:nvSpPr>
        <p:spPr bwMode="auto">
          <a:xfrm>
            <a:off x="2190751" y="793751"/>
            <a:ext cx="4913313" cy="3017520"/>
          </a:xfrm>
          <a:prstGeom prst="rect">
            <a:avLst/>
          </a:prstGeom>
          <a:noFill/>
          <a:ln w="28575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SzPct val="75000"/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打比方——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SzPct val="75000"/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举例子——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SzPct val="75000"/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列数字——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SzPct val="75000"/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作比较——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SzPct val="75000"/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下定义——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SzPct val="75000"/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分类别——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SzPct val="75000"/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引用  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SzPct val="75000"/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画图表——</a:t>
            </a:r>
          </a:p>
        </p:txBody>
      </p:sp>
      <p:sp>
        <p:nvSpPr>
          <p:cNvPr id="35845" name="Text Box 4">
            <a:extLst>
              <a:ext uri="{FF2B5EF4-FFF2-40B4-BE49-F238E27FC236}">
                <a16:creationId xmlns:a16="http://schemas.microsoft.com/office/drawing/2014/main" id="{5A24689A-7E8B-4358-90A2-E2B691008E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0664" y="793751"/>
            <a:ext cx="2522537" cy="301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形象生动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具体准确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准确清楚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强调突出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科学准确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条理清晰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充分具体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直观形象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DE24EA6-920A-410B-80D9-4127A38FD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3813" y="95250"/>
            <a:ext cx="6646862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考点3：常见说明方法的辨别及作用</a:t>
            </a:r>
          </a:p>
        </p:txBody>
      </p:sp>
      <p:sp>
        <p:nvSpPr>
          <p:cNvPr id="13313" name="文本框 1">
            <a:extLst>
              <a:ext uri="{FF2B5EF4-FFF2-40B4-BE49-F238E27FC236}">
                <a16:creationId xmlns:a16="http://schemas.microsoft.com/office/drawing/2014/main" id="{79FB5220-43CA-4865-9C8C-7417585BD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1189" y="3929064"/>
            <a:ext cx="83851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常见题型：选文画线的句子运用了什么说明方法? 有何作用？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D8BE2E-599A-4875-BAE2-EC64AA5D5D54}"/>
              </a:ext>
            </a:extLst>
          </p:cNvPr>
          <p:cNvSpPr txBox="1"/>
          <p:nvPr/>
        </p:nvSpPr>
        <p:spPr>
          <a:xfrm>
            <a:off x="1644650" y="5000626"/>
            <a:ext cx="9023350" cy="204216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答题规范：这一句采用了......的说明方法， ......，......（怎么样）说明了事物的......特点。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说明方法﹢作用+对象﹢特点 </a:t>
            </a:r>
          </a:p>
        </p:txBody>
      </p:sp>
      <p:sp>
        <p:nvSpPr>
          <p:cNvPr id="46086" name="文本框 99">
            <a:extLst>
              <a:ext uri="{FF2B5EF4-FFF2-40B4-BE49-F238E27FC236}">
                <a16:creationId xmlns:a16="http://schemas.microsoft.com/office/drawing/2014/main" id="{59A0F906-D6FB-4226-B015-041809FB9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50" y="-4763"/>
            <a:ext cx="3113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方法指导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  <p:bldP spid="13313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>
            <a:extLst>
              <a:ext uri="{FF2B5EF4-FFF2-40B4-BE49-F238E27FC236}">
                <a16:creationId xmlns:a16="http://schemas.microsoft.com/office/drawing/2014/main" id="{07089BB3-845C-4705-8F6E-41E88724861C}"/>
              </a:ext>
            </a:extLst>
          </p:cNvPr>
          <p:cNvSpPr txBox="1"/>
          <p:nvPr/>
        </p:nvSpPr>
        <p:spPr>
          <a:xfrm>
            <a:off x="1717676" y="823913"/>
            <a:ext cx="8824913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noProof="1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常见的无人机有三种类型，第一种是固定翼，顾名思义就是翅膀形状固定，靠通过机翼的风提供升力；第二种是直升机，特点是靠一个或两个主旋翼提供升力；第三种是多旋翼，就是具有四个或者更多多旋翼的直升机。不同类型的无人机具有不同的优势。固定翼机飞行速度快、高度高，飞行覆盖面积大，抗风能力强，比较适合全管段巡航、通讯巡航、航拍等工作。直升飞机飞行高度低、速度慢，比较适合短距离巡航、高清摄影和对地目标监控与跟踪，还可以定点悬停，在各种情况下均可起降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F8C8C7-E7C9-43F0-B6D5-7C0022DB674B}"/>
              </a:ext>
            </a:extLst>
          </p:cNvPr>
          <p:cNvSpPr txBox="1"/>
          <p:nvPr/>
        </p:nvSpPr>
        <p:spPr>
          <a:xfrm>
            <a:off x="2079625" y="4665663"/>
            <a:ext cx="803275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运用了分类别的说明方法，把常见的无人机分成三种不同类型，条理清楚的说明了无人机的不同类型及其特点。</a:t>
            </a:r>
          </a:p>
        </p:txBody>
      </p:sp>
      <p:sp>
        <p:nvSpPr>
          <p:cNvPr id="11268" name="文本框 3">
            <a:extLst>
              <a:ext uri="{FF2B5EF4-FFF2-40B4-BE49-F238E27FC236}">
                <a16:creationId xmlns:a16="http://schemas.microsoft.com/office/drawing/2014/main" id="{BADEB560-E715-4F73-B6BD-84D45FC67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5964" y="4067175"/>
            <a:ext cx="822007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文中画线句子运用了什么说明方法?有什么作用?</a:t>
            </a:r>
          </a:p>
        </p:txBody>
      </p:sp>
      <p:sp>
        <p:nvSpPr>
          <p:cNvPr id="48132" name="文本框 2">
            <a:extLst>
              <a:ext uri="{FF2B5EF4-FFF2-40B4-BE49-F238E27FC236}">
                <a16:creationId xmlns:a16="http://schemas.microsoft.com/office/drawing/2014/main" id="{77A60FC0-CE58-4BCF-8FE5-D4BFF52EF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1125" y="220664"/>
            <a:ext cx="3136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《无人机，有前途》</a:t>
            </a:r>
          </a:p>
        </p:txBody>
      </p:sp>
      <p:sp>
        <p:nvSpPr>
          <p:cNvPr id="48133" name="文本框 2">
            <a:extLst>
              <a:ext uri="{FF2B5EF4-FFF2-40B4-BE49-F238E27FC236}">
                <a16:creationId xmlns:a16="http://schemas.microsoft.com/office/drawing/2014/main" id="{C849CC2E-2CD7-488A-967D-04703BE6D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50" y="-4763"/>
            <a:ext cx="31130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训练（二）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112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1506" name="Group 2">
            <a:extLst>
              <a:ext uri="{FF2B5EF4-FFF2-40B4-BE49-F238E27FC236}">
                <a16:creationId xmlns:a16="http://schemas.microsoft.com/office/drawing/2014/main" id="{B2214A7C-A2B2-4E2D-8221-ACFE0F7667E1}"/>
              </a:ext>
            </a:extLst>
          </p:cNvPr>
          <p:cNvGraphicFramePr>
            <a:graphicFrameLocks noGrp="1"/>
          </p:cNvGraphicFramePr>
          <p:nvPr/>
        </p:nvGraphicFramePr>
        <p:xfrm>
          <a:off x="2208214" y="1773239"/>
          <a:ext cx="7704137" cy="3829051"/>
        </p:xfrm>
        <a:graphic>
          <a:graphicData uri="http://schemas.openxmlformats.org/drawingml/2006/table">
            <a:tbl>
              <a:tblPr/>
              <a:tblGrid>
                <a:gridCol w="2322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7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286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40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    文体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40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表现手法名称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40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   称呼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137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记叙文散文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 修辞手法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比 喻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82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说明文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说明方法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打比方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661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议论文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论证方法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华文中宋" pitchFamily="2" charset="-122"/>
                        </a:rPr>
                        <a:t>比喻论证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528" name="Text Box 2">
            <a:extLst>
              <a:ext uri="{FF2B5EF4-FFF2-40B4-BE49-F238E27FC236}">
                <a16:creationId xmlns:a16="http://schemas.microsoft.com/office/drawing/2014/main" id="{B6B6ACED-8050-48A4-8E79-FEDB4A8F2B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762000"/>
            <a:ext cx="75438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457200" indent="-457200" algn="ctr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endParaRPr lang="zh-CN" altLang="en-US" sz="3200" b="1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49176" name="WordArt 3">
            <a:extLst>
              <a:ext uri="{FF2B5EF4-FFF2-40B4-BE49-F238E27FC236}">
                <a16:creationId xmlns:a16="http://schemas.microsoft.com/office/drawing/2014/main" id="{6EF8B9DB-5ADA-4840-8F6F-10E47D03497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51313" y="147639"/>
            <a:ext cx="3816350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kern="10">
                <a:ln w="9525">
                  <a:solidFill>
                    <a:srgbClr val="0000FF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温馨提示</a:t>
            </a:r>
          </a:p>
        </p:txBody>
      </p:sp>
      <p:sp>
        <p:nvSpPr>
          <p:cNvPr id="49177" name="Rectangle 8">
            <a:extLst>
              <a:ext uri="{FF2B5EF4-FFF2-40B4-BE49-F238E27FC236}">
                <a16:creationId xmlns:a16="http://schemas.microsoft.com/office/drawing/2014/main" id="{97DAAC75-5FAD-433E-8616-06E757F35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1052513"/>
            <a:ext cx="7548880" cy="533400"/>
          </a:xfrm>
          <a:prstGeom prst="rect">
            <a:avLst/>
          </a:prstGeom>
          <a:solidFill>
            <a:srgbClr val="FFA9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9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表述时，容易和修辞方法、说明方法相混淆。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WordArt 2">
            <a:extLst>
              <a:ext uri="{FF2B5EF4-FFF2-40B4-BE49-F238E27FC236}">
                <a16:creationId xmlns:a16="http://schemas.microsoft.com/office/drawing/2014/main" id="{9BA1AF90-F652-4FE3-B3B5-ACD847CCFCE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359151" y="1916114"/>
            <a:ext cx="5121275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</a:ln>
                <a:solidFill>
                  <a:srgbClr val="FF0000"/>
                </a:solidFill>
                <a:effectLst>
                  <a:outerShdw dist="563971" dir="14049737" sx="125000" sy="125000" algn="tl" rotWithShape="0">
                    <a:srgbClr val="C7DFD3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说明语言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A02E0184-3201-4B26-9302-82B05B576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76" y="4292600"/>
            <a:ext cx="15843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准确</a:t>
            </a:r>
          </a:p>
        </p:txBody>
      </p:sp>
      <p:pic>
        <p:nvPicPr>
          <p:cNvPr id="50179" name="Picture 4">
            <a:extLst>
              <a:ext uri="{FF2B5EF4-FFF2-40B4-BE49-F238E27FC236}">
                <a16:creationId xmlns:a16="http://schemas.microsoft.com/office/drawing/2014/main" id="{0ACEFF05-E78E-485F-AE01-08DCA7074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9650" y="6113463"/>
            <a:ext cx="7272338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WordArt 5">
            <a:extLst>
              <a:ext uri="{FF2B5EF4-FFF2-40B4-BE49-F238E27FC236}">
                <a16:creationId xmlns:a16="http://schemas.microsoft.com/office/drawing/2014/main" id="{156690C2-B23D-45F3-8017-9117B6B40D2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43475" y="1125538"/>
            <a:ext cx="25209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考点之四</a:t>
            </a:r>
          </a:p>
        </p:txBody>
      </p:sp>
      <p:pic>
        <p:nvPicPr>
          <p:cNvPr id="50181" name="Picture 6">
            <a:extLst>
              <a:ext uri="{FF2B5EF4-FFF2-40B4-BE49-F238E27FC236}">
                <a16:creationId xmlns:a16="http://schemas.microsoft.com/office/drawing/2014/main" id="{BB7C1518-65F1-463A-A934-F6C6DB8B3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4826" y="260351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5" name="WordArt 7">
            <a:extLst>
              <a:ext uri="{FF2B5EF4-FFF2-40B4-BE49-F238E27FC236}">
                <a16:creationId xmlns:a16="http://schemas.microsoft.com/office/drawing/2014/main" id="{7F01F1A0-B923-4156-B9DF-45A6C443D22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743700" y="3932239"/>
            <a:ext cx="457200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48136" name="WordArt 8">
            <a:extLst>
              <a:ext uri="{FF2B5EF4-FFF2-40B4-BE49-F238E27FC236}">
                <a16:creationId xmlns:a16="http://schemas.microsoft.com/office/drawing/2014/main" id="{1C5C9B5C-015D-41A0-AD01-2F2AFA94EBC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66231" flipH="1">
            <a:off x="4511675" y="4003675"/>
            <a:ext cx="431800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2148000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22537" name="AutoShape 9">
            <a:extLst>
              <a:ext uri="{FF2B5EF4-FFF2-40B4-BE49-F238E27FC236}">
                <a16:creationId xmlns:a16="http://schemas.microsoft.com/office/drawing/2014/main" id="{59B29FEF-8DD9-469A-A743-D3F8B1BA6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2997200"/>
            <a:ext cx="3492500" cy="1079500"/>
          </a:xfrm>
          <a:prstGeom prst="cloudCallout">
            <a:avLst>
              <a:gd name="adj1" fmla="val -37000"/>
              <a:gd name="adj2" fmla="val 127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给人以知识</a:t>
            </a:r>
          </a:p>
        </p:txBody>
      </p:sp>
      <p:sp>
        <p:nvSpPr>
          <p:cNvPr id="22538" name="AutoShape 10">
            <a:extLst>
              <a:ext uri="{FF2B5EF4-FFF2-40B4-BE49-F238E27FC236}">
                <a16:creationId xmlns:a16="http://schemas.microsoft.com/office/drawing/2014/main" id="{AA51171E-00B7-4188-A2B0-479549D1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068639"/>
            <a:ext cx="3348038" cy="1152525"/>
          </a:xfrm>
          <a:prstGeom prst="cloudCallout">
            <a:avLst>
              <a:gd name="adj1" fmla="val 25532"/>
              <a:gd name="adj2" fmla="val 10619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符合实际</a:t>
            </a:r>
          </a:p>
        </p:txBody>
      </p:sp>
      <p:sp>
        <p:nvSpPr>
          <p:cNvPr id="50186" name="Text Box 11">
            <a:extLst>
              <a:ext uri="{FF2B5EF4-FFF2-40B4-BE49-F238E27FC236}">
                <a16:creationId xmlns:a16="http://schemas.microsoft.com/office/drawing/2014/main" id="{DE67F259-8C69-4510-B7A5-CD7D21078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445125"/>
            <a:ext cx="9144000" cy="579120"/>
          </a:xfrm>
          <a:prstGeom prst="rect">
            <a:avLst/>
          </a:prstGeom>
          <a:solidFill>
            <a:srgbClr val="FAF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（死海）最深的地方大约有四百米 。</a:t>
            </a:r>
          </a:p>
        </p:txBody>
      </p:sp>
      <p:sp>
        <p:nvSpPr>
          <p:cNvPr id="22540" name="Text Box 12">
            <a:extLst>
              <a:ext uri="{FF2B5EF4-FFF2-40B4-BE49-F238E27FC236}">
                <a16:creationId xmlns:a16="http://schemas.microsoft.com/office/drawing/2014/main" id="{004134B8-B926-446D-8C1A-0556C5229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6092825"/>
            <a:ext cx="8964613" cy="579120"/>
          </a:xfrm>
          <a:prstGeom prst="rect">
            <a:avLst/>
          </a:prstGeom>
          <a:solidFill>
            <a:srgbClr val="FAF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</a:p>
        </p:txBody>
      </p:sp>
      <p:sp>
        <p:nvSpPr>
          <p:cNvPr id="50188" name="WordArt 11">
            <a:extLst>
              <a:ext uri="{FF2B5EF4-FFF2-40B4-BE49-F238E27FC236}">
                <a16:creationId xmlns:a16="http://schemas.microsoft.com/office/drawing/2014/main" id="{7D287E27-1722-4617-89FE-BF85E2F3C25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285818">
            <a:off x="2413000" y="134938"/>
            <a:ext cx="3733800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85912"/>
              </a:avLst>
            </a:prstTxWarp>
            <a:scene3d>
              <a:camera prst="legacyPerspectiveFront">
                <a:rot lat="20519994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1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直击中考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7" grpId="0"/>
      <p:bldP spid="22538" grpId="0"/>
      <p:bldP spid="225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79A1C536-4BCC-4C8F-AB29-EFEFC9386EA2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47850" y="1628776"/>
            <a:ext cx="8542338" cy="23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</a:pPr>
            <a:r>
              <a:rPr lang="zh-CN" altLang="en-US" sz="330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如：表程度：比较、几乎、相当……</a:t>
            </a: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</a:pPr>
            <a:r>
              <a:rPr lang="zh-CN" altLang="en-US" sz="330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  表估计：大约、可能、左右、可算……</a:t>
            </a: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</a:pPr>
            <a:r>
              <a:rPr lang="zh-CN" altLang="en-US" sz="330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  表范围：部分、全部、大多……</a:t>
            </a: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</a:pPr>
            <a:r>
              <a:rPr lang="zh-CN" altLang="en-US" sz="330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  表频率：经常、常常……</a:t>
            </a:r>
          </a:p>
        </p:txBody>
      </p:sp>
      <p:sp>
        <p:nvSpPr>
          <p:cNvPr id="51202" name="Rectangle 3">
            <a:extLst>
              <a:ext uri="{FF2B5EF4-FFF2-40B4-BE49-F238E27FC236}">
                <a16:creationId xmlns:a16="http://schemas.microsoft.com/office/drawing/2014/main" id="{F4911134-CCD2-47C7-BA97-209335013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76250"/>
            <a:ext cx="8964613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F9FBF"/>
              </a:buClr>
            </a:pPr>
            <a:r>
              <a:rPr lang="zh-CN" altLang="en-US" sz="3600" b="1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一般考查表修饰、表限制等词语的准确性</a:t>
            </a:r>
          </a:p>
        </p:txBody>
      </p:sp>
      <p:sp>
        <p:nvSpPr>
          <p:cNvPr id="23556" name="Text Box 4">
            <a:extLst>
              <a:ext uri="{FF2B5EF4-FFF2-40B4-BE49-F238E27FC236}">
                <a16:creationId xmlns:a16="http://schemas.microsoft.com/office/drawing/2014/main" id="{F856F54A-0350-40E6-88CA-D6C01F9F3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4365627"/>
            <a:ext cx="8964613" cy="179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(1)分析加点词语能否删去，为什么？</a:t>
            </a:r>
          </a:p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(2)分析词语的表达作用。</a:t>
            </a:r>
          </a:p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(3)某个词能否替换为另一个词语,为什么？</a:t>
            </a:r>
          </a:p>
        </p:txBody>
      </p:sp>
      <p:sp>
        <p:nvSpPr>
          <p:cNvPr id="23557" name="Text Box 5">
            <a:extLst>
              <a:ext uri="{FF2B5EF4-FFF2-40B4-BE49-F238E27FC236}">
                <a16:creationId xmlns:a16="http://schemas.microsoft.com/office/drawing/2014/main" id="{6BDAAD19-D1E4-4C29-96E4-B13D96D28D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3789363"/>
            <a:ext cx="295275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命题方式：</a:t>
            </a:r>
          </a:p>
        </p:txBody>
      </p:sp>
      <p:pic>
        <p:nvPicPr>
          <p:cNvPr id="51205" name="Picture 9">
            <a:extLst>
              <a:ext uri="{FF2B5EF4-FFF2-40B4-BE49-F238E27FC236}">
                <a16:creationId xmlns:a16="http://schemas.microsoft.com/office/drawing/2014/main" id="{D7B38362-CDAC-44B5-A2C0-52A176D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6453188"/>
            <a:ext cx="91440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WordArt 10">
            <a:extLst>
              <a:ext uri="{FF2B5EF4-FFF2-40B4-BE49-F238E27FC236}">
                <a16:creationId xmlns:a16="http://schemas.microsoft.com/office/drawing/2014/main" id="{14549833-A62D-4091-A46C-BC1019BB751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739189" y="4286251"/>
            <a:ext cx="1584325" cy="1463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中招必考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allAtOnce"/>
      <p:bldP spid="235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Text Box 2">
            <a:extLst>
              <a:ext uri="{FF2B5EF4-FFF2-40B4-BE49-F238E27FC236}">
                <a16:creationId xmlns:a16="http://schemas.microsoft.com/office/drawing/2014/main" id="{84E86249-958B-4E09-8294-BF4EE168C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1125539"/>
            <a:ext cx="9036496" cy="222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“红树林是喜盐植物，它们对盐土的适应能力比任何陆生植物都强。据测定，红树林外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外缘的海水含盐量为3.2～3.4%，内缘的含盐量为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1.98～2.2%，在河流出口处，海水的含盐量要低些。”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加点词 “据测定”能否删去？请说明理由。 </a:t>
            </a:r>
          </a:p>
        </p:txBody>
      </p:sp>
      <p:sp>
        <p:nvSpPr>
          <p:cNvPr id="24579" name="Text Box 3">
            <a:extLst>
              <a:ext uri="{FF2B5EF4-FFF2-40B4-BE49-F238E27FC236}">
                <a16:creationId xmlns:a16="http://schemas.microsoft.com/office/drawing/2014/main" id="{2512EC97-213B-4E69-957F-07CFFC04CB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39714"/>
            <a:ext cx="8818880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题型一：加点词能否去删去？为什么？</a:t>
            </a:r>
          </a:p>
        </p:txBody>
      </p:sp>
      <p:sp>
        <p:nvSpPr>
          <p:cNvPr id="24580" name="Text Box 4">
            <a:extLst>
              <a:ext uri="{FF2B5EF4-FFF2-40B4-BE49-F238E27FC236}">
                <a16:creationId xmlns:a16="http://schemas.microsoft.com/office/drawing/2014/main" id="{2FB966C0-0E90-4F79-913D-E3B955A58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6" y="4005263"/>
            <a:ext cx="9171305" cy="179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答：不能。“据测定”说明了红树林海水含盐量的数据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是经过科学家测量测定的。 如果删去，意思就变成了红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树林海水含盐量的数据并非是经过科学家测量测定的，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不符合实际。 “据测定”一词体现了说明文语言的准确性。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49" name="Rectangle 2">
            <a:extLst>
              <a:ext uri="{FF2B5EF4-FFF2-40B4-BE49-F238E27FC236}">
                <a16:creationId xmlns:a16="http://schemas.microsoft.com/office/drawing/2014/main" id="{E5E0270B-C893-4E23-B378-E23F260E56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b="1">
                <a:solidFill>
                  <a:srgbClr val="3333CC"/>
                </a:solidFill>
              </a:rPr>
              <a:t>题型一：加点词能否去删去？为什么？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1F5460D1-DD02-4D24-A97C-86A8E45248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600201"/>
            <a:ext cx="8229600" cy="3484563"/>
          </a:xfrm>
        </p:spPr>
        <p:txBody>
          <a:bodyPr/>
          <a:lstStyle/>
          <a:p>
            <a:pPr eaLnBrk="1" hangingPunct="1"/>
            <a:r>
              <a:rPr lang="zh-CN" altLang="en-US" b="1">
                <a:solidFill>
                  <a:srgbClr val="3333CC"/>
                </a:solidFill>
              </a:rPr>
              <a:t>答题方法：</a:t>
            </a:r>
          </a:p>
          <a:p>
            <a:pPr eaLnBrk="1" hangingPunct="1"/>
            <a:r>
              <a:rPr lang="zh-CN" altLang="en-US" b="1">
                <a:solidFill>
                  <a:srgbClr val="3333CC"/>
                </a:solidFill>
              </a:rPr>
              <a:t>1、不能。 </a:t>
            </a:r>
          </a:p>
          <a:p>
            <a:pPr eaLnBrk="1" hangingPunct="1"/>
            <a:r>
              <a:rPr lang="zh-CN" altLang="en-US" b="1">
                <a:solidFill>
                  <a:srgbClr val="3333CC"/>
                </a:solidFill>
              </a:rPr>
              <a:t>2、解释该词在文中的意思。</a:t>
            </a:r>
          </a:p>
          <a:p>
            <a:pPr eaLnBrk="1" hangingPunct="1"/>
            <a:r>
              <a:rPr lang="zh-CN" altLang="en-US" b="1">
                <a:solidFill>
                  <a:srgbClr val="3333CC"/>
                </a:solidFill>
              </a:rPr>
              <a:t>3、若删去，句子意思变成了“、、、”，不符合实际</a:t>
            </a:r>
          </a:p>
          <a:p>
            <a:pPr eaLnBrk="1" hangingPunct="1"/>
            <a:r>
              <a:rPr lang="zh-CN" altLang="en-US" b="1">
                <a:solidFill>
                  <a:srgbClr val="3333CC"/>
                </a:solidFill>
              </a:rPr>
              <a:t>4、XX词体现了说明文语言的准确性。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99">
            <a:extLst>
              <a:ext uri="{FF2B5EF4-FFF2-40B4-BE49-F238E27FC236}">
                <a16:creationId xmlns:a16="http://schemas.microsoft.com/office/drawing/2014/main" id="{EE7EED02-6035-4F42-A16B-370133BE8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2713" y="153988"/>
            <a:ext cx="50800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《冬眠的奥秘》</a:t>
            </a:r>
          </a:p>
        </p:txBody>
      </p:sp>
      <p:sp>
        <p:nvSpPr>
          <p:cNvPr id="14339" name="文本框 1">
            <a:extLst>
              <a:ext uri="{FF2B5EF4-FFF2-40B4-BE49-F238E27FC236}">
                <a16:creationId xmlns:a16="http://schemas.microsoft.com/office/drawing/2014/main" id="{AC9692CA-F966-41F7-B874-1AB79591E842}"/>
              </a:ext>
            </a:extLst>
          </p:cNvPr>
          <p:cNvSpPr txBox="1"/>
          <p:nvPr/>
        </p:nvSpPr>
        <p:spPr>
          <a:xfrm>
            <a:off x="1895475" y="739776"/>
            <a:ext cx="8561388" cy="3246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 eaLnBrk="0" fontAlgn="base" hangingPunct="0">
              <a:lnSpc>
                <a:spcPts val="276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严寒的冬天，我们总是向往着在被窝里长眠一冬——能像狗熊和青蛙那样冬眠就好了。然而我们大都不知道：那些冬眠的动物们，掌握着我们人类尚不知晓的惊天奥秘。冬眠的意义在于，尽量减少身体内外的生命活动，将能量消耗降到最低，以挨过环境严酷的时间段。动物冬眠时，能把生命的时钟调得极慢。比如生活在北美洲的普通箱龟，冬眠时心脏5~10分钟才跳1次，实在让人惊叹。更夸张的是，它们几乎完全不呼吸，只靠皮肤吸入少许氧气！</a:t>
            </a:r>
          </a:p>
        </p:txBody>
      </p:sp>
      <p:sp>
        <p:nvSpPr>
          <p:cNvPr id="14340" name="文本框 2">
            <a:extLst>
              <a:ext uri="{FF2B5EF4-FFF2-40B4-BE49-F238E27FC236}">
                <a16:creationId xmlns:a16="http://schemas.microsoft.com/office/drawing/2014/main" id="{33E1DB65-C833-4658-8131-F8E420338774}"/>
              </a:ext>
            </a:extLst>
          </p:cNvPr>
          <p:cNvSpPr txBox="1"/>
          <p:nvPr/>
        </p:nvSpPr>
        <p:spPr>
          <a:xfrm>
            <a:off x="2041526" y="4819652"/>
            <a:ext cx="8340725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8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不能删去。“几乎”表示大多数而非全部，说明生活在北美洲的普通箱龟冬眠时还是有呼吸的，若删去，意思变为一点儿都不呼吸，与实际不符，从而体现了说明文语言的准确性。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7427A5-2C48-439E-AEF9-FC00FE47A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1086" y="4135439"/>
            <a:ext cx="7037705" cy="47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文中加点的词“几乎”能否删去？为什么？ </a:t>
            </a:r>
          </a:p>
        </p:txBody>
      </p:sp>
      <p:sp>
        <p:nvSpPr>
          <p:cNvPr id="54277" name="Text Box 6">
            <a:extLst>
              <a:ext uri="{FF2B5EF4-FFF2-40B4-BE49-F238E27FC236}">
                <a16:creationId xmlns:a16="http://schemas.microsoft.com/office/drawing/2014/main" id="{C946B7B6-3699-490B-9E8A-07C9F517DD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1"/>
            <a:ext cx="246888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牛刀小试：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C7304A1-0045-41BD-9DBB-8414A6B2AD31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208213" y="3141663"/>
            <a:ext cx="9144000" cy="4525962"/>
          </a:xfrm>
        </p:spPr>
        <p:txBody>
          <a:bodyPr/>
          <a:lstStyle/>
          <a:p>
            <a:pPr eaLnBrk="1" hangingPunct="1"/>
            <a:r>
              <a:rPr lang="en-US" altLang="zh-CN" sz="36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1、了解说明文考点 </a:t>
            </a:r>
          </a:p>
          <a:p>
            <a:pPr eaLnBrk="1" hangingPunct="1"/>
            <a:r>
              <a:rPr lang="en-US" altLang="zh-CN" sz="36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2、熟悉说明文考查的题型</a:t>
            </a:r>
          </a:p>
          <a:p>
            <a:pPr eaLnBrk="1" hangingPunct="1"/>
            <a:r>
              <a:rPr lang="en-US" altLang="zh-CN" sz="36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3、训练解题思路与技巧 </a:t>
            </a:r>
          </a:p>
        </p:txBody>
      </p:sp>
      <p:sp>
        <p:nvSpPr>
          <p:cNvPr id="34819" name="Text Box 3">
            <a:extLst>
              <a:ext uri="{FF2B5EF4-FFF2-40B4-BE49-F238E27FC236}">
                <a16:creationId xmlns:a16="http://schemas.microsoft.com/office/drawing/2014/main" id="{5C797A6D-2D2B-4EA3-BC08-B5843B6B9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6276" y="1773238"/>
            <a:ext cx="3313113" cy="9144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54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学习目标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A210CD1F-2437-4C6D-9134-8EE502ED37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0"/>
            <a:ext cx="8229600" cy="1397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zh-CN" altLang="en-US" sz="2400" b="1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b="1">
              <a:solidFill>
                <a:srgbClr val="FF33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>
                <a:solidFill>
                  <a:srgbClr val="FF3300"/>
                </a:solidFill>
              </a:rPr>
              <a:t>题型二：加点词有何作用？</a:t>
            </a:r>
          </a:p>
        </p:txBody>
      </p:sp>
      <p:sp>
        <p:nvSpPr>
          <p:cNvPr id="27651" name="Text Box 3">
            <a:extLst>
              <a:ext uri="{FF2B5EF4-FFF2-40B4-BE49-F238E27FC236}">
                <a16:creationId xmlns:a16="http://schemas.microsoft.com/office/drawing/2014/main" id="{7EC10F10-09A1-4AD4-B18F-7279F96F1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4962527"/>
            <a:ext cx="760444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答题方法：1、解释加点词意思。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2、解释加点词在句子中的意思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3、XX词体现了说明文语言的准确性。</a:t>
            </a:r>
          </a:p>
        </p:txBody>
      </p:sp>
      <p:sp>
        <p:nvSpPr>
          <p:cNvPr id="27652" name="Text Box 4">
            <a:extLst>
              <a:ext uri="{FF2B5EF4-FFF2-40B4-BE49-F238E27FC236}">
                <a16:creationId xmlns:a16="http://schemas.microsoft.com/office/drawing/2014/main" id="{8F82C8A6-D916-4CE2-B836-3F28CACD5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1" y="1557338"/>
            <a:ext cx="7580313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如：“天上的薄云，往往是天气晴朗的象征”。这句话中加点词“往往”有何表达果？</a:t>
            </a:r>
          </a:p>
        </p:txBody>
      </p:sp>
      <p:sp>
        <p:nvSpPr>
          <p:cNvPr id="27653" name="Text Box 5">
            <a:extLst>
              <a:ext uri="{FF2B5EF4-FFF2-40B4-BE49-F238E27FC236}">
                <a16:creationId xmlns:a16="http://schemas.microsoft.com/office/drawing/2014/main" id="{345C055B-41DA-48E1-BECC-5F6F2DEA3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3213100"/>
            <a:ext cx="8135937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答：“往往”是大多数的意思，说明天上的薄云大多预示着天气晴朗，但不排除特殊情况。“往往”一词体现了说明文语言的准确性。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  <p:bldP spid="27651" grpId="0"/>
      <p:bldP spid="27652" grpId="0"/>
      <p:bldP spid="276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991971B2-0E0D-4D12-9754-A282C669B3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85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>
                <a:solidFill>
                  <a:srgbClr val="FF3300"/>
                </a:solidFill>
              </a:rPr>
              <a:t>题型三：某个词能否替换为另一个词语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4E80C6A-1358-43B3-B030-D4077C25D1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3716339"/>
            <a:ext cx="8229600" cy="34559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/>
              <a:t>答题方法：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/>
              <a:t>1、不能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/>
              <a:t>2、解释原词意思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/>
              <a:t>3、解释所换词意思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/>
              <a:t>4、若替换，不符合实际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/>
              <a:t>5、XX词体现了说明文语言的准确性。</a:t>
            </a:r>
          </a:p>
        </p:txBody>
      </p:sp>
      <p:sp>
        <p:nvSpPr>
          <p:cNvPr id="28676" name="Text Box 4">
            <a:extLst>
              <a:ext uri="{FF2B5EF4-FFF2-40B4-BE49-F238E27FC236}">
                <a16:creationId xmlns:a16="http://schemas.microsoft.com/office/drawing/2014/main" id="{FAE65105-1BB8-41DA-B855-624CCB9AA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954089"/>
            <a:ext cx="9526905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如： “我们看得见的星星，绝大多数是恒星。”句中的“绝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大多数”能否换成“都”，为什么？ </a:t>
            </a:r>
          </a:p>
        </p:txBody>
      </p:sp>
      <p:sp>
        <p:nvSpPr>
          <p:cNvPr id="28677" name="Text Box 5">
            <a:extLst>
              <a:ext uri="{FF2B5EF4-FFF2-40B4-BE49-F238E27FC236}">
                <a16:creationId xmlns:a16="http://schemas.microsoft.com/office/drawing/2014/main" id="{9B1C6AF0-893E-4A69-B47B-C4A810BB7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6" y="2009775"/>
            <a:ext cx="7887018" cy="155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答：不能。“绝大多数”表明大部分，不表示全部，说明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我们看得见的星星不全都是恒星。而“都”表示全部，表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明我们看得见的星星都是恒星。若替换，不符合实际。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“绝大多数”一词体现了说明文语言的准确性。</a:t>
            </a:r>
          </a:p>
        </p:txBody>
      </p:sp>
      <p:contentPart p14:bwMode="auto" r:id="rId2">
        <p14:nvContentPartPr>
          <p14:cNvPr id="1026" name="Ink 6">
            <a:extLst>
              <a:ext uri="{FF2B5EF4-FFF2-40B4-BE49-F238E27FC236}">
                <a16:creationId xmlns:a16="http://schemas.microsoft.com/office/drawing/2014/main" id="{DE6F633D-179A-40BE-8D20-30E17C2446CC}"/>
              </a:ext>
            </a:extLst>
          </p14:cNvPr>
          <p14:cNvContentPartPr/>
          <p14:nvPr/>
        </p14:nvContentPartPr>
        <p14:xfrm>
          <a:off x="4503739" y="5159375"/>
          <a:ext cx="388937" cy="312738"/>
        </p14:xfrm>
      </p:contentPart>
      <p:contentPart p14:bwMode="auto" r:id="rId3">
        <p14:nvContentPartPr>
          <p14:cNvPr id="1027" name="Ink 7">
            <a:extLst>
              <a:ext uri="{FF2B5EF4-FFF2-40B4-BE49-F238E27FC236}">
                <a16:creationId xmlns:a16="http://schemas.microsoft.com/office/drawing/2014/main" id="{46247300-1912-45BA-BA0A-FE131A8C50D0}"/>
              </a:ext>
            </a:extLst>
          </p14:cNvPr>
          <p14:cNvContentPartPr/>
          <p14:nvPr/>
        </p14:nvContentPartPr>
        <p14:xfrm>
          <a:off x="7010400" y="5532439"/>
          <a:ext cx="1588" cy="1587"/>
        </p14:xfrm>
      </p:contentPart>
      <p:contentPart p14:bwMode="auto" r:id="rId4">
        <p14:nvContentPartPr>
          <p14:cNvPr id="1028" name="Ink 8">
            <a:extLst>
              <a:ext uri="{FF2B5EF4-FFF2-40B4-BE49-F238E27FC236}">
                <a16:creationId xmlns:a16="http://schemas.microsoft.com/office/drawing/2014/main" id="{536203E3-1716-4133-8FCF-6CD16D70D46F}"/>
              </a:ext>
            </a:extLst>
          </p14:cNvPr>
          <p14:cNvContentPartPr/>
          <p14:nvPr/>
        </p14:nvContentPartPr>
        <p14:xfrm>
          <a:off x="7581900" y="4846639"/>
          <a:ext cx="1588" cy="1587"/>
        </p14:xfrm>
      </p:contentPart>
      <p:contentPart p14:bwMode="auto" r:id="rId5">
        <p14:nvContentPartPr>
          <p14:cNvPr id="1029" name="Ink 9">
            <a:extLst>
              <a:ext uri="{FF2B5EF4-FFF2-40B4-BE49-F238E27FC236}">
                <a16:creationId xmlns:a16="http://schemas.microsoft.com/office/drawing/2014/main" id="{E8992CF7-D289-494A-A88A-ED960B847CCA}"/>
              </a:ext>
            </a:extLst>
          </p14:cNvPr>
          <p14:cNvContentPartPr/>
          <p14:nvPr/>
        </p14:nvContentPartPr>
        <p14:xfrm>
          <a:off x="10126664" y="-1"/>
          <a:ext cx="1587" cy="1589"/>
        </p14:xfrm>
      </p:contentPar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2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20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uiExpand="1" build="p"/>
      <p:bldP spid="28676" grpId="0"/>
      <p:bldP spid="286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5" name="Text Box 2">
            <a:extLst>
              <a:ext uri="{FF2B5EF4-FFF2-40B4-BE49-F238E27FC236}">
                <a16:creationId xmlns:a16="http://schemas.microsoft.com/office/drawing/2014/main" id="{1D8E6419-D421-40C5-B18B-30F3D8934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3357563"/>
            <a:ext cx="8534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2.在我国福建、台湾、广东、海南部分沿海滩涂地区，生长着一片片常绿灌木和小乔木。“部分”一词能否换成“全部”，为什么？</a:t>
            </a:r>
          </a:p>
        </p:txBody>
      </p:sp>
      <p:sp>
        <p:nvSpPr>
          <p:cNvPr id="57346" name="Text Box 3">
            <a:extLst>
              <a:ext uri="{FF2B5EF4-FFF2-40B4-BE49-F238E27FC236}">
                <a16:creationId xmlns:a16="http://schemas.microsoft.com/office/drawing/2014/main" id="{92A2AEDE-8310-4D6E-8E62-FFCD738F7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1268413"/>
            <a:ext cx="8382000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1.我国的石拱桥几乎到处都有。“几乎”有什么作用？</a:t>
            </a:r>
          </a:p>
        </p:txBody>
      </p:sp>
      <p:sp>
        <p:nvSpPr>
          <p:cNvPr id="29700" name="Text Box 4">
            <a:extLst>
              <a:ext uri="{FF2B5EF4-FFF2-40B4-BE49-F238E27FC236}">
                <a16:creationId xmlns:a16="http://schemas.microsoft.com/office/drawing/2014/main" id="{E28FEDD5-563A-46A0-90B4-0F5CE2307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916114"/>
            <a:ext cx="87820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“几乎”是接近的意思，说明我国石拱桥分布很广，但不是到处都有。 “几乎” 一词体现了说明文语言的准确性。</a:t>
            </a:r>
          </a:p>
        </p:txBody>
      </p:sp>
      <p:sp>
        <p:nvSpPr>
          <p:cNvPr id="29701" name="Text Box 5">
            <a:extLst>
              <a:ext uri="{FF2B5EF4-FFF2-40B4-BE49-F238E27FC236}">
                <a16:creationId xmlns:a16="http://schemas.microsoft.com/office/drawing/2014/main" id="{1589D305-87D3-4AAE-92F0-80B15F4131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4868864"/>
            <a:ext cx="8534400" cy="222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不能。“部分”指的是局部，说明不是所有的沿海滩涂地区都生长常绿灌木和小乔木。“全部” 说明所有的沿海滩涂地区都生长常绿灌木和小乔木。如果换了，不符合实际。 “部分”一词体现了说明文语言的准确性。</a:t>
            </a:r>
          </a:p>
        </p:txBody>
      </p:sp>
      <p:sp>
        <p:nvSpPr>
          <p:cNvPr id="57349" name="Text Box 6">
            <a:extLst>
              <a:ext uri="{FF2B5EF4-FFF2-40B4-BE49-F238E27FC236}">
                <a16:creationId xmlns:a16="http://schemas.microsoft.com/office/drawing/2014/main" id="{D0E6B903-E900-4108-B1D5-BEF2388902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404814"/>
            <a:ext cx="246888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牛刀小试：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69" name="Text Box 4">
            <a:extLst>
              <a:ext uri="{FF2B5EF4-FFF2-40B4-BE49-F238E27FC236}">
                <a16:creationId xmlns:a16="http://schemas.microsoft.com/office/drawing/2014/main" id="{919AF3AA-56E7-43A6-9B40-22001EE90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1196975"/>
            <a:ext cx="8496300" cy="4480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天然物种基因库——尖峰岭（节选）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植物的丰富带来动物的繁荣，尖峰岭生物物种的多样性位居全国前列。这里栖息的兽类有20多种，其中有被列为国家一级保护动物的长臂猿及金钱豹、水鹿、蟒蛇、飞狸等鸟类有100多种，占全岛鸟类的40%左右。</a:t>
            </a:r>
          </a:p>
        </p:txBody>
      </p:sp>
      <p:sp>
        <p:nvSpPr>
          <p:cNvPr id="58370" name="WordArt 5">
            <a:extLst>
              <a:ext uri="{FF2B5EF4-FFF2-40B4-BE49-F238E27FC236}">
                <a16:creationId xmlns:a16="http://schemas.microsoft.com/office/drawing/2014/main" id="{87F7DE18-F73E-48C3-9B0F-086CEA52050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919288" y="188914"/>
            <a:ext cx="2862262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我来当老师</a:t>
            </a:r>
          </a:p>
        </p:txBody>
      </p:sp>
      <p:pic>
        <p:nvPicPr>
          <p:cNvPr id="58371" name="WordArt 6">
            <a:extLst>
              <a:ext uri="{FF2B5EF4-FFF2-40B4-BE49-F238E27FC236}">
                <a16:creationId xmlns:a16="http://schemas.microsoft.com/office/drawing/2014/main" id="{232AB476-22B8-4451-AA4B-A5EED2E35B1E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6564" y="317501"/>
            <a:ext cx="284162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7">
            <a:extLst>
              <a:ext uri="{FF2B5EF4-FFF2-40B4-BE49-F238E27FC236}">
                <a16:creationId xmlns:a16="http://schemas.microsoft.com/office/drawing/2014/main" id="{C01AFB4D-E50E-4D86-8E3B-48221D50E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6524626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8">
            <a:extLst>
              <a:ext uri="{FF2B5EF4-FFF2-40B4-BE49-F238E27FC236}">
                <a16:creationId xmlns:a16="http://schemas.microsoft.com/office/drawing/2014/main" id="{A9B1AC64-AE2D-455D-9E73-8C8E34376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2126" y="-241300"/>
            <a:ext cx="2555875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流程图: 终止 1">
            <a:extLst>
              <a:ext uri="{FF2B5EF4-FFF2-40B4-BE49-F238E27FC236}">
                <a16:creationId xmlns:a16="http://schemas.microsoft.com/office/drawing/2014/main" id="{7073B946-3F3F-4B49-9EDC-7EC99D51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1" y="2349500"/>
            <a:ext cx="5903913" cy="935038"/>
          </a:xfrm>
          <a:prstGeom prst="flowChartTerminator">
            <a:avLst/>
          </a:prstGeom>
          <a:noFill/>
          <a:ln w="3810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文本框 2">
            <a:extLst>
              <a:ext uri="{FF2B5EF4-FFF2-40B4-BE49-F238E27FC236}">
                <a16:creationId xmlns:a16="http://schemas.microsoft.com/office/drawing/2014/main" id="{C4672336-5211-4151-8C05-085129E69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7827" y="1784350"/>
            <a:ext cx="223202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中心句</a:t>
            </a:r>
          </a:p>
        </p:txBody>
      </p:sp>
      <p:sp>
        <p:nvSpPr>
          <p:cNvPr id="30729" name="Oval 9">
            <a:extLst>
              <a:ext uri="{FF2B5EF4-FFF2-40B4-BE49-F238E27FC236}">
                <a16:creationId xmlns:a16="http://schemas.microsoft.com/office/drawing/2014/main" id="{D8004930-A47D-4559-B878-B18C8DACA1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888" y="3357564"/>
            <a:ext cx="360362" cy="287337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0" name="Oval 10">
            <a:extLst>
              <a:ext uri="{FF2B5EF4-FFF2-40B4-BE49-F238E27FC236}">
                <a16:creationId xmlns:a16="http://schemas.microsoft.com/office/drawing/2014/main" id="{78E6B904-A3F7-4221-B413-2E73C9C20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4365626"/>
            <a:ext cx="431800" cy="360363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1" name="Oval 11">
            <a:extLst>
              <a:ext uri="{FF2B5EF4-FFF2-40B4-BE49-F238E27FC236}">
                <a16:creationId xmlns:a16="http://schemas.microsoft.com/office/drawing/2014/main" id="{D774C2DA-14AA-4F51-90EC-A96FBED4C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8163" y="4221164"/>
            <a:ext cx="863600" cy="503237"/>
          </a:xfrm>
          <a:prstGeom prst="ellipse">
            <a:avLst/>
          </a:prstGeom>
          <a:noFill/>
          <a:ln w="38100">
            <a:solidFill>
              <a:srgbClr val="9900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8" grpId="0"/>
      <p:bldP spid="30729" grpId="0"/>
      <p:bldP spid="30730" grpId="0"/>
      <p:bldP spid="307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3" name="WordArt 18">
            <a:extLst>
              <a:ext uri="{FF2B5EF4-FFF2-40B4-BE49-F238E27FC236}">
                <a16:creationId xmlns:a16="http://schemas.microsoft.com/office/drawing/2014/main" id="{49093CA2-6CE5-477E-88DB-2FC7A6756EB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640013" y="188913"/>
            <a:ext cx="4121150" cy="11303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6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  <a:contourClr>
                <a:srgbClr val="FF0000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30" b="1" kern="1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实战演练</a:t>
            </a:r>
          </a:p>
        </p:txBody>
      </p:sp>
      <p:sp>
        <p:nvSpPr>
          <p:cNvPr id="59394" name="文本框 3">
            <a:extLst>
              <a:ext uri="{FF2B5EF4-FFF2-40B4-BE49-F238E27FC236}">
                <a16:creationId xmlns:a16="http://schemas.microsoft.com/office/drawing/2014/main" id="{C9466CD4-93EF-4C57-A14A-C0DFE5871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563" y="4957764"/>
            <a:ext cx="6583362" cy="131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中考预测：关注海南本土文化、  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99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风俗等方面的说明文。   </a:t>
            </a:r>
          </a:p>
        </p:txBody>
      </p:sp>
      <p:sp>
        <p:nvSpPr>
          <p:cNvPr id="59395" name="Text Box 6">
            <a:extLst>
              <a:ext uri="{FF2B5EF4-FFF2-40B4-BE49-F238E27FC236}">
                <a16:creationId xmlns:a16="http://schemas.microsoft.com/office/drawing/2014/main" id="{0E820156-213E-419B-81B8-62B9DD476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1389" y="2365375"/>
            <a:ext cx="3109912" cy="161544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5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通读全文  整体感知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5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找出方法   分析作用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5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品味语言   体会准确</a:t>
            </a:r>
          </a:p>
        </p:txBody>
      </p:sp>
      <p:sp>
        <p:nvSpPr>
          <p:cNvPr id="59396" name="Text Box 7">
            <a:extLst>
              <a:ext uri="{FF2B5EF4-FFF2-40B4-BE49-F238E27FC236}">
                <a16:creationId xmlns:a16="http://schemas.microsoft.com/office/drawing/2014/main" id="{16E25479-93A3-4E30-A770-660D78040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7" y="1368426"/>
            <a:ext cx="2538413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综合阅读</a:t>
            </a:r>
          </a:p>
        </p:txBody>
      </p:sp>
      <p:sp>
        <p:nvSpPr>
          <p:cNvPr id="59397" name="文本框 1">
            <a:extLst>
              <a:ext uri="{FF2B5EF4-FFF2-40B4-BE49-F238E27FC236}">
                <a16:creationId xmlns:a16="http://schemas.microsoft.com/office/drawing/2014/main" id="{63272197-2AA2-4BBA-AABA-6BAC8D888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2133601"/>
            <a:ext cx="5111750" cy="252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阅读：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《天然物种基因库——尖峰岭》的1/3/4题</a:t>
            </a:r>
          </a:p>
        </p:txBody>
      </p:sp>
    </p:spTree>
  </p:cSld>
  <p:clrMapOvr>
    <a:masterClrMapping/>
  </p:clrMapOvr>
  <p:transition spd="slow"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0417" name="Picture 2">
            <a:extLst>
              <a:ext uri="{FF2B5EF4-FFF2-40B4-BE49-F238E27FC236}">
                <a16:creationId xmlns:a16="http://schemas.microsoft.com/office/drawing/2014/main" id="{81F05039-45FB-47F2-8A1A-6AEC1EA49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1" y="0"/>
            <a:ext cx="9394825" cy="724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8" name="Text Box 3">
            <a:extLst>
              <a:ext uri="{FF2B5EF4-FFF2-40B4-BE49-F238E27FC236}">
                <a16:creationId xmlns:a16="http://schemas.microsoft.com/office/drawing/2014/main" id="{17C2DE98-C9BF-4531-B1E2-8E74E9879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836613"/>
            <a:ext cx="70580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D6009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这节课，我们学到了什么？</a:t>
            </a:r>
          </a:p>
        </p:txBody>
      </p:sp>
      <p:sp>
        <p:nvSpPr>
          <p:cNvPr id="32772" name="Text Box 4">
            <a:extLst>
              <a:ext uri="{FF2B5EF4-FFF2-40B4-BE49-F238E27FC236}">
                <a16:creationId xmlns:a16="http://schemas.microsoft.com/office/drawing/2014/main" id="{3AA5014E-F2FA-47EE-B9A7-7E84E9F55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1" y="1844675"/>
            <a:ext cx="712787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一、复习巩固说明文的有关知识</a:t>
            </a:r>
          </a:p>
        </p:txBody>
      </p:sp>
      <p:sp>
        <p:nvSpPr>
          <p:cNvPr id="32773" name="Text Box 5">
            <a:extLst>
              <a:ext uri="{FF2B5EF4-FFF2-40B4-BE49-F238E27FC236}">
                <a16:creationId xmlns:a16="http://schemas.microsoft.com/office/drawing/2014/main" id="{92FB7DA1-D7F8-4127-B787-4C86F92FA9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2636838"/>
            <a:ext cx="9144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二、学习各种题型的解题方法与技巧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1、找说明对象、 特征。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2、判断说明顺序。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3、辨析说明方法，分析其作用。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4、分析说明文语言的准确性。</a:t>
            </a:r>
          </a:p>
        </p:txBody>
      </p:sp>
      <p:sp>
        <p:nvSpPr>
          <p:cNvPr id="60421" name="Text Box 6">
            <a:extLst>
              <a:ext uri="{FF2B5EF4-FFF2-40B4-BE49-F238E27FC236}">
                <a16:creationId xmlns:a16="http://schemas.microsoft.com/office/drawing/2014/main" id="{A063156F-DC84-4CCD-88CC-2E843F8D9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4" y="3429002"/>
            <a:ext cx="5400675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 bwMode="auto">
      <p:bgPr>
        <a:blipFill dpi="0" rotWithShape="0">
          <a:blip r:embed="rId2">
            <a:lum/>
          </a:blip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文本框 1">
            <a:extLst>
              <a:ext uri="{FF2B5EF4-FFF2-40B4-BE49-F238E27FC236}">
                <a16:creationId xmlns:a16="http://schemas.microsoft.com/office/drawing/2014/main" id="{957B1370-50FA-4879-B9DA-1BAAFFC30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2" y="1268414"/>
            <a:ext cx="5249862" cy="131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苦学、巧学、智学、乐学方能取胜！</a:t>
            </a:r>
          </a:p>
        </p:txBody>
      </p:sp>
      <p:sp>
        <p:nvSpPr>
          <p:cNvPr id="33795" name="文本框 2">
            <a:extLst>
              <a:ext uri="{FF2B5EF4-FFF2-40B4-BE49-F238E27FC236}">
                <a16:creationId xmlns:a16="http://schemas.microsoft.com/office/drawing/2014/main" id="{401A4452-820F-4B47-8814-58D880C7D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5452" y="703264"/>
            <a:ext cx="491807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文本框 5">
            <a:extLst>
              <a:ext uri="{FF2B5EF4-FFF2-40B4-BE49-F238E27FC236}">
                <a16:creationId xmlns:a16="http://schemas.microsoft.com/office/drawing/2014/main" id="{6DF3A655-C7B8-4D79-80D8-E2C503DA6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704" y="3429002"/>
            <a:ext cx="6049962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知己知彼，百战不殆！</a:t>
            </a:r>
          </a:p>
        </p:txBody>
      </p:sp>
      <p:sp>
        <p:nvSpPr>
          <p:cNvPr id="61445" name="文本框 6">
            <a:extLst>
              <a:ext uri="{FF2B5EF4-FFF2-40B4-BE49-F238E27FC236}">
                <a16:creationId xmlns:a16="http://schemas.microsoft.com/office/drawing/2014/main" id="{EB52DE8D-8FEA-4E84-BD75-10B89A617B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7836" y="1169989"/>
            <a:ext cx="1021080" cy="245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zh-CN" altLang="en-US" sz="5500" b="1">
              <a:solidFill>
                <a:srgbClr val="99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 bwMode="auto">
      <p:bgPr>
        <a:blipFill dpi="0" rotWithShape="0">
          <a:blip r:embed="rId2">
            <a:lum/>
          </a:blip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文本框 1">
            <a:extLst>
              <a:ext uri="{FF2B5EF4-FFF2-40B4-BE49-F238E27FC236}">
                <a16:creationId xmlns:a16="http://schemas.microsoft.com/office/drawing/2014/main" id="{CA9C4A87-C074-486D-84F9-36AAE8441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639" y="771526"/>
            <a:ext cx="41878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课后作业</a:t>
            </a:r>
          </a:p>
        </p:txBody>
      </p:sp>
      <p:sp>
        <p:nvSpPr>
          <p:cNvPr id="62467" name="矩形 2">
            <a:extLst>
              <a:ext uri="{FF2B5EF4-FFF2-40B4-BE49-F238E27FC236}">
                <a16:creationId xmlns:a16="http://schemas.microsoft.com/office/drawing/2014/main" id="{15307990-9CD3-40AA-9EC9-6F472A2C2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5" y="2565401"/>
            <a:ext cx="6845300" cy="131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完成《校编学案》88页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《苏公祠的前世今生》</a:t>
            </a:r>
          </a:p>
        </p:txBody>
      </p:sp>
    </p:spTree>
  </p:cSld>
  <p:clrMapOvr>
    <a:masterClrMapping/>
  </p:clrMapOvr>
  <p:transition spd="slow"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ACB050-E651-4609-97E4-516133F47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6814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331D4E58-A025-40F1-80B3-0A477827D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2350" y="158750"/>
            <a:ext cx="7498080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>
                <a:solidFill>
                  <a:srgbClr val="0000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说明文常见的考点</a:t>
            </a:r>
          </a:p>
        </p:txBody>
      </p:sp>
      <p:sp>
        <p:nvSpPr>
          <p:cNvPr id="5124" name="Text Box 4">
            <a:extLst>
              <a:ext uri="{FF2B5EF4-FFF2-40B4-BE49-F238E27FC236}">
                <a16:creationId xmlns:a16="http://schemas.microsoft.com/office/drawing/2014/main" id="{C08DB64C-8B7C-4C72-BDB1-36F3C07FA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6339" y="1600200"/>
            <a:ext cx="7875587" cy="313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1、说明对象及特征。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2、常见说明方法的辨别及作用。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3、理解体会说明文的语言。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4、说明顺序的判断。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5、说明文的结构。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B80CF73-BD92-4933-9FE6-3F3C75778215}"/>
              </a:ext>
            </a:extLst>
          </p:cNvPr>
          <p:cNvSpPr txBox="1"/>
          <p:nvPr/>
        </p:nvSpPr>
        <p:spPr>
          <a:xfrm>
            <a:off x="1515110" y="109526"/>
            <a:ext cx="3535680" cy="76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ln w="22225">
                  <a:solidFill>
                    <a:srgbClr val="FFE2C5"/>
                  </a:solidFill>
                  <a:prstDash val="solid"/>
                </a:ln>
                <a:solidFill>
                  <a:srgbClr val="FFE2C5">
                    <a:lumMod val="40000"/>
                    <a:lumOff val="6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基础知识回顾</a:t>
            </a:r>
          </a:p>
        </p:txBody>
      </p:sp>
      <p:sp>
        <p:nvSpPr>
          <p:cNvPr id="4" name="内容占位符 6">
            <a:extLst>
              <a:ext uri="{FF2B5EF4-FFF2-40B4-BE49-F238E27FC236}">
                <a16:creationId xmlns:a16="http://schemas.microsoft.com/office/drawing/2014/main" id="{6719DB3A-2754-44F4-B527-1C57E6B352A8}"/>
              </a:ext>
            </a:extLst>
          </p:cNvPr>
          <p:cNvSpPr>
            <a:spLocks noGrp="1"/>
          </p:cNvSpPr>
          <p:nvPr/>
        </p:nvSpPr>
        <p:spPr>
          <a:xfrm>
            <a:off x="1647825" y="914400"/>
            <a:ext cx="8896350" cy="3327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ts val="4700"/>
              </a:lnSpc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•说明文按说明对象分：                和               。</a:t>
            </a:r>
          </a:p>
          <a:p>
            <a:pPr eaLnBrk="1" hangingPunct="1">
              <a:lnSpc>
                <a:spcPts val="4700"/>
              </a:lnSpc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说明方法：</a:t>
            </a:r>
          </a:p>
          <a:p>
            <a:pPr eaLnBrk="1" hangingPunct="1">
              <a:lnSpc>
                <a:spcPts val="4700"/>
              </a:lnSpc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、            、             、             、</a:t>
            </a:r>
          </a:p>
          <a:p>
            <a:pPr eaLnBrk="1" hangingPunct="1">
              <a:lnSpc>
                <a:spcPts val="4700"/>
              </a:lnSpc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、            、           。                                                               </a:t>
            </a:r>
          </a:p>
          <a:p>
            <a:pPr eaLnBrk="1" hangingPunct="1">
              <a:lnSpc>
                <a:spcPts val="4700"/>
              </a:lnSpc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说明语言的特点：             、            。</a:t>
            </a:r>
          </a:p>
          <a:p>
            <a:pPr eaLnBrk="1" hangingPunct="1">
              <a:lnSpc>
                <a:spcPts val="4700"/>
              </a:lnSpc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说明顺序：              、              、                。</a:t>
            </a:r>
          </a:p>
          <a:p>
            <a:pPr eaLnBrk="1" hangingPunct="1">
              <a:lnSpc>
                <a:spcPts val="4700"/>
              </a:lnSpc>
              <a:buNone/>
              <a:defRPr/>
            </a:pPr>
            <a:r>
              <a:rPr lang="zh-CN" altLang="en-US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说明结构：               、               。              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927154BB-A88F-40DC-826A-62FF463B1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6424" y="815975"/>
            <a:ext cx="221488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事物说明文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3CCA4D54-253F-4002-B071-D8EBC6E26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6899" y="815975"/>
            <a:ext cx="221488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事理说明文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E46E8BE5-E389-477D-9411-A00D0D2FC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2577" y="4348163"/>
            <a:ext cx="182562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时间顺序</a:t>
            </a: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F0AB78FC-EC2F-43C4-BC2C-B4067D572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8689" y="4348163"/>
            <a:ext cx="182562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空间顺序</a:t>
            </a: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E04DBE3A-3FC0-434C-BE78-39C25F9AE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5452" y="4348163"/>
            <a:ext cx="182562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逻辑顺序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0A52A729-7016-4EE4-B01F-B80C24DC5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0063" y="2286000"/>
            <a:ext cx="15113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举例子</a:t>
            </a:r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2D03B356-444A-4411-A3DE-978B9726D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8700" y="2286000"/>
            <a:ext cx="145415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列数字</a:t>
            </a:r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id="{5CD58DF3-465E-42CA-AFBD-511117B10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9" y="2976563"/>
            <a:ext cx="155257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打比方</a:t>
            </a:r>
          </a:p>
        </p:txBody>
      </p:sp>
      <p:sp>
        <p:nvSpPr>
          <p:cNvPr id="28" name="TextBox 12">
            <a:extLst>
              <a:ext uri="{FF2B5EF4-FFF2-40B4-BE49-F238E27FC236}">
                <a16:creationId xmlns:a16="http://schemas.microsoft.com/office/drawing/2014/main" id="{72C10B12-439F-4456-B542-15FBFE505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3763" y="2286001"/>
            <a:ext cx="155257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作比较</a:t>
            </a:r>
          </a:p>
        </p:txBody>
      </p:sp>
      <p:sp>
        <p:nvSpPr>
          <p:cNvPr id="29" name="TextBox 12">
            <a:extLst>
              <a:ext uri="{FF2B5EF4-FFF2-40B4-BE49-F238E27FC236}">
                <a16:creationId xmlns:a16="http://schemas.microsoft.com/office/drawing/2014/main" id="{117FBC07-D4B2-4B37-9ECE-D53C4435A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9426" y="2978151"/>
            <a:ext cx="155257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引用</a:t>
            </a:r>
          </a:p>
        </p:txBody>
      </p:sp>
      <p:sp>
        <p:nvSpPr>
          <p:cNvPr id="30" name="TextBox 12">
            <a:extLst>
              <a:ext uri="{FF2B5EF4-FFF2-40B4-BE49-F238E27FC236}">
                <a16:creationId xmlns:a16="http://schemas.microsoft.com/office/drawing/2014/main" id="{E0B0D1D2-7341-46B6-8327-C16F1B1447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9714" y="2286000"/>
            <a:ext cx="155257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下定义</a:t>
            </a: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id="{675B4CBB-9C4A-45E4-9C9E-7252D35B3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4" y="2978149"/>
            <a:ext cx="155257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分类别</a:t>
            </a:r>
          </a:p>
        </p:txBody>
      </p:sp>
      <p:sp>
        <p:nvSpPr>
          <p:cNvPr id="32" name="TextBox 12">
            <a:extLst>
              <a:ext uri="{FF2B5EF4-FFF2-40B4-BE49-F238E27FC236}">
                <a16:creationId xmlns:a16="http://schemas.microsoft.com/office/drawing/2014/main" id="{264E6918-DDB4-413D-8E2F-6176584EA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9714" y="3657600"/>
            <a:ext cx="155257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准确性</a:t>
            </a:r>
          </a:p>
        </p:txBody>
      </p:sp>
      <p:sp>
        <p:nvSpPr>
          <p:cNvPr id="33" name="TextBox 12">
            <a:extLst>
              <a:ext uri="{FF2B5EF4-FFF2-40B4-BE49-F238E27FC236}">
                <a16:creationId xmlns:a16="http://schemas.microsoft.com/office/drawing/2014/main" id="{1E35442B-FB30-46F4-84E1-D99E8A96C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088" y="3657600"/>
            <a:ext cx="155257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生动性</a:t>
            </a: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FA085385-3451-4C27-919F-FA3DD933D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2577" y="5027613"/>
            <a:ext cx="182562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总分式</a:t>
            </a: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047A3D2D-7FF9-4740-A266-E55EA2F96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1427" y="5027613"/>
            <a:ext cx="182562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递进式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  <p:bldP spid="5" grpId="2"/>
      <p:bldP spid="6" grpId="2"/>
      <p:bldP spid="7" grpId="0"/>
      <p:bldP spid="8" grpId="0"/>
      <p:bldP spid="9" grpId="0"/>
      <p:bldP spid="15" grpId="2"/>
      <p:bldP spid="25" grpId="2"/>
      <p:bldP spid="26" grpId="0"/>
      <p:bldP spid="28" grpId="2"/>
      <p:bldP spid="29" grpId="0"/>
      <p:bldP spid="30" grpId="2"/>
      <p:bldP spid="31" grpId="0"/>
      <p:bldP spid="32" grpId="0"/>
      <p:bldP spid="33" grpId="0"/>
      <p:bldP spid="3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Text Box 5">
            <a:extLst>
              <a:ext uri="{FF2B5EF4-FFF2-40B4-BE49-F238E27FC236}">
                <a16:creationId xmlns:a16="http://schemas.microsoft.com/office/drawing/2014/main" id="{0DDCEF2C-9259-442B-A55B-308E145CF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8438" y="4076702"/>
            <a:ext cx="6337300" cy="39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WordArt 7">
            <a:extLst>
              <a:ext uri="{FF2B5EF4-FFF2-40B4-BE49-F238E27FC236}">
                <a16:creationId xmlns:a16="http://schemas.microsoft.com/office/drawing/2014/main" id="{82B33EE6-4998-4A47-B6F6-F923C444475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648075" y="2133601"/>
            <a:ext cx="475138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</a:ln>
                <a:solidFill>
                  <a:srgbClr val="FF0000"/>
                </a:solidFill>
                <a:effectLst>
                  <a:outerShdw dist="563971" dir="14049737" sx="125000" sy="125000" algn="tl" rotWithShape="0">
                    <a:srgbClr val="C7DFD3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说明对象、特征</a:t>
            </a:r>
          </a:p>
        </p:txBody>
      </p:sp>
      <p:pic>
        <p:nvPicPr>
          <p:cNvPr id="38915" name="Picture 8">
            <a:extLst>
              <a:ext uri="{FF2B5EF4-FFF2-40B4-BE49-F238E27FC236}">
                <a16:creationId xmlns:a16="http://schemas.microsoft.com/office/drawing/2014/main" id="{1960BEB0-9183-4B6D-819A-66986067B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92314" y="5949950"/>
            <a:ext cx="8351837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WordArt 10">
            <a:extLst>
              <a:ext uri="{FF2B5EF4-FFF2-40B4-BE49-F238E27FC236}">
                <a16:creationId xmlns:a16="http://schemas.microsoft.com/office/drawing/2014/main" id="{E6262BFB-4B1C-49AD-B7F6-FFD50911B19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448301" y="1014413"/>
            <a:ext cx="24479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考点之一</a:t>
            </a:r>
          </a:p>
        </p:txBody>
      </p:sp>
      <p:pic>
        <p:nvPicPr>
          <p:cNvPr id="38917" name="Picture 11">
            <a:extLst>
              <a:ext uri="{FF2B5EF4-FFF2-40B4-BE49-F238E27FC236}">
                <a16:creationId xmlns:a16="http://schemas.microsoft.com/office/drawing/2014/main" id="{DDA96801-6C0A-4007-8BD0-DEC10D371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4826" y="260351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15">
            <a:extLst>
              <a:ext uri="{FF2B5EF4-FFF2-40B4-BE49-F238E27FC236}">
                <a16:creationId xmlns:a16="http://schemas.microsoft.com/office/drawing/2014/main" id="{76FD6A43-6EFE-4E26-816D-81D2AFDCD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175" y="4221164"/>
            <a:ext cx="79248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说明对象、特征从哪找？</a:t>
            </a:r>
          </a:p>
        </p:txBody>
      </p:sp>
      <p:sp>
        <p:nvSpPr>
          <p:cNvPr id="11272" name="Text Box 16">
            <a:extLst>
              <a:ext uri="{FF2B5EF4-FFF2-40B4-BE49-F238E27FC236}">
                <a16:creationId xmlns:a16="http://schemas.microsoft.com/office/drawing/2014/main" id="{B9221A1B-84F8-4BF1-BA43-BE159130C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0" y="4508500"/>
            <a:ext cx="684053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b="1">
              <a:solidFill>
                <a:srgbClr val="E4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AutoShape 17">
            <a:extLst>
              <a:ext uri="{FF2B5EF4-FFF2-40B4-BE49-F238E27FC236}">
                <a16:creationId xmlns:a16="http://schemas.microsoft.com/office/drawing/2014/main" id="{1794E978-5D61-4628-BC02-79445B2C7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3141663"/>
            <a:ext cx="2700338" cy="1008062"/>
          </a:xfrm>
          <a:prstGeom prst="cloudCallout">
            <a:avLst>
              <a:gd name="adj1" fmla="val -2852"/>
              <a:gd name="adj2" fmla="val 51574"/>
            </a:avLst>
          </a:prstGeom>
          <a:solidFill>
            <a:srgbClr val="CCFFFF"/>
          </a:solidFill>
          <a:ln w="9525">
            <a:solidFill>
              <a:srgbClr val="0099CC"/>
            </a:solidFill>
            <a:rou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请思考</a:t>
            </a:r>
          </a:p>
        </p:txBody>
      </p:sp>
      <p:sp>
        <p:nvSpPr>
          <p:cNvPr id="38921" name="WordArt 11">
            <a:extLst>
              <a:ext uri="{FF2B5EF4-FFF2-40B4-BE49-F238E27FC236}">
                <a16:creationId xmlns:a16="http://schemas.microsoft.com/office/drawing/2014/main" id="{C9BCF76D-C9A3-410E-8049-4418FE984CC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527800" y="404814"/>
            <a:ext cx="32400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2" name="WordArt 11">
            <a:extLst>
              <a:ext uri="{FF2B5EF4-FFF2-40B4-BE49-F238E27FC236}">
                <a16:creationId xmlns:a16="http://schemas.microsoft.com/office/drawing/2014/main" id="{5953BA14-D4E9-4F89-BCD9-3D42A7BFD5E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285818">
            <a:off x="2413000" y="134938"/>
            <a:ext cx="3733800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85912"/>
              </a:avLst>
            </a:prstTxWarp>
            <a:scene3d>
              <a:camera prst="legacyPerspectiveFront">
                <a:rot lat="20519994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1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直击中考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  <p:bldP spid="112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文本框 8194">
            <a:extLst>
              <a:ext uri="{FF2B5EF4-FFF2-40B4-BE49-F238E27FC236}">
                <a16:creationId xmlns:a16="http://schemas.microsoft.com/office/drawing/2014/main" id="{475D4BB2-2CEB-4C7A-A7BC-631076BA1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3563" y="2466976"/>
            <a:ext cx="8678862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常见题型：请指出选文的说明对象并概括其特征。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11243DD-B32F-4045-AE4D-2A261109F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4176" y="482601"/>
            <a:ext cx="7923213" cy="640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考点1：把握说明对象及其特征</a:t>
            </a:r>
          </a:p>
        </p:txBody>
      </p:sp>
      <p:sp>
        <p:nvSpPr>
          <p:cNvPr id="8193" name="Rectangle 3">
            <a:extLst>
              <a:ext uri="{FF2B5EF4-FFF2-40B4-BE49-F238E27FC236}">
                <a16:creationId xmlns:a16="http://schemas.microsoft.com/office/drawing/2014/main" id="{495EEEE3-C3E6-43FB-820B-0A4588F08A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1127126"/>
            <a:ext cx="8802688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70000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说明对象：被说明的事物或被解说的事理就是说明对象。 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EDEB7A47-55BB-423B-8C20-A8E1F5334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1758950"/>
            <a:ext cx="8896350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70000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说明对象的特征：指这一事物区别于其他事物的标志。</a:t>
            </a:r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1BEF04DE-B9E6-4803-8971-3DC90ADFAF53}"/>
              </a:ext>
            </a:extLst>
          </p:cNvPr>
          <p:cNvSpPr>
            <a:spLocks noGrp="1" noRot="1" noChangeArrowheads="1"/>
          </p:cNvSpPr>
          <p:nvPr/>
        </p:nvSpPr>
        <p:spPr>
          <a:xfrm>
            <a:off x="2924175" y="3754438"/>
            <a:ext cx="6343650" cy="5318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kern="0">
                <a:solidFill>
                  <a:srgbClr val="E40000"/>
                </a:solidFill>
                <a:latin typeface="Arial"/>
                <a:ea typeface="隶书" pitchFamily="1" charset="-122"/>
              </a:rPr>
              <a:t>怎样寻找说明对象及特点？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14343B-F7F4-446C-B8AE-04B17D7DAE2B}"/>
              </a:ext>
            </a:extLst>
          </p:cNvPr>
          <p:cNvSpPr txBox="1"/>
          <p:nvPr/>
        </p:nvSpPr>
        <p:spPr>
          <a:xfrm>
            <a:off x="2201863" y="4622802"/>
            <a:ext cx="7562850" cy="174955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80000"/>
              <a:defRPr/>
            </a:pPr>
            <a:r>
              <a:rPr lang="zh-CN" altLang="zh-CN" sz="3200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/>
                <a:ea typeface="华文中宋"/>
                <a:cs typeface="+mn-ea"/>
                <a:sym typeface="+mn-ea"/>
              </a:rPr>
              <a:t>1.看题目（标题中的修饰、限制成分）  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80000"/>
              <a:defRPr/>
            </a:pPr>
            <a:r>
              <a:rPr lang="zh-CN" altLang="zh-CN" sz="3200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/>
                <a:ea typeface="华文中宋"/>
                <a:cs typeface="+mn-ea"/>
                <a:sym typeface="+mn-ea"/>
              </a:rPr>
              <a:t>2.找文章中心句 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Pct val="80000"/>
              <a:defRPr/>
            </a:pPr>
            <a:r>
              <a:rPr lang="zh-CN" altLang="zh-CN" sz="3200" b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/>
                <a:ea typeface="华文中宋"/>
                <a:cs typeface="+mn-ea"/>
                <a:sym typeface="+mn-ea"/>
              </a:rPr>
              <a:t>3.整体感知，综合归纳</a:t>
            </a:r>
          </a:p>
        </p:txBody>
      </p:sp>
      <p:sp>
        <p:nvSpPr>
          <p:cNvPr id="39943" name="文本框 99">
            <a:extLst>
              <a:ext uri="{FF2B5EF4-FFF2-40B4-BE49-F238E27FC236}">
                <a16:creationId xmlns:a16="http://schemas.microsoft.com/office/drawing/2014/main" id="{EA8AC39B-4A78-4496-BCB1-A6B0EEB98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425" y="-14288"/>
            <a:ext cx="31115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方法指导</a:t>
            </a:r>
          </a:p>
        </p:txBody>
      </p:sp>
      <p:pic>
        <p:nvPicPr>
          <p:cNvPr id="3994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47400" y="118491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3" grpId="0"/>
      <p:bldP spid="2" grpId="0"/>
      <p:bldP spid="9218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标题 21505">
            <a:extLst>
              <a:ext uri="{FF2B5EF4-FFF2-40B4-BE49-F238E27FC236}">
                <a16:creationId xmlns:a16="http://schemas.microsoft.com/office/drawing/2014/main" id="{28BE7337-1F28-4F90-B43D-56734476335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495426" y="41275"/>
            <a:ext cx="334962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训练（一）</a:t>
            </a:r>
          </a:p>
        </p:txBody>
      </p:sp>
      <p:sp>
        <p:nvSpPr>
          <p:cNvPr id="21507" name="文本占位符 21506">
            <a:extLst>
              <a:ext uri="{FF2B5EF4-FFF2-40B4-BE49-F238E27FC236}">
                <a16:creationId xmlns:a16="http://schemas.microsoft.com/office/drawing/2014/main" id="{D9E8D0EB-4A5E-4171-8E0B-63DB32774964}"/>
              </a:ext>
            </a:extLst>
          </p:cNvPr>
          <p:cNvSpPr>
            <a:spLocks noGrp="1"/>
          </p:cNvSpPr>
          <p:nvPr/>
        </p:nvSpPr>
        <p:spPr>
          <a:xfrm>
            <a:off x="1752601" y="806450"/>
            <a:ext cx="8474075" cy="4514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825">
              <a:lnSpc>
                <a:spcPts val="394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zh-CN" b="1" noProof="1">
                <a:solidFill>
                  <a:srgbClr val="000000"/>
                </a:solidFill>
                <a:latin typeface="Arial"/>
                <a:ea typeface="华文中宋"/>
              </a:rPr>
              <a:t>         原来，一切生物都需要食物。食物就是一种能够构成躯体和供应能量的物质，例如碳水化合物(包括糖、淀粉、纤维素)、蛋白质、脂肪等等，它们既能构成躯体，又能在呼吸时被免化而放出能量。水和矿物质盐类，虽然也是生物体所必需的，而且也参与躯体的组成，但是它们不能供应能量，跟一般食物不同。 </a:t>
            </a:r>
          </a:p>
          <a:p>
            <a:pPr marL="377825">
              <a:lnSpc>
                <a:spcPts val="394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zh-CN" b="1" noProof="1">
                <a:solidFill>
                  <a:srgbClr val="000000"/>
                </a:solidFill>
                <a:latin typeface="Arial"/>
                <a:ea typeface="华文中宋"/>
              </a:rPr>
              <a:t>说明对象是________ ，</a:t>
            </a:r>
          </a:p>
          <a:p>
            <a:pPr marL="377825">
              <a:lnSpc>
                <a:spcPts val="394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zh-CN" b="1" noProof="1">
                <a:solidFill>
                  <a:srgbClr val="000000"/>
                </a:solidFill>
                <a:latin typeface="Arial"/>
                <a:ea typeface="华文中宋"/>
              </a:rPr>
              <a:t>说明对象的特征是___________ </a:t>
            </a:r>
          </a:p>
        </p:txBody>
      </p:sp>
      <p:sp>
        <p:nvSpPr>
          <p:cNvPr id="21508" name="文本框 21507">
            <a:extLst>
              <a:ext uri="{FF2B5EF4-FFF2-40B4-BE49-F238E27FC236}">
                <a16:creationId xmlns:a16="http://schemas.microsoft.com/office/drawing/2014/main" id="{5F15E3D5-C34E-4793-BB82-B30A5443DD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4351" y="4741864"/>
            <a:ext cx="99568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食物</a:t>
            </a:r>
          </a:p>
        </p:txBody>
      </p:sp>
      <p:sp>
        <p:nvSpPr>
          <p:cNvPr id="21509" name="文本框 21508">
            <a:extLst>
              <a:ext uri="{FF2B5EF4-FFF2-40B4-BE49-F238E27FC236}">
                <a16:creationId xmlns:a16="http://schemas.microsoft.com/office/drawing/2014/main" id="{8439890F-313A-4481-9B28-C0A0970AD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5877" y="5429252"/>
            <a:ext cx="5230813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能够构成躯体和供应能量的物质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98DD6C-89DE-4FE5-A9FE-2C39DE768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2112" y="225425"/>
            <a:ext cx="180848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《食物》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25FB609-249C-4ABF-8EC5-E3CB0EA5ED03}"/>
              </a:ext>
            </a:extLst>
          </p:cNvPr>
          <p:cNvCxnSpPr/>
          <p:nvPr/>
        </p:nvCxnSpPr>
        <p:spPr>
          <a:xfrm>
            <a:off x="3079750" y="1844675"/>
            <a:ext cx="56896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2" uiExpand="1" build="allAtOnce"/>
      <p:bldP spid="21508" grpId="1"/>
      <p:bldP spid="21509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WordArt 5">
            <a:extLst>
              <a:ext uri="{FF2B5EF4-FFF2-40B4-BE49-F238E27FC236}">
                <a16:creationId xmlns:a16="http://schemas.microsoft.com/office/drawing/2014/main" id="{2E904D86-08C7-4B55-99F6-EF71331EA3A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575050" y="2133600"/>
            <a:ext cx="4751388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</a:ln>
                <a:solidFill>
                  <a:srgbClr val="FF0000"/>
                </a:solidFill>
                <a:effectLst>
                  <a:outerShdw dist="563971" dir="14049737" sx="125000" sy="125000" algn="tl" rotWithShape="0">
                    <a:srgbClr val="C7DFD3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说明顺序</a:t>
            </a:r>
          </a:p>
        </p:txBody>
      </p:sp>
      <p:pic>
        <p:nvPicPr>
          <p:cNvPr id="41986" name="Picture 6">
            <a:extLst>
              <a:ext uri="{FF2B5EF4-FFF2-40B4-BE49-F238E27FC236}">
                <a16:creationId xmlns:a16="http://schemas.microsoft.com/office/drawing/2014/main" id="{EF889899-938E-4E82-9A9A-81A2C89D4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4114" y="5734051"/>
            <a:ext cx="727233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WordArt 7">
            <a:extLst>
              <a:ext uri="{FF2B5EF4-FFF2-40B4-BE49-F238E27FC236}">
                <a16:creationId xmlns:a16="http://schemas.microsoft.com/office/drawing/2014/main" id="{CAB28485-6D64-4A39-8DAE-625EFFEF975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782888" y="260351"/>
            <a:ext cx="331311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考点之二</a:t>
            </a:r>
          </a:p>
        </p:txBody>
      </p:sp>
      <p:pic>
        <p:nvPicPr>
          <p:cNvPr id="41988" name="Picture 8">
            <a:extLst>
              <a:ext uri="{FF2B5EF4-FFF2-40B4-BE49-F238E27FC236}">
                <a16:creationId xmlns:a16="http://schemas.microsoft.com/office/drawing/2014/main" id="{4B746094-E747-4019-B4DB-163B779D9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4826" y="260351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9">
            <a:extLst>
              <a:ext uri="{FF2B5EF4-FFF2-40B4-BE49-F238E27FC236}">
                <a16:creationId xmlns:a16="http://schemas.microsoft.com/office/drawing/2014/main" id="{14A5A9FA-3FC8-47AA-B5CB-54F6488B1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3860800"/>
            <a:ext cx="65532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1990" name="WordArt 11">
            <a:extLst>
              <a:ext uri="{FF2B5EF4-FFF2-40B4-BE49-F238E27FC236}">
                <a16:creationId xmlns:a16="http://schemas.microsoft.com/office/drawing/2014/main" id="{E08D096E-B6A6-49DD-BE4A-DF99AAE80CD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285818">
            <a:off x="6456363" y="188913"/>
            <a:ext cx="3733800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85912"/>
              </a:avLst>
            </a:prstTxWarp>
            <a:scene3d>
              <a:camera prst="legacyPerspectiveFront">
                <a:rot lat="20519994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1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直击中考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2">
            <a:extLst>
              <a:ext uri="{FF2B5EF4-FFF2-40B4-BE49-F238E27FC236}">
                <a16:creationId xmlns:a16="http://schemas.microsoft.com/office/drawing/2014/main" id="{D6FEA28C-6A92-47DD-90E6-CC99D50FD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141664"/>
            <a:ext cx="213360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说明顺序</a:t>
            </a:r>
          </a:p>
        </p:txBody>
      </p:sp>
      <p:sp>
        <p:nvSpPr>
          <p:cNvPr id="43010" name="AutoShape 3">
            <a:extLst>
              <a:ext uri="{FF2B5EF4-FFF2-40B4-BE49-F238E27FC236}">
                <a16:creationId xmlns:a16="http://schemas.microsoft.com/office/drawing/2014/main" id="{67E978E9-05D8-4ED3-9AF2-EE599109769A}"/>
              </a:ext>
            </a:extLst>
          </p:cNvPr>
          <p:cNvSpPr/>
          <p:nvPr/>
        </p:nvSpPr>
        <p:spPr bwMode="auto">
          <a:xfrm>
            <a:off x="3503614" y="1414464"/>
            <a:ext cx="288925" cy="4319587"/>
          </a:xfrm>
          <a:prstGeom prst="leftBrace">
            <a:avLst>
              <a:gd name="adj1" fmla="val 12451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Text Box 4">
            <a:extLst>
              <a:ext uri="{FF2B5EF4-FFF2-40B4-BE49-F238E27FC236}">
                <a16:creationId xmlns:a16="http://schemas.microsoft.com/office/drawing/2014/main" id="{27B9DD23-71BE-4CB0-99F8-C19AA2EC9F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538" y="1341439"/>
            <a:ext cx="25146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时间顺序</a:t>
            </a:r>
          </a:p>
        </p:txBody>
      </p:sp>
      <p:sp>
        <p:nvSpPr>
          <p:cNvPr id="43012" name="Text Box 5">
            <a:extLst>
              <a:ext uri="{FF2B5EF4-FFF2-40B4-BE49-F238E27FC236}">
                <a16:creationId xmlns:a16="http://schemas.microsoft.com/office/drawing/2014/main" id="{0B700FEF-A0CE-4A80-B188-4CB942B10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538" y="2998789"/>
            <a:ext cx="20574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空间顺序</a:t>
            </a:r>
          </a:p>
        </p:txBody>
      </p:sp>
      <p:sp>
        <p:nvSpPr>
          <p:cNvPr id="43013" name="Text Box 6">
            <a:extLst>
              <a:ext uri="{FF2B5EF4-FFF2-40B4-BE49-F238E27FC236}">
                <a16:creationId xmlns:a16="http://schemas.microsoft.com/office/drawing/2014/main" id="{B80ED2D1-1F94-453B-9567-1529D1770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538" y="4581525"/>
            <a:ext cx="22098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逻辑顺序</a:t>
            </a:r>
          </a:p>
        </p:txBody>
      </p:sp>
      <p:sp>
        <p:nvSpPr>
          <p:cNvPr id="14343" name="Line 7">
            <a:extLst>
              <a:ext uri="{FF2B5EF4-FFF2-40B4-BE49-F238E27FC236}">
                <a16:creationId xmlns:a16="http://schemas.microsoft.com/office/drawing/2014/main" id="{4617253E-FC87-47C9-BEE8-BAD24CCEB395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1688" y="1703388"/>
            <a:ext cx="914400" cy="0"/>
          </a:xfrm>
          <a:prstGeom prst="line">
            <a:avLst/>
          </a:prstGeom>
          <a:noFill/>
          <a:ln w="9525">
            <a:solidFill>
              <a:srgbClr val="66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Line 8">
            <a:extLst>
              <a:ext uri="{FF2B5EF4-FFF2-40B4-BE49-F238E27FC236}">
                <a16:creationId xmlns:a16="http://schemas.microsoft.com/office/drawing/2014/main" id="{27FBAE76-CAF1-42C2-B7C7-F6C5DCBE20FF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4050" y="3359150"/>
            <a:ext cx="914400" cy="0"/>
          </a:xfrm>
          <a:prstGeom prst="line">
            <a:avLst/>
          </a:prstGeom>
          <a:noFill/>
          <a:ln w="9525">
            <a:solidFill>
              <a:srgbClr val="66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5" name="Line 9">
            <a:extLst>
              <a:ext uri="{FF2B5EF4-FFF2-40B4-BE49-F238E27FC236}">
                <a16:creationId xmlns:a16="http://schemas.microsoft.com/office/drawing/2014/main" id="{7BF918EA-BDAE-4EF3-932B-551668FC41C0}"/>
              </a:ext>
            </a:extLst>
          </p:cNvPr>
          <p:cNvSpPr>
            <a:spLocks noChangeShapeType="1"/>
          </p:cNvSpPr>
          <p:nvPr/>
        </p:nvSpPr>
        <p:spPr bwMode="auto">
          <a:xfrm>
            <a:off x="5878513" y="4941888"/>
            <a:ext cx="914400" cy="0"/>
          </a:xfrm>
          <a:prstGeom prst="line">
            <a:avLst/>
          </a:prstGeom>
          <a:noFill/>
          <a:ln w="9525">
            <a:solidFill>
              <a:srgbClr val="66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Text Box 10">
            <a:extLst>
              <a:ext uri="{FF2B5EF4-FFF2-40B4-BE49-F238E27FC236}">
                <a16:creationId xmlns:a16="http://schemas.microsoft.com/office/drawing/2014/main" id="{A30AA237-CEC1-41C0-A11F-114865946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599" y="1341439"/>
            <a:ext cx="23764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时间词语</a:t>
            </a:r>
          </a:p>
        </p:txBody>
      </p:sp>
      <p:sp>
        <p:nvSpPr>
          <p:cNvPr id="14347" name="Text Box 11">
            <a:extLst>
              <a:ext uri="{FF2B5EF4-FFF2-40B4-BE49-F238E27FC236}">
                <a16:creationId xmlns:a16="http://schemas.microsoft.com/office/drawing/2014/main" id="{AB347A36-5B1C-4DA7-B35A-205AF68A8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264" y="2998789"/>
            <a:ext cx="273685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空间方位词</a:t>
            </a:r>
          </a:p>
        </p:txBody>
      </p:sp>
      <p:sp>
        <p:nvSpPr>
          <p:cNvPr id="14348" name="Text Box 12">
            <a:extLst>
              <a:ext uri="{FF2B5EF4-FFF2-40B4-BE49-F238E27FC236}">
                <a16:creationId xmlns:a16="http://schemas.microsoft.com/office/drawing/2014/main" id="{1684BB0A-8652-443C-80B4-A43CF6E51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1989" y="4537077"/>
            <a:ext cx="3332162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如《苏州园林》</a:t>
            </a:r>
          </a:p>
        </p:txBody>
      </p:sp>
      <p:sp>
        <p:nvSpPr>
          <p:cNvPr id="14349" name="Text Box 13">
            <a:extLst>
              <a:ext uri="{FF2B5EF4-FFF2-40B4-BE49-F238E27FC236}">
                <a16:creationId xmlns:a16="http://schemas.microsoft.com/office/drawing/2014/main" id="{B7EEDA7D-1A70-4F27-AB02-AF69CEE61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3862388"/>
            <a:ext cx="7200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方位：近→远、前→后、左→右、南→北…</a:t>
            </a:r>
          </a:p>
        </p:txBody>
      </p:sp>
      <p:sp>
        <p:nvSpPr>
          <p:cNvPr id="14350" name="Text Box 14">
            <a:extLst>
              <a:ext uri="{FF2B5EF4-FFF2-40B4-BE49-F238E27FC236}">
                <a16:creationId xmlns:a16="http://schemas.microsoft.com/office/drawing/2014/main" id="{A81D3CCA-C858-49B3-9D88-2BA60A06E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539" y="2206625"/>
            <a:ext cx="7127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年代：古→今;   季节：春→冬   一天:早→晚 …</a:t>
            </a:r>
          </a:p>
        </p:txBody>
      </p:sp>
      <p:sp>
        <p:nvSpPr>
          <p:cNvPr id="14351" name="Rectangle 15">
            <a:extLst>
              <a:ext uri="{FF2B5EF4-FFF2-40B4-BE49-F238E27FC236}">
                <a16:creationId xmlns:a16="http://schemas.microsoft.com/office/drawing/2014/main" id="{7BB6A0EA-3610-454E-A039-CEF6EB123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4" y="5229227"/>
            <a:ext cx="6732587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原因→结果      现象→本质    性能→功用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概括→具体      主要→次要    整体→局部……</a:t>
            </a:r>
          </a:p>
        </p:txBody>
      </p:sp>
      <p:pic>
        <p:nvPicPr>
          <p:cNvPr id="43023" name="Picture 16">
            <a:extLst>
              <a:ext uri="{FF2B5EF4-FFF2-40B4-BE49-F238E27FC236}">
                <a16:creationId xmlns:a16="http://schemas.microsoft.com/office/drawing/2014/main" id="{B12470CA-7C2F-4699-B384-4B95818BD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6119814"/>
            <a:ext cx="9144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3" name="Text Box 17">
            <a:extLst>
              <a:ext uri="{FF2B5EF4-FFF2-40B4-BE49-F238E27FC236}">
                <a16:creationId xmlns:a16="http://schemas.microsoft.com/office/drawing/2014/main" id="{562BE3A6-6024-4BE4-B32F-46B692160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9" y="260351"/>
            <a:ext cx="6048375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思路点拨：</a:t>
            </a:r>
          </a:p>
        </p:txBody>
      </p:sp>
      <p:sp>
        <p:nvSpPr>
          <p:cNvPr id="14354" name="文本框 1">
            <a:extLst>
              <a:ext uri="{FF2B5EF4-FFF2-40B4-BE49-F238E27FC236}">
                <a16:creationId xmlns:a16="http://schemas.microsoft.com/office/drawing/2014/main" id="{70ED7224-905B-4F8B-8160-C3247F3AF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4" y="1830388"/>
            <a:ext cx="2520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如《山市》</a:t>
            </a:r>
          </a:p>
        </p:txBody>
      </p:sp>
      <p:sp>
        <p:nvSpPr>
          <p:cNvPr id="14355" name="Text Box 12">
            <a:extLst>
              <a:ext uri="{FF2B5EF4-FFF2-40B4-BE49-F238E27FC236}">
                <a16:creationId xmlns:a16="http://schemas.microsoft.com/office/drawing/2014/main" id="{8BC1EEBD-F14C-47CD-9DD9-928E13072F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4614" y="3441702"/>
            <a:ext cx="2697162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如《于园》</a:t>
            </a:r>
          </a:p>
        </p:txBody>
      </p:sp>
      <p:sp>
        <p:nvSpPr>
          <p:cNvPr id="14356" name="矩形 2">
            <a:extLst>
              <a:ext uri="{FF2B5EF4-FFF2-40B4-BE49-F238E27FC236}">
                <a16:creationId xmlns:a16="http://schemas.microsoft.com/office/drawing/2014/main" id="{DFEE88F6-9183-43F2-A965-8645223AA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9839" y="255588"/>
            <a:ext cx="429768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抓住显著的语言标志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6" grpId="0"/>
      <p:bldP spid="14347" grpId="0"/>
      <p:bldP spid="14348" grpId="0"/>
      <p:bldP spid="14349" grpId="0"/>
      <p:bldP spid="14350" grpId="0"/>
      <p:bldP spid="14351" grpId="0"/>
      <p:bldP spid="14353" grpId="0"/>
      <p:bldP spid="14354" grpId="0"/>
      <p:bldP spid="14355" grpId="0"/>
      <p:bldP spid="1435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华文新魏"/>
        <a:cs typeface="Arial"/>
      </a:majorFont>
      <a:minorFont>
        <a:latin typeface="Arial"/>
        <a:ea typeface="华文中宋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吉祥如意">
  <a:themeElements>
    <a:clrScheme name="2_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2_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204</Paragraphs>
  <Slides>28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8">
      <vt:lpstr>Arial</vt:lpstr>
      <vt:lpstr>华文新魏</vt:lpstr>
      <vt:lpstr>华文中宋</vt:lpstr>
      <vt:lpstr>Wingdings</vt:lpstr>
      <vt:lpstr>楷体_GB2312</vt:lpstr>
      <vt:lpstr>宋体</vt:lpstr>
      <vt:lpstr>Wingdings 2</vt:lpstr>
      <vt:lpstr>Times New Roman</vt:lpstr>
      <vt:lpstr>等线 Light</vt:lpstr>
      <vt:lpstr>等线</vt:lpstr>
      <vt:lpstr>隶书</vt:lpstr>
      <vt:lpstr>Tahoma</vt:lpstr>
      <vt:lpstr>华文彩云</vt:lpstr>
      <vt:lpstr>楷体</vt:lpstr>
      <vt:lpstr>微软雅黑</vt:lpstr>
      <vt:lpstr>黑体</vt:lpstr>
      <vt:lpstr>Arial Black</vt:lpstr>
      <vt:lpstr>Calibri</vt:lpstr>
      <vt:lpstr>幼圆</vt:lpstr>
      <vt:lpstr>吉祥如意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题型一：加点词能否去删去？为什么？</vt:lpstr>
      <vt:lpstr>PowerPoint Presentation</vt:lpstr>
      <vt:lpstr>PowerPoint Presentation</vt:lpstr>
      <vt:lpstr>题型三：某个词能否替换为另一个词语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2021-09-25T17:12:23.250</cp:lastPrinted>
  <dcterms:created xsi:type="dcterms:W3CDTF">2021-09-25T17:12:23Z</dcterms:created>
  <dcterms:modified xsi:type="dcterms:W3CDTF">2021-09-25T09:12:23Z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