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346" r:id="rId3"/>
    <p:sldId id="519" r:id="rId4"/>
    <p:sldId id="499" r:id="rId5"/>
    <p:sldId id="503" r:id="rId6"/>
    <p:sldId id="500" r:id="rId7"/>
    <p:sldId id="502" r:id="rId8"/>
    <p:sldId id="520" r:id="rId9"/>
    <p:sldId id="544" r:id="rId10"/>
    <p:sldId id="504" r:id="rId11"/>
    <p:sldId id="501" r:id="rId12"/>
    <p:sldId id="521" r:id="rId13"/>
    <p:sldId id="522" r:id="rId14"/>
    <p:sldId id="391" r:id="rId15"/>
    <p:sldId id="523" r:id="rId16"/>
    <p:sldId id="525" r:id="rId17"/>
    <p:sldId id="524" r:id="rId18"/>
    <p:sldId id="470" r:id="rId19"/>
    <p:sldId id="472" r:id="rId20"/>
    <p:sldId id="475" r:id="rId21"/>
    <p:sldId id="476" r:id="rId22"/>
    <p:sldId id="477" r:id="rId23"/>
    <p:sldId id="478" r:id="rId24"/>
    <p:sldId id="453" r:id="rId25"/>
    <p:sldId id="454" r:id="rId26"/>
    <p:sldId id="526" r:id="rId27"/>
    <p:sldId id="467" r:id="rId28"/>
    <p:sldId id="283"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CFC04"/>
    <a:srgbClr val="C45F44"/>
    <a:srgbClr val="FFFF00"/>
    <a:srgbClr val="CC6600"/>
    <a:srgbClr val="66FFFF"/>
    <a:srgbClr val="0099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3" d="100"/>
          <a:sy n="63" d="100"/>
        </p:scale>
        <p:origin x="1380" y="56"/>
      </p:cViewPr>
      <p:guideLst>
        <p:guide orient="horz" pos="2136"/>
        <p:guide pos="297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页眉占位符 1"/>
          <p:cNvSpPr>
            <a:spLocks noGrp="1" noChangeArrowheads="1"/>
          </p:cNvSpPr>
          <p:nvPr>
            <p:ph type="hdr" sz="quarter"/>
          </p:nvPr>
        </p:nvSpPr>
        <p:spPr bwMode="auto">
          <a:xfrm>
            <a:off x="0" y="0"/>
            <a:ext cx="2970213" cy="457200"/>
          </a:xfrm>
          <a:prstGeom prst="rect">
            <a:avLst/>
          </a:prstGeom>
          <a:noFill/>
          <a:ln w="9525">
            <a:noFill/>
            <a:miter lim="800000"/>
          </a:ln>
        </p:spPr>
        <p:txBody>
          <a:bodyPr vert="horz" wrap="square" lIns="91440" tIns="45720" rIns="91440" bIns="45720" numCol="1" anchor="t" anchorCtr="0" compatLnSpc="1"/>
          <a:lstStyle>
            <a:lvl1pPr>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123" name="日期占位符 2"/>
          <p:cNvSpPr>
            <a:spLocks noGrp="1" noChangeArrowheads="1"/>
          </p:cNvSpPr>
          <p:nvPr>
            <p:ph type="dt" idx="1"/>
          </p:nvPr>
        </p:nvSpPr>
        <p:spPr bwMode="auto">
          <a:xfrm>
            <a:off x="3883025" y="0"/>
            <a:ext cx="2973388" cy="457200"/>
          </a:xfrm>
          <a:prstGeom prst="rect">
            <a:avLst/>
          </a:prstGeom>
          <a:noFill/>
          <a:ln w="9525">
            <a:noFill/>
            <a:miter lim="800000"/>
          </a:ln>
        </p:spPr>
        <p:txBody>
          <a:bodyPr vert="horz" wrap="square" lIns="91440" tIns="45720" rIns="91440" bIns="45720" numCol="1" anchor="t" anchorCtr="0" compatLnSpc="1"/>
          <a:lstStyle>
            <a:lvl1pPr algn="r">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124" name="幻灯片图像占位符 3"/>
          <p:cNvSpPr>
            <a:spLocks noGrp="1" noRot="1" noChangeAspect="1"/>
          </p:cNvSpPr>
          <p:nvPr>
            <p:ph type="sldImg"/>
          </p:nvPr>
        </p:nvSpPr>
        <p:spPr>
          <a:xfrm>
            <a:off x="1143000" y="685800"/>
            <a:ext cx="4572000" cy="3429000"/>
          </a:xfrm>
          <a:prstGeom prst="rect">
            <a:avLst/>
          </a:prstGeom>
          <a:noFill/>
          <a:ln w="9525">
            <a:noFill/>
          </a:ln>
        </p:spPr>
      </p:sp>
      <p:sp>
        <p:nvSpPr>
          <p:cNvPr id="5125" name="备注占位符 4"/>
          <p:cNvSpPr>
            <a:spLocks noGrp="1" noChangeArrowheads="1"/>
          </p:cNvSpPr>
          <p:nvPr>
            <p:ph type="body" sz="quarter" idx="3"/>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126" name="页脚占位符 5"/>
          <p:cNvSpPr>
            <a:spLocks noGrp="1" noChangeArrowheads="1"/>
          </p:cNvSpPr>
          <p:nvPr>
            <p:ph type="ftr" sz="quarter" idx="4"/>
          </p:nvPr>
        </p:nvSpPr>
        <p:spPr bwMode="auto">
          <a:xfrm>
            <a:off x="0" y="8685213"/>
            <a:ext cx="2970213" cy="457200"/>
          </a:xfrm>
          <a:prstGeom prst="rect">
            <a:avLst/>
          </a:prstGeom>
          <a:noFill/>
          <a:ln w="9525">
            <a:noFill/>
            <a:miter lim="800000"/>
          </a:ln>
        </p:spPr>
        <p:txBody>
          <a:bodyPr vert="horz" wrap="square" lIns="91440" tIns="45720" rIns="91440" bIns="45720" numCol="1" anchor="b" anchorCtr="0" compatLnSpc="1"/>
          <a:lstStyle>
            <a:lvl1pPr>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127" name="灯片编号占位符 6"/>
          <p:cNvSpPr>
            <a:spLocks noGrp="1" noChangeArrowheads="1"/>
          </p:cNvSpPr>
          <p:nvPr>
            <p:ph type="sldNum" sz="quarter" idx="5"/>
          </p:nvPr>
        </p:nvSpPr>
        <p:spPr bwMode="auto">
          <a:xfrm>
            <a:off x="3883025" y="8685213"/>
            <a:ext cx="2973388" cy="457200"/>
          </a:xfrm>
          <a:prstGeom prst="rect">
            <a:avLst/>
          </a:prstGeom>
          <a:noFill/>
          <a:ln w="9525">
            <a:noFill/>
            <a:miter lim="800000"/>
          </a:ln>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ea"/>
              </a:rPr>
            </a:fld>
            <a:endParaRPr lang="zh-CN" altLang="en-US" sz="1200" strike="noStrike" noProof="1">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marL="0" marR="0" indent="0" algn="l" defTabSz="914400" rtl="0" eaLnBrk="1" fontAlgn="base" latinLnBrk="0" hangingPunct="1">
              <a:lnSpc>
                <a:spcPct val="100000"/>
              </a:lnSpc>
              <a:spcAft>
                <a:spcPct val="0"/>
              </a:spcAft>
              <a:buClrTx/>
              <a:buSzTx/>
              <a:buFontTx/>
              <a:buNone/>
              <a:defRPr/>
            </a:pPr>
            <a:endParaRPr kumimoji="0" lang="zh-CN" altLang="zh-CN" b="0" i="0" kern="1200" cap="none" spc="0" normalizeH="0" baseline="0" noProof="0">
              <a:latin typeface="Corbel" panose="020B0503020204020204" pitchFamily="34" charset="0"/>
              <a:ea typeface="宋体" panose="02010600030101010101" pitchFamily="2" charset="-122"/>
              <a:cs typeface="+mn-cs"/>
            </a:endParaRPr>
          </a:p>
        </p:txBody>
      </p:sp>
      <p:sp>
        <p:nvSpPr>
          <p:cNvPr id="5" name="Footer Placeholder 4"/>
          <p:cNvSpPr>
            <a:spLocks noGrp="1"/>
          </p:cNvSpPr>
          <p:nvPr>
            <p:ph type="ftr" sz="quarter" idx="11"/>
          </p:nvPr>
        </p:nvSpPr>
        <p:spPr/>
        <p:txBody>
          <a:bodyPr/>
          <a:lstStyle/>
          <a:p>
            <a:pPr marL="0" marR="0" indent="0" defTabSz="914400" rtl="0" eaLnBrk="1" fontAlgn="base" latinLnBrk="0" hangingPunct="1">
              <a:lnSpc>
                <a:spcPct val="100000"/>
              </a:lnSpc>
              <a:spcAft>
                <a:spcPct val="0"/>
              </a:spcAft>
              <a:buClrTx/>
              <a:buSzTx/>
              <a:buFontTx/>
              <a:buNone/>
              <a:defRPr/>
            </a:pPr>
            <a:endParaRPr kumimoji="0" lang="zh-CN" altLang="zh-CN" b="0" i="0" kern="1200" cap="none" spc="0" normalizeH="0" baseline="0" noProof="0">
              <a:latin typeface="Corbel" panose="020B0503020204020204" pitchFamily="34" charset="0"/>
              <a:ea typeface="宋体" panose="02010600030101010101" pitchFamily="2" charset="-122"/>
              <a:cs typeface="+mn-cs"/>
            </a:endParaRPr>
          </a:p>
        </p:txBody>
      </p:sp>
      <p:sp>
        <p:nvSpPr>
          <p:cNvPr id="6" name="Slide Number Placeholder 5"/>
          <p:cNvSpPr>
            <a:spLocks noGrp="1"/>
          </p:cNvSpPr>
          <p:nvPr>
            <p:ph type="sldNum" sz="quarter" idx="12"/>
          </p:nvPr>
        </p:nvSpPr>
        <p:spPr/>
        <p:txBody>
          <a:bodyPr/>
          <a:lstStyle/>
          <a:p>
            <a:pPr algn="r" eaLnBrk="1" fontAlgn="base" hangingPunct="1">
              <a:spcBef>
                <a:spcPct val="50000"/>
              </a:spcBef>
            </a:pPr>
            <a:fld id="{9A0DB2DC-4C9A-4742-B13C-FB6460FD3503}" type="slidenum">
              <a:rPr lang="zh-CN" altLang="zh-CN" sz="1400" noProof="1" smtClean="0">
                <a:solidFill>
                  <a:srgbClr val="A08366"/>
                </a:solidFill>
                <a:latin typeface="Corbel" panose="020B0503020204020204" pitchFamily="34" charset="0"/>
                <a:ea typeface="宋体" panose="02010600030101010101" pitchFamily="2" charset="-122"/>
                <a:cs typeface="+mn-ea"/>
              </a:rPr>
            </a:fld>
            <a:endParaRPr lang="zh-CN" altLang="zh-CN" sz="1400" noProof="1">
              <a:solidFill>
                <a:srgbClr val="A08366"/>
              </a:solidFill>
              <a:latin typeface="Corbel" panose="020B0503020204020204" pitchFamily="34" charset="0"/>
            </a:endParaRPr>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6" name="Slide Number Placeholder 5"/>
          <p:cNvSpPr>
            <a:spLocks noGrp="1"/>
          </p:cNvSpPr>
          <p:nvPr>
            <p:ph type="sldNum" sz="quarter" idx="12"/>
          </p:nvPr>
        </p:nvSpPr>
        <p:spPr/>
        <p:txBody>
          <a:bodyPr/>
          <a:lstStyle/>
          <a:p>
            <a:pPr lvl="0" algn="r" eaLnBrk="1" fontAlgn="base" hangingPunct="1">
              <a:spcBef>
                <a:spcPct val="50000"/>
              </a:spcBef>
            </a:pPr>
            <a:fld id="{9A0DB2DC-4C9A-4742-B13C-FB6460FD3503}" type="slidenum">
              <a:rPr lang="zh-CN" altLang="zh-CN" sz="1400" strike="noStrike" noProof="1" smtClean="0">
                <a:solidFill>
                  <a:schemeClr val="bg2"/>
                </a:solidFill>
                <a:latin typeface="Corbel" panose="020B0503020204020204" pitchFamily="34" charset="0"/>
                <a:ea typeface="宋体" panose="02010600030101010101" pitchFamily="2" charset="-122"/>
                <a:cs typeface="+mn-ea"/>
              </a:rPr>
            </a:fld>
            <a:endParaRPr lang="zh-CN" altLang="zh-CN" sz="1400" strike="noStrike" noProof="1">
              <a:solidFill>
                <a:schemeClr val="bg2"/>
              </a:solidFill>
              <a:latin typeface="Corbel" panose="020B0503020204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6" name="Slide Number Placeholder 5"/>
          <p:cNvSpPr>
            <a:spLocks noGrp="1"/>
          </p:cNvSpPr>
          <p:nvPr>
            <p:ph type="sldNum" sz="quarter" idx="12"/>
          </p:nvPr>
        </p:nvSpPr>
        <p:spPr/>
        <p:txBody>
          <a:bodyPr/>
          <a:lstStyle/>
          <a:p>
            <a:pPr lvl="0" algn="r" eaLnBrk="1" fontAlgn="base" hangingPunct="1">
              <a:spcBef>
                <a:spcPct val="50000"/>
              </a:spcBef>
            </a:pPr>
            <a:fld id="{9A0DB2DC-4C9A-4742-B13C-FB6460FD3503}" type="slidenum">
              <a:rPr lang="zh-CN" altLang="zh-CN" sz="1400" strike="noStrike" noProof="1" smtClean="0">
                <a:solidFill>
                  <a:schemeClr val="bg2"/>
                </a:solidFill>
                <a:latin typeface="Corbel" panose="020B0503020204020204" pitchFamily="34" charset="0"/>
                <a:ea typeface="宋体" panose="02010600030101010101" pitchFamily="2" charset="-122"/>
                <a:cs typeface="+mn-ea"/>
              </a:rPr>
            </a:fld>
            <a:endParaRPr lang="zh-CN" altLang="zh-CN" sz="1400" strike="noStrike" noProof="1">
              <a:solidFill>
                <a:schemeClr val="bg2"/>
              </a:solidFill>
              <a:latin typeface="Corbel" panose="020B0503020204020204" pitchFamily="34" charset="0"/>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22960" y="99631"/>
            <a:ext cx="7543800" cy="1450757"/>
          </a:xfr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22959" y="2132856"/>
            <a:ext cx="7543801" cy="4023360"/>
          </a:xfrm>
        </p:spPr>
        <p:txBody>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6" name="Slide Number Placeholder 5"/>
          <p:cNvSpPr>
            <a:spLocks noGrp="1"/>
          </p:cNvSpPr>
          <p:nvPr>
            <p:ph type="sldNum" sz="quarter" idx="12"/>
          </p:nvPr>
        </p:nvSpPr>
        <p:spPr/>
        <p:txBody>
          <a:bodyPr/>
          <a:lstStyle/>
          <a:p>
            <a:pPr lvl="0" algn="r" eaLnBrk="1" fontAlgn="base" hangingPunct="1">
              <a:spcBef>
                <a:spcPct val="50000"/>
              </a:spcBef>
            </a:pPr>
            <a:fld id="{9A0DB2DC-4C9A-4742-B13C-FB6460FD3503}" type="slidenum">
              <a:rPr lang="zh-CN" altLang="zh-CN" sz="1400" strike="noStrike" noProof="1" smtClean="0">
                <a:solidFill>
                  <a:schemeClr val="bg2"/>
                </a:solidFill>
                <a:latin typeface="Corbel" panose="020B0503020204020204" pitchFamily="34" charset="0"/>
                <a:ea typeface="宋体" panose="02010600030101010101" pitchFamily="2" charset="-122"/>
                <a:cs typeface="+mn-ea"/>
              </a:rPr>
            </a:fld>
            <a:endParaRPr lang="zh-CN" altLang="zh-CN" sz="1400" strike="noStrike" noProof="1">
              <a:solidFill>
                <a:schemeClr val="bg2"/>
              </a:solidFill>
              <a:latin typeface="Corbel" panose="020B0503020204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6" name="Slide Number Placeholder 5"/>
          <p:cNvSpPr>
            <a:spLocks noGrp="1"/>
          </p:cNvSpPr>
          <p:nvPr>
            <p:ph type="sldNum" sz="quarter" idx="12"/>
          </p:nvPr>
        </p:nvSpPr>
        <p:spPr/>
        <p:txBody>
          <a:bodyPr/>
          <a:lstStyle/>
          <a:p>
            <a:pPr lvl="0" algn="r" eaLnBrk="1" fontAlgn="base" hangingPunct="1">
              <a:spcBef>
                <a:spcPct val="50000"/>
              </a:spcBef>
            </a:pPr>
            <a:fld id="{9A0DB2DC-4C9A-4742-B13C-FB6460FD3503}" type="slidenum">
              <a:rPr lang="zh-CN" altLang="zh-CN" sz="1400" strike="noStrike" noProof="1" smtClean="0">
                <a:solidFill>
                  <a:schemeClr val="bg2"/>
                </a:solidFill>
                <a:latin typeface="Corbel" panose="020B0503020204020204" pitchFamily="34" charset="0"/>
                <a:ea typeface="宋体" panose="02010600030101010101" pitchFamily="2" charset="-122"/>
                <a:cs typeface="+mn-ea"/>
              </a:rPr>
            </a:fld>
            <a:endParaRPr lang="zh-CN" altLang="zh-CN" sz="1400" strike="noStrike" noProof="1">
              <a:solidFill>
                <a:schemeClr val="bg2"/>
              </a:solidFill>
              <a:latin typeface="Corbel" panose="020B0503020204020204" pitchFamily="34" charset="0"/>
            </a:endParaRPr>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7" name="Slide Number Placeholder 6"/>
          <p:cNvSpPr>
            <a:spLocks noGrp="1"/>
          </p:cNvSpPr>
          <p:nvPr>
            <p:ph type="sldNum" sz="quarter" idx="12"/>
          </p:nvPr>
        </p:nvSpPr>
        <p:spPr/>
        <p:txBody>
          <a:bodyPr/>
          <a:lstStyle/>
          <a:p>
            <a:pPr lvl="0" algn="r" eaLnBrk="1" fontAlgn="base" hangingPunct="1">
              <a:spcBef>
                <a:spcPct val="50000"/>
              </a:spcBef>
            </a:pPr>
            <a:fld id="{9A0DB2DC-4C9A-4742-B13C-FB6460FD3503}" type="slidenum">
              <a:rPr lang="zh-CN" altLang="zh-CN" sz="1400" strike="noStrike" noProof="1" smtClean="0">
                <a:solidFill>
                  <a:schemeClr val="bg2"/>
                </a:solidFill>
                <a:latin typeface="Corbel" panose="020B0503020204020204" pitchFamily="34" charset="0"/>
                <a:ea typeface="宋体" panose="02010600030101010101" pitchFamily="2" charset="-122"/>
                <a:cs typeface="+mn-ea"/>
              </a:rPr>
            </a:fld>
            <a:endParaRPr lang="zh-CN" altLang="zh-CN" sz="1400" strike="noStrike" noProof="1">
              <a:solidFill>
                <a:schemeClr val="bg2"/>
              </a:solidFill>
              <a:latin typeface="Corbel" panose="020B0503020204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22960" y="2582334"/>
            <a:ext cx="3703320" cy="328676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63440" y="2582334"/>
            <a:ext cx="3703320" cy="328676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9" name="Slide Number Placeholder 8"/>
          <p:cNvSpPr>
            <a:spLocks noGrp="1"/>
          </p:cNvSpPr>
          <p:nvPr>
            <p:ph type="sldNum" sz="quarter" idx="12"/>
          </p:nvPr>
        </p:nvSpPr>
        <p:spPr/>
        <p:txBody>
          <a:bodyPr/>
          <a:lstStyle/>
          <a:p>
            <a:pPr lvl="0" algn="r" eaLnBrk="1" fontAlgn="base" hangingPunct="1">
              <a:spcBef>
                <a:spcPct val="50000"/>
              </a:spcBef>
            </a:pPr>
            <a:fld id="{9A0DB2DC-4C9A-4742-B13C-FB6460FD3503}" type="slidenum">
              <a:rPr lang="zh-CN" altLang="zh-CN" sz="1400" strike="noStrike" noProof="1" smtClean="0">
                <a:solidFill>
                  <a:schemeClr val="bg2"/>
                </a:solidFill>
                <a:latin typeface="Corbel" panose="020B0503020204020204" pitchFamily="34" charset="0"/>
                <a:ea typeface="宋体" panose="02010600030101010101" pitchFamily="2" charset="-122"/>
                <a:cs typeface="+mn-ea"/>
              </a:rPr>
            </a:fld>
            <a:endParaRPr lang="zh-CN" altLang="zh-CN" sz="1400" strike="noStrike" noProof="1">
              <a:solidFill>
                <a:schemeClr val="bg2"/>
              </a:solidFill>
              <a:latin typeface="Corbel" panose="020B0503020204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5" name="Slide Number Placeholder 4"/>
          <p:cNvSpPr>
            <a:spLocks noGrp="1"/>
          </p:cNvSpPr>
          <p:nvPr>
            <p:ph type="sldNum" sz="quarter" idx="12"/>
          </p:nvPr>
        </p:nvSpPr>
        <p:spPr/>
        <p:txBody>
          <a:bodyPr/>
          <a:lstStyle/>
          <a:p>
            <a:pPr lvl="0" algn="r" eaLnBrk="1" fontAlgn="base" hangingPunct="1">
              <a:spcBef>
                <a:spcPct val="50000"/>
              </a:spcBef>
            </a:pPr>
            <a:fld id="{9A0DB2DC-4C9A-4742-B13C-FB6460FD3503}" type="slidenum">
              <a:rPr lang="zh-CN" altLang="zh-CN" sz="1400" strike="noStrike" noProof="1" smtClean="0">
                <a:solidFill>
                  <a:schemeClr val="bg2"/>
                </a:solidFill>
                <a:latin typeface="Corbel" panose="020B0503020204020204" pitchFamily="34" charset="0"/>
                <a:ea typeface="宋体" panose="02010600030101010101" pitchFamily="2" charset="-122"/>
                <a:cs typeface="+mn-ea"/>
              </a:rPr>
            </a:fld>
            <a:endParaRPr lang="zh-CN" altLang="zh-CN" sz="1400" strike="noStrike" noProof="1">
              <a:solidFill>
                <a:schemeClr val="bg2"/>
              </a:solidFill>
              <a:latin typeface="Corbel" panose="020B0503020204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8" name="Footer Placeholder 7"/>
          <p:cNvSpPr>
            <a:spLocks noGrp="1"/>
          </p:cNvSpPr>
          <p:nvPr>
            <p:ph type="ftr" sz="quarter" idx="11"/>
          </p:nvPr>
        </p:nvSpPr>
        <p:spPr/>
        <p:txBody>
          <a:bodyPr/>
          <a:lstStyle>
            <a:lvl1pPr>
              <a:defRPr>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9" name="Slide Number Placeholder 8"/>
          <p:cNvSpPr>
            <a:spLocks noGrp="1"/>
          </p:cNvSpPr>
          <p:nvPr>
            <p:ph type="sldNum" sz="quarter" idx="12"/>
          </p:nvPr>
        </p:nvSpPr>
        <p:spPr/>
        <p:txBody>
          <a:bodyPr/>
          <a:lstStyle/>
          <a:p>
            <a:pPr lvl="0" algn="r" eaLnBrk="1" fontAlgn="base" hangingPunct="1">
              <a:spcBef>
                <a:spcPct val="50000"/>
              </a:spcBef>
            </a:pPr>
            <a:fld id="{9A0DB2DC-4C9A-4742-B13C-FB6460FD3503}" type="slidenum">
              <a:rPr lang="zh-CN" altLang="zh-CN" sz="1400" strike="noStrike" noProof="1" smtClean="0">
                <a:solidFill>
                  <a:schemeClr val="bg2"/>
                </a:solidFill>
                <a:latin typeface="Corbel" panose="020B0503020204020204" pitchFamily="34" charset="0"/>
                <a:ea typeface="宋体" panose="02010600030101010101" pitchFamily="2" charset="-122"/>
                <a:cs typeface="+mn-ea"/>
              </a:rPr>
            </a:fld>
            <a:endParaRPr lang="zh-CN" altLang="zh-CN" sz="1400" strike="noStrike" noProof="1">
              <a:solidFill>
                <a:schemeClr val="bg2"/>
              </a:solidFill>
              <a:latin typeface="Corbel" panose="020B0503020204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pPr lvl="0" algn="r" eaLnBrk="1" fontAlgn="base" hangingPunct="1">
              <a:spcBef>
                <a:spcPct val="50000"/>
              </a:spcBef>
            </a:pPr>
            <a:fld id="{9A0DB2DC-4C9A-4742-B13C-FB6460FD3503}" type="slidenum">
              <a:rPr lang="zh-CN" altLang="zh-CN" sz="1400" strike="noStrike" noProof="1" smtClean="0">
                <a:solidFill>
                  <a:schemeClr val="bg2"/>
                </a:solidFill>
                <a:latin typeface="Corbel" panose="020B0503020204020204" pitchFamily="34" charset="0"/>
                <a:ea typeface="宋体" panose="02010600030101010101" pitchFamily="2" charset="-122"/>
                <a:cs typeface="+mn-ea"/>
              </a:rPr>
            </a:fld>
            <a:endParaRPr lang="zh-CN" altLang="zh-CN" sz="1400" strike="noStrike" noProof="1">
              <a:solidFill>
                <a:schemeClr val="bg2"/>
              </a:solidFill>
              <a:latin typeface="Corbel" panose="020B0503020204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7" name="Slide Number Placeholder 6"/>
          <p:cNvSpPr>
            <a:spLocks noGrp="1"/>
          </p:cNvSpPr>
          <p:nvPr>
            <p:ph type="sldNum" sz="quarter" idx="12"/>
          </p:nvPr>
        </p:nvSpPr>
        <p:spPr/>
        <p:txBody>
          <a:bodyPr/>
          <a:lstStyle/>
          <a:p>
            <a:pPr lvl="0" algn="r" eaLnBrk="1" fontAlgn="base" hangingPunct="1">
              <a:spcBef>
                <a:spcPct val="50000"/>
              </a:spcBef>
            </a:pPr>
            <a:fld id="{9A0DB2DC-4C9A-4742-B13C-FB6460FD3503}" type="slidenum">
              <a:rPr lang="zh-CN" altLang="zh-CN" sz="1400" strike="noStrike" noProof="1" smtClean="0">
                <a:solidFill>
                  <a:schemeClr val="bg2"/>
                </a:solidFill>
                <a:latin typeface="Corbel" panose="020B0503020204020204" pitchFamily="34" charset="0"/>
                <a:ea typeface="宋体" panose="02010600030101010101" pitchFamily="2" charset="-122"/>
                <a:cs typeface="+mn-ea"/>
              </a:rPr>
            </a:fld>
            <a:endParaRPr lang="zh-CN" altLang="zh-CN" sz="1400" strike="noStrike" noProof="1">
              <a:solidFill>
                <a:schemeClr val="bg2"/>
              </a:solidFill>
              <a:latin typeface="Corbel" panose="020B0503020204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63527"/>
            <a:ext cx="7543800" cy="1450757"/>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0" lang="zh-CN" altLang="zh-CN" sz="1400" b="0" i="0" u="none" strike="noStrike" kern="1200" cap="none" spc="0" normalizeH="0" baseline="0" noProof="0">
              <a:ln>
                <a:noFill/>
              </a:ln>
              <a:solidFill>
                <a:schemeClr val="bg2"/>
              </a:solidFill>
              <a:effectLst/>
              <a:uLnTx/>
              <a:uFillTx/>
              <a:latin typeface="Corbel" panose="020B050302020402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pPr lvl="0" algn="r" eaLnBrk="1" fontAlgn="base" hangingPunct="1">
              <a:spcBef>
                <a:spcPct val="50000"/>
              </a:spcBef>
            </a:pPr>
            <a:fld id="{9A0DB2DC-4C9A-4742-B13C-FB6460FD3503}" type="slidenum">
              <a:rPr lang="zh-CN" altLang="zh-CN" sz="1400" strike="noStrike" noProof="1" smtClean="0">
                <a:solidFill>
                  <a:schemeClr val="bg2"/>
                </a:solidFill>
                <a:latin typeface="Corbel" panose="020B0503020204020204" pitchFamily="34" charset="0"/>
                <a:ea typeface="宋体" panose="02010600030101010101" pitchFamily="2" charset="-122"/>
                <a:cs typeface="+mn-ea"/>
              </a:rPr>
            </a:fld>
            <a:endParaRPr lang="zh-CN" altLang="zh-CN" sz="1400" strike="noStrike" noProof="1">
              <a:solidFill>
                <a:schemeClr val="bg2"/>
              </a:solidFill>
              <a:latin typeface="Corbel" panose="020B0503020204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4.xml"/><Relationship Id="rId3" Type="http://schemas.openxmlformats.org/officeDocument/2006/relationships/slide" Target="slide22.xml"/><Relationship Id="rId2" Type="http://schemas.openxmlformats.org/officeDocument/2006/relationships/slide" Target="slide1.xml"/><Relationship Id="rId1" Type="http://schemas.openxmlformats.org/officeDocument/2006/relationships/slide" Target="slide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image19.wdp"/><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24.wdp"/><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5.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hyperlink" Target="http://baike.baidu.com/image/bf487563b00c87200c33face" TargetMode="External"/><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7" name="TextBox 4"/>
          <p:cNvSpPr txBox="1">
            <a:spLocks noChangeArrowheads="1"/>
          </p:cNvSpPr>
          <p:nvPr/>
        </p:nvSpPr>
        <p:spPr bwMode="auto">
          <a:xfrm rot="16200000">
            <a:off x="4050357" y="4977671"/>
            <a:ext cx="923330" cy="2578033"/>
          </a:xfrm>
          <a:prstGeom prst="rect">
            <a:avLst/>
          </a:prstGeom>
          <a:noFill/>
          <a:ln w="15875">
            <a:noFill/>
            <a:miter lim="800000"/>
          </a:ln>
          <a:effectLst>
            <a:outerShdw blurRad="50800" dist="38100" dir="2700000" algn="tl" rotWithShape="0">
              <a:prstClr val="black">
                <a:alpha val="40000"/>
              </a:prstClr>
            </a:outerShdw>
            <a:softEdge rad="12700"/>
          </a:effectLst>
        </p:spPr>
        <p:txBody>
          <a:bodyPr vert="eaVert" wrap="square">
            <a:spAutoFit/>
          </a:bodyPr>
          <a:lstStyle/>
          <a:p>
            <a:pPr lvl="0" eaLnBrk="1" fontAlgn="base" hangingPunct="1"/>
            <a:r>
              <a:rPr lang="zh-CN" altLang="en-US" sz="4800" strike="noStrike" noProof="1">
                <a:solidFill>
                  <a:schemeClr val="bg1">
                    <a:lumMod val="10000"/>
                  </a:schemeClr>
                </a:solidFill>
                <a:latin typeface="华文行楷" panose="02010800040101010101" pitchFamily="2" charset="-122"/>
                <a:ea typeface="华文行楷" panose="02010800040101010101" pitchFamily="2" charset="-122"/>
                <a:cs typeface="+mn-ea"/>
              </a:rPr>
              <a:t>余华作品</a:t>
            </a:r>
            <a:endParaRPr lang="zh-CN" altLang="en-US" sz="4800" strike="noStrike" noProof="1">
              <a:solidFill>
                <a:schemeClr val="bg1">
                  <a:lumMod val="10000"/>
                </a:schemeClr>
              </a:solidFill>
              <a:latin typeface="华文行楷" panose="02010800040101010101" pitchFamily="2" charset="-122"/>
              <a:ea typeface="华文行楷" panose="02010800040101010101" pitchFamily="2" charset="-122"/>
              <a:cs typeface="+mn-ea"/>
            </a:endParaRPr>
          </a:p>
        </p:txBody>
      </p:sp>
      <p:pic>
        <p:nvPicPr>
          <p:cNvPr id="2" name="图片 1" descr="[迅雷下载www.XunBo.[00_00_45][20180914-142324-0]"/>
          <p:cNvPicPr>
            <a:picLocks noChangeAspect="1"/>
          </p:cNvPicPr>
          <p:nvPr/>
        </p:nvPicPr>
        <p:blipFill>
          <a:blip r:embed="rId1"/>
          <a:stretch>
            <a:fillRect/>
          </a:stretch>
        </p:blipFill>
        <p:spPr>
          <a:xfrm>
            <a:off x="895985" y="1215390"/>
            <a:ext cx="7524115" cy="4239895"/>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cxnSp>
        <p:nvCxnSpPr>
          <p:cNvPr id="4" name="直接连接符 3"/>
          <p:cNvCxnSpPr/>
          <p:nvPr/>
        </p:nvCxnSpPr>
        <p:spPr>
          <a:xfrm>
            <a:off x="3282983" y="5805264"/>
            <a:ext cx="2578034" cy="0"/>
          </a:xfrm>
          <a:prstGeom prst="line">
            <a:avLst/>
          </a:prstGeom>
          <a:ln cmpd="thickThi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739265" y="35560"/>
            <a:ext cx="5080000" cy="829945"/>
          </a:xfrm>
          <a:prstGeom prst="rect">
            <a:avLst/>
          </a:prstGeom>
          <a:noFill/>
        </p:spPr>
        <p:txBody>
          <a:bodyPr wrap="none" rtlCol="0">
            <a:spAutoFit/>
          </a:bodyPr>
          <a:p>
            <a:pPr algn="ctr"/>
            <a:r>
              <a:rPr lang="zh-CN" altLang="zh-CN" sz="4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整本书阅读与交流</a:t>
            </a:r>
            <a:endParaRPr lang="zh-CN" altLang="zh-CN" sz="4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anim calcmode="lin" valueType="num">
                                      <p:cBhvr>
                                        <p:cTn id="8" dur="1000" fill="hold"/>
                                        <p:tgtEl>
                                          <p:spTgt spid="6147"/>
                                        </p:tgtEl>
                                        <p:attrNameLst>
                                          <p:attrName>ppt_x</p:attrName>
                                        </p:attrNameLst>
                                      </p:cBhvr>
                                      <p:tavLst>
                                        <p:tav tm="0">
                                          <p:val>
                                            <p:strVal val="#ppt_x"/>
                                          </p:val>
                                        </p:tav>
                                        <p:tav tm="100000">
                                          <p:val>
                                            <p:strVal val="#ppt_x"/>
                                          </p:val>
                                        </p:tav>
                                      </p:tavLst>
                                    </p:anim>
                                    <p:anim calcmode="lin" valueType="num">
                                      <p:cBhvr>
                                        <p:cTn id="9"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3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平行四边形 17409">
            <a:hlinkClick r:id="rId1" action="ppaction://hlinksldjump"/>
          </p:cNvPr>
          <p:cNvSpPr/>
          <p:nvPr/>
        </p:nvSpPr>
        <p:spPr>
          <a:xfrm>
            <a:off x="3762375" y="730250"/>
            <a:ext cx="2386013" cy="676275"/>
          </a:xfrm>
          <a:prstGeom prst="parallelogram">
            <a:avLst>
              <a:gd name="adj" fmla="val 88204"/>
            </a:avLst>
          </a:prstGeom>
          <a:solidFill>
            <a:schemeClr val="accent1"/>
          </a:solidFill>
          <a:ln w="12700" cap="sq" cmpd="sng">
            <a:solidFill>
              <a:schemeClr val="tx1"/>
            </a:solidFill>
            <a:prstDash val="solid"/>
            <a:miter/>
            <a:headEnd type="none" w="med" len="med"/>
            <a:tailEnd type="none" w="med" len="med"/>
          </a:ln>
        </p:spPr>
        <p:txBody>
          <a:bodyPr/>
          <a:p>
            <a:endParaRPr lang="zh-CN" altLang="en-US"/>
          </a:p>
        </p:txBody>
      </p:sp>
      <p:sp>
        <p:nvSpPr>
          <p:cNvPr id="17411" name="平行四边形 17410">
            <a:hlinkClick r:id="rId2" action="ppaction://hlinksldjump"/>
          </p:cNvPr>
          <p:cNvSpPr/>
          <p:nvPr/>
        </p:nvSpPr>
        <p:spPr>
          <a:xfrm>
            <a:off x="1196975" y="728663"/>
            <a:ext cx="2251075" cy="676275"/>
          </a:xfrm>
          <a:prstGeom prst="parallelogram">
            <a:avLst>
              <a:gd name="adj" fmla="val 83215"/>
            </a:avLst>
          </a:prstGeom>
          <a:solidFill>
            <a:schemeClr val="accent1"/>
          </a:solidFill>
          <a:ln w="12700" cap="sq" cmpd="sng">
            <a:solidFill>
              <a:schemeClr val="tx1"/>
            </a:solidFill>
            <a:prstDash val="solid"/>
            <a:miter/>
            <a:headEnd type="none" w="med" len="med"/>
            <a:tailEnd type="none" w="med" len="med"/>
          </a:ln>
        </p:spPr>
        <p:txBody>
          <a:bodyPr/>
          <a:p>
            <a:endParaRPr lang="zh-CN" altLang="en-US"/>
          </a:p>
        </p:txBody>
      </p:sp>
      <p:sp>
        <p:nvSpPr>
          <p:cNvPr id="17412" name="文本框 17411"/>
          <p:cNvSpPr txBox="1"/>
          <p:nvPr/>
        </p:nvSpPr>
        <p:spPr>
          <a:xfrm>
            <a:off x="8434388" y="1177925"/>
            <a:ext cx="549275" cy="5402263"/>
          </a:xfrm>
          <a:prstGeom prst="rect">
            <a:avLst/>
          </a:prstGeom>
          <a:noFill/>
          <a:ln w="9525">
            <a:noFill/>
          </a:ln>
        </p:spPr>
        <p:txBody>
          <a:bodyPr vert="eaVert">
            <a:spAutoFit/>
          </a:bodyPr>
          <a:p>
            <a:endParaRPr lang="zh-CN" altLang="en-US" sz="2400" dirty="0">
              <a:latin typeface="Times New Roman" panose="02020603050405020304" pitchFamily="18" charset="0"/>
            </a:endParaRPr>
          </a:p>
        </p:txBody>
      </p:sp>
      <p:sp>
        <p:nvSpPr>
          <p:cNvPr id="17413" name="文本框 17412"/>
          <p:cNvSpPr txBox="1"/>
          <p:nvPr/>
        </p:nvSpPr>
        <p:spPr>
          <a:xfrm>
            <a:off x="7974013" y="728663"/>
            <a:ext cx="792162" cy="4500562"/>
          </a:xfrm>
          <a:prstGeom prst="rect">
            <a:avLst/>
          </a:prstGeom>
          <a:noFill/>
          <a:ln w="9525">
            <a:noFill/>
          </a:ln>
        </p:spPr>
        <p:txBody>
          <a:bodyPr vert="eaVert">
            <a:spAutoFit/>
          </a:bodyPr>
          <a:p>
            <a:r>
              <a:rPr lang="zh-CN" altLang="en-US" sz="4000" dirty="0">
                <a:solidFill>
                  <a:srgbClr val="000099"/>
                </a:solidFill>
                <a:latin typeface="Times New Roman" panose="02020603050405020304" pitchFamily="18" charset="0"/>
              </a:rPr>
              <a:t>主要人物及其死因</a:t>
            </a:r>
            <a:endParaRPr lang="zh-CN" altLang="en-US" sz="4000" dirty="0">
              <a:solidFill>
                <a:srgbClr val="000099"/>
              </a:solidFill>
              <a:latin typeface="Times New Roman" panose="02020603050405020304" pitchFamily="18" charset="0"/>
            </a:endParaRPr>
          </a:p>
        </p:txBody>
      </p:sp>
      <p:sp>
        <p:nvSpPr>
          <p:cNvPr id="17414" name="文本框 17413"/>
          <p:cNvSpPr txBox="1"/>
          <p:nvPr/>
        </p:nvSpPr>
        <p:spPr>
          <a:xfrm>
            <a:off x="1871663" y="774700"/>
            <a:ext cx="760412" cy="457200"/>
          </a:xfrm>
          <a:prstGeom prst="rect">
            <a:avLst/>
          </a:prstGeom>
          <a:noFill/>
          <a:ln w="9525">
            <a:noFill/>
          </a:ln>
        </p:spPr>
        <p:txBody>
          <a:bodyPr>
            <a:spAutoFit/>
          </a:bodyPr>
          <a:p>
            <a:r>
              <a:rPr lang="zh-CN" altLang="en-US" sz="2400" dirty="0">
                <a:latin typeface="Times New Roman" panose="02020603050405020304" pitchFamily="18" charset="0"/>
              </a:rPr>
              <a:t>父</a:t>
            </a:r>
            <a:endParaRPr lang="zh-CN" altLang="en-US" sz="2400" dirty="0">
              <a:latin typeface="Times New Roman" panose="02020603050405020304" pitchFamily="18" charset="0"/>
            </a:endParaRPr>
          </a:p>
        </p:txBody>
      </p:sp>
      <p:sp>
        <p:nvSpPr>
          <p:cNvPr id="17415" name="文本框 17414"/>
          <p:cNvSpPr txBox="1"/>
          <p:nvPr/>
        </p:nvSpPr>
        <p:spPr>
          <a:xfrm>
            <a:off x="4483100" y="774700"/>
            <a:ext cx="669925" cy="457200"/>
          </a:xfrm>
          <a:prstGeom prst="rect">
            <a:avLst/>
          </a:prstGeom>
          <a:noFill/>
          <a:ln w="9525">
            <a:noFill/>
          </a:ln>
        </p:spPr>
        <p:txBody>
          <a:bodyPr>
            <a:spAutoFit/>
          </a:bodyPr>
          <a:p>
            <a:r>
              <a:rPr lang="zh-CN" altLang="en-US" sz="2400" dirty="0">
                <a:latin typeface="Times New Roman" panose="02020603050405020304" pitchFamily="18" charset="0"/>
              </a:rPr>
              <a:t>母</a:t>
            </a:r>
            <a:endParaRPr lang="zh-CN" altLang="en-US" sz="2400" dirty="0">
              <a:latin typeface="Times New Roman" panose="02020603050405020304" pitchFamily="18" charset="0"/>
            </a:endParaRPr>
          </a:p>
        </p:txBody>
      </p:sp>
      <p:sp>
        <p:nvSpPr>
          <p:cNvPr id="17416" name="流程图: 准备 17415">
            <a:hlinkClick r:id="rId3" action="ppaction://hlinksldjump"/>
          </p:cNvPr>
          <p:cNvSpPr/>
          <p:nvPr/>
        </p:nvSpPr>
        <p:spPr>
          <a:xfrm>
            <a:off x="2322513" y="1854200"/>
            <a:ext cx="1754187" cy="1125538"/>
          </a:xfrm>
          <a:prstGeom prst="flowChartPreparation">
            <a:avLst/>
          </a:prstGeom>
          <a:solidFill>
            <a:schemeClr val="accent1"/>
          </a:solidFill>
          <a:ln w="12700" cap="sq" cmpd="sng">
            <a:solidFill>
              <a:schemeClr val="tx1"/>
            </a:solidFill>
            <a:prstDash val="solid"/>
            <a:miter/>
            <a:headEnd type="none" w="med" len="med"/>
            <a:tailEnd type="none" w="med" len="med"/>
          </a:ln>
        </p:spPr>
        <p:txBody>
          <a:bodyPr/>
          <a:p>
            <a:endParaRPr lang="zh-CN" altLang="en-US"/>
          </a:p>
        </p:txBody>
      </p:sp>
      <p:sp>
        <p:nvSpPr>
          <p:cNvPr id="17417" name="文本框 17416"/>
          <p:cNvSpPr txBox="1"/>
          <p:nvPr/>
        </p:nvSpPr>
        <p:spPr>
          <a:xfrm>
            <a:off x="2549525" y="1944688"/>
            <a:ext cx="1482725" cy="823912"/>
          </a:xfrm>
          <a:prstGeom prst="rect">
            <a:avLst/>
          </a:prstGeom>
          <a:noFill/>
          <a:ln w="9525">
            <a:noFill/>
          </a:ln>
        </p:spPr>
        <p:txBody>
          <a:bodyPr>
            <a:spAutoFit/>
          </a:bodyPr>
          <a:p>
            <a:r>
              <a:rPr lang="zh-CN" altLang="en-US" sz="2400" dirty="0">
                <a:latin typeface="Times New Roman" panose="02020603050405020304" pitchFamily="18" charset="0"/>
              </a:rPr>
              <a:t>主人公：福贵</a:t>
            </a:r>
            <a:endParaRPr lang="zh-CN" altLang="en-US" sz="2400" dirty="0">
              <a:latin typeface="Times New Roman" panose="02020603050405020304" pitchFamily="18" charset="0"/>
            </a:endParaRPr>
          </a:p>
        </p:txBody>
      </p:sp>
      <p:sp>
        <p:nvSpPr>
          <p:cNvPr id="17418" name="平行四边形 17417">
            <a:hlinkClick r:id="rId4" action="ppaction://hlinksldjump"/>
          </p:cNvPr>
          <p:cNvSpPr/>
          <p:nvPr/>
        </p:nvSpPr>
        <p:spPr>
          <a:xfrm>
            <a:off x="5067300" y="1809750"/>
            <a:ext cx="1979613" cy="1123950"/>
          </a:xfrm>
          <a:prstGeom prst="parallelogram">
            <a:avLst>
              <a:gd name="adj" fmla="val 44032"/>
            </a:avLst>
          </a:prstGeom>
          <a:solidFill>
            <a:schemeClr val="accent1"/>
          </a:solidFill>
          <a:ln w="12700" cap="sq" cmpd="sng">
            <a:solidFill>
              <a:schemeClr val="tx1"/>
            </a:solidFill>
            <a:prstDash val="solid"/>
            <a:miter/>
            <a:headEnd type="none" w="med" len="med"/>
            <a:tailEnd type="none" w="med" len="med"/>
          </a:ln>
        </p:spPr>
        <p:txBody>
          <a:bodyPr/>
          <a:p>
            <a:endParaRPr lang="zh-CN" altLang="en-US"/>
          </a:p>
        </p:txBody>
      </p:sp>
      <p:sp>
        <p:nvSpPr>
          <p:cNvPr id="17419" name="文本框 17418"/>
          <p:cNvSpPr txBox="1"/>
          <p:nvPr/>
        </p:nvSpPr>
        <p:spPr>
          <a:xfrm>
            <a:off x="6008688" y="2276475"/>
            <a:ext cx="949325" cy="457200"/>
          </a:xfrm>
          <a:prstGeom prst="rect">
            <a:avLst/>
          </a:prstGeom>
          <a:noFill/>
          <a:ln w="9525">
            <a:noFill/>
          </a:ln>
        </p:spPr>
        <p:txBody>
          <a:bodyPr>
            <a:spAutoFit/>
          </a:bodyPr>
          <a:p>
            <a:endParaRPr lang="zh-CN" altLang="en-US" sz="2400" dirty="0">
              <a:latin typeface="Times New Roman" panose="02020603050405020304" pitchFamily="18" charset="0"/>
            </a:endParaRPr>
          </a:p>
        </p:txBody>
      </p:sp>
      <p:sp>
        <p:nvSpPr>
          <p:cNvPr id="17420" name="文本框 17419"/>
          <p:cNvSpPr txBox="1"/>
          <p:nvPr/>
        </p:nvSpPr>
        <p:spPr>
          <a:xfrm>
            <a:off x="5111750" y="2124075"/>
            <a:ext cx="1800225" cy="457200"/>
          </a:xfrm>
          <a:prstGeom prst="rect">
            <a:avLst/>
          </a:prstGeom>
          <a:noFill/>
          <a:ln w="9525">
            <a:noFill/>
          </a:ln>
        </p:spPr>
        <p:txBody>
          <a:bodyPr>
            <a:spAutoFit/>
          </a:bodyPr>
          <a:p>
            <a:r>
              <a:rPr lang="zh-CN" altLang="en-US" sz="2400" dirty="0">
                <a:latin typeface="Times New Roman" panose="02020603050405020304" pitchFamily="18" charset="0"/>
              </a:rPr>
              <a:t>妻：家珍</a:t>
            </a:r>
            <a:endParaRPr lang="zh-CN" altLang="en-US" sz="2400" dirty="0">
              <a:latin typeface="Times New Roman" panose="02020603050405020304" pitchFamily="18" charset="0"/>
            </a:endParaRPr>
          </a:p>
        </p:txBody>
      </p:sp>
      <p:sp>
        <p:nvSpPr>
          <p:cNvPr id="17421" name="平行四边形 17420">
            <a:hlinkClick r:id="rId2" action="ppaction://hlinksldjump"/>
          </p:cNvPr>
          <p:cNvSpPr/>
          <p:nvPr/>
        </p:nvSpPr>
        <p:spPr>
          <a:xfrm>
            <a:off x="3897313" y="3519488"/>
            <a:ext cx="2024062" cy="944562"/>
          </a:xfrm>
          <a:prstGeom prst="parallelogram">
            <a:avLst>
              <a:gd name="adj" fmla="val 53571"/>
            </a:avLst>
          </a:prstGeom>
          <a:solidFill>
            <a:schemeClr val="accent1"/>
          </a:solidFill>
          <a:ln w="12700" cap="sq" cmpd="sng">
            <a:solidFill>
              <a:schemeClr val="tx1"/>
            </a:solidFill>
            <a:prstDash val="solid"/>
            <a:miter/>
            <a:headEnd type="none" w="med" len="med"/>
            <a:tailEnd type="none" w="med" len="med"/>
          </a:ln>
        </p:spPr>
        <p:txBody>
          <a:bodyPr/>
          <a:p>
            <a:endParaRPr lang="zh-CN" altLang="en-US"/>
          </a:p>
        </p:txBody>
      </p:sp>
      <p:sp>
        <p:nvSpPr>
          <p:cNvPr id="17422" name="文本框 17421"/>
          <p:cNvSpPr txBox="1"/>
          <p:nvPr/>
        </p:nvSpPr>
        <p:spPr>
          <a:xfrm>
            <a:off x="4122738" y="3698875"/>
            <a:ext cx="1574800" cy="457200"/>
          </a:xfrm>
          <a:prstGeom prst="rect">
            <a:avLst/>
          </a:prstGeom>
          <a:noFill/>
          <a:ln w="9525">
            <a:noFill/>
          </a:ln>
        </p:spPr>
        <p:txBody>
          <a:bodyPr>
            <a:spAutoFit/>
          </a:bodyPr>
          <a:p>
            <a:r>
              <a:rPr lang="zh-CN" altLang="en-US" sz="2400" dirty="0">
                <a:latin typeface="Times New Roman" panose="02020603050405020304" pitchFamily="18" charset="0"/>
              </a:rPr>
              <a:t>女：凤霞</a:t>
            </a:r>
            <a:endParaRPr lang="zh-CN" altLang="en-US" sz="2400" dirty="0">
              <a:latin typeface="Times New Roman" panose="02020603050405020304" pitchFamily="18" charset="0"/>
            </a:endParaRPr>
          </a:p>
        </p:txBody>
      </p:sp>
      <p:sp>
        <p:nvSpPr>
          <p:cNvPr id="17423" name="平行四边形 17422">
            <a:hlinkClick r:id="rId2" action="ppaction://hlinksldjump"/>
          </p:cNvPr>
          <p:cNvSpPr/>
          <p:nvPr/>
        </p:nvSpPr>
        <p:spPr>
          <a:xfrm>
            <a:off x="5967413" y="3473450"/>
            <a:ext cx="1979612" cy="1036638"/>
          </a:xfrm>
          <a:prstGeom prst="parallelogram">
            <a:avLst>
              <a:gd name="adj" fmla="val 47741"/>
            </a:avLst>
          </a:prstGeom>
          <a:solidFill>
            <a:schemeClr val="accent1"/>
          </a:solidFill>
          <a:ln w="12700" cap="sq" cmpd="sng">
            <a:solidFill>
              <a:schemeClr val="tx1"/>
            </a:solidFill>
            <a:prstDash val="solid"/>
            <a:miter/>
            <a:headEnd type="none" w="med" len="med"/>
            <a:tailEnd type="none" w="med" len="med"/>
          </a:ln>
        </p:spPr>
        <p:txBody>
          <a:bodyPr/>
          <a:p>
            <a:endParaRPr lang="zh-CN" altLang="en-US"/>
          </a:p>
        </p:txBody>
      </p:sp>
      <p:sp>
        <p:nvSpPr>
          <p:cNvPr id="17424" name="文本框 17423"/>
          <p:cNvSpPr txBox="1"/>
          <p:nvPr/>
        </p:nvSpPr>
        <p:spPr>
          <a:xfrm>
            <a:off x="6237288" y="3563938"/>
            <a:ext cx="1576387" cy="823912"/>
          </a:xfrm>
          <a:prstGeom prst="rect">
            <a:avLst/>
          </a:prstGeom>
          <a:noFill/>
          <a:ln w="9525">
            <a:noFill/>
          </a:ln>
        </p:spPr>
        <p:txBody>
          <a:bodyPr>
            <a:spAutoFit/>
          </a:bodyPr>
          <a:p>
            <a:r>
              <a:rPr lang="zh-CN" altLang="en-US" sz="2400" dirty="0">
                <a:latin typeface="Times New Roman" panose="02020603050405020304" pitchFamily="18" charset="0"/>
              </a:rPr>
              <a:t>女婿：万二喜</a:t>
            </a:r>
            <a:endParaRPr lang="zh-CN" altLang="en-US" sz="2400" dirty="0">
              <a:latin typeface="Times New Roman" panose="02020603050405020304" pitchFamily="18" charset="0"/>
            </a:endParaRPr>
          </a:p>
        </p:txBody>
      </p:sp>
      <p:sp>
        <p:nvSpPr>
          <p:cNvPr id="17425" name="平行四边形 17424">
            <a:hlinkClick r:id="rId5" action="ppaction://hlinksldjump"/>
          </p:cNvPr>
          <p:cNvSpPr/>
          <p:nvPr/>
        </p:nvSpPr>
        <p:spPr>
          <a:xfrm>
            <a:off x="1692275" y="3563938"/>
            <a:ext cx="2025650" cy="944562"/>
          </a:xfrm>
          <a:prstGeom prst="parallelogram">
            <a:avLst>
              <a:gd name="adj" fmla="val 53613"/>
            </a:avLst>
          </a:prstGeom>
          <a:solidFill>
            <a:schemeClr val="accent1"/>
          </a:solidFill>
          <a:ln w="12700" cap="sq" cmpd="sng">
            <a:solidFill>
              <a:schemeClr val="tx1"/>
            </a:solidFill>
            <a:prstDash val="solid"/>
            <a:miter/>
            <a:headEnd type="none" w="med" len="med"/>
            <a:tailEnd type="none" w="med" len="med"/>
          </a:ln>
        </p:spPr>
        <p:txBody>
          <a:bodyPr/>
          <a:p>
            <a:endParaRPr lang="zh-CN" altLang="en-US"/>
          </a:p>
        </p:txBody>
      </p:sp>
      <p:sp>
        <p:nvSpPr>
          <p:cNvPr id="17426" name="平行四边形 17425">
            <a:hlinkClick r:id="rId6" action="ppaction://hlinksldjump"/>
          </p:cNvPr>
          <p:cNvSpPr/>
          <p:nvPr/>
        </p:nvSpPr>
        <p:spPr>
          <a:xfrm>
            <a:off x="4841875" y="5003800"/>
            <a:ext cx="2025650" cy="946150"/>
          </a:xfrm>
          <a:prstGeom prst="parallelogram">
            <a:avLst>
              <a:gd name="adj" fmla="val 53523"/>
            </a:avLst>
          </a:prstGeom>
          <a:solidFill>
            <a:schemeClr val="accent1"/>
          </a:solidFill>
          <a:ln w="12700" cap="sq" cmpd="sng">
            <a:solidFill>
              <a:schemeClr val="tx1"/>
            </a:solidFill>
            <a:prstDash val="solid"/>
            <a:miter/>
            <a:headEnd type="none" w="med" len="med"/>
            <a:tailEnd type="none" w="med" len="med"/>
          </a:ln>
        </p:spPr>
        <p:txBody>
          <a:bodyPr/>
          <a:p>
            <a:endParaRPr lang="zh-CN" altLang="en-US"/>
          </a:p>
        </p:txBody>
      </p:sp>
      <p:sp>
        <p:nvSpPr>
          <p:cNvPr id="17427" name="文本框 17426"/>
          <p:cNvSpPr txBox="1"/>
          <p:nvPr/>
        </p:nvSpPr>
        <p:spPr>
          <a:xfrm>
            <a:off x="5202238" y="5049838"/>
            <a:ext cx="1304925" cy="822325"/>
          </a:xfrm>
          <a:prstGeom prst="rect">
            <a:avLst/>
          </a:prstGeom>
          <a:noFill/>
          <a:ln w="9525">
            <a:noFill/>
          </a:ln>
        </p:spPr>
        <p:txBody>
          <a:bodyPr>
            <a:spAutoFit/>
          </a:bodyPr>
          <a:p>
            <a:r>
              <a:rPr lang="zh-CN" altLang="en-US" sz="2400" dirty="0">
                <a:latin typeface="Times New Roman" panose="02020603050405020304" pitchFamily="18" charset="0"/>
              </a:rPr>
              <a:t>外孙：苦根</a:t>
            </a:r>
            <a:endParaRPr lang="zh-CN" altLang="en-US" sz="2400" dirty="0">
              <a:latin typeface="Times New Roman" panose="02020603050405020304" pitchFamily="18" charset="0"/>
            </a:endParaRPr>
          </a:p>
        </p:txBody>
      </p:sp>
      <p:sp>
        <p:nvSpPr>
          <p:cNvPr id="17428" name="文本框 17427"/>
          <p:cNvSpPr txBox="1"/>
          <p:nvPr/>
        </p:nvSpPr>
        <p:spPr>
          <a:xfrm>
            <a:off x="2322513" y="3609975"/>
            <a:ext cx="849312" cy="822325"/>
          </a:xfrm>
          <a:prstGeom prst="rect">
            <a:avLst/>
          </a:prstGeom>
          <a:noFill/>
          <a:ln w="9525">
            <a:noFill/>
          </a:ln>
        </p:spPr>
        <p:txBody>
          <a:bodyPr>
            <a:spAutoFit/>
          </a:bodyPr>
          <a:p>
            <a:r>
              <a:rPr lang="zh-CN" altLang="en-US" sz="2400" dirty="0">
                <a:latin typeface="Times New Roman" panose="02020603050405020304" pitchFamily="18" charset="0"/>
              </a:rPr>
              <a:t>儿子：有庆</a:t>
            </a:r>
            <a:endParaRPr lang="zh-CN" altLang="en-US" sz="2400" dirty="0">
              <a:latin typeface="Times New Roman" panose="02020603050405020304" pitchFamily="18" charset="0"/>
            </a:endParaRPr>
          </a:p>
        </p:txBody>
      </p:sp>
      <p:sp>
        <p:nvSpPr>
          <p:cNvPr id="17429" name="直接连接符 17428"/>
          <p:cNvSpPr/>
          <p:nvPr/>
        </p:nvSpPr>
        <p:spPr>
          <a:xfrm>
            <a:off x="3132138" y="1089025"/>
            <a:ext cx="900112" cy="0"/>
          </a:xfrm>
          <a:prstGeom prst="line">
            <a:avLst/>
          </a:prstGeom>
          <a:ln w="12700" cap="sq" cmpd="sng">
            <a:solidFill>
              <a:schemeClr val="tx1"/>
            </a:solidFill>
            <a:prstDash val="solid"/>
            <a:headEnd type="none" w="med" len="med"/>
            <a:tailEnd type="none" w="med" len="med"/>
          </a:ln>
        </p:spPr>
      </p:sp>
      <p:cxnSp>
        <p:nvCxnSpPr>
          <p:cNvPr id="17430" name="直接箭头连接符 17429"/>
          <p:cNvCxnSpPr/>
          <p:nvPr/>
        </p:nvCxnSpPr>
        <p:spPr>
          <a:xfrm flipH="1">
            <a:off x="3357563" y="1089025"/>
            <a:ext cx="157162" cy="720725"/>
          </a:xfrm>
          <a:prstGeom prst="straightConnector1">
            <a:avLst/>
          </a:prstGeom>
          <a:ln w="12700" cap="sq" cmpd="sng">
            <a:solidFill>
              <a:schemeClr val="tx1"/>
            </a:solidFill>
            <a:prstDash val="solid"/>
            <a:headEnd type="none" w="med" len="med"/>
            <a:tailEnd type="triangle" w="med" len="med"/>
          </a:ln>
        </p:spPr>
      </p:cxnSp>
      <p:sp>
        <p:nvSpPr>
          <p:cNvPr id="17431" name="直接连接符 17430"/>
          <p:cNvSpPr/>
          <p:nvPr/>
        </p:nvSpPr>
        <p:spPr>
          <a:xfrm>
            <a:off x="4167188" y="2393950"/>
            <a:ext cx="1125537" cy="1588"/>
          </a:xfrm>
          <a:prstGeom prst="line">
            <a:avLst/>
          </a:prstGeom>
          <a:ln w="12700" cap="sq" cmpd="sng">
            <a:solidFill>
              <a:schemeClr val="tx1"/>
            </a:solidFill>
            <a:prstDash val="solid"/>
            <a:headEnd type="none" w="med" len="med"/>
            <a:tailEnd type="none" w="med" len="med"/>
          </a:ln>
        </p:spPr>
      </p:sp>
      <p:sp>
        <p:nvSpPr>
          <p:cNvPr id="17432" name="箭头 367"/>
          <p:cNvSpPr/>
          <p:nvPr/>
        </p:nvSpPr>
        <p:spPr>
          <a:xfrm flipH="1">
            <a:off x="2952750" y="2393950"/>
            <a:ext cx="1754188" cy="1171575"/>
          </a:xfrm>
          <a:prstGeom prst="line">
            <a:avLst/>
          </a:prstGeom>
          <a:ln w="12700" cap="sq" cmpd="sng">
            <a:solidFill>
              <a:schemeClr val="tx1"/>
            </a:solidFill>
            <a:prstDash val="solid"/>
            <a:headEnd type="none" w="med" len="med"/>
            <a:tailEnd type="triangle" w="med" len="med"/>
          </a:ln>
        </p:spPr>
      </p:sp>
      <p:sp>
        <p:nvSpPr>
          <p:cNvPr id="17433" name="箭头 368"/>
          <p:cNvSpPr/>
          <p:nvPr/>
        </p:nvSpPr>
        <p:spPr>
          <a:xfrm>
            <a:off x="4662488" y="2393950"/>
            <a:ext cx="539750" cy="1125538"/>
          </a:xfrm>
          <a:prstGeom prst="line">
            <a:avLst/>
          </a:prstGeom>
          <a:ln w="12700" cap="sq" cmpd="sng">
            <a:solidFill>
              <a:schemeClr val="tx1"/>
            </a:solidFill>
            <a:prstDash val="solid"/>
            <a:headEnd type="none" w="med" len="med"/>
            <a:tailEnd type="triangle" w="med" len="med"/>
          </a:ln>
        </p:spPr>
      </p:sp>
      <p:sp>
        <p:nvSpPr>
          <p:cNvPr id="17434" name="直接连接符 17433"/>
          <p:cNvSpPr/>
          <p:nvPr/>
        </p:nvSpPr>
        <p:spPr>
          <a:xfrm>
            <a:off x="5651500" y="4059238"/>
            <a:ext cx="541338" cy="1587"/>
          </a:xfrm>
          <a:prstGeom prst="line">
            <a:avLst/>
          </a:prstGeom>
          <a:ln w="12700" cap="sq" cmpd="sng">
            <a:solidFill>
              <a:schemeClr val="tx1"/>
            </a:solidFill>
            <a:prstDash val="solid"/>
            <a:headEnd type="none" w="med" len="med"/>
            <a:tailEnd type="none" w="med" len="med"/>
          </a:ln>
        </p:spPr>
      </p:sp>
      <p:sp>
        <p:nvSpPr>
          <p:cNvPr id="17435" name="箭头 370"/>
          <p:cNvSpPr/>
          <p:nvPr/>
        </p:nvSpPr>
        <p:spPr>
          <a:xfrm flipH="1">
            <a:off x="5788025" y="4059238"/>
            <a:ext cx="133350" cy="990600"/>
          </a:xfrm>
          <a:prstGeom prst="line">
            <a:avLst/>
          </a:prstGeom>
          <a:ln w="12700" cap="sq" cmpd="sng">
            <a:solidFill>
              <a:schemeClr val="tx1"/>
            </a:solidFill>
            <a:prstDash val="solid"/>
            <a:headEnd type="none" w="med" len="med"/>
            <a:tailEnd type="triangl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7430"/>
                                        </p:tgtEl>
                                        <p:attrNameLst>
                                          <p:attrName>style.visibility</p:attrName>
                                        </p:attrNameLst>
                                      </p:cBhvr>
                                      <p:to>
                                        <p:strVal val="visible"/>
                                      </p:to>
                                    </p:set>
                                    <p:anim calcmode="lin" valueType="num">
                                      <p:cBhvr>
                                        <p:cTn id="7" dur="500" fill="hold"/>
                                        <p:tgtEl>
                                          <p:spTgt spid="17430"/>
                                        </p:tgtEl>
                                        <p:attrNameLst>
                                          <p:attrName>ppt_w</p:attrName>
                                        </p:attrNameLst>
                                      </p:cBhvr>
                                      <p:tavLst>
                                        <p:tav tm="0">
                                          <p:val>
                                            <p:fltVal val="0.000000"/>
                                          </p:val>
                                        </p:tav>
                                        <p:tav tm="100000">
                                          <p:val>
                                            <p:strVal val="#ppt_w"/>
                                          </p:val>
                                        </p:tav>
                                      </p:tavLst>
                                    </p:anim>
                                    <p:anim calcmode="lin" valueType="num">
                                      <p:cBhvr>
                                        <p:cTn id="8" dur="500" fill="hold"/>
                                        <p:tgtEl>
                                          <p:spTgt spid="1743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17432"/>
                                        </p:tgtEl>
                                        <p:attrNameLst>
                                          <p:attrName>style.visibility</p:attrName>
                                        </p:attrNameLst>
                                      </p:cBhvr>
                                      <p:to>
                                        <p:strVal val="visible"/>
                                      </p:to>
                                    </p:set>
                                    <p:anim calcmode="lin" valueType="num">
                                      <p:cBhvr>
                                        <p:cTn id="13" dur="500" fill="hold"/>
                                        <p:tgtEl>
                                          <p:spTgt spid="17432"/>
                                        </p:tgtEl>
                                        <p:attrNameLst>
                                          <p:attrName>ppt_w</p:attrName>
                                        </p:attrNameLst>
                                      </p:cBhvr>
                                      <p:tavLst>
                                        <p:tav tm="0">
                                          <p:val>
                                            <p:fltVal val="0.000000"/>
                                          </p:val>
                                        </p:tav>
                                        <p:tav tm="100000">
                                          <p:val>
                                            <p:strVal val="#ppt_w"/>
                                          </p:val>
                                        </p:tav>
                                      </p:tavLst>
                                    </p:anim>
                                    <p:anim calcmode="lin" valueType="num">
                                      <p:cBhvr>
                                        <p:cTn id="14" dur="500" fill="hold"/>
                                        <p:tgtEl>
                                          <p:spTgt spid="17432"/>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17433"/>
                                        </p:tgtEl>
                                        <p:attrNameLst>
                                          <p:attrName>style.visibility</p:attrName>
                                        </p:attrNameLst>
                                      </p:cBhvr>
                                      <p:to>
                                        <p:strVal val="visible"/>
                                      </p:to>
                                    </p:set>
                                    <p:anim calcmode="lin" valueType="num">
                                      <p:cBhvr>
                                        <p:cTn id="19" dur="500" fill="hold"/>
                                        <p:tgtEl>
                                          <p:spTgt spid="17433"/>
                                        </p:tgtEl>
                                        <p:attrNameLst>
                                          <p:attrName>ppt_w</p:attrName>
                                        </p:attrNameLst>
                                      </p:cBhvr>
                                      <p:tavLst>
                                        <p:tav tm="0">
                                          <p:val>
                                            <p:fltVal val="0.000000"/>
                                          </p:val>
                                        </p:tav>
                                        <p:tav tm="100000">
                                          <p:val>
                                            <p:strVal val="#ppt_w"/>
                                          </p:val>
                                        </p:tav>
                                      </p:tavLst>
                                    </p:anim>
                                    <p:anim calcmode="lin" valueType="num">
                                      <p:cBhvr>
                                        <p:cTn id="20" dur="500" fill="hold"/>
                                        <p:tgtEl>
                                          <p:spTgt spid="17433"/>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17435"/>
                                        </p:tgtEl>
                                        <p:attrNameLst>
                                          <p:attrName>style.visibility</p:attrName>
                                        </p:attrNameLst>
                                      </p:cBhvr>
                                      <p:to>
                                        <p:strVal val="visible"/>
                                      </p:to>
                                    </p:set>
                                    <p:anim calcmode="lin" valueType="num">
                                      <p:cBhvr>
                                        <p:cTn id="25" dur="500" fill="hold"/>
                                        <p:tgtEl>
                                          <p:spTgt spid="17435"/>
                                        </p:tgtEl>
                                        <p:attrNameLst>
                                          <p:attrName>ppt_w</p:attrName>
                                        </p:attrNameLst>
                                      </p:cBhvr>
                                      <p:tavLst>
                                        <p:tav tm="0">
                                          <p:val>
                                            <p:fltVal val="0.000000"/>
                                          </p:val>
                                        </p:tav>
                                        <p:tav tm="100000">
                                          <p:val>
                                            <p:strVal val="#ppt_w"/>
                                          </p:val>
                                        </p:tav>
                                      </p:tavLst>
                                    </p:anim>
                                    <p:anim calcmode="lin" valueType="num">
                                      <p:cBhvr>
                                        <p:cTn id="26" dur="500" fill="hold"/>
                                        <p:tgtEl>
                                          <p:spTgt spid="174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内容占位符 2"/>
          <p:cNvSpPr>
            <a:spLocks noGrp="1"/>
          </p:cNvSpPr>
          <p:nvPr>
            <p:ph idx="1"/>
          </p:nvPr>
        </p:nvSpPr>
        <p:spPr>
          <a:xfrm>
            <a:off x="457200" y="1600200"/>
            <a:ext cx="8534400" cy="4525963"/>
          </a:xfrm>
        </p:spPr>
        <p:txBody>
          <a:bodyPr anchor="t"/>
          <a:p>
            <a:r>
              <a:rPr lang="zh-CN" altLang="en-US" sz="4800" b="1"/>
              <a:t>用简洁的语言概述《活着》。</a:t>
            </a:r>
            <a:endParaRPr lang="zh-CN" altLang="en-US" sz="4800" b="1"/>
          </a:p>
        </p:txBody>
      </p:sp>
      <p:sp>
        <p:nvSpPr>
          <p:cNvPr id="21508" name="标题 45057"/>
          <p:cNvSpPr/>
          <p:nvPr/>
        </p:nvSpPr>
        <p:spPr>
          <a:xfrm>
            <a:off x="457200" y="274638"/>
            <a:ext cx="8229600"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u="none" kern="1200" baseline="0">
                <a:solidFill>
                  <a:schemeClr val="tx2"/>
                </a:solidFill>
                <a:latin typeface="+mj-lt"/>
                <a:ea typeface="+mj-ea"/>
                <a:cs typeface="+mj-cs"/>
              </a:defRPr>
            </a:lvl1pPr>
          </a:lstStyle>
          <a:p>
            <a:pPr lvl="0"/>
            <a:r>
              <a:rPr lang="zh-CN" altLang="en-US" sz="6600" b="1" dirty="0">
                <a:solidFill>
                  <a:srgbClr val="FF3300"/>
                </a:solidFill>
                <a:ea typeface="华文彩云" panose="02010800040101010101" pitchFamily="2" charset="-122"/>
              </a:rPr>
              <a:t>交流展示</a:t>
            </a:r>
            <a:endParaRPr lang="zh-CN" altLang="en-US" sz="6600" b="1" dirty="0">
              <a:solidFill>
                <a:srgbClr val="FF3300"/>
              </a:solidFill>
              <a:ea typeface="华文彩云" panose="0201080004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Rectangle 3"/>
          <p:cNvSpPr>
            <a:spLocks noGrp="1"/>
          </p:cNvSpPr>
          <p:nvPr>
            <p:ph type="title" idx="4294967295"/>
          </p:nvPr>
        </p:nvSpPr>
        <p:spPr>
          <a:xfrm>
            <a:off x="250825" y="-166687"/>
            <a:ext cx="3827463" cy="846137"/>
          </a:xfrm>
        </p:spPr>
        <p:txBody>
          <a:bodyPr wrap="square" lIns="91440" tIns="45720" rIns="91440" bIns="45720" anchor="ctr"/>
          <a:p>
            <a:r>
              <a:rPr lang="zh-CN" altLang="en-US" sz="6600" dirty="0">
                <a:solidFill>
                  <a:srgbClr val="FF3300"/>
                </a:solidFill>
                <a:ea typeface="隶书" panose="02010509060101010101" pitchFamily="49" charset="-122"/>
              </a:rPr>
              <a:t>故事梗概</a:t>
            </a:r>
            <a:endParaRPr lang="zh-CN" altLang="en-US" sz="6600" dirty="0">
              <a:solidFill>
                <a:srgbClr val="FF3300"/>
              </a:solidFill>
              <a:ea typeface="隶书" panose="02010509060101010101" pitchFamily="49" charset="-122"/>
            </a:endParaRPr>
          </a:p>
        </p:txBody>
      </p:sp>
      <p:sp>
        <p:nvSpPr>
          <p:cNvPr id="12292" name="Rectangle 4"/>
          <p:cNvSpPr>
            <a:spLocks noGrp="1"/>
          </p:cNvSpPr>
          <p:nvPr>
            <p:ph type="body" idx="4294967295"/>
          </p:nvPr>
        </p:nvSpPr>
        <p:spPr>
          <a:xfrm>
            <a:off x="0" y="620713"/>
            <a:ext cx="5400675" cy="4464050"/>
          </a:xfrm>
        </p:spPr>
        <p:txBody>
          <a:bodyPr wrap="square" lIns="91440" tIns="45720" rIns="91440" bIns="45720" anchor="t"/>
          <a:p>
            <a:pPr>
              <a:lnSpc>
                <a:spcPct val="80000"/>
              </a:lnSpc>
              <a:buNone/>
            </a:pPr>
            <a:r>
              <a:rPr lang="en-US" altLang="zh-CN" sz="2400" b="1"/>
              <a:t>            </a:t>
            </a:r>
            <a:r>
              <a:rPr lang="zh-CN" altLang="en-US" sz="2800" b="1" dirty="0"/>
              <a:t>地主少爷富贵嗜赌成性，终于赌光了家业一贫如洗，穷困之中的福贵因为母亲生病前去求医，没想到半路上被国民党部队抓了壮丁，后被解放军所俘虏，回到家乡他才知道母亲已经去世，妻子家珍含辛茹苦带大了一双儿女，但女儿不幸变成了聋哑人，儿子机灵活泼</a:t>
            </a:r>
            <a:r>
              <a:rPr lang="en-US" altLang="zh-CN" sz="2800" b="1"/>
              <a:t>……</a:t>
            </a:r>
            <a:r>
              <a:rPr lang="zh-CN" altLang="en-US" sz="2800" b="1" dirty="0"/>
              <a:t>然而，真正的悲剧从此才开始渐次上演，每读一页，都让我们止不住泪湿双眼，</a:t>
            </a:r>
            <a:endParaRPr lang="zh-CN" altLang="en-US" sz="2000" b="1" dirty="0"/>
          </a:p>
        </p:txBody>
      </p:sp>
      <p:pic>
        <p:nvPicPr>
          <p:cNvPr id="22531" name="Picture 5"/>
          <p:cNvPicPr>
            <a:picLocks noChangeAspect="1"/>
          </p:cNvPicPr>
          <p:nvPr/>
        </p:nvPicPr>
        <p:blipFill>
          <a:blip r:embed="rId1"/>
          <a:stretch>
            <a:fillRect/>
          </a:stretch>
        </p:blipFill>
        <p:spPr>
          <a:xfrm>
            <a:off x="5580063" y="188913"/>
            <a:ext cx="3095625" cy="4248150"/>
          </a:xfrm>
          <a:prstGeom prst="rect">
            <a:avLst/>
          </a:prstGeom>
          <a:noFill/>
          <a:ln w="9525">
            <a:noFill/>
          </a:ln>
        </p:spPr>
      </p:pic>
      <p:sp>
        <p:nvSpPr>
          <p:cNvPr id="12294" name="Text Box 6"/>
          <p:cNvSpPr txBox="1"/>
          <p:nvPr/>
        </p:nvSpPr>
        <p:spPr>
          <a:xfrm>
            <a:off x="250825" y="4437063"/>
            <a:ext cx="8424863" cy="3081337"/>
          </a:xfrm>
          <a:prstGeom prst="rect">
            <a:avLst/>
          </a:prstGeom>
          <a:noFill/>
          <a:ln w="9525">
            <a:noFill/>
          </a:ln>
        </p:spPr>
        <p:txBody>
          <a:bodyPr>
            <a:spAutoFit/>
          </a:bodyPr>
          <a:p>
            <a:pPr>
              <a:spcBef>
                <a:spcPct val="20000"/>
              </a:spcBef>
            </a:pPr>
            <a:r>
              <a:rPr lang="zh-CN" altLang="en-US" sz="2800" b="1" dirty="0">
                <a:latin typeface="Corbel" panose="020B0503020204020204" pitchFamily="34" charset="0"/>
              </a:rPr>
              <a:t>因为生命里难得的温情将被一次次死亡撕扯得粉碎，只剩得老了的富贵伴随着一头老牛在阳光下回忆。它讲述了一个人和他命运之间的友情、讲述了眼泪的丰富和宽广，讲述了绝望的不存在，讲述了人是为了活着本身而活着。 </a:t>
            </a:r>
            <a:endParaRPr lang="zh-CN" altLang="en-US" sz="2800" b="1" dirty="0">
              <a:latin typeface="Corbel" panose="020B0503020204020204" pitchFamily="34" charset="0"/>
            </a:endParaRPr>
          </a:p>
          <a:p>
            <a:endParaRPr lang="zh-CN" altLang="en-US" sz="2800" b="1" dirty="0">
              <a:latin typeface="Corbel" panose="020B0503020204020204" pitchFamily="34" charset="0"/>
            </a:endParaRPr>
          </a:p>
          <a:p>
            <a:endParaRPr lang="zh-CN" altLang="en-US" sz="2800" b="1" dirty="0">
              <a:latin typeface="Corbel" panose="020B0503020204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2">
                                            <p:txEl>
                                              <p:charRg st="0" end="166"/>
                                            </p:txEl>
                                          </p:spTgt>
                                        </p:tgtEl>
                                        <p:attrNameLst>
                                          <p:attrName>style.visibility</p:attrName>
                                        </p:attrNameLst>
                                      </p:cBhvr>
                                      <p:to>
                                        <p:strVal val="visible"/>
                                      </p:to>
                                    </p:set>
                                    <p:animEffect transition="in" filter="fade">
                                      <p:cBhvr>
                                        <p:cTn id="7" dur="2000"/>
                                        <p:tgtEl>
                                          <p:spTgt spid="12292">
                                            <p:txEl>
                                              <p:charRg st="0" end="166"/>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2294">
                                            <p:txEl>
                                              <p:charRg st="0" end="101"/>
                                            </p:txEl>
                                          </p:spTgt>
                                        </p:tgtEl>
                                        <p:attrNameLst>
                                          <p:attrName>style.visibility</p:attrName>
                                        </p:attrNameLst>
                                      </p:cBhvr>
                                      <p:to>
                                        <p:strVal val="visible"/>
                                      </p:to>
                                    </p:set>
                                    <p:animEffect transition="in" filter="fade">
                                      <p:cBhvr>
                                        <p:cTn id="10" dur="2000"/>
                                        <p:tgtEl>
                                          <p:spTgt spid="12294">
                                            <p:txEl>
                                              <p:charRg st="0" end="10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BEBA8EAE-BF5A-486C-A8C5-ECC9F3942E4B}">
                <a14:imgProps xmlns:a14="http://schemas.microsoft.com/office/drawing/2010/main">
                  <a14:imgLayer r:embed="rId2">
                    <a14:imgEffect>
                      <a14:artisticGlowDiffused intensity="6"/>
                    </a14:imgEffect>
                  </a14:imgLayer>
                </a14:imgProps>
              </a:ext>
            </a:extLst>
          </a:blip>
          <a:srcRect l="1233" t="1756" b="2524"/>
          <a:stretch>
            <a:fillRect/>
          </a:stretch>
        </p:blipFill>
        <p:spPr>
          <a:xfrm>
            <a:off x="0" y="0"/>
            <a:ext cx="9144000" cy="6357937"/>
          </a:xfrm>
          <a:prstGeom prst="rect">
            <a:avLst/>
          </a:prstGeom>
        </p:spPr>
      </p:pic>
      <p:sp>
        <p:nvSpPr>
          <p:cNvPr id="2" name="Rectangle 2"/>
          <p:cNvSpPr txBox="1">
            <a:spLocks noChangeArrowheads="1"/>
          </p:cNvSpPr>
          <p:nvPr/>
        </p:nvSpPr>
        <p:spPr>
          <a:xfrm>
            <a:off x="1195388" y="2073275"/>
            <a:ext cx="7772400" cy="1470025"/>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br>
              <a:rPr kumimoji="0" lang="en-US" altLang="zh-CN" sz="3600" b="1" i="0" u="none" strike="noStrike" kern="0" cap="none" spc="0" normalizeH="0" baseline="0" noProof="0">
                <a:ln>
                  <a:noFill/>
                </a:ln>
                <a:solidFill>
                  <a:schemeClr val="tx2"/>
                </a:solidFill>
                <a:effectLst/>
                <a:uLnTx/>
                <a:uFillTx/>
                <a:latin typeface="+mj-lt"/>
                <a:ea typeface="+mj-ea"/>
                <a:cs typeface="+mj-cs"/>
              </a:rPr>
            </a:br>
            <a:endParaRPr kumimoji="0" lang="en-US" altLang="zh-CN" sz="3600" b="1" i="0" u="none" strike="noStrike" kern="0" cap="none" spc="0" normalizeH="0" baseline="0" noProof="0">
              <a:ln>
                <a:noFill/>
              </a:ln>
              <a:solidFill>
                <a:schemeClr val="tx2"/>
              </a:solidFill>
              <a:effectLst/>
              <a:uLnTx/>
              <a:uFillTx/>
              <a:latin typeface="+mj-lt"/>
              <a:ea typeface="+mj-ea"/>
              <a:cs typeface="+mj-cs"/>
            </a:endParaRPr>
          </a:p>
        </p:txBody>
      </p:sp>
      <p:sp>
        <p:nvSpPr>
          <p:cNvPr id="3" name="Rectangle 3"/>
          <p:cNvSpPr txBox="1">
            <a:spLocks noChangeArrowheads="1"/>
          </p:cNvSpPr>
          <p:nvPr/>
        </p:nvSpPr>
        <p:spPr>
          <a:xfrm>
            <a:off x="7812360" y="500063"/>
            <a:ext cx="1331640" cy="1082357"/>
          </a:xfrm>
          <a:prstGeom prst="rect">
            <a:avLst/>
          </a:prstGeom>
        </p:spPr>
        <p:txBody>
          <a:bodyPr/>
          <a:lstStyle/>
          <a:p>
            <a:pPr marR="0" lvl="0" algn="l" defTabSz="914400" rtl="0" eaLnBrk="1" fontAlgn="base" latinLnBrk="0" hangingPunct="1">
              <a:lnSpc>
                <a:spcPct val="100000"/>
              </a:lnSpc>
              <a:spcBef>
                <a:spcPct val="20000"/>
              </a:spcBef>
              <a:spcAft>
                <a:spcPct val="0"/>
              </a:spcAft>
              <a:buClr>
                <a:schemeClr val="tx2"/>
              </a:buClr>
              <a:buSzPct val="65000"/>
              <a:defRPr/>
            </a:pPr>
            <a:endParaRPr kumimoji="0" lang="en-US" altLang="zh-CN" sz="2800" b="0" i="0" u="none" strike="noStrike" kern="0" cap="none" spc="0" normalizeH="0" baseline="0" noProof="0" dirty="0">
              <a:ln>
                <a:noFill/>
              </a:ln>
              <a:solidFill>
                <a:schemeClr val="tx1"/>
              </a:solidFill>
              <a:effectLst/>
              <a:uLnTx/>
              <a:uFillTx/>
              <a:latin typeface="+mn-lt"/>
              <a:ea typeface="+mn-ea"/>
              <a:cs typeface="+mn-cs"/>
            </a:endParaRPr>
          </a:p>
        </p:txBody>
      </p:sp>
      <p:grpSp>
        <p:nvGrpSpPr>
          <p:cNvPr id="10" name="组合 9"/>
          <p:cNvGrpSpPr/>
          <p:nvPr/>
        </p:nvGrpSpPr>
        <p:grpSpPr>
          <a:xfrm>
            <a:off x="7922895" y="660400"/>
            <a:ext cx="1045210" cy="922020"/>
            <a:chOff x="12337" y="559"/>
            <a:chExt cx="1646" cy="1452"/>
          </a:xfrm>
        </p:grpSpPr>
        <p:sp>
          <p:nvSpPr>
            <p:cNvPr id="19458" name="TextBox 3"/>
            <p:cNvSpPr txBox="1">
              <a:spLocks noChangeArrowheads="1"/>
            </p:cNvSpPr>
            <p:nvPr/>
          </p:nvSpPr>
          <p:spPr bwMode="auto">
            <a:xfrm>
              <a:off x="12337" y="559"/>
              <a:ext cx="1343" cy="1452"/>
            </a:xfrm>
            <a:prstGeom prst="rect">
              <a:avLst/>
            </a:prstGeom>
            <a:noFill/>
            <a:ln w="9525">
              <a:noFill/>
              <a:miter lim="800000"/>
            </a:ln>
            <a:effectLst>
              <a:outerShdw blurRad="50800" dist="38100" dir="2700000" algn="tl" rotWithShape="0">
                <a:prstClr val="black">
                  <a:alpha val="40000"/>
                </a:prstClr>
              </a:outerShdw>
            </a:effectLst>
          </p:spPr>
          <p:txBody>
            <a:bodyPr wrap="square">
              <a:spAutoFit/>
            </a:bodyPr>
            <a:lstStyle/>
            <a:p>
              <a:pPr fontAlgn="base"/>
              <a:r>
                <a:rPr lang="zh-CN" altLang="en-US" sz="5400"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rPr>
                <a:t>活</a:t>
              </a:r>
              <a:endParaRPr lang="zh-CN" altLang="en-US" sz="5400"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sp>
          <p:nvSpPr>
            <p:cNvPr id="4" name="TextBox 6"/>
            <p:cNvSpPr txBox="1">
              <a:spLocks noChangeArrowheads="1"/>
            </p:cNvSpPr>
            <p:nvPr/>
          </p:nvSpPr>
          <p:spPr bwMode="auto">
            <a:xfrm>
              <a:off x="12971" y="914"/>
              <a:ext cx="1013" cy="1016"/>
            </a:xfrm>
            <a:prstGeom prst="rect">
              <a:avLst/>
            </a:prstGeom>
            <a:noFill/>
            <a:ln w="9525">
              <a:noFill/>
              <a:miter lim="800000"/>
            </a:ln>
            <a:effectLst>
              <a:outerShdw blurRad="50800" dist="38100" dir="2700000" algn="tl" rotWithShape="0">
                <a:prstClr val="black">
                  <a:alpha val="40000"/>
                </a:prstClr>
              </a:outerShdw>
            </a:effectLst>
          </p:spPr>
          <p:txBody>
            <a:bodyPr wrap="square">
              <a:spAutoFit/>
            </a:bodyPr>
            <a:lstStyle/>
            <a:p>
              <a:pPr lvl="0" eaLnBrk="1" fontAlgn="base" hangingPunct="1"/>
              <a:r>
                <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rPr>
                <a:t>着</a:t>
              </a:r>
              <a:endPar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grpSp>
      <p:sp>
        <p:nvSpPr>
          <p:cNvPr id="5" name="文本框 4"/>
          <p:cNvSpPr txBox="1"/>
          <p:nvPr/>
        </p:nvSpPr>
        <p:spPr>
          <a:xfrm>
            <a:off x="2103314" y="2710716"/>
            <a:ext cx="7128792" cy="1446550"/>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sz="4400" dirty="0">
                <a:solidFill>
                  <a:srgbClr val="FF0000"/>
                </a:solidFill>
                <a:latin typeface="华文行楷" panose="02010800040101010101" pitchFamily="2" charset="-122"/>
                <a:ea typeface="华文行楷" panose="02010800040101010101" pitchFamily="2" charset="-122"/>
              </a:rPr>
              <a:t>以哭的方式笑，</a:t>
            </a:r>
            <a:endParaRPr lang="en-US" altLang="zh-CN" sz="4400" dirty="0">
              <a:solidFill>
                <a:srgbClr val="FF0000"/>
              </a:solidFill>
              <a:latin typeface="华文行楷" panose="02010800040101010101" pitchFamily="2" charset="-122"/>
              <a:ea typeface="华文行楷" panose="02010800040101010101" pitchFamily="2" charset="-122"/>
            </a:endParaRPr>
          </a:p>
          <a:p>
            <a:r>
              <a:rPr lang="zh-CN" altLang="en-US" sz="4400" dirty="0">
                <a:solidFill>
                  <a:srgbClr val="FF0000"/>
                </a:solidFill>
                <a:latin typeface="华文行楷" panose="02010800040101010101" pitchFamily="2" charset="-122"/>
                <a:ea typeface="华文行楷" panose="02010800040101010101" pitchFamily="2" charset="-122"/>
              </a:rPr>
              <a:t>         在死亡的伴随下活着</a:t>
            </a:r>
            <a:endParaRPr lang="zh-CN" altLang="en-US" sz="4400" dirty="0">
              <a:solidFill>
                <a:srgbClr val="FF0000"/>
              </a:solidFill>
              <a:latin typeface="华文行楷" panose="02010800040101010101" pitchFamily="2" charset="-122"/>
              <a:ea typeface="华文行楷"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图片 47105" descr="9`XWZ$HIU$H[K(ZV)8[WR%A"/>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1"/>
          <p:cNvSpPr>
            <a:spLocks noGrp="1"/>
          </p:cNvSpPr>
          <p:nvPr>
            <p:ph type="title"/>
          </p:nvPr>
        </p:nvSpPr>
        <p:spPr/>
        <p:txBody>
          <a:bodyPr anchor="ctr"/>
          <a:p>
            <a:r>
              <a:rPr lang="zh-CN" altLang="en-US" sz="6600" b="1" dirty="0">
                <a:solidFill>
                  <a:srgbClr val="FF3300"/>
                </a:solidFill>
                <a:ea typeface="华文彩云" panose="02010800040101010101" pitchFamily="2" charset="-122"/>
              </a:rPr>
              <a:t>交流展示</a:t>
            </a:r>
            <a:endParaRPr lang="zh-CN" altLang="en-US" sz="6600" b="1">
              <a:solidFill>
                <a:srgbClr val="FF3300"/>
              </a:solidFill>
              <a:ea typeface="华文彩云" panose="02010800040101010101" pitchFamily="2" charset="-122"/>
            </a:endParaRPr>
          </a:p>
        </p:txBody>
      </p:sp>
      <p:sp>
        <p:nvSpPr>
          <p:cNvPr id="26626" name="内容占位符 2"/>
          <p:cNvSpPr>
            <a:spLocks noGrp="1"/>
          </p:cNvSpPr>
          <p:nvPr>
            <p:ph idx="1"/>
          </p:nvPr>
        </p:nvSpPr>
        <p:spPr/>
        <p:txBody>
          <a:bodyPr anchor="t"/>
          <a:p>
            <a:r>
              <a:rPr lang="zh-CN" altLang="en-US" sz="6000" b="1"/>
              <a:t>《活着》展示了怎样一个主题？</a:t>
            </a:r>
            <a:endParaRPr lang="zh-CN" altLang="en-US" sz="6000"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标题 50177"/>
          <p:cNvSpPr>
            <a:spLocks noGrp="1"/>
          </p:cNvSpPr>
          <p:nvPr>
            <p:ph type="title"/>
          </p:nvPr>
        </p:nvSpPr>
        <p:spPr>
          <a:xfrm>
            <a:off x="0" y="274638"/>
            <a:ext cx="8991600" cy="3459162"/>
          </a:xfrm>
        </p:spPr>
        <p:txBody>
          <a:bodyPr anchor="ctr"/>
          <a:p>
            <a:pPr algn="l"/>
            <a:r>
              <a:rPr lang="zh-CN" altLang="en-US" sz="6000" b="1" dirty="0">
                <a:solidFill>
                  <a:srgbClr val="FF3300"/>
                </a:solidFill>
                <a:ea typeface="华文彩云" panose="02010800040101010101" pitchFamily="2" charset="-122"/>
              </a:rPr>
              <a:t>作业布置</a:t>
            </a:r>
            <a:br>
              <a:rPr lang="zh-CN" altLang="en-US" sz="6000" b="1" dirty="0">
                <a:solidFill>
                  <a:srgbClr val="FF3300"/>
                </a:solidFill>
                <a:ea typeface="华文彩云" panose="02010800040101010101" pitchFamily="2" charset="-122"/>
              </a:rPr>
            </a:br>
            <a:r>
              <a:rPr lang="en-US" altLang="zh-CN" sz="3600" b="1">
                <a:solidFill>
                  <a:srgbClr val="0000FF"/>
                </a:solidFill>
                <a:latin typeface="黑体" panose="02010609060101010101" pitchFamily="2" charset="-122"/>
                <a:ea typeface="黑体" panose="02010609060101010101" pitchFamily="2" charset="-122"/>
              </a:rPr>
              <a:t>1</a:t>
            </a:r>
            <a:r>
              <a:rPr lang="zh-CN" altLang="en-US" sz="3600" b="1" dirty="0">
                <a:solidFill>
                  <a:srgbClr val="0000FF"/>
                </a:solidFill>
                <a:latin typeface="黑体" panose="02010609060101010101" pitchFamily="2" charset="-122"/>
                <a:ea typeface="黑体" panose="02010609060101010101" pitchFamily="2" charset="-122"/>
              </a:rPr>
              <a:t>、继续阅读</a:t>
            </a:r>
            <a:r>
              <a:rPr lang="en-US" altLang="zh-CN" sz="3600" b="1">
                <a:solidFill>
                  <a:srgbClr val="0000FF"/>
                </a:solidFill>
                <a:latin typeface="黑体" panose="02010609060101010101" pitchFamily="2" charset="-122"/>
                <a:ea typeface="黑体" panose="02010609060101010101" pitchFamily="2" charset="-122"/>
              </a:rPr>
              <a:t>《</a:t>
            </a:r>
            <a:r>
              <a:rPr lang="zh-CN" altLang="en-US" sz="3600" b="1" dirty="0">
                <a:solidFill>
                  <a:srgbClr val="0000FF"/>
                </a:solidFill>
                <a:latin typeface="黑体" panose="02010609060101010101" pitchFamily="2" charset="-122"/>
                <a:ea typeface="黑体" panose="02010609060101010101" pitchFamily="2" charset="-122"/>
              </a:rPr>
              <a:t>活着</a:t>
            </a:r>
            <a:r>
              <a:rPr lang="en-US" altLang="zh-CN" sz="3600" b="1">
                <a:solidFill>
                  <a:srgbClr val="0000FF"/>
                </a:solidFill>
                <a:latin typeface="黑体" panose="02010609060101010101" pitchFamily="2" charset="-122"/>
                <a:ea typeface="黑体" panose="02010609060101010101" pitchFamily="2" charset="-122"/>
              </a:rPr>
              <a:t>》</a:t>
            </a:r>
            <a:r>
              <a:rPr lang="zh-CN" altLang="en-US" sz="3600" b="1" dirty="0">
                <a:solidFill>
                  <a:srgbClr val="0000FF"/>
                </a:solidFill>
                <a:latin typeface="黑体" panose="02010609060101010101" pitchFamily="2" charset="-122"/>
                <a:ea typeface="黑体" panose="02010609060101010101" pitchFamily="2" charset="-122"/>
              </a:rPr>
              <a:t>，进一步完善读书笔记。</a:t>
            </a:r>
            <a:br>
              <a:rPr lang="zh-CN" altLang="en-US" sz="3600" b="1" dirty="0">
                <a:solidFill>
                  <a:srgbClr val="0000FF"/>
                </a:solidFill>
                <a:latin typeface="黑体" panose="02010609060101010101" pitchFamily="2" charset="-122"/>
                <a:ea typeface="黑体" panose="02010609060101010101" pitchFamily="2" charset="-122"/>
              </a:rPr>
            </a:br>
            <a:r>
              <a:rPr lang="en-US" altLang="zh-CN" sz="3600" b="1">
                <a:solidFill>
                  <a:srgbClr val="0000FF"/>
                </a:solidFill>
                <a:latin typeface="黑体" panose="02010609060101010101" pitchFamily="2" charset="-122"/>
                <a:ea typeface="黑体" panose="02010609060101010101" pitchFamily="2" charset="-122"/>
              </a:rPr>
              <a:t>2</a:t>
            </a:r>
            <a:r>
              <a:rPr lang="zh-CN" altLang="en-US" sz="3600" b="1" dirty="0">
                <a:solidFill>
                  <a:srgbClr val="0000FF"/>
                </a:solidFill>
                <a:latin typeface="黑体" panose="02010609060101010101" pitchFamily="2" charset="-122"/>
                <a:ea typeface="黑体" panose="02010609060101010101" pitchFamily="2" charset="-122"/>
              </a:rPr>
              <a:t>、理解文中经典话语，积累写作素材。</a:t>
            </a:r>
            <a:br>
              <a:rPr lang="zh-CN" altLang="en-US" sz="3600" b="1" dirty="0">
                <a:solidFill>
                  <a:srgbClr val="0000FF"/>
                </a:solidFill>
                <a:latin typeface="黑体" panose="02010609060101010101" pitchFamily="2" charset="-122"/>
                <a:ea typeface="黑体" panose="02010609060101010101" pitchFamily="2" charset="-122"/>
              </a:rPr>
            </a:br>
            <a:r>
              <a:rPr lang="en-US" altLang="zh-CN" sz="3600" b="1">
                <a:solidFill>
                  <a:srgbClr val="0000FF"/>
                </a:solidFill>
                <a:latin typeface="黑体" panose="02010609060101010101" pitchFamily="2" charset="-122"/>
                <a:ea typeface="黑体" panose="02010609060101010101" pitchFamily="2" charset="-122"/>
              </a:rPr>
              <a:t>3</a:t>
            </a:r>
            <a:r>
              <a:rPr lang="zh-CN" altLang="en-US" sz="3600" b="1" dirty="0">
                <a:solidFill>
                  <a:srgbClr val="0000FF"/>
                </a:solidFill>
                <a:latin typeface="黑体" panose="02010609060101010101" pitchFamily="2" charset="-122"/>
                <a:ea typeface="黑体" panose="02010609060101010101" pitchFamily="2" charset="-122"/>
              </a:rPr>
              <a:t>、为本文写一篇读后感，不少于</a:t>
            </a:r>
            <a:r>
              <a:rPr lang="en-US" altLang="zh-CN" sz="3600" b="1">
                <a:solidFill>
                  <a:srgbClr val="0000FF"/>
                </a:solidFill>
                <a:latin typeface="黑体" panose="02010609060101010101" pitchFamily="2" charset="-122"/>
                <a:ea typeface="黑体" panose="02010609060101010101" pitchFamily="2" charset="-122"/>
              </a:rPr>
              <a:t>800</a:t>
            </a:r>
            <a:r>
              <a:rPr lang="zh-CN" altLang="en-US" sz="3600" b="1" dirty="0">
                <a:solidFill>
                  <a:srgbClr val="0000FF"/>
                </a:solidFill>
                <a:latin typeface="黑体" panose="02010609060101010101" pitchFamily="2" charset="-122"/>
                <a:ea typeface="黑体" panose="02010609060101010101" pitchFamily="2" charset="-122"/>
              </a:rPr>
              <a:t>字。</a:t>
            </a:r>
            <a:br>
              <a:rPr lang="zh-CN" altLang="en-US" sz="3600" b="1" dirty="0">
                <a:solidFill>
                  <a:srgbClr val="0000FF"/>
                </a:solidFill>
                <a:latin typeface="黑体" panose="02010609060101010101" pitchFamily="2" charset="-122"/>
                <a:ea typeface="黑体" panose="02010609060101010101" pitchFamily="2" charset="-122"/>
              </a:rPr>
            </a:br>
            <a:endParaRPr lang="zh-CN" altLang="en-US" sz="3600" b="1" dirty="0">
              <a:solidFill>
                <a:srgbClr val="0000FF"/>
              </a:solidFill>
              <a:latin typeface="黑体" panose="02010609060101010101" pitchFamily="2" charset="-122"/>
              <a:ea typeface="黑体" panose="02010609060101010101" pitchFamily="2" charset="-122"/>
            </a:endParaRPr>
          </a:p>
        </p:txBody>
      </p:sp>
      <p:pic>
        <p:nvPicPr>
          <p:cNvPr id="50180" name="内容占位符 50179" descr="d62fa60d1016e8abaa6457d1"/>
          <p:cNvPicPr>
            <a:picLocks noGrp="1" noChangeAspect="1"/>
          </p:cNvPicPr>
          <p:nvPr>
            <p:ph idx="1"/>
          </p:nvPr>
        </p:nvPicPr>
        <p:blipFill>
          <a:blip r:embed="rId1"/>
          <a:stretch>
            <a:fillRect/>
          </a:stretch>
        </p:blipFill>
        <p:spPr>
          <a:xfrm>
            <a:off x="0" y="3810000"/>
            <a:ext cx="9144000" cy="3048000"/>
          </a:xfrm>
        </p:spPr>
      </p:pic>
      <p:sp>
        <p:nvSpPr>
          <p:cNvPr id="50181" name="文本框 50180"/>
          <p:cNvSpPr txBox="1"/>
          <p:nvPr/>
        </p:nvSpPr>
        <p:spPr>
          <a:xfrm>
            <a:off x="288925" y="-293687"/>
            <a:ext cx="184150" cy="823913"/>
          </a:xfrm>
          <a:prstGeom prst="rect">
            <a:avLst/>
          </a:prstGeom>
          <a:noFill/>
          <a:ln w="9525">
            <a:noFill/>
          </a:ln>
        </p:spPr>
        <p:txBody>
          <a:bodyPr wrap="none" anchor="t">
            <a:spAutoFit/>
          </a:bodyPr>
          <a:p>
            <a:endParaRPr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50183" name="文本框 50182"/>
          <p:cNvSpPr txBox="1"/>
          <p:nvPr/>
        </p:nvSpPr>
        <p:spPr>
          <a:xfrm>
            <a:off x="838200" y="1066800"/>
            <a:ext cx="5486400" cy="823913"/>
          </a:xfrm>
          <a:prstGeom prst="rect">
            <a:avLst/>
          </a:prstGeom>
          <a:noFill/>
          <a:ln w="9525">
            <a:noFill/>
          </a:ln>
        </p:spPr>
        <p:txBody>
          <a:bodyPr>
            <a:spAutoFit/>
          </a:bodyPr>
          <a:p>
            <a:pPr>
              <a:spcBef>
                <a:spcPct val="50000"/>
              </a:spcBef>
            </a:pPr>
            <a:endParaRPr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180"/>
                                        </p:tgtEl>
                                        <p:attrNameLst>
                                          <p:attrName>style.visibility</p:attrName>
                                        </p:attrNameLst>
                                      </p:cBhvr>
                                      <p:to>
                                        <p:strVal val="visible"/>
                                      </p:to>
                                    </p:set>
                                    <p:animEffect transition="in" filter="fade">
                                      <p:cBhvr>
                                        <p:cTn id="7" dur="2000"/>
                                        <p:tgtEl>
                                          <p:spTgt spid="50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76328" y="614680"/>
            <a:ext cx="5226685" cy="707390"/>
          </a:xfrm>
        </p:spPr>
        <p:txBody>
          <a:bodyPr/>
          <a:lstStyle/>
          <a:p>
            <a:r>
              <a:rPr lang="zh-CN" altLang="en-US" sz="4000" b="0" dirty="0">
                <a:latin typeface="黑体" panose="02010609060101010101" pitchFamily="2" charset="-122"/>
                <a:ea typeface="黑体" panose="02010609060101010101" pitchFamily="2" charset="-122"/>
              </a:rPr>
              <a:t>心得交流</a:t>
            </a:r>
            <a:endParaRPr lang="zh-CN" altLang="en-US" sz="4000" b="0" dirty="0">
              <a:latin typeface="黑体" panose="02010609060101010101" pitchFamily="2" charset="-122"/>
              <a:ea typeface="黑体" panose="02010609060101010101" pitchFamily="2" charset="-122"/>
            </a:endParaRPr>
          </a:p>
        </p:txBody>
      </p:sp>
      <p:sp>
        <p:nvSpPr>
          <p:cNvPr id="5" name="内容占位符 4"/>
          <p:cNvSpPr>
            <a:spLocks noGrp="1"/>
          </p:cNvSpPr>
          <p:nvPr>
            <p:ph idx="1"/>
          </p:nvPr>
        </p:nvSpPr>
        <p:spPr>
          <a:xfrm>
            <a:off x="4139952" y="2132856"/>
            <a:ext cx="4226808" cy="4023360"/>
          </a:xfrm>
        </p:spPr>
        <p:txBody>
          <a:bodyPr>
            <a:normAutofit/>
          </a:bodyPr>
          <a:lstStyle/>
          <a:p>
            <a:r>
              <a:rPr lang="zh-CN" altLang="en-US" sz="3200" dirty="0">
                <a:latin typeface="华文新魏" panose="02010800040101010101" pitchFamily="2" charset="-122"/>
                <a:ea typeface="华文新魏" panose="02010800040101010101" pitchFamily="2" charset="-122"/>
              </a:rPr>
              <a:t>    请把你喜欢的小说中的精彩片段与小组成员交流一下，并向其他人推荐。</a:t>
            </a:r>
            <a:endParaRPr lang="zh-CN" altLang="en-US" sz="3200" dirty="0">
              <a:latin typeface="华文新魏" panose="02010800040101010101" pitchFamily="2" charset="-122"/>
              <a:ea typeface="华文新魏" panose="02010800040101010101" pitchFamily="2" charset="-122"/>
            </a:endParaRPr>
          </a:p>
        </p:txBody>
      </p:sp>
      <p:grpSp>
        <p:nvGrpSpPr>
          <p:cNvPr id="10" name="组合 9"/>
          <p:cNvGrpSpPr/>
          <p:nvPr/>
        </p:nvGrpSpPr>
        <p:grpSpPr>
          <a:xfrm>
            <a:off x="7641590" y="451485"/>
            <a:ext cx="1045210" cy="922020"/>
            <a:chOff x="12337" y="559"/>
            <a:chExt cx="1646" cy="1452"/>
          </a:xfrm>
        </p:grpSpPr>
        <p:sp>
          <p:nvSpPr>
            <p:cNvPr id="19458" name="TextBox 3"/>
            <p:cNvSpPr txBox="1">
              <a:spLocks noChangeArrowheads="1"/>
            </p:cNvSpPr>
            <p:nvPr/>
          </p:nvSpPr>
          <p:spPr bwMode="auto">
            <a:xfrm>
              <a:off x="12337" y="559"/>
              <a:ext cx="1343" cy="1452"/>
            </a:xfrm>
            <a:prstGeom prst="rect">
              <a:avLst/>
            </a:prstGeom>
            <a:noFill/>
            <a:ln w="9525">
              <a:noFill/>
              <a:miter lim="800000"/>
            </a:ln>
          </p:spPr>
          <p:txBody>
            <a:bodyPr wrap="square">
              <a:spAutoFit/>
            </a:bodyPr>
            <a:lstStyle/>
            <a:p>
              <a:pPr lvl="0" eaLnBrk="1" fontAlgn="base" hangingPunct="1"/>
              <a:r>
                <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rPr>
                <a:t>活</a:t>
              </a:r>
              <a:endPar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sp>
          <p:nvSpPr>
            <p:cNvPr id="4" name="TextBox 6"/>
            <p:cNvSpPr txBox="1">
              <a:spLocks noChangeArrowheads="1"/>
            </p:cNvSpPr>
            <p:nvPr/>
          </p:nvSpPr>
          <p:spPr bwMode="auto">
            <a:xfrm>
              <a:off x="12971" y="914"/>
              <a:ext cx="1013" cy="1016"/>
            </a:xfrm>
            <a:prstGeom prst="rect">
              <a:avLst/>
            </a:prstGeom>
            <a:noFill/>
            <a:ln w="9525">
              <a:noFill/>
              <a:miter lim="800000"/>
            </a:ln>
          </p:spPr>
          <p:txBody>
            <a:bodyPr wrap="square">
              <a:spAutoFit/>
            </a:bodyPr>
            <a:lstStyle/>
            <a:p>
              <a:pPr lvl="0" eaLnBrk="1" fontAlgn="base" hangingPunct="1"/>
              <a:r>
                <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rPr>
                <a:t>着</a:t>
              </a:r>
              <a:endPar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grpSp>
      <p:cxnSp>
        <p:nvCxnSpPr>
          <p:cNvPr id="6" name="直接连接符 5"/>
          <p:cNvCxnSpPr/>
          <p:nvPr/>
        </p:nvCxnSpPr>
        <p:spPr>
          <a:xfrm>
            <a:off x="805173" y="1484784"/>
            <a:ext cx="5904656"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9552" y="1691724"/>
            <a:ext cx="3311165" cy="4464492"/>
          </a:xfrm>
          <a:prstGeom prst="rect">
            <a:avLst/>
          </a:prstGeom>
          <a:effectLst>
            <a:outerShdw blurRad="50800" dist="38100" dir="2700000" algn="tl" rotWithShape="0">
              <a:prstClr val="black">
                <a:alpha val="40000"/>
              </a:prstClr>
            </a:outerShdw>
            <a:softEdge rad="63500"/>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22" presetClass="entr" presetSubtype="8" fill="hold" grpId="0" nodeType="afterEffect">
                                  <p:stCondLst>
                                    <p:cond delay="0"/>
                                  </p:stCondLst>
                                  <p:iterate type="wd">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649"/>
                            </p:stCondLst>
                            <p:childTnLst>
                              <p:par>
                                <p:cTn id="13" presetID="22" presetClass="entr" presetSubtype="8" fill="hold"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wipe(left)">
                                      <p:cBhvr>
                                        <p:cTn id="15"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1674" y="260648"/>
            <a:ext cx="7786370" cy="748665"/>
          </a:xfrm>
        </p:spPr>
        <p:txBody>
          <a:bodyPr/>
          <a:lstStyle/>
          <a:p>
            <a:r>
              <a:rPr lang="zh-CN" altLang="en-US" dirty="0">
                <a:latin typeface="华文新魏" panose="02010800040101010101" pitchFamily="2" charset="-122"/>
                <a:ea typeface="华文新魏" panose="02010800040101010101" pitchFamily="2" charset="-122"/>
              </a:rPr>
              <a:t>心得感受</a:t>
            </a:r>
            <a:endParaRPr lang="zh-CN" altLang="en-US" dirty="0">
              <a:latin typeface="华文新魏" panose="02010800040101010101" pitchFamily="2" charset="-122"/>
              <a:ea typeface="华文新魏" panose="02010800040101010101" pitchFamily="2" charset="-122"/>
            </a:endParaRPr>
          </a:p>
        </p:txBody>
      </p:sp>
      <p:sp>
        <p:nvSpPr>
          <p:cNvPr id="3" name="内容占位符 2"/>
          <p:cNvSpPr>
            <a:spLocks noGrp="1"/>
          </p:cNvSpPr>
          <p:nvPr>
            <p:ph idx="1"/>
          </p:nvPr>
        </p:nvSpPr>
        <p:spPr>
          <a:xfrm>
            <a:off x="822959" y="1124744"/>
            <a:ext cx="7543801" cy="5031472"/>
          </a:xfrm>
        </p:spPr>
        <p:txBody>
          <a:bodyPr>
            <a:normAutofit/>
          </a:bodyPr>
          <a:lstStyle/>
          <a:p>
            <a:r>
              <a:rPr lang="zh-CN" altLang="en-US" sz="2400" dirty="0">
                <a:latin typeface="华文楷体" panose="02010600040101010101" pitchFamily="2" charset="-122"/>
                <a:ea typeface="华文楷体" panose="02010600040101010101" pitchFamily="2" charset="-122"/>
              </a:rPr>
              <a:t>    </a:t>
            </a:r>
            <a:r>
              <a:rPr lang="zh-CN" altLang="en-US" sz="2800" dirty="0">
                <a:latin typeface="华文楷体" panose="02010600040101010101" pitchFamily="2" charset="-122"/>
                <a:ea typeface="华文楷体" panose="02010600040101010101" pitchFamily="2" charset="-122"/>
              </a:rPr>
              <a:t>在大炼钢铁的时代，人们沉浸在想要炼钢，赶超英美的美好而又质朴的幻想之中，却没有真正了解外面的世界，封闭的世界让他们用自己的生活来推测别人的生活，反映了当时人民对于住房、饮食和财富的向往，也表现出当时中国内部仍处于落后、封闭的状态。</a:t>
            </a:r>
            <a:endParaRPr lang="zh-CN" altLang="en-US" sz="2400" dirty="0">
              <a:latin typeface="华文楷体" panose="02010600040101010101" pitchFamily="2" charset="-122"/>
              <a:ea typeface="华文楷体" panose="02010600040101010101" pitchFamily="2" charset="-122"/>
            </a:endParaRPr>
          </a:p>
        </p:txBody>
      </p:sp>
      <p:cxnSp>
        <p:nvCxnSpPr>
          <p:cNvPr id="5" name="直接连接符 4"/>
          <p:cNvCxnSpPr/>
          <p:nvPr/>
        </p:nvCxnSpPr>
        <p:spPr>
          <a:xfrm>
            <a:off x="701674" y="992466"/>
            <a:ext cx="372631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7965439" y="173970"/>
            <a:ext cx="1045210" cy="922020"/>
            <a:chOff x="12337" y="559"/>
            <a:chExt cx="1646" cy="1452"/>
          </a:xfrm>
        </p:grpSpPr>
        <p:sp>
          <p:nvSpPr>
            <p:cNvPr id="7" name="TextBox 3"/>
            <p:cNvSpPr txBox="1">
              <a:spLocks noChangeArrowheads="1"/>
            </p:cNvSpPr>
            <p:nvPr/>
          </p:nvSpPr>
          <p:spPr bwMode="auto">
            <a:xfrm>
              <a:off x="12337" y="559"/>
              <a:ext cx="1343" cy="1452"/>
            </a:xfrm>
            <a:prstGeom prst="rect">
              <a:avLst/>
            </a:prstGeom>
            <a:noFill/>
            <a:ln w="9525">
              <a:noFill/>
              <a:miter lim="800000"/>
            </a:ln>
          </p:spPr>
          <p:txBody>
            <a:bodyPr wrap="square">
              <a:spAutoFit/>
            </a:bodyPr>
            <a:lstStyle/>
            <a:p>
              <a:pPr lvl="0" eaLnBrk="1" fontAlgn="base" hangingPunct="1"/>
              <a:r>
                <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rPr>
                <a:t>活</a:t>
              </a:r>
              <a:endPar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sp>
          <p:nvSpPr>
            <p:cNvPr id="8" name="TextBox 6"/>
            <p:cNvSpPr txBox="1">
              <a:spLocks noChangeArrowheads="1"/>
            </p:cNvSpPr>
            <p:nvPr/>
          </p:nvSpPr>
          <p:spPr bwMode="auto">
            <a:xfrm>
              <a:off x="12971" y="914"/>
              <a:ext cx="1013" cy="1016"/>
            </a:xfrm>
            <a:prstGeom prst="rect">
              <a:avLst/>
            </a:prstGeom>
            <a:noFill/>
            <a:ln w="9525">
              <a:noFill/>
              <a:miter lim="800000"/>
            </a:ln>
          </p:spPr>
          <p:txBody>
            <a:bodyPr wrap="square">
              <a:spAutoFit/>
            </a:bodyPr>
            <a:lstStyle/>
            <a:p>
              <a:pPr lvl="0" eaLnBrk="1" fontAlgn="base" hangingPunct="1"/>
              <a:r>
                <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rPr>
                <a:t>着</a:t>
              </a:r>
              <a:endPar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55216" y="1470700"/>
            <a:ext cx="7786687" cy="4579858"/>
          </a:xfrm>
        </p:spPr>
        <p:txBody>
          <a:bodyPr>
            <a:normAutofit/>
          </a:bodyPr>
          <a:lstStyle/>
          <a:p>
            <a:r>
              <a:rPr lang="zh-CN" altLang="en-US" sz="2400" dirty="0">
                <a:latin typeface="华文楷体" panose="02010600040101010101" pitchFamily="2" charset="-122"/>
                <a:ea typeface="华文楷体" panose="02010600040101010101" pitchFamily="2" charset="-122"/>
              </a:rPr>
              <a:t>    </a:t>
            </a:r>
            <a:r>
              <a:rPr lang="zh-CN" altLang="en-US" sz="2800" dirty="0">
                <a:latin typeface="华文楷体" panose="02010600040101010101" pitchFamily="2" charset="-122"/>
                <a:ea typeface="华文楷体" panose="02010600040101010101" pitchFamily="2" charset="-122"/>
              </a:rPr>
              <a:t>凤霞和王四只因一个地瓜抢得不可开交，导致福贵和王四大打出手，险些丧命。那时的大米，似山珍海味；现在的大米，似粗茶淡饭。那时的生活，是我们难以想象的；现在的生活，是他们难以想象的。余华，是一个冷酷的作家，讲生活写的多难；余华，又是一个冷静的陈述者，将活着陈述的尽致。为一块地瓜，不顾昔日情分；为几把大米，不惜翻箱倒柜。我们是幸福的，没有多难的生活。我们是幸运的，没有贫苦的童年。我们要珍惜生活，珍惜现在，珍惜的活着！</a:t>
            </a:r>
            <a:endParaRPr lang="zh-CN" altLang="en-US" sz="2400" dirty="0">
              <a:latin typeface="华文楷体" panose="02010600040101010101" pitchFamily="2" charset="-122"/>
              <a:ea typeface="华文楷体" panose="02010600040101010101" pitchFamily="2" charset="-122"/>
            </a:endParaRPr>
          </a:p>
        </p:txBody>
      </p:sp>
      <p:grpSp>
        <p:nvGrpSpPr>
          <p:cNvPr id="4" name="组合 3"/>
          <p:cNvGrpSpPr/>
          <p:nvPr/>
        </p:nvGrpSpPr>
        <p:grpSpPr>
          <a:xfrm>
            <a:off x="7884368" y="548680"/>
            <a:ext cx="1045210" cy="922020"/>
            <a:chOff x="12337" y="559"/>
            <a:chExt cx="1646" cy="1452"/>
          </a:xfrm>
        </p:grpSpPr>
        <p:sp>
          <p:nvSpPr>
            <p:cNvPr id="5" name="TextBox 3"/>
            <p:cNvSpPr txBox="1">
              <a:spLocks noChangeArrowheads="1"/>
            </p:cNvSpPr>
            <p:nvPr/>
          </p:nvSpPr>
          <p:spPr bwMode="auto">
            <a:xfrm>
              <a:off x="12337" y="559"/>
              <a:ext cx="1343" cy="1452"/>
            </a:xfrm>
            <a:prstGeom prst="rect">
              <a:avLst/>
            </a:prstGeom>
            <a:noFill/>
            <a:ln w="9525">
              <a:noFill/>
              <a:miter lim="800000"/>
            </a:ln>
          </p:spPr>
          <p:txBody>
            <a:bodyPr wrap="square">
              <a:spAutoFit/>
            </a:bodyPr>
            <a:lstStyle/>
            <a:p>
              <a:pPr lvl="0" eaLnBrk="1" fontAlgn="base" hangingPunct="1"/>
              <a:r>
                <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rPr>
                <a:t>活</a:t>
              </a:r>
              <a:endPar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sp>
          <p:nvSpPr>
            <p:cNvPr id="6" name="TextBox 6"/>
            <p:cNvSpPr txBox="1">
              <a:spLocks noChangeArrowheads="1"/>
            </p:cNvSpPr>
            <p:nvPr/>
          </p:nvSpPr>
          <p:spPr bwMode="auto">
            <a:xfrm>
              <a:off x="12971" y="914"/>
              <a:ext cx="1013" cy="1016"/>
            </a:xfrm>
            <a:prstGeom prst="rect">
              <a:avLst/>
            </a:prstGeom>
            <a:noFill/>
            <a:ln w="9525">
              <a:noFill/>
              <a:miter lim="800000"/>
            </a:ln>
          </p:spPr>
          <p:txBody>
            <a:bodyPr wrap="square">
              <a:spAutoFit/>
            </a:bodyPr>
            <a:lstStyle/>
            <a:p>
              <a:pPr lvl="0" eaLnBrk="1" fontAlgn="base" hangingPunct="1"/>
              <a:r>
                <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rPr>
                <a:t>着</a:t>
              </a:r>
              <a:endPar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文本占位符 38913"/>
          <p:cNvSpPr>
            <a:spLocks noGrp="1"/>
          </p:cNvSpPr>
          <p:nvPr>
            <p:ph idx="1"/>
          </p:nvPr>
        </p:nvSpPr>
        <p:spPr>
          <a:xfrm>
            <a:off x="152400" y="685800"/>
            <a:ext cx="4191000" cy="5440363"/>
          </a:xfrm>
        </p:spPr>
        <p:txBody>
          <a:bodyPr anchor="t">
            <a:normAutofit lnSpcReduction="10000"/>
          </a:bodyPr>
          <a:p>
            <a:r>
              <a:rPr lang="zh-CN" altLang="en-US" sz="4400">
                <a:solidFill>
                  <a:srgbClr val="FF3300"/>
                </a:solidFill>
              </a:rPr>
              <a:t>【</a:t>
            </a:r>
            <a:r>
              <a:rPr lang="zh-CN" altLang="en-US" sz="4400" b="1" dirty="0">
                <a:solidFill>
                  <a:srgbClr val="FF3300"/>
                </a:solidFill>
              </a:rPr>
              <a:t>阅读目标</a:t>
            </a:r>
            <a:r>
              <a:rPr lang="zh-CN" altLang="en-US" sz="4400">
                <a:solidFill>
                  <a:srgbClr val="FF3300"/>
                </a:solidFill>
              </a:rPr>
              <a:t>】</a:t>
            </a:r>
            <a:endParaRPr lang="zh-CN" altLang="en-US" sz="4400">
              <a:solidFill>
                <a:srgbClr val="FF3300"/>
              </a:solidFill>
            </a:endParaRPr>
          </a:p>
          <a:p>
            <a:pPr>
              <a:buNone/>
            </a:pPr>
            <a:r>
              <a:rPr lang="en-US" altLang="zh-CN" sz="3600" b="1" dirty="0">
                <a:latin typeface="黑体" panose="02010609060101010101" pitchFamily="2" charset="-122"/>
                <a:ea typeface="黑体" panose="02010609060101010101" pitchFamily="2" charset="-122"/>
              </a:rPr>
              <a:t>1</a:t>
            </a:r>
            <a:r>
              <a:rPr lang="zh-CN" altLang="en-US" sz="3600" b="1" dirty="0">
                <a:latin typeface="黑体" panose="02010609060101010101" pitchFamily="2" charset="-122"/>
                <a:ea typeface="黑体" panose="02010609060101010101" pitchFamily="2" charset="-122"/>
              </a:rPr>
              <a:t>、了解作者余华及其文学创作。</a:t>
            </a:r>
            <a:endParaRPr lang="zh-CN" altLang="en-US" sz="3600" b="1" dirty="0">
              <a:latin typeface="黑体" panose="02010609060101010101" pitchFamily="2" charset="-122"/>
              <a:ea typeface="黑体" panose="02010609060101010101" pitchFamily="2" charset="-122"/>
            </a:endParaRPr>
          </a:p>
          <a:p>
            <a:pPr>
              <a:buNone/>
            </a:pPr>
            <a:r>
              <a:rPr lang="en-US" altLang="zh-CN" sz="3600" b="1" dirty="0">
                <a:latin typeface="黑体" panose="02010609060101010101" pitchFamily="2" charset="-122"/>
                <a:ea typeface="黑体" panose="02010609060101010101" pitchFamily="2" charset="-122"/>
              </a:rPr>
              <a:t>2</a:t>
            </a:r>
            <a:r>
              <a:rPr lang="zh-CN" altLang="en-US" sz="3600" b="1" dirty="0">
                <a:latin typeface="黑体" panose="02010609060101010101" pitchFamily="2" charset="-122"/>
                <a:ea typeface="黑体" panose="02010609060101010101" pitchFamily="2" charset="-122"/>
              </a:rPr>
              <a:t>、梳理小说</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活着</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的故事情节，分析人物形象，感知人物命运。</a:t>
            </a:r>
            <a:endParaRPr lang="zh-CN" altLang="en-US" sz="3600" b="1" dirty="0">
              <a:latin typeface="黑体" panose="02010609060101010101" pitchFamily="2" charset="-122"/>
              <a:ea typeface="黑体" panose="02010609060101010101" pitchFamily="2" charset="-122"/>
            </a:endParaRPr>
          </a:p>
          <a:p>
            <a:pPr>
              <a:buNone/>
            </a:pPr>
            <a:r>
              <a:rPr lang="en-US" altLang="zh-CN" sz="3600" b="1" dirty="0">
                <a:latin typeface="黑体" panose="02010609060101010101" pitchFamily="2" charset="-122"/>
                <a:ea typeface="黑体" panose="02010609060101010101" pitchFamily="2" charset="-122"/>
              </a:rPr>
              <a:t>3</a:t>
            </a:r>
            <a:r>
              <a:rPr lang="zh-CN" altLang="en-US" sz="3600" b="1" dirty="0">
                <a:latin typeface="黑体" panose="02010609060101010101" pitchFamily="2" charset="-122"/>
                <a:ea typeface="黑体" panose="02010609060101010101" pitchFamily="2" charset="-122"/>
              </a:rPr>
              <a:t>、深入小说的主题思想，探讨活着的意义所在。</a:t>
            </a:r>
            <a:endParaRPr lang="zh-CN" altLang="en-US" sz="3600" b="1" dirty="0">
              <a:latin typeface="黑体" panose="02010609060101010101" pitchFamily="2" charset="-122"/>
              <a:ea typeface="黑体" panose="02010609060101010101" pitchFamily="2" charset="-122"/>
            </a:endParaRPr>
          </a:p>
        </p:txBody>
      </p:sp>
      <p:pic>
        <p:nvPicPr>
          <p:cNvPr id="17410" name="图片 38914" descr="无标题"/>
          <p:cNvPicPr>
            <a:picLocks noChangeAspect="1"/>
          </p:cNvPicPr>
          <p:nvPr/>
        </p:nvPicPr>
        <p:blipFill>
          <a:blip r:embed="rId1"/>
          <a:stretch>
            <a:fillRect/>
          </a:stretch>
        </p:blipFill>
        <p:spPr>
          <a:xfrm>
            <a:off x="4419600" y="533400"/>
            <a:ext cx="3733800" cy="5638800"/>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22959" y="1373505"/>
            <a:ext cx="7543801" cy="4782711"/>
          </a:xfrm>
        </p:spPr>
        <p:txBody>
          <a:bodyPr>
            <a:normAutofit/>
          </a:bodyPr>
          <a:lstStyle/>
          <a:p>
            <a:r>
              <a:rPr lang="zh-CN" altLang="en-US" sz="2800" dirty="0">
                <a:latin typeface="华文楷体" panose="02010600040101010101" pitchFamily="2" charset="-122"/>
                <a:ea typeface="华文楷体" panose="02010600040101010101" pitchFamily="2" charset="-122"/>
              </a:rPr>
              <a:t>  《活着》是一次残忍的阅读，作者不遗余力地展示了命运对人的摧残。林清玄曾说过：</a:t>
            </a:r>
            <a:r>
              <a:rPr lang="en-US" altLang="zh-CN" sz="2800" dirty="0">
                <a:latin typeface="华文楷体" panose="02010600040101010101" pitchFamily="2" charset="-122"/>
                <a:ea typeface="华文楷体" panose="02010600040101010101" pitchFamily="2" charset="-122"/>
              </a:rPr>
              <a:t>“</a:t>
            </a:r>
            <a:r>
              <a:rPr lang="zh-CN" altLang="en-US" sz="2800" dirty="0">
                <a:latin typeface="华文楷体" panose="02010600040101010101" pitchFamily="2" charset="-122"/>
                <a:ea typeface="华文楷体" panose="02010600040101010101" pitchFamily="2" charset="-122"/>
              </a:rPr>
              <a:t>生命是苦，人的烦恼比恒河的沙还要多，可只要正在柴米油盐中有更精微的契入，那是永也是远。</a:t>
            </a:r>
            <a:r>
              <a:rPr lang="en-US" altLang="zh-CN" sz="2800" dirty="0">
                <a:latin typeface="华文楷体" panose="02010600040101010101" pitchFamily="2" charset="-122"/>
                <a:ea typeface="华文楷体" panose="02010600040101010101" pitchFamily="2" charset="-122"/>
              </a:rPr>
              <a:t>”</a:t>
            </a:r>
            <a:r>
              <a:rPr lang="zh-CN" altLang="en-US" sz="2800" dirty="0">
                <a:latin typeface="华文楷体" panose="02010600040101010101" pitchFamily="2" charset="-122"/>
                <a:ea typeface="华文楷体" panose="02010600040101010101" pitchFamily="2" charset="-122"/>
              </a:rPr>
              <a:t>或许福贵就是如此吧。生活的折磨，命运的打击，这苦涩人生中的烦恼何尝不是一次又一次地痛击着他。这个</a:t>
            </a:r>
            <a:r>
              <a:rPr lang="en-US" altLang="zh-CN" sz="2800" dirty="0">
                <a:latin typeface="华文楷体" panose="02010600040101010101" pitchFamily="2" charset="-122"/>
                <a:ea typeface="华文楷体" panose="02010600040101010101" pitchFamily="2" charset="-122"/>
              </a:rPr>
              <a:t>“</a:t>
            </a:r>
            <a:r>
              <a:rPr lang="zh-CN" altLang="en-US" sz="2800" dirty="0">
                <a:latin typeface="华文楷体" panose="02010600040101010101" pitchFamily="2" charset="-122"/>
                <a:ea typeface="华文楷体" panose="02010600040101010101" pitchFamily="2" charset="-122"/>
              </a:rPr>
              <a:t>四十年前的浪子</a:t>
            </a:r>
            <a:r>
              <a:rPr lang="en-US" altLang="zh-CN" sz="2800" dirty="0">
                <a:latin typeface="华文楷体" panose="02010600040101010101" pitchFamily="2" charset="-122"/>
                <a:ea typeface="华文楷体" panose="02010600040101010101" pitchFamily="2" charset="-122"/>
              </a:rPr>
              <a:t>”</a:t>
            </a:r>
            <a:r>
              <a:rPr lang="zh-CN" altLang="en-US" sz="2800" dirty="0">
                <a:latin typeface="华文楷体" panose="02010600040101010101" pitchFamily="2" charset="-122"/>
                <a:ea typeface="华文楷体" panose="02010600040101010101" pitchFamily="2" charset="-122"/>
              </a:rPr>
              <a:t>在人生暮年也不禁感慨：我还活着。</a:t>
            </a:r>
            <a:endParaRPr lang="zh-CN" altLang="en-US" sz="2800" dirty="0">
              <a:latin typeface="华文楷体" panose="02010600040101010101" pitchFamily="2" charset="-122"/>
              <a:ea typeface="华文楷体" panose="02010600040101010101" pitchFamily="2" charset="-122"/>
            </a:endParaRPr>
          </a:p>
        </p:txBody>
      </p:sp>
      <p:grpSp>
        <p:nvGrpSpPr>
          <p:cNvPr id="4" name="组合 3"/>
          <p:cNvGrpSpPr/>
          <p:nvPr/>
        </p:nvGrpSpPr>
        <p:grpSpPr>
          <a:xfrm>
            <a:off x="7641590" y="451485"/>
            <a:ext cx="1045210" cy="922020"/>
            <a:chOff x="12337" y="559"/>
            <a:chExt cx="1646" cy="1452"/>
          </a:xfrm>
        </p:grpSpPr>
        <p:sp>
          <p:nvSpPr>
            <p:cNvPr id="5" name="TextBox 3"/>
            <p:cNvSpPr txBox="1">
              <a:spLocks noChangeArrowheads="1"/>
            </p:cNvSpPr>
            <p:nvPr/>
          </p:nvSpPr>
          <p:spPr bwMode="auto">
            <a:xfrm>
              <a:off x="12337" y="559"/>
              <a:ext cx="1343" cy="1452"/>
            </a:xfrm>
            <a:prstGeom prst="rect">
              <a:avLst/>
            </a:prstGeom>
            <a:noFill/>
            <a:ln w="9525">
              <a:noFill/>
              <a:miter lim="800000"/>
            </a:ln>
          </p:spPr>
          <p:txBody>
            <a:bodyPr wrap="square">
              <a:spAutoFit/>
            </a:bodyPr>
            <a:lstStyle/>
            <a:p>
              <a:pPr lvl="0" eaLnBrk="1" fontAlgn="base" hangingPunct="1"/>
              <a:r>
                <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rPr>
                <a:t>活</a:t>
              </a:r>
              <a:endPar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sp>
          <p:nvSpPr>
            <p:cNvPr id="6" name="TextBox 6"/>
            <p:cNvSpPr txBox="1">
              <a:spLocks noChangeArrowheads="1"/>
            </p:cNvSpPr>
            <p:nvPr/>
          </p:nvSpPr>
          <p:spPr bwMode="auto">
            <a:xfrm>
              <a:off x="12971" y="914"/>
              <a:ext cx="1013" cy="1016"/>
            </a:xfrm>
            <a:prstGeom prst="rect">
              <a:avLst/>
            </a:prstGeom>
            <a:noFill/>
            <a:ln w="9525">
              <a:noFill/>
              <a:miter lim="800000"/>
            </a:ln>
          </p:spPr>
          <p:txBody>
            <a:bodyPr wrap="square">
              <a:spAutoFit/>
            </a:bodyPr>
            <a:lstStyle/>
            <a:p>
              <a:pPr lvl="0" eaLnBrk="1" fontAlgn="base" hangingPunct="1"/>
              <a:r>
                <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rPr>
                <a:t>着</a:t>
              </a:r>
              <a:endPar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sz="2800" dirty="0">
                <a:latin typeface="华文楷体" panose="02010600040101010101" pitchFamily="2" charset="-122"/>
                <a:ea typeface="华文楷体" panose="02010600040101010101" pitchFamily="2" charset="-122"/>
              </a:rPr>
              <a:t>    人生途中，生离死别。在《活着》这本书里，最令人揪心的就是原本幸福美满的家庭却经历一次又一次的磨难以及亲人接连的死亡。在文中曾写道：</a:t>
            </a:r>
            <a:r>
              <a:rPr lang="en-US" altLang="zh-CN" sz="2800" dirty="0">
                <a:latin typeface="华文楷体" panose="02010600040101010101" pitchFamily="2" charset="-122"/>
                <a:ea typeface="华文楷体" panose="02010600040101010101" pitchFamily="2" charset="-122"/>
              </a:rPr>
              <a:t>“</a:t>
            </a:r>
            <a:r>
              <a:rPr lang="zh-CN" altLang="en-US" sz="2800" dirty="0">
                <a:latin typeface="华文楷体" panose="02010600040101010101" pitchFamily="2" charset="-122"/>
                <a:ea typeface="华文楷体" panose="02010600040101010101" pitchFamily="2" charset="-122"/>
              </a:rPr>
              <a:t>只要一家人天天在一起，也就不在乎什么福分了。</a:t>
            </a:r>
            <a:r>
              <a:rPr lang="en-US" altLang="zh-CN" sz="2800" dirty="0">
                <a:latin typeface="华文楷体" panose="02010600040101010101" pitchFamily="2" charset="-122"/>
                <a:ea typeface="华文楷体" panose="02010600040101010101" pitchFamily="2" charset="-122"/>
              </a:rPr>
              <a:t>”</a:t>
            </a:r>
            <a:r>
              <a:rPr lang="zh-CN" altLang="en-US" sz="2800" dirty="0">
                <a:latin typeface="华文楷体" panose="02010600040101010101" pitchFamily="2" charset="-122"/>
                <a:ea typeface="华文楷体" panose="02010600040101010101" pitchFamily="2" charset="-122"/>
              </a:rPr>
              <a:t>但如此一个简单的愿望，在富贵一家人中便成为虚梦一场。活着是一部名副其实的悲剧。</a:t>
            </a:r>
            <a:endParaRPr lang="zh-CN" altLang="en-US" sz="2800" dirty="0">
              <a:latin typeface="华文楷体" panose="02010600040101010101" pitchFamily="2" charset="-122"/>
              <a:ea typeface="华文楷体" panose="02010600040101010101" pitchFamily="2" charset="-122"/>
            </a:endParaRPr>
          </a:p>
        </p:txBody>
      </p:sp>
      <p:grpSp>
        <p:nvGrpSpPr>
          <p:cNvPr id="4" name="组合 3"/>
          <p:cNvGrpSpPr/>
          <p:nvPr/>
        </p:nvGrpSpPr>
        <p:grpSpPr>
          <a:xfrm>
            <a:off x="7641590" y="451485"/>
            <a:ext cx="1045210" cy="922020"/>
            <a:chOff x="12337" y="559"/>
            <a:chExt cx="1646" cy="1452"/>
          </a:xfrm>
        </p:grpSpPr>
        <p:sp>
          <p:nvSpPr>
            <p:cNvPr id="5" name="TextBox 3"/>
            <p:cNvSpPr txBox="1">
              <a:spLocks noChangeArrowheads="1"/>
            </p:cNvSpPr>
            <p:nvPr/>
          </p:nvSpPr>
          <p:spPr bwMode="auto">
            <a:xfrm>
              <a:off x="12337" y="559"/>
              <a:ext cx="1343" cy="1452"/>
            </a:xfrm>
            <a:prstGeom prst="rect">
              <a:avLst/>
            </a:prstGeom>
            <a:noFill/>
            <a:ln w="9525">
              <a:noFill/>
              <a:miter lim="800000"/>
            </a:ln>
          </p:spPr>
          <p:txBody>
            <a:bodyPr wrap="square">
              <a:spAutoFit/>
            </a:bodyPr>
            <a:lstStyle/>
            <a:p>
              <a:pPr lvl="0" eaLnBrk="1" fontAlgn="base" hangingPunct="1"/>
              <a:r>
                <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rPr>
                <a:t>活</a:t>
              </a:r>
              <a:endPar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sp>
          <p:nvSpPr>
            <p:cNvPr id="6" name="TextBox 6"/>
            <p:cNvSpPr txBox="1">
              <a:spLocks noChangeArrowheads="1"/>
            </p:cNvSpPr>
            <p:nvPr/>
          </p:nvSpPr>
          <p:spPr bwMode="auto">
            <a:xfrm>
              <a:off x="12971" y="914"/>
              <a:ext cx="1013" cy="1016"/>
            </a:xfrm>
            <a:prstGeom prst="rect">
              <a:avLst/>
            </a:prstGeom>
            <a:noFill/>
            <a:ln w="9525">
              <a:noFill/>
              <a:miter lim="800000"/>
            </a:ln>
          </p:spPr>
          <p:txBody>
            <a:bodyPr wrap="square">
              <a:spAutoFit/>
            </a:bodyPr>
            <a:lstStyle/>
            <a:p>
              <a:pPr lvl="0" eaLnBrk="1" fontAlgn="base" hangingPunct="1"/>
              <a:r>
                <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rPr>
                <a:t>着</a:t>
              </a:r>
              <a:endPar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77240" y="1373505"/>
            <a:ext cx="7543801" cy="4023360"/>
          </a:xfrm>
        </p:spPr>
        <p:txBody>
          <a:bodyPr>
            <a:normAutofit/>
          </a:bodyPr>
          <a:lstStyle/>
          <a:p>
            <a:r>
              <a:rPr lang="zh-CN" altLang="en-US" sz="2800" dirty="0">
                <a:latin typeface="华文楷体" panose="02010600040101010101" pitchFamily="2" charset="-122"/>
                <a:ea typeface="华文楷体" panose="02010600040101010101" pitchFamily="2" charset="-122"/>
              </a:rPr>
              <a:t>    我对余华的冷酷既痛恨又佩服。正因没有情感的投入才让福贵一生所经历的苦难既高于现实却又分外真实。正如余华自己所说：</a:t>
            </a:r>
            <a:r>
              <a:rPr lang="en-US" altLang="zh-CN" sz="2800" dirty="0">
                <a:latin typeface="华文楷体" panose="02010600040101010101" pitchFamily="2" charset="-122"/>
                <a:ea typeface="华文楷体" panose="02010600040101010101" pitchFamily="2" charset="-122"/>
              </a:rPr>
              <a:t>“</a:t>
            </a:r>
            <a:r>
              <a:rPr lang="zh-CN" altLang="en-US" sz="2800" dirty="0">
                <a:latin typeface="华文楷体" panose="02010600040101010101" pitchFamily="2" charset="-122"/>
                <a:ea typeface="华文楷体" panose="02010600040101010101" pitchFamily="2" charset="-122"/>
              </a:rPr>
              <a:t>福贵讲述的是自己的生活，苦难的生活，而不是旁观者眼中苦难的幸存者。这样的方式是在讲述苦难中生活的意义。活着的意义就是忍受苦难。</a:t>
            </a:r>
            <a:r>
              <a:rPr lang="en-US" altLang="zh-CN" sz="2800" dirty="0">
                <a:latin typeface="华文楷体" panose="02010600040101010101" pitchFamily="2" charset="-122"/>
                <a:ea typeface="华文楷体" panose="02010600040101010101" pitchFamily="2" charset="-122"/>
              </a:rPr>
              <a:t>”</a:t>
            </a:r>
            <a:endParaRPr lang="en-US" altLang="zh-CN" sz="2800" dirty="0">
              <a:latin typeface="华文楷体" panose="02010600040101010101" pitchFamily="2" charset="-122"/>
              <a:ea typeface="华文楷体" panose="02010600040101010101" pitchFamily="2" charset="-122"/>
            </a:endParaRPr>
          </a:p>
        </p:txBody>
      </p:sp>
      <p:grpSp>
        <p:nvGrpSpPr>
          <p:cNvPr id="4" name="组合 3"/>
          <p:cNvGrpSpPr/>
          <p:nvPr/>
        </p:nvGrpSpPr>
        <p:grpSpPr>
          <a:xfrm>
            <a:off x="7641590" y="451485"/>
            <a:ext cx="1045210" cy="922020"/>
            <a:chOff x="12337" y="559"/>
            <a:chExt cx="1646" cy="1452"/>
          </a:xfrm>
        </p:grpSpPr>
        <p:sp>
          <p:nvSpPr>
            <p:cNvPr id="5" name="TextBox 3"/>
            <p:cNvSpPr txBox="1">
              <a:spLocks noChangeArrowheads="1"/>
            </p:cNvSpPr>
            <p:nvPr/>
          </p:nvSpPr>
          <p:spPr bwMode="auto">
            <a:xfrm>
              <a:off x="12337" y="559"/>
              <a:ext cx="1343" cy="1452"/>
            </a:xfrm>
            <a:prstGeom prst="rect">
              <a:avLst/>
            </a:prstGeom>
            <a:noFill/>
            <a:ln w="9525">
              <a:noFill/>
              <a:miter lim="800000"/>
            </a:ln>
          </p:spPr>
          <p:txBody>
            <a:bodyPr wrap="square">
              <a:spAutoFit/>
            </a:bodyPr>
            <a:lstStyle/>
            <a:p>
              <a:pPr lvl="0" eaLnBrk="1" fontAlgn="base" hangingPunct="1"/>
              <a:r>
                <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rPr>
                <a:t>活</a:t>
              </a:r>
              <a:endPar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sp>
          <p:nvSpPr>
            <p:cNvPr id="6" name="TextBox 6"/>
            <p:cNvSpPr txBox="1">
              <a:spLocks noChangeArrowheads="1"/>
            </p:cNvSpPr>
            <p:nvPr/>
          </p:nvSpPr>
          <p:spPr bwMode="auto">
            <a:xfrm>
              <a:off x="12971" y="914"/>
              <a:ext cx="1013" cy="1016"/>
            </a:xfrm>
            <a:prstGeom prst="rect">
              <a:avLst/>
            </a:prstGeom>
            <a:noFill/>
            <a:ln w="9525">
              <a:noFill/>
              <a:miter lim="800000"/>
            </a:ln>
          </p:spPr>
          <p:txBody>
            <a:bodyPr wrap="square">
              <a:spAutoFit/>
            </a:bodyPr>
            <a:lstStyle/>
            <a:p>
              <a:pPr lvl="0" eaLnBrk="1" fontAlgn="base" hangingPunct="1"/>
              <a:r>
                <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rPr>
                <a:t>着</a:t>
              </a:r>
              <a:endPar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a:duotone>
              <a:schemeClr val="bg2">
                <a:shade val="45000"/>
                <a:satMod val="135000"/>
              </a:schemeClr>
              <a:prstClr val="white"/>
            </a:duotone>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rcRect l="7108" r="10626" b="9765"/>
          <a:stretch>
            <a:fillRect/>
          </a:stretch>
        </p:blipFill>
        <p:spPr>
          <a:xfrm>
            <a:off x="0" y="-6350"/>
            <a:ext cx="9144000" cy="6350000"/>
          </a:xfrm>
          <a:prstGeom prst="rect">
            <a:avLst/>
          </a:prstGeom>
          <a:ln>
            <a:noFill/>
          </a:ln>
          <a:effectLst>
            <a:softEdge rad="112500"/>
          </a:effectLst>
        </p:spPr>
      </p:pic>
      <p:sp>
        <p:nvSpPr>
          <p:cNvPr id="3" name="内容占位符 2"/>
          <p:cNvSpPr>
            <a:spLocks noGrp="1"/>
          </p:cNvSpPr>
          <p:nvPr>
            <p:ph idx="1"/>
          </p:nvPr>
        </p:nvSpPr>
        <p:spPr>
          <a:xfrm>
            <a:off x="251520" y="1750199"/>
            <a:ext cx="8784976" cy="5977255"/>
          </a:xfrm>
        </p:spPr>
        <p:txBody>
          <a:bodyPr/>
          <a:lstStyle/>
          <a:p>
            <a:pPr marL="0" indent="0">
              <a:buNone/>
            </a:pPr>
            <a:r>
              <a:rPr lang="zh-CN" altLang="en-US" sz="2800" dirty="0">
                <a:latin typeface="楷体" panose="02010609060101010101" charset="-122"/>
                <a:ea typeface="楷体" panose="02010609060101010101" charset="-122"/>
              </a:rPr>
              <a:t>   那一路走得真是叫我心里难受，我不让自己去看凤霞，一直往前走，走着走着天黑了，风飕飕地吹在我脸上，又灌到脖子里去。凤霞双手捏住我的袖管，一点声音也没有。天黑后，路上的石子绊着凤霞，走上一段凤霞的身体就摇一下，我蹲下去把她两只脚揉一揉，凤霞两只小手搁在我脖子上，她的手很冷，一动不动。后面的路是我背着凤霞走去，到了城里，看看离那户人家近了，我就在路灯下把凤霞放下来，把她看了又看。</a:t>
            </a:r>
            <a:endParaRPr lang="zh-CN" altLang="en-US" sz="2800" dirty="0">
              <a:latin typeface="楷体" panose="02010609060101010101" charset="-122"/>
              <a:ea typeface="楷体" panose="02010609060101010101" charset="-122"/>
            </a:endParaRPr>
          </a:p>
        </p:txBody>
      </p:sp>
      <p:grpSp>
        <p:nvGrpSpPr>
          <p:cNvPr id="10" name="组合 9"/>
          <p:cNvGrpSpPr/>
          <p:nvPr/>
        </p:nvGrpSpPr>
        <p:grpSpPr>
          <a:xfrm>
            <a:off x="7655560" y="288925"/>
            <a:ext cx="1045210" cy="922020"/>
            <a:chOff x="12337" y="559"/>
            <a:chExt cx="1646" cy="1452"/>
          </a:xfrm>
        </p:grpSpPr>
        <p:sp>
          <p:nvSpPr>
            <p:cNvPr id="19458" name="TextBox 3"/>
            <p:cNvSpPr txBox="1">
              <a:spLocks noChangeArrowheads="1"/>
            </p:cNvSpPr>
            <p:nvPr/>
          </p:nvSpPr>
          <p:spPr bwMode="auto">
            <a:xfrm>
              <a:off x="12337" y="559"/>
              <a:ext cx="1343" cy="1452"/>
            </a:xfrm>
            <a:prstGeom prst="rect">
              <a:avLst/>
            </a:prstGeom>
            <a:noFill/>
            <a:ln w="9525">
              <a:noFill/>
              <a:miter lim="800000"/>
            </a:ln>
          </p:spPr>
          <p:txBody>
            <a:bodyPr wrap="square">
              <a:spAutoFit/>
            </a:bodyPr>
            <a:lstStyle/>
            <a:p>
              <a:pPr lvl="0" eaLnBrk="1" fontAlgn="base" hangingPunct="1"/>
              <a:r>
                <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rPr>
                <a:t>活</a:t>
              </a:r>
              <a:endPar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sp>
          <p:nvSpPr>
            <p:cNvPr id="4" name="TextBox 6"/>
            <p:cNvSpPr txBox="1">
              <a:spLocks noChangeArrowheads="1"/>
            </p:cNvSpPr>
            <p:nvPr/>
          </p:nvSpPr>
          <p:spPr bwMode="auto">
            <a:xfrm>
              <a:off x="12971" y="914"/>
              <a:ext cx="1013" cy="1016"/>
            </a:xfrm>
            <a:prstGeom prst="rect">
              <a:avLst/>
            </a:prstGeom>
            <a:noFill/>
            <a:ln w="9525">
              <a:noFill/>
              <a:miter lim="800000"/>
            </a:ln>
          </p:spPr>
          <p:txBody>
            <a:bodyPr wrap="square">
              <a:spAutoFit/>
            </a:bodyPr>
            <a:lstStyle/>
            <a:p>
              <a:pPr lvl="0" eaLnBrk="1" fontAlgn="base" hangingPunct="1"/>
              <a:r>
                <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rPr>
                <a:t>着</a:t>
              </a:r>
              <a:endPar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grpSp>
      <p:sp>
        <p:nvSpPr>
          <p:cNvPr id="5" name="文本框 4"/>
          <p:cNvSpPr txBox="1"/>
          <p:nvPr/>
        </p:nvSpPr>
        <p:spPr>
          <a:xfrm>
            <a:off x="635635" y="693327"/>
            <a:ext cx="2499360" cy="768350"/>
          </a:xfrm>
          <a:prstGeom prst="rect">
            <a:avLst/>
          </a:prstGeom>
          <a:noFill/>
        </p:spPr>
        <p:txBody>
          <a:bodyPr wrap="square" rtlCol="0">
            <a:spAutoFit/>
          </a:bodyPr>
          <a:lstStyle/>
          <a:p>
            <a:r>
              <a:rPr lang="zh-CN" altLang="en-US" sz="4400" dirty="0">
                <a:latin typeface="华文新魏" panose="02010800040101010101" pitchFamily="2" charset="-122"/>
                <a:ea typeface="华文新魏" panose="02010800040101010101" pitchFamily="2" charset="-122"/>
              </a:rPr>
              <a:t>精彩片段</a:t>
            </a:r>
            <a:endParaRPr lang="zh-CN" altLang="en-US" sz="4400" dirty="0">
              <a:latin typeface="华文新魏" panose="02010800040101010101" pitchFamily="2" charset="-122"/>
              <a:ea typeface="华文新魏" panose="02010800040101010101" pitchFamily="2" charset="-122"/>
            </a:endParaRPr>
          </a:p>
        </p:txBody>
      </p:sp>
      <p:cxnSp>
        <p:nvCxnSpPr>
          <p:cNvPr id="6" name="直接连接符 5"/>
          <p:cNvCxnSpPr/>
          <p:nvPr/>
        </p:nvCxnSpPr>
        <p:spPr>
          <a:xfrm>
            <a:off x="467544" y="1556792"/>
            <a:ext cx="3576325"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iterate type="wd">
                                    <p:tmPct val="10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iterate type="wd">
                                    <p:tmPct val="1000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1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347346" y="124460"/>
            <a:ext cx="4107815" cy="819150"/>
          </a:xfrm>
        </p:spPr>
        <p:txBody>
          <a:bodyPr/>
          <a:lstStyle/>
          <a:p>
            <a:r>
              <a:rPr lang="zh-CN" altLang="en-US" sz="4400" b="0" dirty="0">
                <a:latin typeface="华文新魏" panose="02010800040101010101" pitchFamily="2" charset="-122"/>
                <a:ea typeface="华文新魏" panose="02010800040101010101" pitchFamily="2" charset="-122"/>
              </a:rPr>
              <a:t>精彩片段</a:t>
            </a:r>
            <a:endParaRPr lang="zh-CN" altLang="en-US" sz="4400" b="0" dirty="0">
              <a:latin typeface="华文新魏" panose="02010800040101010101" pitchFamily="2" charset="-122"/>
              <a:ea typeface="华文新魏" panose="02010800040101010101" pitchFamily="2" charset="-122"/>
            </a:endParaRPr>
          </a:p>
        </p:txBody>
      </p:sp>
      <p:pic>
        <p:nvPicPr>
          <p:cNvPr id="12" name="内容占位符 11" descr="[迅雷下载www.XunBo.[00_54_55][20180914-105159-1]"/>
          <p:cNvPicPr>
            <a:picLocks noGrp="1" noChangeAspect="1"/>
          </p:cNvPicPr>
          <p:nvPr>
            <p:ph sz="half" idx="1"/>
          </p:nvPr>
        </p:nvPicPr>
        <p:blipFill rotWithShape="1">
          <a:blip r:embed="rId1"/>
          <a:srcRect b="2276"/>
          <a:stretch>
            <a:fillRect/>
          </a:stretch>
        </p:blipFill>
        <p:spPr>
          <a:xfrm>
            <a:off x="4333905" y="902970"/>
            <a:ext cx="3926492" cy="4725033"/>
          </a:xfrm>
          <a:prstGeom prst="rect">
            <a:avLst/>
          </a:prstGeom>
          <a:ln>
            <a:noFill/>
          </a:ln>
          <a:effectLst>
            <a:softEdge rad="112500"/>
          </a:effectLst>
        </p:spPr>
      </p:pic>
      <p:sp>
        <p:nvSpPr>
          <p:cNvPr id="8" name="内容占位符 7"/>
          <p:cNvSpPr>
            <a:spLocks noGrp="1"/>
          </p:cNvSpPr>
          <p:nvPr>
            <p:ph sz="half" idx="2"/>
          </p:nvPr>
        </p:nvSpPr>
        <p:spPr>
          <a:xfrm>
            <a:off x="197773" y="1162779"/>
            <a:ext cx="4193540" cy="4725035"/>
          </a:xfrm>
        </p:spPr>
        <p:txBody>
          <a:bodyPr/>
          <a:lstStyle/>
          <a:p>
            <a:pPr marL="0" indent="0">
              <a:buNone/>
            </a:pPr>
            <a:r>
              <a:rPr lang="zh-CN" altLang="en-US" sz="2800" dirty="0">
                <a:latin typeface="楷体" panose="02010609060101010101" charset="-122"/>
                <a:ea typeface="楷体" panose="02010609060101010101" charset="-122"/>
                <a:sym typeface="+mn-ea"/>
              </a:rPr>
              <a:t>  凤霞是个好孩子，到了那时候也没</a:t>
            </a:r>
            <a:r>
              <a:rPr lang="zh-CN" altLang="en-US" sz="2800" dirty="0">
                <a:solidFill>
                  <a:srgbClr val="FF0000"/>
                </a:solidFill>
                <a:latin typeface="楷体" panose="02010609060101010101" charset="-122"/>
                <a:ea typeface="楷体" panose="02010609060101010101" charset="-122"/>
                <a:sym typeface="+mn-ea"/>
              </a:rPr>
              <a:t>哭</a:t>
            </a:r>
            <a:r>
              <a:rPr lang="zh-CN" altLang="en-US" sz="2800" dirty="0">
                <a:latin typeface="楷体" panose="02010609060101010101" charset="-122"/>
                <a:ea typeface="楷体" panose="02010609060101010101" charset="-122"/>
                <a:sym typeface="+mn-ea"/>
              </a:rPr>
              <a:t>，只是睁大眼睛</a:t>
            </a:r>
            <a:r>
              <a:rPr lang="zh-CN" altLang="en-US" sz="2800" dirty="0">
                <a:solidFill>
                  <a:srgbClr val="FF0000"/>
                </a:solidFill>
                <a:latin typeface="楷体" panose="02010609060101010101" charset="-122"/>
                <a:ea typeface="楷体" panose="02010609060101010101" charset="-122"/>
                <a:sym typeface="+mn-ea"/>
              </a:rPr>
              <a:t>看</a:t>
            </a:r>
            <a:r>
              <a:rPr lang="zh-CN" altLang="en-US" sz="2800" dirty="0">
                <a:latin typeface="楷体" panose="02010609060101010101" charset="-122"/>
                <a:ea typeface="楷体" panose="02010609060101010101" charset="-122"/>
                <a:sym typeface="+mn-ea"/>
              </a:rPr>
              <a:t>我，我</a:t>
            </a:r>
            <a:r>
              <a:rPr lang="zh-CN" altLang="en-US" sz="2800" dirty="0">
                <a:solidFill>
                  <a:srgbClr val="FF0000"/>
                </a:solidFill>
                <a:latin typeface="楷体" panose="02010609060101010101" charset="-122"/>
                <a:ea typeface="楷体" panose="02010609060101010101" charset="-122"/>
                <a:sym typeface="+mn-ea"/>
              </a:rPr>
              <a:t>伸手去摸</a:t>
            </a:r>
            <a:r>
              <a:rPr lang="zh-CN" altLang="en-US" sz="2800" dirty="0">
                <a:latin typeface="楷体" panose="02010609060101010101" charset="-122"/>
                <a:ea typeface="楷体" panose="02010609060101010101" charset="-122"/>
                <a:sym typeface="+mn-ea"/>
              </a:rPr>
              <a:t>她的脸，她也</a:t>
            </a:r>
            <a:r>
              <a:rPr lang="zh-CN" altLang="en-US" sz="2800" dirty="0">
                <a:solidFill>
                  <a:srgbClr val="FF0000"/>
                </a:solidFill>
                <a:latin typeface="楷体" panose="02010609060101010101" charset="-122"/>
                <a:ea typeface="楷体" panose="02010609060101010101" charset="-122"/>
                <a:sym typeface="+mn-ea"/>
              </a:rPr>
              <a:t>伸过手来摸</a:t>
            </a:r>
            <a:r>
              <a:rPr lang="zh-CN" altLang="en-US" sz="2800" dirty="0">
                <a:latin typeface="楷体" panose="02010609060101010101" charset="-122"/>
                <a:ea typeface="楷体" panose="02010609060101010101" charset="-122"/>
                <a:sym typeface="+mn-ea"/>
              </a:rPr>
              <a:t>我的脸。她的手在我脸上一</a:t>
            </a:r>
            <a:r>
              <a:rPr lang="zh-CN" altLang="en-US" sz="2800" dirty="0">
                <a:solidFill>
                  <a:srgbClr val="FF0000"/>
                </a:solidFill>
                <a:latin typeface="楷体" panose="02010609060101010101" charset="-122"/>
                <a:ea typeface="楷体" panose="02010609060101010101" charset="-122"/>
                <a:sym typeface="+mn-ea"/>
              </a:rPr>
              <a:t>摸</a:t>
            </a:r>
            <a:r>
              <a:rPr lang="zh-CN" altLang="en-US" sz="2800" dirty="0">
                <a:latin typeface="楷体" panose="02010609060101010101" charset="-122"/>
                <a:ea typeface="楷体" panose="02010609060101010101" charset="-122"/>
                <a:sym typeface="+mn-ea"/>
              </a:rPr>
              <a:t>，我再也不愿意</a:t>
            </a:r>
            <a:r>
              <a:rPr lang="zh-CN" altLang="en-US" sz="2800" dirty="0">
                <a:solidFill>
                  <a:srgbClr val="FF0000"/>
                </a:solidFill>
                <a:latin typeface="楷体" panose="02010609060101010101" charset="-122"/>
                <a:ea typeface="楷体" panose="02010609060101010101" charset="-122"/>
                <a:sym typeface="+mn-ea"/>
              </a:rPr>
              <a:t>送</a:t>
            </a:r>
            <a:r>
              <a:rPr lang="zh-CN" altLang="en-US" sz="2800" dirty="0">
                <a:latin typeface="楷体" panose="02010609060101010101" charset="-122"/>
                <a:ea typeface="楷体" panose="02010609060101010101" charset="-122"/>
                <a:sym typeface="+mn-ea"/>
              </a:rPr>
              <a:t>她</a:t>
            </a:r>
            <a:r>
              <a:rPr lang="zh-CN" altLang="en-US" sz="2800" dirty="0">
                <a:solidFill>
                  <a:srgbClr val="FF0000"/>
                </a:solidFill>
                <a:latin typeface="楷体" panose="02010609060101010101" charset="-122"/>
                <a:ea typeface="楷体" panose="02010609060101010101" charset="-122"/>
                <a:sym typeface="+mn-ea"/>
              </a:rPr>
              <a:t>回</a:t>
            </a:r>
            <a:r>
              <a:rPr lang="zh-CN" altLang="en-US" sz="2800" dirty="0">
                <a:latin typeface="楷体" panose="02010609060101010101" charset="-122"/>
                <a:ea typeface="楷体" panose="02010609060101010101" charset="-122"/>
                <a:sym typeface="+mn-ea"/>
              </a:rPr>
              <a:t>到那户人家去了。</a:t>
            </a:r>
            <a:r>
              <a:rPr lang="zh-CN" altLang="en-US" sz="2800" dirty="0">
                <a:solidFill>
                  <a:srgbClr val="FF0000"/>
                </a:solidFill>
                <a:latin typeface="楷体" panose="02010609060101010101" charset="-122"/>
                <a:ea typeface="楷体" panose="02010609060101010101" charset="-122"/>
                <a:sym typeface="+mn-ea"/>
              </a:rPr>
              <a:t>背</a:t>
            </a:r>
            <a:r>
              <a:rPr lang="zh-CN" altLang="en-US" sz="2800" dirty="0">
                <a:latin typeface="楷体" panose="02010609060101010101" charset="-122"/>
                <a:ea typeface="楷体" panose="02010609060101010101" charset="-122"/>
                <a:sym typeface="+mn-ea"/>
              </a:rPr>
              <a:t>起凤霞就往回</a:t>
            </a:r>
            <a:r>
              <a:rPr lang="zh-CN" altLang="en-US" sz="2800" dirty="0">
                <a:solidFill>
                  <a:srgbClr val="FF0000"/>
                </a:solidFill>
                <a:latin typeface="楷体" panose="02010609060101010101" charset="-122"/>
                <a:ea typeface="楷体" panose="02010609060101010101" charset="-122"/>
                <a:sym typeface="+mn-ea"/>
              </a:rPr>
              <a:t>走</a:t>
            </a:r>
            <a:r>
              <a:rPr lang="zh-CN" altLang="en-US" sz="2800" dirty="0">
                <a:latin typeface="楷体" panose="02010609060101010101" charset="-122"/>
                <a:ea typeface="楷体" panose="02010609060101010101" charset="-122"/>
                <a:sym typeface="+mn-ea"/>
              </a:rPr>
              <a:t>，凤霞的小胳膊</a:t>
            </a:r>
            <a:r>
              <a:rPr lang="zh-CN" altLang="en-US" sz="2800" dirty="0">
                <a:solidFill>
                  <a:srgbClr val="FF0000"/>
                </a:solidFill>
                <a:latin typeface="楷体" panose="02010609060101010101" charset="-122"/>
                <a:ea typeface="楷体" panose="02010609060101010101" charset="-122"/>
                <a:sym typeface="+mn-ea"/>
              </a:rPr>
              <a:t>勾住</a:t>
            </a:r>
            <a:r>
              <a:rPr lang="zh-CN" altLang="en-US" sz="2800" dirty="0">
                <a:latin typeface="楷体" panose="02010609060101010101" charset="-122"/>
                <a:ea typeface="楷体" panose="02010609060101010101" charset="-122"/>
                <a:sym typeface="+mn-ea"/>
              </a:rPr>
              <a:t>我的脖子，</a:t>
            </a:r>
            <a:r>
              <a:rPr lang="zh-CN" altLang="en-US" sz="2800" dirty="0">
                <a:solidFill>
                  <a:srgbClr val="FF0000"/>
                </a:solidFill>
                <a:latin typeface="楷体" panose="02010609060101010101" charset="-122"/>
                <a:ea typeface="楷体" panose="02010609060101010101" charset="-122"/>
                <a:sym typeface="+mn-ea"/>
              </a:rPr>
              <a:t>走</a:t>
            </a:r>
            <a:r>
              <a:rPr lang="zh-CN" altLang="en-US" sz="2800" dirty="0">
                <a:latin typeface="楷体" panose="02010609060101010101" charset="-122"/>
                <a:ea typeface="楷体" panose="02010609060101010101" charset="-122"/>
                <a:sym typeface="+mn-ea"/>
              </a:rPr>
              <a:t>了一段她突然紧紧</a:t>
            </a:r>
            <a:r>
              <a:rPr lang="zh-CN" altLang="en-US" sz="2800" dirty="0">
                <a:solidFill>
                  <a:srgbClr val="FF0000"/>
                </a:solidFill>
                <a:latin typeface="楷体" panose="02010609060101010101" charset="-122"/>
                <a:ea typeface="楷体" panose="02010609060101010101" charset="-122"/>
                <a:sym typeface="+mn-ea"/>
              </a:rPr>
              <a:t>抱住</a:t>
            </a:r>
            <a:r>
              <a:rPr lang="zh-CN" altLang="en-US" sz="2800" dirty="0">
                <a:latin typeface="楷体" panose="02010609060101010101" charset="-122"/>
                <a:ea typeface="楷体" panose="02010609060101010101" charset="-122"/>
                <a:sym typeface="+mn-ea"/>
              </a:rPr>
              <a:t>了我，她知道我是</a:t>
            </a:r>
            <a:r>
              <a:rPr lang="zh-CN" altLang="en-US" sz="2800" dirty="0">
                <a:solidFill>
                  <a:srgbClr val="FF0000"/>
                </a:solidFill>
                <a:latin typeface="楷体" panose="02010609060101010101" charset="-122"/>
                <a:ea typeface="楷体" panose="02010609060101010101" charset="-122"/>
                <a:sym typeface="+mn-ea"/>
              </a:rPr>
              <a:t>带</a:t>
            </a:r>
            <a:r>
              <a:rPr lang="zh-CN" altLang="en-US" sz="2800" dirty="0">
                <a:latin typeface="楷体" panose="02010609060101010101" charset="-122"/>
                <a:ea typeface="楷体" panose="02010609060101010101" charset="-122"/>
                <a:sym typeface="+mn-ea"/>
              </a:rPr>
              <a:t>她回家了。</a:t>
            </a:r>
            <a:endParaRPr lang="zh-CN" altLang="en-US" sz="2800" dirty="0">
              <a:latin typeface="楷体" panose="02010609060101010101" charset="-122"/>
              <a:ea typeface="楷体" panose="02010609060101010101" charset="-122"/>
            </a:endParaRPr>
          </a:p>
          <a:p>
            <a:endParaRPr lang="zh-CN" altLang="en-US" dirty="0"/>
          </a:p>
        </p:txBody>
      </p:sp>
      <p:grpSp>
        <p:nvGrpSpPr>
          <p:cNvPr id="10" name="组合 9"/>
          <p:cNvGrpSpPr/>
          <p:nvPr/>
        </p:nvGrpSpPr>
        <p:grpSpPr>
          <a:xfrm>
            <a:off x="7833995" y="354965"/>
            <a:ext cx="1045210" cy="922020"/>
            <a:chOff x="12337" y="559"/>
            <a:chExt cx="1646" cy="1452"/>
          </a:xfrm>
        </p:grpSpPr>
        <p:sp>
          <p:nvSpPr>
            <p:cNvPr id="19458" name="TextBox 3"/>
            <p:cNvSpPr txBox="1">
              <a:spLocks noChangeArrowheads="1"/>
            </p:cNvSpPr>
            <p:nvPr/>
          </p:nvSpPr>
          <p:spPr bwMode="auto">
            <a:xfrm>
              <a:off x="12337" y="559"/>
              <a:ext cx="1343" cy="1452"/>
            </a:xfrm>
            <a:prstGeom prst="rect">
              <a:avLst/>
            </a:prstGeom>
            <a:noFill/>
            <a:ln w="9525">
              <a:noFill/>
              <a:miter lim="800000"/>
            </a:ln>
          </p:spPr>
          <p:txBody>
            <a:bodyPr wrap="square">
              <a:spAutoFit/>
            </a:bodyPr>
            <a:lstStyle/>
            <a:p>
              <a:pPr lvl="0" eaLnBrk="1" fontAlgn="base" hangingPunct="1"/>
              <a:r>
                <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rPr>
                <a:t>活</a:t>
              </a:r>
              <a:endPar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sp>
          <p:nvSpPr>
            <p:cNvPr id="19459" name="TextBox 6"/>
            <p:cNvSpPr txBox="1">
              <a:spLocks noChangeArrowheads="1"/>
            </p:cNvSpPr>
            <p:nvPr/>
          </p:nvSpPr>
          <p:spPr bwMode="auto">
            <a:xfrm>
              <a:off x="12971" y="914"/>
              <a:ext cx="1013" cy="1016"/>
            </a:xfrm>
            <a:prstGeom prst="rect">
              <a:avLst/>
            </a:prstGeom>
            <a:noFill/>
            <a:ln w="9525">
              <a:noFill/>
              <a:miter lim="800000"/>
            </a:ln>
          </p:spPr>
          <p:txBody>
            <a:bodyPr wrap="square">
              <a:spAutoFit/>
            </a:bodyPr>
            <a:lstStyle/>
            <a:p>
              <a:pPr lvl="0" eaLnBrk="1" fontAlgn="base" hangingPunct="1"/>
              <a:r>
                <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rPr>
                <a:t>着</a:t>
              </a:r>
              <a:endPar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grpSp>
      <p:cxnSp>
        <p:nvCxnSpPr>
          <p:cNvPr id="3" name="直接连接符 2"/>
          <p:cNvCxnSpPr/>
          <p:nvPr/>
        </p:nvCxnSpPr>
        <p:spPr>
          <a:xfrm>
            <a:off x="347346" y="970186"/>
            <a:ext cx="3299728"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299"/>
                            </p:stCondLst>
                            <p:childTnLst>
                              <p:par>
                                <p:cTn id="9" presetID="14" presetClass="entr" presetSubtype="5"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vertical)">
                                      <p:cBhvr>
                                        <p:cTn id="11" dur="1000"/>
                                        <p:tgtEl>
                                          <p:spTgt spid="12"/>
                                        </p:tgtEl>
                                      </p:cBhvr>
                                    </p:animEffect>
                                  </p:childTnLst>
                                </p:cTn>
                              </p:par>
                            </p:childTnLst>
                          </p:cTn>
                        </p:par>
                        <p:par>
                          <p:cTn id="12" fill="hold">
                            <p:stCondLst>
                              <p:cond delay="2299"/>
                            </p:stCondLst>
                            <p:childTnLst>
                              <p:par>
                                <p:cTn id="13" presetID="22" presetClass="entr" presetSubtype="1" fill="hold" nodeType="afterEffect">
                                  <p:stCondLst>
                                    <p:cond delay="0"/>
                                  </p:stCondLst>
                                  <p:iterate type="wd">
                                    <p:tmPct val="10000"/>
                                  </p:iterate>
                                  <p:childTnLst>
                                    <p:set>
                                      <p:cBhvr>
                                        <p:cTn id="14" dur="1" fill="hold">
                                          <p:stCondLst>
                                            <p:cond delay="0"/>
                                          </p:stCondLst>
                                        </p:cTn>
                                        <p:tgtEl>
                                          <p:spTgt spid="8">
                                            <p:txEl>
                                              <p:pRg st="0" end="0"/>
                                            </p:txEl>
                                          </p:spTgt>
                                        </p:tgtEl>
                                        <p:attrNameLst>
                                          <p:attrName>style.visibility</p:attrName>
                                        </p:attrNameLst>
                                      </p:cBhvr>
                                      <p:to>
                                        <p:strVal val="visible"/>
                                      </p:to>
                                    </p:set>
                                    <p:animEffect transition="in" filter="wipe(up)">
                                      <p:cBhvr>
                                        <p:cTn id="15" dur="1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标题 50177"/>
          <p:cNvSpPr>
            <a:spLocks noGrp="1"/>
          </p:cNvSpPr>
          <p:nvPr>
            <p:ph type="title"/>
          </p:nvPr>
        </p:nvSpPr>
        <p:spPr>
          <a:xfrm>
            <a:off x="0" y="274638"/>
            <a:ext cx="8991600" cy="3459162"/>
          </a:xfrm>
        </p:spPr>
        <p:txBody>
          <a:bodyPr anchor="ctr"/>
          <a:p>
            <a:pPr algn="l"/>
            <a:r>
              <a:rPr lang="zh-CN" altLang="en-US" sz="6000" b="1" dirty="0">
                <a:solidFill>
                  <a:srgbClr val="FF3300"/>
                </a:solidFill>
                <a:ea typeface="华文彩云" panose="02010800040101010101" pitchFamily="2" charset="-122"/>
              </a:rPr>
              <a:t>作业布置</a:t>
            </a:r>
            <a:br>
              <a:rPr lang="zh-CN" altLang="en-US" sz="6000" b="1" dirty="0">
                <a:solidFill>
                  <a:srgbClr val="FF3300"/>
                </a:solidFill>
                <a:ea typeface="华文彩云" panose="02010800040101010101" pitchFamily="2" charset="-122"/>
              </a:rPr>
            </a:br>
            <a:r>
              <a:rPr lang="en-US" altLang="zh-CN" sz="3600" b="1">
                <a:solidFill>
                  <a:srgbClr val="0000FF"/>
                </a:solidFill>
                <a:latin typeface="黑体" panose="02010609060101010101" pitchFamily="2" charset="-122"/>
                <a:ea typeface="黑体" panose="02010609060101010101" pitchFamily="2" charset="-122"/>
              </a:rPr>
              <a:t>1</a:t>
            </a:r>
            <a:r>
              <a:rPr lang="zh-CN" altLang="en-US" sz="3600" b="1" dirty="0">
                <a:solidFill>
                  <a:srgbClr val="0000FF"/>
                </a:solidFill>
                <a:latin typeface="黑体" panose="02010609060101010101" pitchFamily="2" charset="-122"/>
                <a:ea typeface="黑体" panose="02010609060101010101" pitchFamily="2" charset="-122"/>
              </a:rPr>
              <a:t>、继续阅读</a:t>
            </a:r>
            <a:r>
              <a:rPr lang="en-US" altLang="zh-CN" sz="3600" b="1">
                <a:solidFill>
                  <a:srgbClr val="0000FF"/>
                </a:solidFill>
                <a:latin typeface="黑体" panose="02010609060101010101" pitchFamily="2" charset="-122"/>
                <a:ea typeface="黑体" panose="02010609060101010101" pitchFamily="2" charset="-122"/>
              </a:rPr>
              <a:t>《</a:t>
            </a:r>
            <a:r>
              <a:rPr lang="zh-CN" altLang="en-US" sz="3600" b="1" dirty="0">
                <a:solidFill>
                  <a:srgbClr val="0000FF"/>
                </a:solidFill>
                <a:latin typeface="黑体" panose="02010609060101010101" pitchFamily="2" charset="-122"/>
                <a:ea typeface="黑体" panose="02010609060101010101" pitchFamily="2" charset="-122"/>
              </a:rPr>
              <a:t>活着</a:t>
            </a:r>
            <a:r>
              <a:rPr lang="en-US" altLang="zh-CN" sz="3600" b="1">
                <a:solidFill>
                  <a:srgbClr val="0000FF"/>
                </a:solidFill>
                <a:latin typeface="黑体" panose="02010609060101010101" pitchFamily="2" charset="-122"/>
                <a:ea typeface="黑体" panose="02010609060101010101" pitchFamily="2" charset="-122"/>
              </a:rPr>
              <a:t>》</a:t>
            </a:r>
            <a:r>
              <a:rPr lang="zh-CN" altLang="en-US" sz="3600" b="1" dirty="0">
                <a:solidFill>
                  <a:srgbClr val="0000FF"/>
                </a:solidFill>
                <a:latin typeface="黑体" panose="02010609060101010101" pitchFamily="2" charset="-122"/>
                <a:ea typeface="黑体" panose="02010609060101010101" pitchFamily="2" charset="-122"/>
              </a:rPr>
              <a:t>，进一步完善读书笔记。</a:t>
            </a:r>
            <a:br>
              <a:rPr lang="zh-CN" altLang="en-US" sz="3600" b="1" dirty="0">
                <a:solidFill>
                  <a:srgbClr val="0000FF"/>
                </a:solidFill>
                <a:latin typeface="黑体" panose="02010609060101010101" pitchFamily="2" charset="-122"/>
                <a:ea typeface="黑体" panose="02010609060101010101" pitchFamily="2" charset="-122"/>
              </a:rPr>
            </a:br>
            <a:r>
              <a:rPr lang="en-US" altLang="zh-CN" sz="3600" b="1">
                <a:solidFill>
                  <a:srgbClr val="0000FF"/>
                </a:solidFill>
                <a:latin typeface="黑体" panose="02010609060101010101" pitchFamily="2" charset="-122"/>
                <a:ea typeface="黑体" panose="02010609060101010101" pitchFamily="2" charset="-122"/>
              </a:rPr>
              <a:t>2</a:t>
            </a:r>
            <a:r>
              <a:rPr lang="zh-CN" altLang="en-US" sz="3600" b="1" dirty="0">
                <a:solidFill>
                  <a:srgbClr val="0000FF"/>
                </a:solidFill>
                <a:latin typeface="黑体" panose="02010609060101010101" pitchFamily="2" charset="-122"/>
                <a:ea typeface="黑体" panose="02010609060101010101" pitchFamily="2" charset="-122"/>
              </a:rPr>
              <a:t>、理解文中经典话语，积累写作素材。</a:t>
            </a:r>
            <a:br>
              <a:rPr lang="zh-CN" altLang="en-US" sz="3600" b="1" dirty="0">
                <a:solidFill>
                  <a:srgbClr val="0000FF"/>
                </a:solidFill>
                <a:latin typeface="黑体" panose="02010609060101010101" pitchFamily="2" charset="-122"/>
                <a:ea typeface="黑体" panose="02010609060101010101" pitchFamily="2" charset="-122"/>
              </a:rPr>
            </a:br>
            <a:r>
              <a:rPr lang="en-US" altLang="zh-CN" sz="3600" b="1">
                <a:solidFill>
                  <a:srgbClr val="0000FF"/>
                </a:solidFill>
                <a:latin typeface="黑体" panose="02010609060101010101" pitchFamily="2" charset="-122"/>
                <a:ea typeface="黑体" panose="02010609060101010101" pitchFamily="2" charset="-122"/>
              </a:rPr>
              <a:t>3</a:t>
            </a:r>
            <a:r>
              <a:rPr lang="zh-CN" altLang="en-US" sz="3600" b="1" dirty="0">
                <a:solidFill>
                  <a:srgbClr val="0000FF"/>
                </a:solidFill>
                <a:latin typeface="黑体" panose="02010609060101010101" pitchFamily="2" charset="-122"/>
                <a:ea typeface="黑体" panose="02010609060101010101" pitchFamily="2" charset="-122"/>
              </a:rPr>
              <a:t>、为本文写一篇读后感，不少于</a:t>
            </a:r>
            <a:r>
              <a:rPr lang="en-US" altLang="zh-CN" sz="3600" b="1">
                <a:solidFill>
                  <a:srgbClr val="0000FF"/>
                </a:solidFill>
                <a:latin typeface="黑体" panose="02010609060101010101" pitchFamily="2" charset="-122"/>
                <a:ea typeface="黑体" panose="02010609060101010101" pitchFamily="2" charset="-122"/>
              </a:rPr>
              <a:t>800</a:t>
            </a:r>
            <a:r>
              <a:rPr lang="zh-CN" altLang="en-US" sz="3600" b="1" dirty="0">
                <a:solidFill>
                  <a:srgbClr val="0000FF"/>
                </a:solidFill>
                <a:latin typeface="黑体" panose="02010609060101010101" pitchFamily="2" charset="-122"/>
                <a:ea typeface="黑体" panose="02010609060101010101" pitchFamily="2" charset="-122"/>
              </a:rPr>
              <a:t>字。</a:t>
            </a:r>
            <a:br>
              <a:rPr lang="zh-CN" altLang="en-US" sz="3600" b="1" dirty="0">
                <a:solidFill>
                  <a:srgbClr val="0000FF"/>
                </a:solidFill>
                <a:latin typeface="黑体" panose="02010609060101010101" pitchFamily="2" charset="-122"/>
                <a:ea typeface="黑体" panose="02010609060101010101" pitchFamily="2" charset="-122"/>
              </a:rPr>
            </a:br>
            <a:endParaRPr lang="zh-CN" altLang="en-US" sz="3600" b="1" dirty="0">
              <a:solidFill>
                <a:srgbClr val="0000FF"/>
              </a:solidFill>
              <a:latin typeface="黑体" panose="02010609060101010101" pitchFamily="2" charset="-122"/>
              <a:ea typeface="黑体" panose="02010609060101010101" pitchFamily="2" charset="-122"/>
            </a:endParaRPr>
          </a:p>
        </p:txBody>
      </p:sp>
      <p:pic>
        <p:nvPicPr>
          <p:cNvPr id="50180" name="内容占位符 50179" descr="d62fa60d1016e8abaa6457d1"/>
          <p:cNvPicPr>
            <a:picLocks noGrp="1" noChangeAspect="1"/>
          </p:cNvPicPr>
          <p:nvPr>
            <p:ph idx="1"/>
          </p:nvPr>
        </p:nvPicPr>
        <p:blipFill>
          <a:blip r:embed="rId1"/>
          <a:stretch>
            <a:fillRect/>
          </a:stretch>
        </p:blipFill>
        <p:spPr>
          <a:xfrm>
            <a:off x="0" y="3810000"/>
            <a:ext cx="9144000" cy="3048000"/>
          </a:xfrm>
        </p:spPr>
      </p:pic>
      <p:sp>
        <p:nvSpPr>
          <p:cNvPr id="50181" name="文本框 50180"/>
          <p:cNvSpPr txBox="1"/>
          <p:nvPr/>
        </p:nvSpPr>
        <p:spPr>
          <a:xfrm>
            <a:off x="288925" y="-293687"/>
            <a:ext cx="184150" cy="823913"/>
          </a:xfrm>
          <a:prstGeom prst="rect">
            <a:avLst/>
          </a:prstGeom>
          <a:noFill/>
          <a:ln w="9525">
            <a:noFill/>
          </a:ln>
        </p:spPr>
        <p:txBody>
          <a:bodyPr wrap="none" anchor="t">
            <a:spAutoFit/>
          </a:bodyPr>
          <a:p>
            <a:endParaRPr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50183" name="文本框 50182"/>
          <p:cNvSpPr txBox="1"/>
          <p:nvPr/>
        </p:nvSpPr>
        <p:spPr>
          <a:xfrm>
            <a:off x="838200" y="1066800"/>
            <a:ext cx="5486400" cy="823913"/>
          </a:xfrm>
          <a:prstGeom prst="rect">
            <a:avLst/>
          </a:prstGeom>
          <a:noFill/>
          <a:ln w="9525">
            <a:noFill/>
          </a:ln>
        </p:spPr>
        <p:txBody>
          <a:bodyPr>
            <a:spAutoFit/>
          </a:bodyPr>
          <a:p>
            <a:pPr>
              <a:spcBef>
                <a:spcPct val="50000"/>
              </a:spcBef>
            </a:pPr>
            <a:endParaRPr noProof="1" dirty="0">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180"/>
                                        </p:tgtEl>
                                        <p:attrNameLst>
                                          <p:attrName>style.visibility</p:attrName>
                                        </p:attrNameLst>
                                      </p:cBhvr>
                                      <p:to>
                                        <p:strVal val="visible"/>
                                      </p:to>
                                    </p:set>
                                    <p:animEffect transition="in" filter="fade">
                                      <p:cBhvr>
                                        <p:cTn id="7" dur="2000"/>
                                        <p:tgtEl>
                                          <p:spTgt spid="50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2959" y="820420"/>
            <a:ext cx="4030980" cy="637540"/>
          </a:xfrm>
        </p:spPr>
        <p:txBody>
          <a:bodyPr>
            <a:normAutofit fontScale="90000"/>
          </a:bodyPr>
          <a:lstStyle/>
          <a:p>
            <a:r>
              <a:rPr lang="zh-CN" altLang="en-US" sz="4400" b="0" dirty="0">
                <a:latin typeface="华文新魏" panose="02010800040101010101" pitchFamily="2" charset="-122"/>
                <a:ea typeface="华文新魏" panose="02010800040101010101" pitchFamily="2" charset="-122"/>
              </a:rPr>
              <a:t>小试身手</a:t>
            </a:r>
            <a:endParaRPr lang="zh-CN" altLang="en-US" sz="4400" b="0" dirty="0">
              <a:latin typeface="华文新魏" panose="02010800040101010101" pitchFamily="2" charset="-122"/>
              <a:ea typeface="华文新魏" panose="02010800040101010101" pitchFamily="2" charset="-122"/>
            </a:endParaRPr>
          </a:p>
        </p:txBody>
      </p:sp>
      <p:sp>
        <p:nvSpPr>
          <p:cNvPr id="3" name="内容占位符 2"/>
          <p:cNvSpPr>
            <a:spLocks noGrp="1"/>
          </p:cNvSpPr>
          <p:nvPr>
            <p:ph idx="1"/>
          </p:nvPr>
        </p:nvSpPr>
        <p:spPr>
          <a:xfrm>
            <a:off x="884870" y="1920131"/>
            <a:ext cx="7543801" cy="4023360"/>
          </a:xfrm>
        </p:spPr>
        <p:txBody>
          <a:bodyPr/>
          <a:lstStyle/>
          <a:p>
            <a:r>
              <a:rPr lang="zh-CN" altLang="en-US" sz="2800" dirty="0">
                <a:latin typeface="华文楷体" panose="02010600040101010101" pitchFamily="2" charset="-122"/>
                <a:ea typeface="华文楷体" panose="02010600040101010101" pitchFamily="2" charset="-122"/>
              </a:rPr>
              <a:t>试着用一段文字把自己印象深刻的经历写出来</a:t>
            </a:r>
            <a:r>
              <a:rPr lang="zh-CN" altLang="en-US" dirty="0"/>
              <a:t>。</a:t>
            </a:r>
            <a:endParaRPr lang="zh-CN" altLang="en-US" dirty="0"/>
          </a:p>
        </p:txBody>
      </p:sp>
      <p:grpSp>
        <p:nvGrpSpPr>
          <p:cNvPr id="10" name="组合 9"/>
          <p:cNvGrpSpPr/>
          <p:nvPr/>
        </p:nvGrpSpPr>
        <p:grpSpPr>
          <a:xfrm>
            <a:off x="7741285" y="678180"/>
            <a:ext cx="1045210" cy="922020"/>
            <a:chOff x="12337" y="559"/>
            <a:chExt cx="1646" cy="1452"/>
          </a:xfrm>
        </p:grpSpPr>
        <p:sp>
          <p:nvSpPr>
            <p:cNvPr id="19458" name="TextBox 3"/>
            <p:cNvSpPr txBox="1">
              <a:spLocks noChangeArrowheads="1"/>
            </p:cNvSpPr>
            <p:nvPr/>
          </p:nvSpPr>
          <p:spPr bwMode="auto">
            <a:xfrm>
              <a:off x="12337" y="559"/>
              <a:ext cx="1343" cy="1452"/>
            </a:xfrm>
            <a:prstGeom prst="rect">
              <a:avLst/>
            </a:prstGeom>
            <a:noFill/>
            <a:ln w="9525">
              <a:noFill/>
              <a:miter lim="800000"/>
            </a:ln>
          </p:spPr>
          <p:txBody>
            <a:bodyPr wrap="square">
              <a:spAutoFit/>
            </a:bodyPr>
            <a:lstStyle/>
            <a:p>
              <a:pPr lvl="0" eaLnBrk="1" fontAlgn="base" hangingPunct="1"/>
              <a:r>
                <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rPr>
                <a:t>活</a:t>
              </a:r>
              <a:endPar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sp>
          <p:nvSpPr>
            <p:cNvPr id="4" name="TextBox 6"/>
            <p:cNvSpPr txBox="1">
              <a:spLocks noChangeArrowheads="1"/>
            </p:cNvSpPr>
            <p:nvPr/>
          </p:nvSpPr>
          <p:spPr bwMode="auto">
            <a:xfrm>
              <a:off x="12971" y="914"/>
              <a:ext cx="1013" cy="1016"/>
            </a:xfrm>
            <a:prstGeom prst="rect">
              <a:avLst/>
            </a:prstGeom>
            <a:noFill/>
            <a:ln w="9525">
              <a:noFill/>
              <a:miter lim="800000"/>
            </a:ln>
          </p:spPr>
          <p:txBody>
            <a:bodyPr wrap="square">
              <a:spAutoFit/>
            </a:bodyPr>
            <a:lstStyle/>
            <a:p>
              <a:pPr lvl="0" eaLnBrk="1" fontAlgn="base" hangingPunct="1"/>
              <a:r>
                <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rPr>
                <a:t>着</a:t>
              </a:r>
              <a:endPar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grpSp>
      <p:cxnSp>
        <p:nvCxnSpPr>
          <p:cNvPr id="6" name="直接连接符 5"/>
          <p:cNvCxnSpPr/>
          <p:nvPr/>
        </p:nvCxnSpPr>
        <p:spPr>
          <a:xfrm>
            <a:off x="755576" y="1548765"/>
            <a:ext cx="3312368"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9" name="TextBox 7"/>
          <p:cNvSpPr txBox="1"/>
          <p:nvPr/>
        </p:nvSpPr>
        <p:spPr>
          <a:xfrm>
            <a:off x="899592" y="454660"/>
            <a:ext cx="5786438" cy="923925"/>
          </a:xfrm>
          <a:prstGeom prst="rect">
            <a:avLst/>
          </a:prstGeom>
          <a:noFill/>
          <a:ln w="9525">
            <a:noFill/>
          </a:ln>
        </p:spPr>
        <p:txBody>
          <a:bodyPr anchor="t">
            <a:spAutoFit/>
          </a:bodyPr>
          <a:lstStyle/>
          <a:p>
            <a:pPr lvl="0" indent="0"/>
            <a:r>
              <a:rPr lang="zh-CN" altLang="en-US" sz="3600" dirty="0">
                <a:latin typeface="华文新魏" panose="02010800040101010101" pitchFamily="2" charset="-122"/>
                <a:ea typeface="华文新魏" panose="02010800040101010101" pitchFamily="2" charset="-122"/>
              </a:rPr>
              <a:t>经典话语</a:t>
            </a:r>
            <a:endParaRPr lang="zh-CN" altLang="en-US" sz="3600" dirty="0">
              <a:latin typeface="华文新魏" panose="02010800040101010101" pitchFamily="2" charset="-122"/>
              <a:ea typeface="华文新魏" panose="02010800040101010101" pitchFamily="2" charset="-122"/>
            </a:endParaRPr>
          </a:p>
          <a:p>
            <a:pPr lvl="0" indent="0"/>
            <a:endParaRPr lang="zh-CN" altLang="en-US" dirty="0">
              <a:latin typeface="Corbel" panose="020B0503020204020204" pitchFamily="34" charset="0"/>
              <a:ea typeface="宋体" panose="02010600030101010101" pitchFamily="2" charset="-122"/>
            </a:endParaRPr>
          </a:p>
        </p:txBody>
      </p:sp>
      <p:sp>
        <p:nvSpPr>
          <p:cNvPr id="24581" name="TextBox 8"/>
          <p:cNvSpPr txBox="1"/>
          <p:nvPr/>
        </p:nvSpPr>
        <p:spPr>
          <a:xfrm>
            <a:off x="179512" y="1490588"/>
            <a:ext cx="8713415" cy="3863045"/>
          </a:xfrm>
          <a:prstGeom prst="rect">
            <a:avLst/>
          </a:prstGeom>
        </p:spPr>
        <p:style>
          <a:lnRef idx="2">
            <a:schemeClr val="accent1"/>
          </a:lnRef>
          <a:fillRef idx="1">
            <a:schemeClr val="lt1"/>
          </a:fillRef>
          <a:effectRef idx="0">
            <a:schemeClr val="accent1"/>
          </a:effectRef>
          <a:fontRef idx="minor">
            <a:schemeClr val="dk1"/>
          </a:fontRef>
        </p:style>
        <p:txBody>
          <a:bodyPr wrap="square" anchor="t">
            <a:spAutoFit/>
          </a:bodyPr>
          <a:lstStyle/>
          <a:p>
            <a:pPr lvl="0" indent="0">
              <a:lnSpc>
                <a:spcPct val="110000"/>
              </a:lnSpc>
            </a:pPr>
            <a:r>
              <a:rPr lang="en-US" altLang="zh-CN" sz="3200" dirty="0">
                <a:solidFill>
                  <a:schemeClr val="tx2"/>
                </a:solidFill>
                <a:latin typeface="华文楷体" panose="02010600040101010101" pitchFamily="2" charset="-122"/>
                <a:ea typeface="华文楷体" panose="02010600040101010101" pitchFamily="2" charset="-122"/>
              </a:rPr>
              <a:t>1. </a:t>
            </a:r>
            <a:r>
              <a:rPr lang="zh-CN" altLang="en-US" sz="3200" dirty="0">
                <a:solidFill>
                  <a:schemeClr val="tx2"/>
                </a:solidFill>
                <a:latin typeface="华文楷体" panose="02010600040101010101" pitchFamily="2" charset="-122"/>
                <a:ea typeface="华文楷体" panose="02010600040101010101" pitchFamily="2" charset="-122"/>
              </a:rPr>
              <a:t>一个人命再薄，只要想活着，怎么也死不了。</a:t>
            </a:r>
            <a:endParaRPr lang="zh-CN" altLang="en-US" sz="3200" dirty="0">
              <a:solidFill>
                <a:schemeClr val="tx2"/>
              </a:solidFill>
              <a:latin typeface="华文楷体" panose="02010600040101010101" pitchFamily="2" charset="-122"/>
              <a:ea typeface="华文楷体" panose="02010600040101010101" pitchFamily="2" charset="-122"/>
            </a:endParaRPr>
          </a:p>
          <a:p>
            <a:pPr lvl="0" indent="0">
              <a:lnSpc>
                <a:spcPct val="110000"/>
              </a:lnSpc>
            </a:pPr>
            <a:r>
              <a:rPr lang="en-US" altLang="zh-CN" sz="3200" dirty="0">
                <a:solidFill>
                  <a:schemeClr val="tx2"/>
                </a:solidFill>
                <a:latin typeface="华文楷体" panose="02010600040101010101" pitchFamily="2" charset="-122"/>
                <a:ea typeface="华文楷体" panose="02010600040101010101" pitchFamily="2" charset="-122"/>
              </a:rPr>
              <a:t>2. </a:t>
            </a:r>
            <a:r>
              <a:rPr lang="zh-CN" altLang="en-US" sz="3200" dirty="0">
                <a:solidFill>
                  <a:schemeClr val="tx2"/>
                </a:solidFill>
                <a:latin typeface="华文楷体" panose="02010600040101010101" pitchFamily="2" charset="-122"/>
                <a:ea typeface="华文楷体" panose="02010600040101010101" pitchFamily="2" charset="-122"/>
              </a:rPr>
              <a:t>我知道他不会和我拼命了，可他说的话就的话就像是一把钝刀子在砍我的脖子，脑袋掉不下来，倒是疼得要死来活去。</a:t>
            </a:r>
            <a:endParaRPr lang="zh-CN" altLang="en-US" sz="3200" dirty="0">
              <a:solidFill>
                <a:schemeClr val="tx2"/>
              </a:solidFill>
              <a:latin typeface="华文楷体" panose="02010600040101010101" pitchFamily="2" charset="-122"/>
              <a:ea typeface="华文楷体" panose="02010600040101010101" pitchFamily="2" charset="-122"/>
            </a:endParaRPr>
          </a:p>
          <a:p>
            <a:pPr lvl="0" indent="0">
              <a:lnSpc>
                <a:spcPct val="110000"/>
              </a:lnSpc>
            </a:pPr>
            <a:r>
              <a:rPr lang="en-US" altLang="zh-CN" sz="3200" dirty="0">
                <a:solidFill>
                  <a:schemeClr val="tx2"/>
                </a:solidFill>
                <a:latin typeface="华文楷体" panose="02010600040101010101" pitchFamily="2" charset="-122"/>
                <a:ea typeface="华文楷体" panose="02010600040101010101" pitchFamily="2" charset="-122"/>
              </a:rPr>
              <a:t>3. </a:t>
            </a:r>
            <a:r>
              <a:rPr lang="zh-CN" altLang="en-US" sz="3200" dirty="0">
                <a:solidFill>
                  <a:schemeClr val="tx2"/>
                </a:solidFill>
                <a:latin typeface="华文楷体" panose="02010600040101010101" pitchFamily="2" charset="-122"/>
                <a:ea typeface="华文楷体" panose="02010600040101010101" pitchFamily="2" charset="-122"/>
              </a:rPr>
              <a:t>人只要活得高兴，穷也不怕。</a:t>
            </a:r>
            <a:endParaRPr lang="zh-CN" altLang="en-US" sz="3200" dirty="0">
              <a:solidFill>
                <a:schemeClr val="tx2"/>
              </a:solidFill>
              <a:latin typeface="华文楷体" panose="02010600040101010101" pitchFamily="2" charset="-122"/>
              <a:ea typeface="华文楷体" panose="02010600040101010101" pitchFamily="2" charset="-122"/>
            </a:endParaRPr>
          </a:p>
          <a:p>
            <a:pPr lvl="0" indent="0">
              <a:lnSpc>
                <a:spcPct val="110000"/>
              </a:lnSpc>
            </a:pPr>
            <a:r>
              <a:rPr lang="zh-CN" altLang="en-US" sz="3200" dirty="0">
                <a:solidFill>
                  <a:schemeClr val="tx2"/>
                </a:solidFill>
                <a:latin typeface="华文楷体" panose="02010600040101010101" pitchFamily="2" charset="-122"/>
                <a:ea typeface="华文楷体" panose="02010600040101010101" pitchFamily="2" charset="-122"/>
              </a:rPr>
              <a:t>4.</a:t>
            </a:r>
            <a:r>
              <a:rPr lang="en-US" altLang="zh-CN" sz="3200" dirty="0">
                <a:solidFill>
                  <a:schemeClr val="tx2"/>
                </a:solidFill>
                <a:latin typeface="华文楷体" panose="02010600040101010101" pitchFamily="2" charset="-122"/>
                <a:ea typeface="华文楷体" panose="02010600040101010101" pitchFamily="2" charset="-122"/>
              </a:rPr>
              <a:t> </a:t>
            </a:r>
            <a:r>
              <a:rPr lang="zh-CN" altLang="en-US" sz="3200" dirty="0">
                <a:solidFill>
                  <a:schemeClr val="tx2"/>
                </a:solidFill>
                <a:latin typeface="华文楷体" panose="02010600040101010101" pitchFamily="2" charset="-122"/>
                <a:ea typeface="华文楷体" panose="02010600040101010101" pitchFamily="2" charset="-122"/>
              </a:rPr>
              <a:t>一个人命再大，要是自己想死，那就怎么也 活不了。</a:t>
            </a:r>
            <a:endParaRPr lang="zh-CN" altLang="en-US" sz="3200" dirty="0">
              <a:solidFill>
                <a:schemeClr val="tx2"/>
              </a:solidFill>
              <a:latin typeface="华文楷体" panose="02010600040101010101" pitchFamily="2" charset="-122"/>
              <a:ea typeface="华文楷体" panose="02010600040101010101" pitchFamily="2" charset="-122"/>
            </a:endParaRPr>
          </a:p>
        </p:txBody>
      </p:sp>
      <p:grpSp>
        <p:nvGrpSpPr>
          <p:cNvPr id="10" name="组合 9"/>
          <p:cNvGrpSpPr/>
          <p:nvPr/>
        </p:nvGrpSpPr>
        <p:grpSpPr>
          <a:xfrm>
            <a:off x="7699375" y="430530"/>
            <a:ext cx="1045210" cy="922020"/>
            <a:chOff x="12337" y="559"/>
            <a:chExt cx="1646" cy="1452"/>
          </a:xfrm>
        </p:grpSpPr>
        <p:sp>
          <p:nvSpPr>
            <p:cNvPr id="19458" name="TextBox 3"/>
            <p:cNvSpPr txBox="1">
              <a:spLocks noChangeArrowheads="1"/>
            </p:cNvSpPr>
            <p:nvPr/>
          </p:nvSpPr>
          <p:spPr bwMode="auto">
            <a:xfrm>
              <a:off x="12337" y="559"/>
              <a:ext cx="1343" cy="1452"/>
            </a:xfrm>
            <a:prstGeom prst="rect">
              <a:avLst/>
            </a:prstGeom>
            <a:noFill/>
            <a:ln w="9525">
              <a:noFill/>
              <a:miter lim="800000"/>
            </a:ln>
          </p:spPr>
          <p:txBody>
            <a:bodyPr wrap="square">
              <a:spAutoFit/>
            </a:bodyPr>
            <a:lstStyle/>
            <a:p>
              <a:pPr lvl="0" eaLnBrk="1" fontAlgn="base" hangingPunct="1"/>
              <a:r>
                <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rPr>
                <a:t>活</a:t>
              </a:r>
              <a:endPar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sp>
          <p:nvSpPr>
            <p:cNvPr id="4" name="TextBox 6"/>
            <p:cNvSpPr txBox="1">
              <a:spLocks noChangeArrowheads="1"/>
            </p:cNvSpPr>
            <p:nvPr/>
          </p:nvSpPr>
          <p:spPr bwMode="auto">
            <a:xfrm>
              <a:off x="12971" y="914"/>
              <a:ext cx="1013" cy="1016"/>
            </a:xfrm>
            <a:prstGeom prst="rect">
              <a:avLst/>
            </a:prstGeom>
            <a:noFill/>
            <a:ln w="9525">
              <a:noFill/>
              <a:miter lim="800000"/>
            </a:ln>
          </p:spPr>
          <p:txBody>
            <a:bodyPr wrap="square">
              <a:spAutoFit/>
            </a:bodyPr>
            <a:lstStyle/>
            <a:p>
              <a:pPr lvl="0" eaLnBrk="1" fontAlgn="base" hangingPunct="1"/>
              <a:r>
                <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rPr>
                <a:t>着</a:t>
              </a:r>
              <a:endPar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grpSp>
      <p:cxnSp>
        <p:nvCxnSpPr>
          <p:cNvPr id="3" name="直接连接符 2"/>
          <p:cNvCxnSpPr/>
          <p:nvPr/>
        </p:nvCxnSpPr>
        <p:spPr>
          <a:xfrm>
            <a:off x="827584" y="1124744"/>
            <a:ext cx="288032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750">
        <p15:prstTrans prst="curtains"/>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TextBox 3"/>
          <p:cNvSpPr/>
          <p:nvPr/>
        </p:nvSpPr>
        <p:spPr>
          <a:xfrm>
            <a:off x="1547813" y="2024063"/>
            <a:ext cx="5313362" cy="400050"/>
          </a:xfrm>
          <a:prstGeom prst="rect">
            <a:avLst/>
          </a:prstGeom>
          <a:noFill/>
          <a:ln w="9525">
            <a:noFill/>
          </a:ln>
        </p:spPr>
        <p:txBody>
          <a:bodyPr wrap="none">
            <a:spAutoFit/>
          </a:bodyPr>
          <a:p>
            <a:pPr algn="l"/>
            <a:r>
              <a:rPr lang="zh-CN" altLang="en-US" sz="2000" dirty="0">
                <a:solidFill>
                  <a:srgbClr val="000000"/>
                </a:solidFill>
                <a:latin typeface="华文楷体" panose="02010600040101010101" pitchFamily="2" charset="-122"/>
                <a:sym typeface="华文楷体" panose="02010600040101010101" pitchFamily="2" charset="-122"/>
              </a:rPr>
              <a:t>他是浙江海盐人，中学毕业后，曾当过牙医。</a:t>
            </a:r>
            <a:endParaRPr lang="en-US" altLang="zh-CN" sz="2400" dirty="0">
              <a:latin typeface="Times New Roman" panose="02020603050405020304" pitchFamily="18" charset="0"/>
            </a:endParaRPr>
          </a:p>
        </p:txBody>
      </p:sp>
      <p:sp>
        <p:nvSpPr>
          <p:cNvPr id="5123" name="TextBox 6"/>
          <p:cNvSpPr/>
          <p:nvPr/>
        </p:nvSpPr>
        <p:spPr>
          <a:xfrm>
            <a:off x="1547813" y="2816225"/>
            <a:ext cx="5057775" cy="400050"/>
          </a:xfrm>
          <a:prstGeom prst="rect">
            <a:avLst/>
          </a:prstGeom>
          <a:noFill/>
          <a:ln w="9525">
            <a:noFill/>
          </a:ln>
        </p:spPr>
        <p:txBody>
          <a:bodyPr wrap="none">
            <a:spAutoFit/>
          </a:bodyPr>
          <a:p>
            <a:pPr algn="l"/>
            <a:r>
              <a:rPr lang="zh-CN" altLang="en-US" sz="2000" dirty="0">
                <a:solidFill>
                  <a:srgbClr val="000000"/>
                </a:solidFill>
                <a:latin typeface="华文楷体" panose="02010600040101010101" pitchFamily="2" charset="-122"/>
                <a:sym typeface="华文楷体" panose="02010600040101010101" pitchFamily="2" charset="-122"/>
              </a:rPr>
              <a:t>他是曾两度进入北京鲁迅文学院进修深造。</a:t>
            </a:r>
            <a:endParaRPr lang="en-US" altLang="zh-CN" sz="2400" dirty="0">
              <a:latin typeface="Times New Roman" panose="02020603050405020304" pitchFamily="18" charset="0"/>
            </a:endParaRPr>
          </a:p>
        </p:txBody>
      </p:sp>
      <p:sp>
        <p:nvSpPr>
          <p:cNvPr id="5124" name="TextBox 7"/>
          <p:cNvSpPr/>
          <p:nvPr/>
        </p:nvSpPr>
        <p:spPr>
          <a:xfrm>
            <a:off x="1547813" y="3463925"/>
            <a:ext cx="7351712" cy="1006475"/>
          </a:xfrm>
          <a:prstGeom prst="rect">
            <a:avLst/>
          </a:prstGeom>
          <a:noFill/>
          <a:ln w="9525">
            <a:noFill/>
          </a:ln>
        </p:spPr>
        <p:txBody>
          <a:bodyPr wrap="none">
            <a:spAutoFit/>
          </a:bodyPr>
          <a:p>
            <a:pPr algn="l"/>
            <a:r>
              <a:rPr lang="zh-CN" altLang="en-US" sz="2000" dirty="0">
                <a:solidFill>
                  <a:srgbClr val="000000"/>
                </a:solidFill>
                <a:latin typeface="华文楷体" panose="02010600040101010101" pitchFamily="2" charset="-122"/>
                <a:sym typeface="华文楷体" panose="02010600040101010101" pitchFamily="2" charset="-122"/>
              </a:rPr>
              <a:t>他从</a:t>
            </a:r>
            <a:r>
              <a:rPr lang="en-US" altLang="zh-CN" sz="2000" dirty="0">
                <a:solidFill>
                  <a:srgbClr val="000000"/>
                </a:solidFill>
                <a:latin typeface="Cambria" panose="02040503050406030204" charset="0"/>
                <a:sym typeface="Cambria" panose="02040503050406030204" charset="0"/>
              </a:rPr>
              <a:t>1984</a:t>
            </a:r>
            <a:r>
              <a:rPr lang="zh-CN" altLang="en-US" sz="2000" dirty="0">
                <a:solidFill>
                  <a:srgbClr val="000000"/>
                </a:solidFill>
                <a:latin typeface="华文楷体" panose="02010600040101010101" pitchFamily="2" charset="-122"/>
                <a:sym typeface="华文楷体" panose="02010600040101010101" pitchFamily="2" charset="-122"/>
              </a:rPr>
              <a:t>年开始发表小说，是中国大陆</a:t>
            </a:r>
            <a:r>
              <a:rPr lang="zh-CN" altLang="en-US" sz="2000" b="1" dirty="0">
                <a:solidFill>
                  <a:srgbClr val="FF3300"/>
                </a:solidFill>
                <a:latin typeface="华文楷体" panose="02010600040101010101" pitchFamily="2" charset="-122"/>
                <a:sym typeface="华文楷体" panose="02010600040101010101" pitchFamily="2" charset="-122"/>
              </a:rPr>
              <a:t>先锋派小说</a:t>
            </a:r>
            <a:r>
              <a:rPr lang="zh-CN" altLang="en-US" sz="2000" dirty="0">
                <a:solidFill>
                  <a:srgbClr val="000000"/>
                </a:solidFill>
                <a:latin typeface="华文楷体" panose="02010600040101010101" pitchFamily="2" charset="-122"/>
                <a:sym typeface="华文楷体" panose="02010600040101010101" pitchFamily="2" charset="-122"/>
              </a:rPr>
              <a:t>的代表人物，</a:t>
            </a:r>
            <a:endParaRPr lang="zh-CN" altLang="en-US" sz="2000" dirty="0">
              <a:solidFill>
                <a:srgbClr val="000000"/>
              </a:solidFill>
              <a:latin typeface="华文楷体" panose="02010600040101010101" pitchFamily="2" charset="-122"/>
              <a:sym typeface="华文楷体" panose="02010600040101010101" pitchFamily="2" charset="-122"/>
            </a:endParaRPr>
          </a:p>
          <a:p>
            <a:pPr algn="l"/>
            <a:r>
              <a:rPr lang="zh-CN" altLang="en-US" sz="2000" dirty="0">
                <a:solidFill>
                  <a:srgbClr val="000000"/>
                </a:solidFill>
                <a:latin typeface="华文楷体" panose="02010600040101010101" pitchFamily="2" charset="-122"/>
                <a:sym typeface="华文楷体" panose="02010600040101010101" pitchFamily="2" charset="-122"/>
              </a:rPr>
              <a:t>并与苏童、格非等人齐名。其作品被翻译成英文、法文、德文、</a:t>
            </a:r>
            <a:endParaRPr lang="zh-CN" altLang="en-US" sz="2000" dirty="0">
              <a:solidFill>
                <a:srgbClr val="000000"/>
              </a:solidFill>
              <a:latin typeface="华文楷体" panose="02010600040101010101" pitchFamily="2" charset="-122"/>
              <a:sym typeface="华文楷体" panose="02010600040101010101" pitchFamily="2" charset="-122"/>
            </a:endParaRPr>
          </a:p>
          <a:p>
            <a:pPr algn="l"/>
            <a:r>
              <a:rPr lang="zh-CN" altLang="en-US" sz="2000" dirty="0">
                <a:solidFill>
                  <a:srgbClr val="000000"/>
                </a:solidFill>
                <a:latin typeface="华文楷体" panose="02010600040101010101" pitchFamily="2" charset="-122"/>
                <a:sym typeface="华文楷体" panose="02010600040101010101" pitchFamily="2" charset="-122"/>
              </a:rPr>
              <a:t>俄文、意大利文、荷兰文、挪威文、韩文、日文等在国外出版。</a:t>
            </a:r>
            <a:endParaRPr lang="en-US" altLang="zh-CN" sz="2400" dirty="0">
              <a:latin typeface="Times New Roman" panose="02020603050405020304" pitchFamily="18" charset="0"/>
            </a:endParaRPr>
          </a:p>
        </p:txBody>
      </p:sp>
      <p:sp>
        <p:nvSpPr>
          <p:cNvPr id="5125" name="TextBox 8"/>
          <p:cNvSpPr/>
          <p:nvPr/>
        </p:nvSpPr>
        <p:spPr>
          <a:xfrm>
            <a:off x="1579563" y="4616450"/>
            <a:ext cx="7423150" cy="1309688"/>
          </a:xfrm>
          <a:prstGeom prst="rect">
            <a:avLst/>
          </a:prstGeom>
          <a:noFill/>
          <a:ln w="9525">
            <a:noFill/>
          </a:ln>
        </p:spPr>
        <p:txBody>
          <a:bodyPr wrap="none">
            <a:spAutoFit/>
          </a:bodyPr>
          <a:p>
            <a:pPr algn="l"/>
            <a:r>
              <a:rPr lang="zh-CN" altLang="en-US" sz="2000" dirty="0">
                <a:solidFill>
                  <a:srgbClr val="000000"/>
                </a:solidFill>
                <a:latin typeface="华文楷体" panose="02010600040101010101" pitchFamily="2" charset="-122"/>
                <a:sym typeface="华文楷体" panose="02010600040101010101" pitchFamily="2" charset="-122"/>
              </a:rPr>
              <a:t>他的</a:t>
            </a:r>
            <a:r>
              <a:rPr lang="zh-CN" altLang="en-US" sz="2000" b="1" dirty="0">
                <a:solidFill>
                  <a:srgbClr val="FF3300"/>
                </a:solidFill>
                <a:latin typeface="华文楷体" panose="02010600040101010101" pitchFamily="2" charset="-122"/>
                <a:sym typeface="华文楷体" panose="02010600040101010101" pitchFamily="2" charset="-122"/>
              </a:rPr>
              <a:t>长篇小说</a:t>
            </a:r>
            <a:r>
              <a:rPr lang="en-US" altLang="zh-CN" sz="2000" b="1" dirty="0">
                <a:solidFill>
                  <a:srgbClr val="FF3300"/>
                </a:solidFill>
                <a:latin typeface="Cambria" panose="02040503050406030204" charset="0"/>
                <a:sym typeface="Cambria" panose="02040503050406030204" charset="0"/>
              </a:rPr>
              <a:t>《</a:t>
            </a:r>
            <a:r>
              <a:rPr lang="zh-CN" altLang="en-US" sz="2000" b="1" dirty="0">
                <a:solidFill>
                  <a:srgbClr val="FF3300"/>
                </a:solidFill>
                <a:latin typeface="华文楷体" panose="02010600040101010101" pitchFamily="2" charset="-122"/>
                <a:sym typeface="华文楷体" panose="02010600040101010101" pitchFamily="2" charset="-122"/>
              </a:rPr>
              <a:t>活着</a:t>
            </a:r>
            <a:r>
              <a:rPr lang="en-US" altLang="zh-CN" sz="2000" b="1" dirty="0">
                <a:solidFill>
                  <a:srgbClr val="FF3300"/>
                </a:solidFill>
                <a:latin typeface="Cambria" panose="02040503050406030204" charset="0"/>
                <a:sym typeface="Cambria" panose="02040503050406030204" charset="0"/>
              </a:rPr>
              <a:t>》</a:t>
            </a:r>
            <a:r>
              <a:rPr lang="zh-CN" altLang="en-US" sz="2000" b="1" dirty="0">
                <a:solidFill>
                  <a:srgbClr val="FF3300"/>
                </a:solidFill>
                <a:latin typeface="华文楷体" panose="02010600040101010101" pitchFamily="2" charset="-122"/>
                <a:sym typeface="华文楷体" panose="02010600040101010101" pitchFamily="2" charset="-122"/>
              </a:rPr>
              <a:t>和</a:t>
            </a:r>
            <a:r>
              <a:rPr lang="en-US" altLang="zh-CN" sz="2000" b="1" dirty="0">
                <a:solidFill>
                  <a:srgbClr val="FF3300"/>
                </a:solidFill>
                <a:latin typeface="Cambria" panose="02040503050406030204" charset="0"/>
                <a:sym typeface="Cambria" panose="02040503050406030204" charset="0"/>
              </a:rPr>
              <a:t>《</a:t>
            </a:r>
            <a:r>
              <a:rPr lang="zh-CN" altLang="en-US" sz="2000" b="1" dirty="0">
                <a:solidFill>
                  <a:srgbClr val="FF3300"/>
                </a:solidFill>
                <a:latin typeface="华文楷体" panose="02010600040101010101" pitchFamily="2" charset="-122"/>
                <a:sym typeface="华文楷体" panose="02010600040101010101" pitchFamily="2" charset="-122"/>
              </a:rPr>
              <a:t>许三观卖血记</a:t>
            </a:r>
            <a:r>
              <a:rPr lang="en-US" altLang="zh-CN" sz="2000" b="1" dirty="0">
                <a:solidFill>
                  <a:srgbClr val="FF3300"/>
                </a:solidFill>
                <a:latin typeface="Cambria" panose="02040503050406030204" charset="0"/>
                <a:sym typeface="Cambria" panose="02040503050406030204" charset="0"/>
              </a:rPr>
              <a:t>》</a:t>
            </a:r>
            <a:r>
              <a:rPr lang="zh-CN" altLang="en-US" sz="2000" dirty="0">
                <a:solidFill>
                  <a:srgbClr val="000000"/>
                </a:solidFill>
                <a:latin typeface="华文楷体" panose="02010600040101010101" pitchFamily="2" charset="-122"/>
                <a:sym typeface="华文楷体" panose="02010600040101010101" pitchFamily="2" charset="-122"/>
              </a:rPr>
              <a:t>同时入选百位批评家</a:t>
            </a:r>
            <a:endParaRPr lang="zh-CN" altLang="en-US" sz="2000" dirty="0">
              <a:solidFill>
                <a:srgbClr val="000000"/>
              </a:solidFill>
              <a:latin typeface="华文楷体" panose="02010600040101010101" pitchFamily="2" charset="-122"/>
              <a:sym typeface="华文楷体" panose="02010600040101010101" pitchFamily="2" charset="-122"/>
            </a:endParaRPr>
          </a:p>
          <a:p>
            <a:pPr algn="l"/>
            <a:r>
              <a:rPr lang="zh-CN" altLang="en-US" sz="2000" dirty="0">
                <a:solidFill>
                  <a:srgbClr val="000000"/>
                </a:solidFill>
                <a:latin typeface="华文楷体" panose="02010600040101010101" pitchFamily="2" charset="-122"/>
                <a:sym typeface="华文楷体" panose="02010600040101010101" pitchFamily="2" charset="-122"/>
              </a:rPr>
              <a:t>和文学编辑评选的“</a:t>
            </a:r>
            <a:r>
              <a:rPr lang="zh-CN" altLang="en-US" sz="2000" dirty="0">
                <a:latin typeface="华文楷体" panose="02010600040101010101" pitchFamily="2" charset="-122"/>
                <a:sym typeface="华文楷体" panose="02010600040101010101" pitchFamily="2" charset="-122"/>
              </a:rPr>
              <a:t>九十年代最具有影响的十部作品”。</a:t>
            </a:r>
            <a:r>
              <a:rPr lang="en-US" altLang="zh-CN" sz="2000" dirty="0">
                <a:latin typeface="Cambria" panose="02040503050406030204" charset="0"/>
                <a:sym typeface="Cambria" panose="02040503050406030204" charset="0"/>
              </a:rPr>
              <a:t>1998</a:t>
            </a:r>
            <a:r>
              <a:rPr lang="zh-CN" altLang="en-US" sz="2000" dirty="0">
                <a:latin typeface="华文楷体" panose="02010600040101010101" pitchFamily="2" charset="-122"/>
                <a:sym typeface="华文楷体" panose="02010600040101010101" pitchFamily="2" charset="-122"/>
              </a:rPr>
              <a:t>年</a:t>
            </a:r>
            <a:endParaRPr lang="zh-CN" altLang="en-US" sz="2000" dirty="0">
              <a:latin typeface="华文楷体" panose="02010600040101010101" pitchFamily="2" charset="-122"/>
              <a:sym typeface="华文楷体" panose="02010600040101010101" pitchFamily="2" charset="-122"/>
            </a:endParaRPr>
          </a:p>
          <a:p>
            <a:pPr algn="l"/>
            <a:r>
              <a:rPr lang="zh-CN" altLang="en-US" sz="2000" dirty="0">
                <a:latin typeface="华文楷体" panose="02010600040101010101" pitchFamily="2" charset="-122"/>
                <a:sym typeface="华文楷体" panose="02010600040101010101" pitchFamily="2" charset="-122"/>
              </a:rPr>
              <a:t>获意大利格林扎纳</a:t>
            </a:r>
            <a:r>
              <a:rPr lang="en-US" altLang="zh-CN" sz="2000" dirty="0">
                <a:latin typeface="Times New Roman" panose="02020603050405020304" pitchFamily="18" charset="0"/>
                <a:sym typeface="Cambria" panose="02040503050406030204" charset="0"/>
              </a:rPr>
              <a:t>·</a:t>
            </a:r>
            <a:r>
              <a:rPr lang="zh-CN" altLang="en-US" sz="2000" dirty="0">
                <a:latin typeface="华文楷体" panose="02010600040101010101" pitchFamily="2" charset="-122"/>
                <a:sym typeface="华文楷体" panose="02010600040101010101" pitchFamily="2" charset="-122"/>
              </a:rPr>
              <a:t>卡佛文学奖，</a:t>
            </a:r>
            <a:r>
              <a:rPr lang="en-US" altLang="zh-CN" sz="2000" dirty="0">
                <a:latin typeface="Cambria" panose="02040503050406030204" charset="0"/>
                <a:sym typeface="Cambria" panose="02040503050406030204" charset="0"/>
              </a:rPr>
              <a:t>2002</a:t>
            </a:r>
            <a:r>
              <a:rPr lang="zh-CN" altLang="en-US" sz="2000" dirty="0">
                <a:latin typeface="华文楷体" panose="02010600040101010101" pitchFamily="2" charset="-122"/>
                <a:sym typeface="华文楷体" panose="02010600040101010101" pitchFamily="2" charset="-122"/>
              </a:rPr>
              <a:t>年获澳大利亚悬念句子文学</a:t>
            </a:r>
            <a:endParaRPr lang="zh-CN" altLang="en-US" sz="2000" dirty="0">
              <a:latin typeface="华文楷体" panose="02010600040101010101" pitchFamily="2" charset="-122"/>
              <a:sym typeface="华文楷体" panose="02010600040101010101" pitchFamily="2" charset="-122"/>
            </a:endParaRPr>
          </a:p>
          <a:p>
            <a:pPr algn="l"/>
            <a:r>
              <a:rPr lang="zh-CN" altLang="en-US" sz="2000" dirty="0">
                <a:latin typeface="华文楷体" panose="02010600040101010101" pitchFamily="2" charset="-122"/>
                <a:sym typeface="华文楷体" panose="02010600040101010101" pitchFamily="2" charset="-122"/>
              </a:rPr>
              <a:t>奖，</a:t>
            </a:r>
            <a:r>
              <a:rPr lang="en-US" altLang="zh-CN" sz="2000" dirty="0">
                <a:latin typeface="Cambria" panose="02040503050406030204" charset="0"/>
                <a:sym typeface="Cambria" panose="02040503050406030204" charset="0"/>
              </a:rPr>
              <a:t>2004</a:t>
            </a:r>
            <a:r>
              <a:rPr lang="zh-CN" altLang="en-US" sz="2000" dirty="0">
                <a:latin typeface="华文楷体" panose="02010600040101010101" pitchFamily="2" charset="-122"/>
                <a:sym typeface="华文楷体" panose="02010600040101010101" pitchFamily="2" charset="-122"/>
              </a:rPr>
              <a:t>年获法国文学骑士勋章</a:t>
            </a:r>
            <a:r>
              <a:rPr lang="zh-CN" altLang="en-US" sz="2000" dirty="0">
                <a:solidFill>
                  <a:srgbClr val="000000"/>
                </a:solidFill>
                <a:latin typeface="华文楷体" panose="02010600040101010101" pitchFamily="2" charset="-122"/>
                <a:sym typeface="华文楷体" panose="02010600040101010101" pitchFamily="2" charset="-122"/>
              </a:rPr>
              <a:t>。</a:t>
            </a:r>
            <a:endParaRPr lang="zh-CN" altLang="en-US" sz="2400" dirty="0">
              <a:latin typeface="Times New Roman" panose="02020603050405020304" pitchFamily="18" charset="0"/>
            </a:endParaRPr>
          </a:p>
        </p:txBody>
      </p:sp>
      <p:sp>
        <p:nvSpPr>
          <p:cNvPr id="5126" name="矩形 4"/>
          <p:cNvSpPr/>
          <p:nvPr/>
        </p:nvSpPr>
        <p:spPr>
          <a:xfrm>
            <a:off x="2387600" y="765175"/>
            <a:ext cx="4338638" cy="922338"/>
          </a:xfrm>
          <a:prstGeom prst="rect">
            <a:avLst/>
          </a:prstGeom>
          <a:noFill/>
          <a:ln w="9525">
            <a:noFill/>
          </a:ln>
        </p:spPr>
        <p:txBody>
          <a:bodyPr wrap="none">
            <a:spAutoFit/>
          </a:bodyPr>
          <a:p>
            <a:r>
              <a:rPr lang="zh-CN" altLang="en-US" sz="5400" b="1" dirty="0">
                <a:solidFill>
                  <a:srgbClr val="000000"/>
                </a:solidFill>
                <a:latin typeface="Cambria" panose="02040503050406030204" charset="0"/>
                <a:ea typeface="华文楷体" panose="02010600040101010101" pitchFamily="2" charset="-122"/>
                <a:sym typeface="华文楷体" panose="02010600040101010101" pitchFamily="2" charset="-122"/>
              </a:rPr>
              <a:t>猜猜他是谁？</a:t>
            </a:r>
            <a:endParaRPr lang="zh-CN" altLang="en-US" sz="2400" dirty="0">
              <a:latin typeface="Times New Roman" panose="02020603050405020304" pitchFamily="18" charset="0"/>
            </a:endParaRPr>
          </a:p>
        </p:txBody>
      </p:sp>
      <p:pic>
        <p:nvPicPr>
          <p:cNvPr id="5127" name="Picture 3" descr="C:\Users\Administrator\Desktop\235415.jpg"/>
          <p:cNvPicPr>
            <a:picLocks noChangeAspect="1"/>
          </p:cNvPicPr>
          <p:nvPr/>
        </p:nvPicPr>
        <p:blipFill>
          <a:blip r:embed="rId1"/>
          <a:stretch>
            <a:fillRect/>
          </a:stretch>
        </p:blipFill>
        <p:spPr>
          <a:xfrm>
            <a:off x="0" y="4870450"/>
            <a:ext cx="1281113" cy="1987550"/>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Picture 5" descr="xinsrc_310503240913156135542"/>
          <p:cNvPicPr>
            <a:picLocks noChangeAspect="1"/>
          </p:cNvPicPr>
          <p:nvPr/>
        </p:nvPicPr>
        <p:blipFill>
          <a:blip r:embed="rId1"/>
          <a:stretch>
            <a:fillRect/>
          </a:stretch>
        </p:blipFill>
        <p:spPr>
          <a:xfrm rot="2416666">
            <a:off x="2087563" y="1744663"/>
            <a:ext cx="3505200" cy="2628900"/>
          </a:xfrm>
          <a:prstGeom prst="rect">
            <a:avLst/>
          </a:prstGeom>
          <a:noFill/>
          <a:ln w="9525">
            <a:noFill/>
          </a:ln>
        </p:spPr>
      </p:pic>
      <p:sp>
        <p:nvSpPr>
          <p:cNvPr id="6147" name="矩形 9"/>
          <p:cNvSpPr/>
          <p:nvPr/>
        </p:nvSpPr>
        <p:spPr>
          <a:xfrm>
            <a:off x="46038" y="0"/>
            <a:ext cx="2954337" cy="923925"/>
          </a:xfrm>
          <a:prstGeom prst="rect">
            <a:avLst/>
          </a:prstGeom>
          <a:noFill/>
          <a:ln w="9525">
            <a:noFill/>
          </a:ln>
        </p:spPr>
        <p:txBody>
          <a:bodyPr wrap="none">
            <a:spAutoFit/>
          </a:bodyPr>
          <a:p>
            <a:r>
              <a:rPr lang="zh-CN" altLang="en-US" sz="5400" b="1" dirty="0">
                <a:solidFill>
                  <a:srgbClr val="FF0000"/>
                </a:solidFill>
                <a:latin typeface="Cambria" panose="02040503050406030204" charset="0"/>
                <a:ea typeface="华文楷体" panose="02010600040101010101" pitchFamily="2" charset="-122"/>
                <a:sym typeface="华文楷体" panose="02010600040101010101" pitchFamily="2" charset="-122"/>
              </a:rPr>
              <a:t>认识余华</a:t>
            </a:r>
            <a:endParaRPr lang="zh-CN" altLang="en-US" sz="2400" dirty="0">
              <a:latin typeface="Times New Roman" panose="02020603050405020304" pitchFamily="18" charset="0"/>
            </a:endParaRPr>
          </a:p>
        </p:txBody>
      </p:sp>
      <p:pic>
        <p:nvPicPr>
          <p:cNvPr id="6148" name="Picture 6" descr="37e842993744fd4c6f068c3c"/>
          <p:cNvPicPr>
            <a:picLocks noChangeAspect="1"/>
          </p:cNvPicPr>
          <p:nvPr/>
        </p:nvPicPr>
        <p:blipFill>
          <a:blip r:embed="rId2"/>
          <a:stretch>
            <a:fillRect/>
          </a:stretch>
        </p:blipFill>
        <p:spPr>
          <a:xfrm>
            <a:off x="5292725" y="1550988"/>
            <a:ext cx="3232150" cy="5076825"/>
          </a:xfrm>
          <a:prstGeom prst="rect">
            <a:avLst/>
          </a:prstGeom>
          <a:noFill/>
          <a:ln w="9525">
            <a:noFill/>
          </a:ln>
        </p:spPr>
      </p:pic>
      <p:pic>
        <p:nvPicPr>
          <p:cNvPr id="6149" name="Picture 7" descr="bf487563b00c87200c33face">
            <a:hlinkClick r:id="rId3"/>
          </p:cNvPr>
          <p:cNvPicPr>
            <a:picLocks noChangeAspect="1"/>
          </p:cNvPicPr>
          <p:nvPr/>
        </p:nvPicPr>
        <p:blipFill>
          <a:blip r:embed="rId4"/>
          <a:stretch>
            <a:fillRect/>
          </a:stretch>
        </p:blipFill>
        <p:spPr>
          <a:xfrm rot="21007676">
            <a:off x="3228975" y="3175000"/>
            <a:ext cx="2386013" cy="3505200"/>
          </a:xfrm>
          <a:prstGeom prst="rect">
            <a:avLst/>
          </a:prstGeom>
          <a:noFill/>
          <a:ln w="9525">
            <a:noFill/>
          </a:ln>
        </p:spPr>
      </p:pic>
      <p:pic>
        <p:nvPicPr>
          <p:cNvPr id="6150" name="Picture 9" descr="0a3412dfbd4e353d6327988d"/>
          <p:cNvPicPr>
            <a:picLocks noChangeAspect="1"/>
          </p:cNvPicPr>
          <p:nvPr/>
        </p:nvPicPr>
        <p:blipFill>
          <a:blip r:embed="rId5"/>
          <a:stretch>
            <a:fillRect/>
          </a:stretch>
        </p:blipFill>
        <p:spPr>
          <a:xfrm rot="19880206">
            <a:off x="4527550" y="92075"/>
            <a:ext cx="4762500" cy="3333750"/>
          </a:xfrm>
          <a:prstGeom prst="rect">
            <a:avLst/>
          </a:prstGeom>
          <a:noFill/>
          <a:ln w="9525">
            <a:noFill/>
          </a:ln>
        </p:spPr>
      </p:pic>
      <p:pic>
        <p:nvPicPr>
          <p:cNvPr id="6151" name="Picture 8" descr="W020071024623412521434"/>
          <p:cNvPicPr>
            <a:picLocks noChangeAspect="1"/>
          </p:cNvPicPr>
          <p:nvPr/>
        </p:nvPicPr>
        <p:blipFill>
          <a:blip r:embed="rId6"/>
          <a:stretch>
            <a:fillRect/>
          </a:stretch>
        </p:blipFill>
        <p:spPr>
          <a:xfrm>
            <a:off x="0" y="2611438"/>
            <a:ext cx="2857500" cy="35909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ppt_x</p:attrName>
                                        </p:attrNameLst>
                                      </p:cBhvr>
                                      <p:tavLst>
                                        <p:tav tm="0">
                                          <p:val>
                                            <p:strVal val="#ppt_x"/>
                                          </p:val>
                                        </p:tav>
                                        <p:tav tm="100000">
                                          <p:val>
                                            <p:strVal val="#ppt_x"/>
                                          </p:val>
                                        </p:tav>
                                      </p:tavLst>
                                    </p:anim>
                                    <p:anim calcmode="lin" valueType="num">
                                      <p:cBhvr>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8"/>
                                        </p:tgtEl>
                                        <p:attrNameLst>
                                          <p:attrName>style.visibility</p:attrName>
                                        </p:attrNameLst>
                                      </p:cBhvr>
                                      <p:to>
                                        <p:strVal val="visible"/>
                                      </p:to>
                                    </p:set>
                                    <p:anim calcmode="lin" valueType="num">
                                      <p:cBhvr>
                                        <p:cTn id="13" dur="500" fill="hold"/>
                                        <p:tgtEl>
                                          <p:spTgt spid="6148"/>
                                        </p:tgtEl>
                                        <p:attrNameLst>
                                          <p:attrName>ppt_x</p:attrName>
                                        </p:attrNameLst>
                                      </p:cBhvr>
                                      <p:tavLst>
                                        <p:tav tm="0">
                                          <p:val>
                                            <p:strVal val="#ppt_x"/>
                                          </p:val>
                                        </p:tav>
                                        <p:tav tm="100000">
                                          <p:val>
                                            <p:strVal val="#ppt_x"/>
                                          </p:val>
                                        </p:tav>
                                      </p:tavLst>
                                    </p:anim>
                                    <p:anim calcmode="lin" valueType="num">
                                      <p:cBhvr>
                                        <p:cTn id="14"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49"/>
                                        </p:tgtEl>
                                        <p:attrNameLst>
                                          <p:attrName>style.visibility</p:attrName>
                                        </p:attrNameLst>
                                      </p:cBhvr>
                                      <p:to>
                                        <p:strVal val="visible"/>
                                      </p:to>
                                    </p:set>
                                    <p:anim calcmode="lin" valueType="num">
                                      <p:cBhvr>
                                        <p:cTn id="19" dur="500" fill="hold"/>
                                        <p:tgtEl>
                                          <p:spTgt spid="6149"/>
                                        </p:tgtEl>
                                        <p:attrNameLst>
                                          <p:attrName>ppt_x</p:attrName>
                                        </p:attrNameLst>
                                      </p:cBhvr>
                                      <p:tavLst>
                                        <p:tav tm="0">
                                          <p:val>
                                            <p:strVal val="#ppt_x"/>
                                          </p:val>
                                        </p:tav>
                                        <p:tav tm="100000">
                                          <p:val>
                                            <p:strVal val="#ppt_x"/>
                                          </p:val>
                                        </p:tav>
                                      </p:tavLst>
                                    </p:anim>
                                    <p:anim calcmode="lin" valueType="num">
                                      <p:cBhvr>
                                        <p:cTn id="20"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6150"/>
                                        </p:tgtEl>
                                        <p:attrNameLst>
                                          <p:attrName>style.visibility</p:attrName>
                                        </p:attrNameLst>
                                      </p:cBhvr>
                                      <p:to>
                                        <p:strVal val="visible"/>
                                      </p:to>
                                    </p:set>
                                    <p:animEffect filter="checkerboard(across)">
                                      <p:cBhvr>
                                        <p:cTn id="25" dur="500"/>
                                        <p:tgtEl>
                                          <p:spTgt spid="6150"/>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6151"/>
                                        </p:tgtEl>
                                        <p:attrNameLst>
                                          <p:attrName>style.visibility</p:attrName>
                                        </p:attrNameLst>
                                      </p:cBhvr>
                                      <p:to>
                                        <p:strVal val="visible"/>
                                      </p:to>
                                    </p:set>
                                    <p:animEffect filter="checkerboard(across)">
                                      <p:cBhvr>
                                        <p:cTn id="30" dur="5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a:xfrm>
            <a:off x="4437063" y="533400"/>
            <a:ext cx="4478337" cy="1143000"/>
          </a:xfrm>
        </p:spPr>
        <p:txBody>
          <a:bodyPr lIns="92075" tIns="46038" rIns="92075" bIns="46038" anchor="ctr"/>
          <a:p>
            <a:r>
              <a:rPr lang="zh-CN" altLang="en-US" dirty="0"/>
              <a:t>所获荣誉</a:t>
            </a:r>
            <a:endParaRPr lang="zh-CN" altLang="en-US" dirty="0"/>
          </a:p>
        </p:txBody>
      </p:sp>
      <p:sp>
        <p:nvSpPr>
          <p:cNvPr id="8195" name="文本占位符 8194"/>
          <p:cNvSpPr>
            <a:spLocks noGrp="1"/>
          </p:cNvSpPr>
          <p:nvPr>
            <p:ph type="body" idx="1"/>
          </p:nvPr>
        </p:nvSpPr>
        <p:spPr>
          <a:xfrm>
            <a:off x="3546475" y="1981200"/>
            <a:ext cx="5445125" cy="4114800"/>
          </a:xfrm>
        </p:spPr>
        <p:txBody>
          <a:bodyPr/>
          <a:p>
            <a:pPr>
              <a:lnSpc>
                <a:spcPct val="80000"/>
              </a:lnSpc>
            </a:pPr>
            <a:r>
              <a:rPr lang="zh-CN" altLang="en-US" sz="2400"/>
              <a:t>这部小说荣获意大利格林扎纳</a:t>
            </a:r>
            <a:r>
              <a:rPr lang="en-US" altLang="zh-CN" sz="2400">
                <a:latin typeface="Times New Roman" panose="02020603050405020304" pitchFamily="18" charset="0"/>
              </a:rPr>
              <a:t>·</a:t>
            </a:r>
            <a:r>
              <a:rPr lang="zh-CN" altLang="en-US" sz="2400"/>
              <a:t>卡佛文学奖最高奖项</a:t>
            </a:r>
            <a:r>
              <a:rPr lang="en-US" altLang="zh-CN" sz="2400"/>
              <a:t>(1998</a:t>
            </a:r>
            <a:r>
              <a:rPr lang="zh-CN" altLang="en-US" sz="2400"/>
              <a:t>年</a:t>
            </a:r>
            <a:r>
              <a:rPr lang="en-US" altLang="zh-CN" sz="2400"/>
              <a:t>)</a:t>
            </a:r>
            <a:r>
              <a:rPr lang="zh-CN" altLang="en-US" sz="2400"/>
              <a:t>，台湾</a:t>
            </a:r>
            <a:r>
              <a:rPr lang="en-US" altLang="zh-CN" sz="2400"/>
              <a:t>《</a:t>
            </a:r>
            <a:r>
              <a:rPr lang="zh-CN" altLang="en-US" sz="2400"/>
              <a:t>中国时报</a:t>
            </a:r>
            <a:r>
              <a:rPr lang="en-US" altLang="zh-CN" sz="2400"/>
              <a:t>》</a:t>
            </a:r>
            <a:r>
              <a:rPr lang="zh-CN" altLang="en-US" sz="2400"/>
              <a:t>十本好书奖</a:t>
            </a:r>
            <a:r>
              <a:rPr lang="en-US" altLang="zh-CN" sz="2400"/>
              <a:t>(1994</a:t>
            </a:r>
            <a:r>
              <a:rPr lang="zh-CN" altLang="en-US" sz="2400"/>
              <a:t>年</a:t>
            </a:r>
            <a:r>
              <a:rPr lang="en-US" altLang="zh-CN" sz="2400"/>
              <a:t>)</a:t>
            </a:r>
            <a:r>
              <a:rPr lang="zh-CN" altLang="en-US" sz="2400"/>
              <a:t>，香港“博益”</a:t>
            </a:r>
            <a:r>
              <a:rPr lang="en-US" altLang="zh-CN" sz="2400"/>
              <a:t>15</a:t>
            </a:r>
            <a:r>
              <a:rPr lang="zh-CN" altLang="en-US" sz="2400"/>
              <a:t>本好书奖</a:t>
            </a:r>
            <a:r>
              <a:rPr lang="en-US" altLang="zh-CN" sz="2400"/>
              <a:t>(1990</a:t>
            </a:r>
            <a:r>
              <a:rPr lang="zh-CN" altLang="en-US" sz="2400"/>
              <a:t>年</a:t>
            </a:r>
            <a:r>
              <a:rPr lang="en-US" altLang="zh-CN" sz="2400"/>
              <a:t>)</a:t>
            </a:r>
            <a:r>
              <a:rPr lang="zh-CN" altLang="en-US" sz="2400"/>
              <a:t>，法兰西文学和艺术骑士勋章（</a:t>
            </a:r>
            <a:r>
              <a:rPr lang="en-US" altLang="zh-CN" sz="2400"/>
              <a:t>2004</a:t>
            </a:r>
            <a:r>
              <a:rPr lang="zh-CN" altLang="en-US" sz="2400"/>
              <a:t>年），中华图书特殊贡献奖（</a:t>
            </a:r>
            <a:r>
              <a:rPr lang="en-US" altLang="zh-CN" sz="2400"/>
              <a:t>2005</a:t>
            </a:r>
            <a:r>
              <a:rPr lang="zh-CN" altLang="en-US" sz="2400"/>
              <a:t>年），法国国际信使外国小说奖（</a:t>
            </a:r>
            <a:r>
              <a:rPr lang="en-US" altLang="zh-CN" sz="2400"/>
              <a:t>2008</a:t>
            </a:r>
            <a:r>
              <a:rPr lang="zh-CN" altLang="en-US" sz="2400"/>
              <a:t>年）；并入选香港</a:t>
            </a:r>
            <a:r>
              <a:rPr lang="en-US" altLang="zh-CN" sz="2400"/>
              <a:t>《</a:t>
            </a:r>
            <a:r>
              <a:rPr lang="zh-CN" altLang="en-US" sz="2400"/>
              <a:t>亚洲周刊</a:t>
            </a:r>
            <a:r>
              <a:rPr lang="en-US" altLang="zh-CN" sz="2400"/>
              <a:t>》</a:t>
            </a:r>
            <a:r>
              <a:rPr lang="zh-CN" altLang="en-US" sz="2400"/>
              <a:t>评选的“</a:t>
            </a:r>
            <a:r>
              <a:rPr lang="en-US" altLang="zh-CN" sz="2400"/>
              <a:t>20</a:t>
            </a:r>
            <a:r>
              <a:rPr lang="zh-CN" altLang="en-US" sz="2400"/>
              <a:t>世纪中文小说百年百强”；入选中国百位批评家和文学编辑评选的“九十年代最有影响的</a:t>
            </a:r>
            <a:r>
              <a:rPr lang="en-US" altLang="zh-CN" sz="2400"/>
              <a:t>10</a:t>
            </a:r>
            <a:r>
              <a:rPr lang="zh-CN" altLang="en-US" sz="2400"/>
              <a:t>部作品”。意大利格林扎纳</a:t>
            </a:r>
            <a:r>
              <a:rPr lang="en-US" altLang="zh-CN" sz="2400"/>
              <a:t>. </a:t>
            </a:r>
            <a:r>
              <a:rPr lang="zh-CN" altLang="en-US" sz="2400"/>
              <a:t>卡佛文学奖</a:t>
            </a:r>
            <a:endParaRPr lang="zh-CN" altLang="en-US" sz="2400"/>
          </a:p>
        </p:txBody>
      </p:sp>
      <p:pic>
        <p:nvPicPr>
          <p:cNvPr id="8196" name="图片 8195" descr="P[O%{QB(UO0MF1}{3U)}8KY"/>
          <p:cNvPicPr>
            <a:picLocks noChangeAspect="1"/>
          </p:cNvPicPr>
          <p:nvPr/>
        </p:nvPicPr>
        <p:blipFill>
          <a:blip r:embed="rId1"/>
          <a:stretch>
            <a:fillRect/>
          </a:stretch>
        </p:blipFill>
        <p:spPr>
          <a:xfrm>
            <a:off x="543560" y="457200"/>
            <a:ext cx="2524125" cy="3838575"/>
          </a:xfrm>
          <a:prstGeom prst="rect">
            <a:avLst/>
          </a:prstGeom>
          <a:noFill/>
          <a:ln w="9525">
            <a:noFill/>
          </a:ln>
        </p:spPr>
      </p:pic>
      <p:sp>
        <p:nvSpPr>
          <p:cNvPr id="8197" name="文本框 8196"/>
          <p:cNvSpPr txBox="1"/>
          <p:nvPr/>
        </p:nvSpPr>
        <p:spPr>
          <a:xfrm>
            <a:off x="543243" y="4606608"/>
            <a:ext cx="2755900" cy="519112"/>
          </a:xfrm>
          <a:prstGeom prst="rect">
            <a:avLst/>
          </a:prstGeom>
          <a:noFill/>
          <a:ln w="9525">
            <a:noFill/>
          </a:ln>
        </p:spPr>
        <p:txBody>
          <a:bodyPr>
            <a:spAutoFit/>
          </a:bodyPr>
          <a:p>
            <a:r>
              <a:rPr lang="zh-CN" altLang="en-US" dirty="0">
                <a:latin typeface="Times New Roman" panose="02020603050405020304" pitchFamily="18" charset="0"/>
              </a:rPr>
              <a:t>余华因这部小说于2004年3月荣获法兰西文学和艺术骑士勋章。</a:t>
            </a:r>
            <a:endParaRPr lang="zh-CN" altLang="en-US" dirty="0">
              <a:latin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39937"/>
          <p:cNvSpPr>
            <a:spLocks noGrp="1"/>
          </p:cNvSpPr>
          <p:nvPr>
            <p:ph type="title"/>
          </p:nvPr>
        </p:nvSpPr>
        <p:spPr>
          <a:xfrm>
            <a:off x="903923" y="-2857"/>
            <a:ext cx="6934200" cy="990600"/>
          </a:xfrm>
        </p:spPr>
        <p:txBody>
          <a:bodyPr lIns="92075" tIns="46038" rIns="92075" bIns="46038" anchor="ctr"/>
          <a:p>
            <a:r>
              <a:rPr lang="en-US" altLang="zh-CN" sz="3200" dirty="0"/>
              <a:t>《</a:t>
            </a:r>
            <a:r>
              <a:rPr lang="zh-CN" altLang="en-US" sz="3200" dirty="0"/>
              <a:t>活着</a:t>
            </a:r>
            <a:r>
              <a:rPr lang="en-US" altLang="zh-CN" sz="3200" dirty="0"/>
              <a:t>》</a:t>
            </a:r>
            <a:r>
              <a:rPr lang="zh-CN" altLang="en-US" sz="3200" dirty="0"/>
              <a:t>的评论</a:t>
            </a:r>
            <a:br>
              <a:rPr lang="zh-CN" altLang="en-US" sz="3200" dirty="0"/>
            </a:br>
            <a:r>
              <a:rPr lang="zh-CN" altLang="en-US" sz="3200" dirty="0"/>
              <a:t>                            </a:t>
            </a:r>
            <a:r>
              <a:rPr lang="en-US" altLang="zh-CN" sz="2800" dirty="0">
                <a:latin typeface="Times New Roman" panose="02020603050405020304" pitchFamily="18" charset="0"/>
              </a:rPr>
              <a:t>——</a:t>
            </a:r>
            <a:r>
              <a:rPr lang="zh-CN" altLang="en-US" sz="2800" dirty="0"/>
              <a:t>各家如是说</a:t>
            </a:r>
            <a:endParaRPr lang="zh-CN" altLang="en-US" sz="2800" dirty="0"/>
          </a:p>
        </p:txBody>
      </p:sp>
      <p:grpSp>
        <p:nvGrpSpPr>
          <p:cNvPr id="39939" name="组合 39938"/>
          <p:cNvGrpSpPr/>
          <p:nvPr/>
        </p:nvGrpSpPr>
        <p:grpSpPr>
          <a:xfrm>
            <a:off x="3041650" y="4059238"/>
            <a:ext cx="5057775" cy="923925"/>
            <a:chOff x="0" y="0"/>
            <a:chExt cx="3185" cy="582"/>
          </a:xfrm>
        </p:grpSpPr>
        <p:sp>
          <p:nvSpPr>
            <p:cNvPr id="39940" name="圆角矩形 39939"/>
            <p:cNvSpPr/>
            <p:nvPr/>
          </p:nvSpPr>
          <p:spPr>
            <a:xfrm>
              <a:off x="0" y="0"/>
              <a:ext cx="3185" cy="582"/>
            </a:xfrm>
            <a:prstGeom prst="roundRect">
              <a:avLst>
                <a:gd name="adj" fmla="val 16667"/>
              </a:avLst>
            </a:prstGeom>
            <a:gradFill rotWithShape="1">
              <a:gsLst>
                <a:gs pos="0">
                  <a:schemeClr val="hlink"/>
                </a:gs>
                <a:gs pos="100000">
                  <a:schemeClr val="hlink">
                    <a:gamma/>
                    <a:shade val="66275"/>
                    <a:invGamma/>
                  </a:schemeClr>
                </a:gs>
              </a:gsLst>
              <a:lin ang="0" scaled="1"/>
              <a:tileRect/>
            </a:gradFill>
            <a:ln w="9525"/>
            <a:scene3d>
              <a:camera prst="legacyPerspectiveBottom">
                <a:rot lat="0" lon="0" rev="0"/>
              </a:camera>
              <a:lightRig rig="legacyNormal3" dir="r"/>
            </a:scene3d>
            <a:sp3d extrusionH="430200" prstMaterial="legacyMatte">
              <a:bevelT w="13500" h="13500" prst="angle"/>
              <a:bevelB w="13500" h="13500" prst="angle"/>
              <a:extrusionClr>
                <a:schemeClr val="hlink"/>
              </a:extrusionClr>
            </a:sp3d>
          </p:spPr>
          <p:txBody>
            <a:bodyPr/>
            <a:p>
              <a:endParaRPr lang="zh-CN" altLang="en-US"/>
            </a:p>
          </p:txBody>
        </p:sp>
        <p:sp>
          <p:nvSpPr>
            <p:cNvPr id="39941" name="直接连接符 39940"/>
            <p:cNvSpPr/>
            <p:nvPr/>
          </p:nvSpPr>
          <p:spPr>
            <a:xfrm>
              <a:off x="145" y="579"/>
              <a:ext cx="2950" cy="0"/>
            </a:xfrm>
            <a:prstGeom prst="line">
              <a:avLst/>
            </a:prstGeom>
            <a:ln w="3175" cap="flat" cmpd="sng">
              <a:solidFill>
                <a:srgbClr val="FFFFFF">
                  <a:alpha val="6999"/>
                </a:srgbClr>
              </a:solidFill>
              <a:prstDash val="solid"/>
              <a:headEnd type="none" w="med" len="med"/>
              <a:tailEnd type="none" w="med" len="med"/>
            </a:ln>
          </p:spPr>
        </p:sp>
        <p:sp>
          <p:nvSpPr>
            <p:cNvPr id="39942" name="直接连接符 39941"/>
            <p:cNvSpPr/>
            <p:nvPr/>
          </p:nvSpPr>
          <p:spPr>
            <a:xfrm>
              <a:off x="151" y="0"/>
              <a:ext cx="2950" cy="0"/>
            </a:xfrm>
            <a:prstGeom prst="line">
              <a:avLst/>
            </a:prstGeom>
            <a:ln w="3175" cap="flat" cmpd="sng">
              <a:solidFill>
                <a:srgbClr val="FFFFFF">
                  <a:alpha val="25000"/>
                </a:srgbClr>
              </a:solidFill>
              <a:prstDash val="solid"/>
              <a:headEnd type="none" w="med" len="med"/>
              <a:tailEnd type="none" w="med" len="med"/>
            </a:ln>
          </p:spPr>
        </p:sp>
      </p:grpSp>
      <p:grpSp>
        <p:nvGrpSpPr>
          <p:cNvPr id="39943" name="组合 39942"/>
          <p:cNvGrpSpPr/>
          <p:nvPr/>
        </p:nvGrpSpPr>
        <p:grpSpPr>
          <a:xfrm>
            <a:off x="2457450" y="5319713"/>
            <a:ext cx="5083175" cy="923925"/>
            <a:chOff x="0" y="0"/>
            <a:chExt cx="3203" cy="582"/>
          </a:xfrm>
        </p:grpSpPr>
        <p:sp>
          <p:nvSpPr>
            <p:cNvPr id="39944" name="圆角矩形 39943"/>
            <p:cNvSpPr/>
            <p:nvPr/>
          </p:nvSpPr>
          <p:spPr>
            <a:xfrm>
              <a:off x="0" y="0"/>
              <a:ext cx="3203" cy="582"/>
            </a:xfrm>
            <a:prstGeom prst="roundRect">
              <a:avLst>
                <a:gd name="adj" fmla="val 16667"/>
              </a:avLst>
            </a:prstGeom>
            <a:gradFill rotWithShape="1">
              <a:gsLst>
                <a:gs pos="0">
                  <a:schemeClr val="accent2">
                    <a:gamma/>
                    <a:shade val="66275"/>
                    <a:invGamma/>
                  </a:schemeClr>
                </a:gs>
                <a:gs pos="100000">
                  <a:schemeClr val="accent2"/>
                </a:gs>
              </a:gsLst>
              <a:lin ang="0" scaled="1"/>
              <a:tileRect/>
            </a:gradFill>
            <a:ln w="9525"/>
            <a:scene3d>
              <a:camera prst="legacyPerspectiveBottom">
                <a:rot lat="0" lon="0" rev="0"/>
              </a:camera>
              <a:lightRig rig="legacyNormal3" dir="r"/>
            </a:scene3d>
            <a:sp3d extrusionH="430200" prstMaterial="legacyMatte">
              <a:bevelT w="13500" h="13500" prst="angle"/>
              <a:bevelB w="13500" h="13500" prst="angle"/>
              <a:extrusionClr>
                <a:schemeClr val="accent2"/>
              </a:extrusionClr>
            </a:sp3d>
          </p:spPr>
          <p:txBody>
            <a:bodyPr/>
            <a:p>
              <a:endParaRPr lang="zh-CN" altLang="en-US"/>
            </a:p>
          </p:txBody>
        </p:sp>
        <p:sp>
          <p:nvSpPr>
            <p:cNvPr id="39945" name="直接连接符 39944"/>
            <p:cNvSpPr/>
            <p:nvPr/>
          </p:nvSpPr>
          <p:spPr>
            <a:xfrm>
              <a:off x="78" y="579"/>
              <a:ext cx="2950" cy="0"/>
            </a:xfrm>
            <a:prstGeom prst="line">
              <a:avLst/>
            </a:prstGeom>
            <a:ln w="3175" cap="flat" cmpd="sng">
              <a:solidFill>
                <a:srgbClr val="FFFFFF">
                  <a:alpha val="6999"/>
                </a:srgbClr>
              </a:solidFill>
              <a:prstDash val="solid"/>
              <a:headEnd type="none" w="med" len="med"/>
              <a:tailEnd type="none" w="med" len="med"/>
            </a:ln>
          </p:spPr>
        </p:sp>
        <p:sp>
          <p:nvSpPr>
            <p:cNvPr id="39946" name="直接连接符 39945"/>
            <p:cNvSpPr/>
            <p:nvPr/>
          </p:nvSpPr>
          <p:spPr>
            <a:xfrm>
              <a:off x="93" y="0"/>
              <a:ext cx="2950" cy="0"/>
            </a:xfrm>
            <a:prstGeom prst="line">
              <a:avLst/>
            </a:prstGeom>
            <a:ln w="3175" cap="flat" cmpd="sng">
              <a:solidFill>
                <a:srgbClr val="FFFFFF">
                  <a:alpha val="25000"/>
                </a:srgbClr>
              </a:solidFill>
              <a:prstDash val="solid"/>
              <a:headEnd type="none" w="med" len="med"/>
              <a:tailEnd type="none" w="med" len="med"/>
            </a:ln>
          </p:spPr>
        </p:sp>
      </p:grpSp>
      <p:grpSp>
        <p:nvGrpSpPr>
          <p:cNvPr id="39947" name="组合 39946"/>
          <p:cNvGrpSpPr/>
          <p:nvPr/>
        </p:nvGrpSpPr>
        <p:grpSpPr>
          <a:xfrm>
            <a:off x="2682875" y="2889250"/>
            <a:ext cx="5083175" cy="923925"/>
            <a:chOff x="0" y="0"/>
            <a:chExt cx="3203" cy="582"/>
          </a:xfrm>
        </p:grpSpPr>
        <p:sp>
          <p:nvSpPr>
            <p:cNvPr id="39948" name="圆角矩形 39947"/>
            <p:cNvSpPr/>
            <p:nvPr/>
          </p:nvSpPr>
          <p:spPr>
            <a:xfrm>
              <a:off x="0" y="0"/>
              <a:ext cx="3203" cy="582"/>
            </a:xfrm>
            <a:prstGeom prst="roundRect">
              <a:avLst>
                <a:gd name="adj" fmla="val 16667"/>
              </a:avLst>
            </a:prstGeom>
            <a:gradFill rotWithShape="1">
              <a:gsLst>
                <a:gs pos="0">
                  <a:schemeClr val="accent1">
                    <a:gamma/>
                    <a:shade val="66275"/>
                    <a:invGamma/>
                  </a:schemeClr>
                </a:gs>
                <a:gs pos="100000">
                  <a:schemeClr val="accent1"/>
                </a:gs>
              </a:gsLst>
              <a:lin ang="0" scaled="1"/>
              <a:tileRect/>
            </a:gradFill>
            <a:ln w="9525"/>
            <a:scene3d>
              <a:camera prst="legacyPerspectiveBottom">
                <a:rot lat="0" lon="0" rev="0"/>
              </a:camera>
              <a:lightRig rig="legacyNormal3" dir="r"/>
            </a:scene3d>
            <a:sp3d extrusionH="430200" prstMaterial="legacyMatte">
              <a:bevelT w="13500" h="13500" prst="angle"/>
              <a:bevelB w="13500" h="13500" prst="angle"/>
              <a:extrusionClr>
                <a:schemeClr val="accent1"/>
              </a:extrusionClr>
            </a:sp3d>
          </p:spPr>
          <p:txBody>
            <a:bodyPr/>
            <a:p>
              <a:endParaRPr lang="zh-CN" altLang="en-US"/>
            </a:p>
          </p:txBody>
        </p:sp>
        <p:sp>
          <p:nvSpPr>
            <p:cNvPr id="39949" name="直接连接符 39948"/>
            <p:cNvSpPr/>
            <p:nvPr/>
          </p:nvSpPr>
          <p:spPr>
            <a:xfrm>
              <a:off x="104" y="579"/>
              <a:ext cx="2950" cy="0"/>
            </a:xfrm>
            <a:prstGeom prst="line">
              <a:avLst/>
            </a:prstGeom>
            <a:ln w="3175" cap="flat" cmpd="sng">
              <a:solidFill>
                <a:srgbClr val="FFFFFF">
                  <a:alpha val="6999"/>
                </a:srgbClr>
              </a:solidFill>
              <a:prstDash val="solid"/>
              <a:headEnd type="none" w="med" len="med"/>
              <a:tailEnd type="none" w="med" len="med"/>
            </a:ln>
          </p:spPr>
        </p:sp>
        <p:sp>
          <p:nvSpPr>
            <p:cNvPr id="39950" name="直接连接符 39949"/>
            <p:cNvSpPr/>
            <p:nvPr/>
          </p:nvSpPr>
          <p:spPr>
            <a:xfrm>
              <a:off x="78" y="2"/>
              <a:ext cx="2950" cy="0"/>
            </a:xfrm>
            <a:prstGeom prst="line">
              <a:avLst/>
            </a:prstGeom>
            <a:ln w="3175" cap="flat" cmpd="sng">
              <a:solidFill>
                <a:srgbClr val="FFFFFF">
                  <a:alpha val="6999"/>
                </a:srgbClr>
              </a:solidFill>
              <a:prstDash val="solid"/>
              <a:headEnd type="none" w="med" len="med"/>
              <a:tailEnd type="none" w="med" len="med"/>
            </a:ln>
          </p:spPr>
        </p:sp>
      </p:grpSp>
      <p:grpSp>
        <p:nvGrpSpPr>
          <p:cNvPr id="39951" name="组合 39950"/>
          <p:cNvGrpSpPr/>
          <p:nvPr/>
        </p:nvGrpSpPr>
        <p:grpSpPr>
          <a:xfrm>
            <a:off x="3041650" y="1674813"/>
            <a:ext cx="5029200" cy="923925"/>
            <a:chOff x="0" y="0"/>
            <a:chExt cx="3167" cy="582"/>
          </a:xfrm>
        </p:grpSpPr>
        <p:sp>
          <p:nvSpPr>
            <p:cNvPr id="39952" name="圆角矩形 39951"/>
            <p:cNvSpPr/>
            <p:nvPr/>
          </p:nvSpPr>
          <p:spPr>
            <a:xfrm>
              <a:off x="0" y="0"/>
              <a:ext cx="3167" cy="582"/>
            </a:xfrm>
            <a:prstGeom prst="roundRect">
              <a:avLst>
                <a:gd name="adj" fmla="val 16667"/>
              </a:avLst>
            </a:prstGeom>
            <a:gradFill rotWithShape="1">
              <a:gsLst>
                <a:gs pos="0">
                  <a:schemeClr val="folHlink"/>
                </a:gs>
                <a:gs pos="100000">
                  <a:schemeClr val="folHlink">
                    <a:gamma/>
                    <a:shade val="66275"/>
                    <a:invGamma/>
                  </a:schemeClr>
                </a:gs>
              </a:gsLst>
              <a:lin ang="0" scaled="1"/>
              <a:tileRect/>
            </a:gradFill>
            <a:ln w="9525"/>
            <a:scene3d>
              <a:camera prst="legacyPerspectiveBottom">
                <a:rot lat="0" lon="0" rev="0"/>
              </a:camera>
              <a:lightRig rig="legacyNormal3" dir="r"/>
            </a:scene3d>
            <a:sp3d extrusionH="430200" prstMaterial="legacyMatte">
              <a:bevelT w="13500" h="13500" prst="angle"/>
              <a:bevelB w="13500" h="13500" prst="angle"/>
              <a:extrusionClr>
                <a:schemeClr val="folHlink"/>
              </a:extrusionClr>
            </a:sp3d>
          </p:spPr>
          <p:txBody>
            <a:bodyPr/>
            <a:p>
              <a:endParaRPr lang="zh-CN" altLang="en-US"/>
            </a:p>
          </p:txBody>
        </p:sp>
        <p:sp>
          <p:nvSpPr>
            <p:cNvPr id="39953" name="直接连接符 39952"/>
            <p:cNvSpPr/>
            <p:nvPr/>
          </p:nvSpPr>
          <p:spPr>
            <a:xfrm>
              <a:off x="137" y="582"/>
              <a:ext cx="2950" cy="0"/>
            </a:xfrm>
            <a:prstGeom prst="line">
              <a:avLst/>
            </a:prstGeom>
            <a:ln w="3175" cap="flat" cmpd="sng">
              <a:solidFill>
                <a:srgbClr val="FFFFFF">
                  <a:alpha val="6999"/>
                </a:srgbClr>
              </a:solidFill>
              <a:prstDash val="solid"/>
              <a:headEnd type="none" w="med" len="med"/>
              <a:tailEnd type="none" w="med" len="med"/>
            </a:ln>
          </p:spPr>
        </p:sp>
        <p:sp>
          <p:nvSpPr>
            <p:cNvPr id="39954" name="直接连接符 39953"/>
            <p:cNvSpPr/>
            <p:nvPr/>
          </p:nvSpPr>
          <p:spPr>
            <a:xfrm>
              <a:off x="137" y="2"/>
              <a:ext cx="2950" cy="0"/>
            </a:xfrm>
            <a:prstGeom prst="line">
              <a:avLst/>
            </a:prstGeom>
            <a:ln w="3175" cap="flat" cmpd="sng">
              <a:solidFill>
                <a:srgbClr val="FFFFFF">
                  <a:alpha val="25000"/>
                </a:srgbClr>
              </a:solidFill>
              <a:prstDash val="solid"/>
              <a:headEnd type="none" w="med" len="med"/>
              <a:tailEnd type="none" w="med" len="med"/>
            </a:ln>
          </p:spPr>
        </p:sp>
      </p:grpSp>
      <p:sp>
        <p:nvSpPr>
          <p:cNvPr id="39955" name="Text Box 4"/>
          <p:cNvSpPr txBox="1"/>
          <p:nvPr/>
        </p:nvSpPr>
        <p:spPr>
          <a:xfrm>
            <a:off x="2952750" y="1854200"/>
            <a:ext cx="4570413" cy="579438"/>
          </a:xfrm>
          <a:prstGeom prst="rect">
            <a:avLst/>
          </a:prstGeom>
          <a:noFill/>
          <a:ln w="9525">
            <a:noFill/>
          </a:ln>
        </p:spPr>
        <p:txBody>
          <a:bodyPr>
            <a:spAutoFit/>
          </a:bodyPr>
          <a:p>
            <a:pPr eaLnBrk="0" hangingPunct="0"/>
            <a:r>
              <a:rPr lang="en-US" altLang="zh-CN" sz="1600" dirty="0">
                <a:solidFill>
                  <a:srgbClr val="000099"/>
                </a:solidFill>
                <a:latin typeface="Times New Roman" panose="02020603050405020304" pitchFamily="18" charset="0"/>
                <a:cs typeface="Arial" panose="020B0604020202020204" pitchFamily="34" charset="0"/>
              </a:rPr>
              <a:t>     《</a:t>
            </a:r>
            <a:r>
              <a:rPr lang="zh-CN" altLang="en-US" sz="1600" dirty="0">
                <a:solidFill>
                  <a:srgbClr val="000099"/>
                </a:solidFill>
                <a:latin typeface="Times New Roman" panose="02020603050405020304" pitchFamily="18" charset="0"/>
                <a:cs typeface="Arial" panose="020B0604020202020204" pitchFamily="34" charset="0"/>
              </a:rPr>
              <a:t>活着</a:t>
            </a:r>
            <a:r>
              <a:rPr lang="en-US" altLang="zh-CN" sz="1600" dirty="0">
                <a:solidFill>
                  <a:srgbClr val="000099"/>
                </a:solidFill>
                <a:latin typeface="Times New Roman" panose="02020603050405020304" pitchFamily="18" charset="0"/>
                <a:cs typeface="Arial" panose="020B0604020202020204" pitchFamily="34" charset="0"/>
              </a:rPr>
              <a:t>》</a:t>
            </a:r>
            <a:r>
              <a:rPr lang="zh-CN" altLang="en-US" sz="1600" dirty="0">
                <a:solidFill>
                  <a:srgbClr val="000099"/>
                </a:solidFill>
                <a:latin typeface="Times New Roman" panose="02020603050405020304" pitchFamily="18" charset="0"/>
                <a:cs typeface="Arial" panose="020B0604020202020204" pitchFamily="34" charset="0"/>
              </a:rPr>
              <a:t>以一种渗透的表现手法完成了一次对生命意义的哲学追问。 </a:t>
            </a:r>
            <a:endParaRPr lang="zh-CN" altLang="en-US" sz="1600" dirty="0">
              <a:solidFill>
                <a:srgbClr val="000099"/>
              </a:solidFill>
              <a:latin typeface="Times New Roman" panose="02020603050405020304" pitchFamily="18" charset="0"/>
              <a:ea typeface="Arial" panose="020B0604020202020204" pitchFamily="34" charset="0"/>
            </a:endParaRPr>
          </a:p>
        </p:txBody>
      </p:sp>
      <p:sp>
        <p:nvSpPr>
          <p:cNvPr id="39956" name="Text Box 11"/>
          <p:cNvSpPr txBox="1"/>
          <p:nvPr/>
        </p:nvSpPr>
        <p:spPr>
          <a:xfrm>
            <a:off x="2771775" y="2933700"/>
            <a:ext cx="4635500" cy="914400"/>
          </a:xfrm>
          <a:prstGeom prst="rect">
            <a:avLst/>
          </a:prstGeom>
          <a:noFill/>
          <a:ln w="9525">
            <a:noFill/>
          </a:ln>
        </p:spPr>
        <p:txBody>
          <a:bodyPr>
            <a:spAutoFit/>
          </a:bodyPr>
          <a:p>
            <a:pPr algn="l" eaLnBrk="0" hangingPunct="0"/>
            <a:r>
              <a:rPr lang="zh-CN" altLang="en-US" sz="1800" dirty="0">
                <a:solidFill>
                  <a:srgbClr val="3366FF"/>
                </a:solidFill>
                <a:latin typeface="Times New Roman" panose="02020603050405020304" pitchFamily="18" charset="0"/>
                <a:cs typeface="Arial" panose="020B0604020202020204" pitchFamily="34" charset="0"/>
              </a:rPr>
              <a:t>余华因为</a:t>
            </a:r>
            <a:r>
              <a:rPr lang="en-US" altLang="zh-CN" sz="1800" dirty="0">
                <a:solidFill>
                  <a:srgbClr val="3366FF"/>
                </a:solidFill>
                <a:latin typeface="Times New Roman" panose="02020603050405020304" pitchFamily="18" charset="0"/>
                <a:cs typeface="Arial" panose="020B0604020202020204" pitchFamily="34" charset="0"/>
              </a:rPr>
              <a:t>《</a:t>
            </a:r>
            <a:r>
              <a:rPr lang="zh-CN" altLang="en-US" sz="1800" dirty="0">
                <a:solidFill>
                  <a:srgbClr val="3366FF"/>
                </a:solidFill>
                <a:latin typeface="Times New Roman" panose="02020603050405020304" pitchFamily="18" charset="0"/>
                <a:cs typeface="Arial" panose="020B0604020202020204" pitchFamily="34" charset="0"/>
              </a:rPr>
              <a:t>活着</a:t>
            </a:r>
            <a:r>
              <a:rPr lang="en-US" altLang="zh-CN" sz="1800" dirty="0">
                <a:solidFill>
                  <a:srgbClr val="3366FF"/>
                </a:solidFill>
                <a:latin typeface="Times New Roman" panose="02020603050405020304" pitchFamily="18" charset="0"/>
                <a:cs typeface="Arial" panose="020B0604020202020204" pitchFamily="34" charset="0"/>
              </a:rPr>
              <a:t>》</a:t>
            </a:r>
            <a:r>
              <a:rPr lang="zh-CN" altLang="en-US" sz="1800" dirty="0">
                <a:solidFill>
                  <a:srgbClr val="3366FF"/>
                </a:solidFill>
                <a:latin typeface="Times New Roman" panose="02020603050405020304" pitchFamily="18" charset="0"/>
                <a:cs typeface="Arial" panose="020B0604020202020204" pitchFamily="34" charset="0"/>
              </a:rPr>
              <a:t>而家喻户晓。人民评价他细致又不失幽默，他在另一种生活中从事牙医的职业。</a:t>
            </a:r>
            <a:endParaRPr lang="zh-CN" altLang="en-US" sz="1800" dirty="0">
              <a:solidFill>
                <a:srgbClr val="3366FF"/>
              </a:solidFill>
              <a:latin typeface="Times New Roman" panose="02020603050405020304" pitchFamily="18" charset="0"/>
              <a:ea typeface="Arial" panose="020B0604020202020204" pitchFamily="34" charset="0"/>
            </a:endParaRPr>
          </a:p>
        </p:txBody>
      </p:sp>
      <p:sp>
        <p:nvSpPr>
          <p:cNvPr id="39957" name="Text Box 18"/>
          <p:cNvSpPr txBox="1"/>
          <p:nvPr/>
        </p:nvSpPr>
        <p:spPr>
          <a:xfrm>
            <a:off x="3357563" y="4284663"/>
            <a:ext cx="4570412" cy="579437"/>
          </a:xfrm>
          <a:prstGeom prst="rect">
            <a:avLst/>
          </a:prstGeom>
          <a:noFill/>
          <a:ln w="9525">
            <a:noFill/>
          </a:ln>
        </p:spPr>
        <p:txBody>
          <a:bodyPr>
            <a:spAutoFit/>
          </a:bodyPr>
          <a:p>
            <a:pPr eaLnBrk="0" hangingPunct="0"/>
            <a:r>
              <a:rPr lang="zh-CN" altLang="en-US" sz="1600" dirty="0">
                <a:solidFill>
                  <a:srgbClr val="F8F8F8"/>
                </a:solidFill>
                <a:latin typeface="Times New Roman" panose="02020603050405020304" pitchFamily="18" charset="0"/>
                <a:cs typeface="Arial" panose="020B0604020202020204" pitchFamily="34" charset="0"/>
              </a:rPr>
              <a:t>余华在</a:t>
            </a:r>
            <a:r>
              <a:rPr lang="en-US" altLang="zh-CN" sz="1600" dirty="0">
                <a:solidFill>
                  <a:srgbClr val="F8F8F8"/>
                </a:solidFill>
                <a:latin typeface="Times New Roman" panose="02020603050405020304" pitchFamily="18" charset="0"/>
                <a:cs typeface="Arial" panose="020B0604020202020204" pitchFamily="34" charset="0"/>
              </a:rPr>
              <a:t>《</a:t>
            </a:r>
            <a:r>
              <a:rPr lang="zh-CN" altLang="en-US" sz="1600" dirty="0">
                <a:solidFill>
                  <a:srgbClr val="F8F8F8"/>
                </a:solidFill>
                <a:latin typeface="Times New Roman" panose="02020603050405020304" pitchFamily="18" charset="0"/>
                <a:cs typeface="Arial" panose="020B0604020202020204" pitchFamily="34" charset="0"/>
              </a:rPr>
              <a:t>活着</a:t>
            </a:r>
            <a:r>
              <a:rPr lang="en-US" altLang="zh-CN" sz="1600" dirty="0">
                <a:solidFill>
                  <a:srgbClr val="F8F8F8"/>
                </a:solidFill>
                <a:latin typeface="Times New Roman" panose="02020603050405020304" pitchFamily="18" charset="0"/>
                <a:cs typeface="Arial" panose="020B0604020202020204" pitchFamily="34" charset="0"/>
              </a:rPr>
              <a:t>》</a:t>
            </a:r>
            <a:r>
              <a:rPr lang="zh-CN" altLang="en-US" sz="1600" dirty="0">
                <a:solidFill>
                  <a:srgbClr val="F8F8F8"/>
                </a:solidFill>
                <a:latin typeface="Times New Roman" panose="02020603050405020304" pitchFamily="18" charset="0"/>
                <a:cs typeface="Arial" panose="020B0604020202020204" pitchFamily="34" charset="0"/>
              </a:rPr>
              <a:t>中描绘了来自中国南方的贫苦村庄的农民为了生存的斗争。</a:t>
            </a:r>
            <a:endParaRPr lang="zh-CN" altLang="en-US" sz="1600" dirty="0">
              <a:solidFill>
                <a:srgbClr val="F8F8F8"/>
              </a:solidFill>
              <a:latin typeface="Times New Roman" panose="02020603050405020304" pitchFamily="18" charset="0"/>
              <a:ea typeface="Arial" panose="020B0604020202020204" pitchFamily="34" charset="0"/>
            </a:endParaRPr>
          </a:p>
        </p:txBody>
      </p:sp>
      <p:sp>
        <p:nvSpPr>
          <p:cNvPr id="39958" name="Text Box 25"/>
          <p:cNvSpPr txBox="1"/>
          <p:nvPr/>
        </p:nvSpPr>
        <p:spPr>
          <a:xfrm>
            <a:off x="1299210" y="5320030"/>
            <a:ext cx="5908040" cy="1198880"/>
          </a:xfrm>
          <a:prstGeom prst="rect">
            <a:avLst/>
          </a:prstGeom>
          <a:noFill/>
          <a:ln w="9525">
            <a:noFill/>
          </a:ln>
        </p:spPr>
        <p:txBody>
          <a:bodyPr wrap="square">
            <a:spAutoFit/>
          </a:bodyPr>
          <a:p>
            <a:pPr eaLnBrk="0" hangingPunct="0"/>
            <a:r>
              <a:rPr lang="en-US" altLang="zh-CN" dirty="0">
                <a:solidFill>
                  <a:srgbClr val="F8F8F8"/>
                </a:solidFill>
                <a:latin typeface="Times New Roman" panose="02020603050405020304" pitchFamily="18" charset="0"/>
                <a:cs typeface="Arial" panose="020B0604020202020204" pitchFamily="34" charset="0"/>
              </a:rPr>
              <a:t>.</a:t>
            </a:r>
            <a:r>
              <a:rPr lang="zh-CN" altLang="en-US" dirty="0">
                <a:latin typeface="Times New Roman" panose="02020603050405020304" pitchFamily="18" charset="0"/>
                <a:cs typeface="Arial" panose="020B0604020202020204" pitchFamily="34" charset="0"/>
              </a:rPr>
              <a:t>中国过去六十年所发生的一切灾难，都一一发生在福贵和他的家庭身上。接踵而至的打击或许令读者无从同情，但余华至真至诚的笔墨，已经将福贵塑造成一个存在的英雄。</a:t>
            </a:r>
            <a:endParaRPr lang="zh-CN" altLang="en-US" dirty="0">
              <a:latin typeface="Times New Roman" panose="02020603050405020304" pitchFamily="18" charset="0"/>
              <a:ea typeface="Arial" panose="020B0604020202020204" pitchFamily="34" charset="0"/>
            </a:endParaRPr>
          </a:p>
        </p:txBody>
      </p:sp>
      <p:grpSp>
        <p:nvGrpSpPr>
          <p:cNvPr id="39959" name="组合 39958"/>
          <p:cNvGrpSpPr/>
          <p:nvPr/>
        </p:nvGrpSpPr>
        <p:grpSpPr>
          <a:xfrm>
            <a:off x="2006600" y="1493838"/>
            <a:ext cx="1238250" cy="1236662"/>
            <a:chOff x="0" y="0"/>
            <a:chExt cx="827" cy="826"/>
          </a:xfrm>
        </p:grpSpPr>
        <p:sp>
          <p:nvSpPr>
            <p:cNvPr id="39960" name="Oval 6"/>
            <p:cNvSpPr/>
            <p:nvPr/>
          </p:nvSpPr>
          <p:spPr>
            <a:xfrm>
              <a:off x="0" y="0"/>
              <a:ext cx="827" cy="826"/>
            </a:xfrm>
            <a:prstGeom prst="ellipse">
              <a:avLst/>
            </a:prstGeom>
            <a:solidFill>
              <a:srgbClr val="F8F8F8"/>
            </a:solidFill>
            <a:ln w="38100" cap="flat" cmpd="sng">
              <a:solidFill>
                <a:schemeClr val="folHlink"/>
              </a:solidFill>
              <a:prstDash val="solid"/>
              <a:headEnd type="none" w="med" len="med"/>
              <a:tailEnd type="none" w="med" len="med"/>
            </a:ln>
          </p:spPr>
          <p:txBody>
            <a:bodyPr wrap="none" anchor="ctr"/>
            <a:p>
              <a:pPr algn="l"/>
              <a:endParaRPr lang="zh-CN" altLang="en-US" sz="2400" dirty="0">
                <a:latin typeface="Calibri" panose="020F0502020204030204" pitchFamily="34" charset="0"/>
                <a:ea typeface="Arial" panose="020B0604020202020204" pitchFamily="34" charset="0"/>
              </a:endParaRPr>
            </a:p>
          </p:txBody>
        </p:sp>
        <p:sp>
          <p:nvSpPr>
            <p:cNvPr id="39961" name="Oval 7"/>
            <p:cNvSpPr/>
            <p:nvPr/>
          </p:nvSpPr>
          <p:spPr>
            <a:xfrm>
              <a:off x="34" y="34"/>
              <a:ext cx="758" cy="758"/>
            </a:xfrm>
            <a:prstGeom prst="ellipse">
              <a:avLst/>
            </a:prstGeom>
            <a:noFill/>
            <a:ln w="38100" cap="flat" cmpd="sng">
              <a:solidFill>
                <a:schemeClr val="folHlink">
                  <a:alpha val="62999"/>
                </a:schemeClr>
              </a:solidFill>
              <a:prstDash val="solid"/>
              <a:headEnd type="none" w="med" len="med"/>
              <a:tailEnd type="none" w="med" len="med"/>
            </a:ln>
          </p:spPr>
          <p:txBody>
            <a:bodyPr wrap="none" anchor="ctr"/>
            <a:p>
              <a:pPr algn="l"/>
              <a:endParaRPr lang="zh-CN" altLang="en-US" sz="2400" dirty="0">
                <a:latin typeface="Calibri" panose="020F0502020204030204" pitchFamily="34" charset="0"/>
                <a:ea typeface="Arial" panose="020B0604020202020204" pitchFamily="34" charset="0"/>
              </a:endParaRPr>
            </a:p>
          </p:txBody>
        </p:sp>
        <p:sp>
          <p:nvSpPr>
            <p:cNvPr id="39962" name="Oval 8"/>
            <p:cNvSpPr/>
            <p:nvPr/>
          </p:nvSpPr>
          <p:spPr>
            <a:xfrm>
              <a:off x="68" y="70"/>
              <a:ext cx="690" cy="690"/>
            </a:xfrm>
            <a:prstGeom prst="ellipse">
              <a:avLst/>
            </a:prstGeom>
            <a:noFill/>
            <a:ln w="38100" cap="flat" cmpd="sng">
              <a:solidFill>
                <a:schemeClr val="folHlink">
                  <a:alpha val="25000"/>
                </a:schemeClr>
              </a:solidFill>
              <a:prstDash val="solid"/>
              <a:headEnd type="none" w="med" len="med"/>
              <a:tailEnd type="none" w="med" len="med"/>
            </a:ln>
          </p:spPr>
          <p:txBody>
            <a:bodyPr wrap="none" anchor="ctr"/>
            <a:p>
              <a:pPr algn="l"/>
              <a:endParaRPr lang="zh-CN" altLang="en-US" sz="2400" dirty="0">
                <a:latin typeface="Calibri" panose="020F0502020204030204" pitchFamily="34" charset="0"/>
                <a:ea typeface="Arial" panose="020B0604020202020204" pitchFamily="34" charset="0"/>
              </a:endParaRPr>
            </a:p>
          </p:txBody>
        </p:sp>
      </p:grpSp>
      <p:grpSp>
        <p:nvGrpSpPr>
          <p:cNvPr id="39963" name="组合 39962"/>
          <p:cNvGrpSpPr/>
          <p:nvPr/>
        </p:nvGrpSpPr>
        <p:grpSpPr>
          <a:xfrm>
            <a:off x="7451725" y="2709863"/>
            <a:ext cx="1238250" cy="1236662"/>
            <a:chOff x="0" y="0"/>
            <a:chExt cx="827" cy="826"/>
          </a:xfrm>
        </p:grpSpPr>
        <p:sp>
          <p:nvSpPr>
            <p:cNvPr id="39964" name="Oval 13"/>
            <p:cNvSpPr/>
            <p:nvPr/>
          </p:nvSpPr>
          <p:spPr>
            <a:xfrm>
              <a:off x="0" y="0"/>
              <a:ext cx="827" cy="826"/>
            </a:xfrm>
            <a:prstGeom prst="ellipse">
              <a:avLst/>
            </a:prstGeom>
            <a:solidFill>
              <a:srgbClr val="F8F8F8"/>
            </a:solidFill>
            <a:ln w="38100" cap="flat" cmpd="sng">
              <a:solidFill>
                <a:schemeClr val="accent1"/>
              </a:solidFill>
              <a:prstDash val="solid"/>
              <a:headEnd type="none" w="med" len="med"/>
              <a:tailEnd type="none" w="med" len="med"/>
            </a:ln>
          </p:spPr>
          <p:txBody>
            <a:bodyPr wrap="none" anchor="ctr"/>
            <a:p>
              <a:pPr algn="l"/>
              <a:endParaRPr lang="zh-CN" altLang="en-US" sz="2400" dirty="0">
                <a:latin typeface="Calibri" panose="020F0502020204030204" pitchFamily="34" charset="0"/>
                <a:ea typeface="Arial" panose="020B0604020202020204" pitchFamily="34" charset="0"/>
              </a:endParaRPr>
            </a:p>
          </p:txBody>
        </p:sp>
        <p:sp>
          <p:nvSpPr>
            <p:cNvPr id="39965" name="Oval 14"/>
            <p:cNvSpPr/>
            <p:nvPr/>
          </p:nvSpPr>
          <p:spPr>
            <a:xfrm>
              <a:off x="34" y="34"/>
              <a:ext cx="758" cy="758"/>
            </a:xfrm>
            <a:prstGeom prst="ellipse">
              <a:avLst/>
            </a:prstGeom>
            <a:noFill/>
            <a:ln w="38100" cap="flat" cmpd="sng">
              <a:solidFill>
                <a:schemeClr val="accent1">
                  <a:alpha val="62999"/>
                </a:schemeClr>
              </a:solidFill>
              <a:prstDash val="solid"/>
              <a:headEnd type="none" w="med" len="med"/>
              <a:tailEnd type="none" w="med" len="med"/>
            </a:ln>
          </p:spPr>
          <p:txBody>
            <a:bodyPr wrap="none" anchor="ctr"/>
            <a:p>
              <a:pPr algn="l"/>
              <a:endParaRPr lang="zh-CN" altLang="en-US" sz="2400" dirty="0">
                <a:latin typeface="Calibri" panose="020F0502020204030204" pitchFamily="34" charset="0"/>
                <a:ea typeface="Arial" panose="020B0604020202020204" pitchFamily="34" charset="0"/>
              </a:endParaRPr>
            </a:p>
          </p:txBody>
        </p:sp>
        <p:sp>
          <p:nvSpPr>
            <p:cNvPr id="39966" name="Oval 15"/>
            <p:cNvSpPr/>
            <p:nvPr/>
          </p:nvSpPr>
          <p:spPr>
            <a:xfrm>
              <a:off x="68" y="70"/>
              <a:ext cx="690" cy="690"/>
            </a:xfrm>
            <a:prstGeom prst="ellipse">
              <a:avLst/>
            </a:prstGeom>
            <a:noFill/>
            <a:ln w="38100" cap="flat" cmpd="sng">
              <a:solidFill>
                <a:schemeClr val="accent1">
                  <a:alpha val="25000"/>
                </a:schemeClr>
              </a:solidFill>
              <a:prstDash val="solid"/>
              <a:headEnd type="none" w="med" len="med"/>
              <a:tailEnd type="none" w="med" len="med"/>
            </a:ln>
          </p:spPr>
          <p:txBody>
            <a:bodyPr wrap="none" anchor="ctr"/>
            <a:p>
              <a:pPr algn="l"/>
              <a:endParaRPr lang="zh-CN" altLang="en-US" sz="2400" dirty="0">
                <a:latin typeface="Calibri" panose="020F0502020204030204" pitchFamily="34" charset="0"/>
                <a:ea typeface="Arial" panose="020B0604020202020204" pitchFamily="34" charset="0"/>
              </a:endParaRPr>
            </a:p>
          </p:txBody>
        </p:sp>
      </p:grpSp>
      <p:sp>
        <p:nvSpPr>
          <p:cNvPr id="39967" name="Text Box 16"/>
          <p:cNvSpPr txBox="1"/>
          <p:nvPr/>
        </p:nvSpPr>
        <p:spPr>
          <a:xfrm>
            <a:off x="7588250" y="2889250"/>
            <a:ext cx="1079500" cy="914400"/>
          </a:xfrm>
          <a:prstGeom prst="rect">
            <a:avLst/>
          </a:prstGeom>
          <a:noFill/>
          <a:ln w="9525">
            <a:noFill/>
          </a:ln>
        </p:spPr>
        <p:txBody>
          <a:bodyPr>
            <a:spAutoFit/>
          </a:bodyPr>
          <a:p>
            <a:pPr>
              <a:spcBef>
                <a:spcPct val="50000"/>
              </a:spcBef>
            </a:pPr>
            <a:r>
              <a:rPr lang="zh-CN" altLang="en-US" sz="1800" b="1" dirty="0">
                <a:solidFill>
                  <a:srgbClr val="080808"/>
                </a:solidFill>
                <a:latin typeface="Times New Roman" panose="02020603050405020304" pitchFamily="18" charset="0"/>
                <a:cs typeface="Arial" panose="020B0604020202020204" pitchFamily="34" charset="0"/>
              </a:rPr>
              <a:t>法国</a:t>
            </a:r>
            <a:r>
              <a:rPr lang="en-US" altLang="zh-CN" sz="1800" b="1" dirty="0">
                <a:solidFill>
                  <a:srgbClr val="080808"/>
                </a:solidFill>
                <a:latin typeface="Times New Roman" panose="02020603050405020304" pitchFamily="18" charset="0"/>
                <a:cs typeface="Arial" panose="020B0604020202020204" pitchFamily="34" charset="0"/>
              </a:rPr>
              <a:t>《</a:t>
            </a:r>
            <a:r>
              <a:rPr lang="zh-CN" altLang="en-US" sz="1800" b="1" dirty="0">
                <a:solidFill>
                  <a:srgbClr val="080808"/>
                </a:solidFill>
                <a:latin typeface="Times New Roman" panose="02020603050405020304" pitchFamily="18" charset="0"/>
                <a:cs typeface="Arial" panose="020B0604020202020204" pitchFamily="34" charset="0"/>
              </a:rPr>
              <a:t>文学杂志</a:t>
            </a:r>
            <a:r>
              <a:rPr lang="en-US" altLang="zh-CN" sz="1800" b="1" dirty="0">
                <a:solidFill>
                  <a:srgbClr val="080808"/>
                </a:solidFill>
                <a:latin typeface="Times New Roman" panose="02020603050405020304" pitchFamily="18" charset="0"/>
                <a:cs typeface="Arial" panose="020B0604020202020204" pitchFamily="34" charset="0"/>
              </a:rPr>
              <a:t>》</a:t>
            </a:r>
            <a:endParaRPr lang="en-US" altLang="zh-CN" sz="1800" b="1" dirty="0">
              <a:solidFill>
                <a:srgbClr val="080808"/>
              </a:solidFill>
              <a:latin typeface="Times New Roman" panose="02020603050405020304" pitchFamily="18" charset="0"/>
              <a:ea typeface="Arial" panose="020B0604020202020204" pitchFamily="34" charset="0"/>
            </a:endParaRPr>
          </a:p>
        </p:txBody>
      </p:sp>
      <p:grpSp>
        <p:nvGrpSpPr>
          <p:cNvPr id="39968" name="组合 39967"/>
          <p:cNvGrpSpPr/>
          <p:nvPr/>
        </p:nvGrpSpPr>
        <p:grpSpPr>
          <a:xfrm>
            <a:off x="1143635" y="3903345"/>
            <a:ext cx="1238250" cy="1236663"/>
            <a:chOff x="0" y="0"/>
            <a:chExt cx="827" cy="826"/>
          </a:xfrm>
        </p:grpSpPr>
        <p:sp>
          <p:nvSpPr>
            <p:cNvPr id="39969" name="Oval 20"/>
            <p:cNvSpPr/>
            <p:nvPr/>
          </p:nvSpPr>
          <p:spPr>
            <a:xfrm>
              <a:off x="0" y="0"/>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sz="2400" dirty="0">
                <a:latin typeface="Calibri" panose="020F0502020204030204" pitchFamily="34" charset="0"/>
                <a:ea typeface="Arial" panose="020B0604020202020204" pitchFamily="34" charset="0"/>
              </a:endParaRPr>
            </a:p>
          </p:txBody>
        </p:sp>
        <p:sp>
          <p:nvSpPr>
            <p:cNvPr id="39970" name="Oval 21"/>
            <p:cNvSpPr/>
            <p:nvPr/>
          </p:nvSpPr>
          <p:spPr>
            <a:xfrm>
              <a:off x="34" y="34"/>
              <a:ext cx="758" cy="758"/>
            </a:xfrm>
            <a:prstGeom prst="ellipse">
              <a:avLst/>
            </a:prstGeom>
            <a:noFill/>
            <a:ln w="38100" cap="flat" cmpd="sng">
              <a:solidFill>
                <a:schemeClr val="hlink">
                  <a:alpha val="62999"/>
                </a:schemeClr>
              </a:solidFill>
              <a:prstDash val="solid"/>
              <a:headEnd type="none" w="med" len="med"/>
              <a:tailEnd type="none" w="med" len="med"/>
            </a:ln>
          </p:spPr>
          <p:txBody>
            <a:bodyPr wrap="none" anchor="ctr"/>
            <a:p>
              <a:pPr algn="l"/>
              <a:endParaRPr lang="zh-CN" altLang="en-US" sz="2400" dirty="0">
                <a:latin typeface="Calibri" panose="020F0502020204030204" pitchFamily="34" charset="0"/>
                <a:ea typeface="Arial" panose="020B0604020202020204" pitchFamily="34" charset="0"/>
              </a:endParaRPr>
            </a:p>
          </p:txBody>
        </p:sp>
        <p:sp>
          <p:nvSpPr>
            <p:cNvPr id="39971" name="Oval 22"/>
            <p:cNvSpPr/>
            <p:nvPr/>
          </p:nvSpPr>
          <p:spPr>
            <a:xfrm>
              <a:off x="68" y="70"/>
              <a:ext cx="690" cy="690"/>
            </a:xfrm>
            <a:prstGeom prst="ellipse">
              <a:avLst/>
            </a:prstGeom>
            <a:noFill/>
            <a:ln w="38100" cap="flat" cmpd="sng">
              <a:solidFill>
                <a:schemeClr val="hlink">
                  <a:alpha val="25000"/>
                </a:schemeClr>
              </a:solidFill>
              <a:prstDash val="solid"/>
              <a:headEnd type="none" w="med" len="med"/>
              <a:tailEnd type="none" w="med" len="med"/>
            </a:ln>
          </p:spPr>
          <p:txBody>
            <a:bodyPr wrap="none" anchor="ctr"/>
            <a:p>
              <a:pPr algn="l"/>
              <a:endParaRPr lang="zh-CN" altLang="en-US" sz="2400" dirty="0">
                <a:latin typeface="Calibri" panose="020F0502020204030204" pitchFamily="34" charset="0"/>
                <a:ea typeface="Arial" panose="020B0604020202020204" pitchFamily="34" charset="0"/>
              </a:endParaRPr>
            </a:p>
          </p:txBody>
        </p:sp>
      </p:grpSp>
      <p:sp>
        <p:nvSpPr>
          <p:cNvPr id="39972" name="Text Box 23"/>
          <p:cNvSpPr txBox="1"/>
          <p:nvPr/>
        </p:nvSpPr>
        <p:spPr>
          <a:xfrm>
            <a:off x="2162175" y="1700848"/>
            <a:ext cx="1082675" cy="822325"/>
          </a:xfrm>
          <a:prstGeom prst="rect">
            <a:avLst/>
          </a:prstGeom>
          <a:noFill/>
          <a:ln w="9525">
            <a:noFill/>
          </a:ln>
        </p:spPr>
        <p:txBody>
          <a:bodyPr>
            <a:spAutoFit/>
          </a:bodyPr>
          <a:p>
            <a:pPr>
              <a:spcBef>
                <a:spcPct val="50000"/>
              </a:spcBef>
            </a:pPr>
            <a:r>
              <a:rPr lang="zh-CN" altLang="en-US" sz="2400" b="1" dirty="0">
                <a:solidFill>
                  <a:srgbClr val="080808"/>
                </a:solidFill>
                <a:latin typeface="Times New Roman" panose="02020603050405020304" pitchFamily="18" charset="0"/>
              </a:rPr>
              <a:t>互动百科</a:t>
            </a:r>
            <a:endParaRPr lang="zh-CN" altLang="en-US" sz="2400" b="1" dirty="0">
              <a:solidFill>
                <a:srgbClr val="080808"/>
              </a:solidFill>
              <a:latin typeface="Times New Roman" panose="02020603050405020304" pitchFamily="18" charset="0"/>
              <a:ea typeface="Arial" panose="020B0604020202020204" pitchFamily="34" charset="0"/>
            </a:endParaRPr>
          </a:p>
        </p:txBody>
      </p:sp>
      <p:grpSp>
        <p:nvGrpSpPr>
          <p:cNvPr id="39973" name="组合 39972"/>
          <p:cNvGrpSpPr/>
          <p:nvPr/>
        </p:nvGrpSpPr>
        <p:grpSpPr>
          <a:xfrm>
            <a:off x="7318375" y="5184775"/>
            <a:ext cx="1238250" cy="1236663"/>
            <a:chOff x="0" y="0"/>
            <a:chExt cx="827" cy="826"/>
          </a:xfrm>
        </p:grpSpPr>
        <p:sp>
          <p:nvSpPr>
            <p:cNvPr id="39974" name="Oval 27"/>
            <p:cNvSpPr/>
            <p:nvPr/>
          </p:nvSpPr>
          <p:spPr>
            <a:xfrm>
              <a:off x="0" y="0"/>
              <a:ext cx="827" cy="826"/>
            </a:xfrm>
            <a:prstGeom prst="ellipse">
              <a:avLst/>
            </a:prstGeom>
            <a:solidFill>
              <a:srgbClr val="F8F8F8"/>
            </a:solidFill>
            <a:ln w="38100" cap="flat" cmpd="sng">
              <a:solidFill>
                <a:schemeClr val="accent2"/>
              </a:solidFill>
              <a:prstDash val="solid"/>
              <a:headEnd type="none" w="med" len="med"/>
              <a:tailEnd type="none" w="med" len="med"/>
            </a:ln>
          </p:spPr>
          <p:txBody>
            <a:bodyPr wrap="none" anchor="ctr"/>
            <a:p>
              <a:pPr algn="l"/>
              <a:endParaRPr lang="zh-CN" altLang="en-US" sz="2400" dirty="0">
                <a:latin typeface="Calibri" panose="020F0502020204030204" pitchFamily="34" charset="0"/>
                <a:ea typeface="Arial" panose="020B0604020202020204" pitchFamily="34" charset="0"/>
              </a:endParaRPr>
            </a:p>
          </p:txBody>
        </p:sp>
        <p:sp>
          <p:nvSpPr>
            <p:cNvPr id="39975" name="Oval 28"/>
            <p:cNvSpPr/>
            <p:nvPr/>
          </p:nvSpPr>
          <p:spPr>
            <a:xfrm>
              <a:off x="34" y="34"/>
              <a:ext cx="758" cy="758"/>
            </a:xfrm>
            <a:prstGeom prst="ellipse">
              <a:avLst/>
            </a:prstGeom>
            <a:noFill/>
            <a:ln w="38100" cap="flat" cmpd="sng">
              <a:solidFill>
                <a:schemeClr val="accent2">
                  <a:alpha val="62999"/>
                </a:schemeClr>
              </a:solidFill>
              <a:prstDash val="solid"/>
              <a:headEnd type="none" w="med" len="med"/>
              <a:tailEnd type="none" w="med" len="med"/>
            </a:ln>
          </p:spPr>
          <p:txBody>
            <a:bodyPr wrap="none" anchor="ctr"/>
            <a:p>
              <a:pPr algn="l"/>
              <a:endParaRPr lang="zh-CN" altLang="en-US" sz="2400" dirty="0">
                <a:latin typeface="Calibri" panose="020F0502020204030204" pitchFamily="34" charset="0"/>
                <a:ea typeface="Arial" panose="020B0604020202020204" pitchFamily="34" charset="0"/>
              </a:endParaRPr>
            </a:p>
          </p:txBody>
        </p:sp>
        <p:sp>
          <p:nvSpPr>
            <p:cNvPr id="39976" name="Oval 29"/>
            <p:cNvSpPr/>
            <p:nvPr/>
          </p:nvSpPr>
          <p:spPr>
            <a:xfrm>
              <a:off x="68" y="70"/>
              <a:ext cx="690" cy="690"/>
            </a:xfrm>
            <a:prstGeom prst="ellipse">
              <a:avLst/>
            </a:prstGeom>
            <a:noFill/>
            <a:ln w="38100" cap="flat" cmpd="sng">
              <a:solidFill>
                <a:schemeClr val="accent2">
                  <a:alpha val="25000"/>
                </a:schemeClr>
              </a:solidFill>
              <a:prstDash val="solid"/>
              <a:headEnd type="none" w="med" len="med"/>
              <a:tailEnd type="none" w="med" len="med"/>
            </a:ln>
          </p:spPr>
          <p:txBody>
            <a:bodyPr wrap="none" anchor="ctr"/>
            <a:p>
              <a:pPr algn="l"/>
              <a:endParaRPr lang="zh-CN" altLang="en-US" sz="2400" dirty="0">
                <a:latin typeface="Calibri" panose="020F0502020204030204" pitchFamily="34" charset="0"/>
                <a:ea typeface="Arial" panose="020B0604020202020204" pitchFamily="34" charset="0"/>
              </a:endParaRPr>
            </a:p>
          </p:txBody>
        </p:sp>
      </p:grpSp>
      <p:sp>
        <p:nvSpPr>
          <p:cNvPr id="39977" name="Text Box 30"/>
          <p:cNvSpPr txBox="1"/>
          <p:nvPr/>
        </p:nvSpPr>
        <p:spPr>
          <a:xfrm>
            <a:off x="7407275" y="5319713"/>
            <a:ext cx="1081088" cy="1004887"/>
          </a:xfrm>
          <a:prstGeom prst="rect">
            <a:avLst/>
          </a:prstGeom>
          <a:noFill/>
          <a:ln w="9525">
            <a:noFill/>
          </a:ln>
        </p:spPr>
        <p:txBody>
          <a:bodyPr>
            <a:spAutoFit/>
          </a:bodyPr>
          <a:p>
            <a:pPr>
              <a:spcBef>
                <a:spcPct val="50000"/>
              </a:spcBef>
            </a:pPr>
            <a:r>
              <a:rPr lang="zh-CN" altLang="en-US" sz="2000" b="1" dirty="0">
                <a:solidFill>
                  <a:srgbClr val="080808"/>
                </a:solidFill>
                <a:latin typeface="Times New Roman" panose="02020603050405020304" pitchFamily="18" charset="0"/>
                <a:cs typeface="Arial" panose="020B0604020202020204" pitchFamily="34" charset="0"/>
              </a:rPr>
              <a:t>美国</a:t>
            </a:r>
            <a:r>
              <a:rPr lang="en-US" altLang="zh-CN" sz="2000" b="1" dirty="0">
                <a:solidFill>
                  <a:srgbClr val="080808"/>
                </a:solidFill>
                <a:latin typeface="Times New Roman" panose="02020603050405020304" pitchFamily="18" charset="0"/>
                <a:cs typeface="Arial" panose="020B0604020202020204" pitchFamily="34" charset="0"/>
              </a:rPr>
              <a:t>《</a:t>
            </a:r>
            <a:r>
              <a:rPr lang="zh-CN" altLang="en-US" sz="2000" b="1" dirty="0">
                <a:solidFill>
                  <a:srgbClr val="080808"/>
                </a:solidFill>
                <a:latin typeface="Times New Roman" panose="02020603050405020304" pitchFamily="18" charset="0"/>
                <a:cs typeface="Arial" panose="020B0604020202020204" pitchFamily="34" charset="0"/>
              </a:rPr>
              <a:t>时代周刊</a:t>
            </a:r>
            <a:r>
              <a:rPr lang="en-US" altLang="zh-CN" sz="2000" b="1" dirty="0">
                <a:solidFill>
                  <a:srgbClr val="080808"/>
                </a:solidFill>
                <a:latin typeface="Times New Roman" panose="02020603050405020304" pitchFamily="18" charset="0"/>
                <a:cs typeface="Arial" panose="020B0604020202020204" pitchFamily="34" charset="0"/>
              </a:rPr>
              <a:t>》</a:t>
            </a:r>
            <a:endParaRPr lang="en-US" altLang="zh-CN" sz="2000" b="1" dirty="0">
              <a:solidFill>
                <a:srgbClr val="080808"/>
              </a:solidFill>
              <a:latin typeface="Times New Roman" panose="02020603050405020304" pitchFamily="18" charset="0"/>
              <a:ea typeface="Arial" panose="020B0604020202020204" pitchFamily="34" charset="0"/>
            </a:endParaRPr>
          </a:p>
        </p:txBody>
      </p:sp>
      <p:sp>
        <p:nvSpPr>
          <p:cNvPr id="39978" name="Text Box 23"/>
          <p:cNvSpPr txBox="1"/>
          <p:nvPr/>
        </p:nvSpPr>
        <p:spPr>
          <a:xfrm>
            <a:off x="1298893" y="4101465"/>
            <a:ext cx="1082675" cy="1004888"/>
          </a:xfrm>
          <a:prstGeom prst="rect">
            <a:avLst/>
          </a:prstGeom>
          <a:noFill/>
          <a:ln w="9525">
            <a:noFill/>
          </a:ln>
        </p:spPr>
        <p:txBody>
          <a:bodyPr>
            <a:spAutoFit/>
          </a:bodyPr>
          <a:p>
            <a:pPr>
              <a:spcBef>
                <a:spcPct val="50000"/>
              </a:spcBef>
            </a:pPr>
            <a:r>
              <a:rPr lang="zh-CN" altLang="en-US" sz="2000" b="1" dirty="0">
                <a:solidFill>
                  <a:srgbClr val="080808"/>
                </a:solidFill>
                <a:latin typeface="Times New Roman" panose="02020603050405020304" pitchFamily="18" charset="0"/>
                <a:cs typeface="Arial" panose="020B0604020202020204" pitchFamily="34" charset="0"/>
              </a:rPr>
              <a:t>西班牙</a:t>
            </a:r>
            <a:r>
              <a:rPr lang="en-US" altLang="zh-CN" sz="2000" b="1" dirty="0">
                <a:solidFill>
                  <a:srgbClr val="080808"/>
                </a:solidFill>
                <a:latin typeface="Times New Roman" panose="02020603050405020304" pitchFamily="18" charset="0"/>
                <a:cs typeface="Arial" panose="020B0604020202020204" pitchFamily="34" charset="0"/>
              </a:rPr>
              <a:t>《</a:t>
            </a:r>
            <a:r>
              <a:rPr lang="zh-CN" altLang="en-US" sz="2000" b="1" dirty="0">
                <a:solidFill>
                  <a:srgbClr val="080808"/>
                </a:solidFill>
                <a:latin typeface="Times New Roman" panose="02020603050405020304" pitchFamily="18" charset="0"/>
                <a:cs typeface="Arial" panose="020B0604020202020204" pitchFamily="34" charset="0"/>
              </a:rPr>
              <a:t>埃菲社</a:t>
            </a:r>
            <a:r>
              <a:rPr lang="en-US" altLang="zh-CN" sz="2000" b="1" dirty="0">
                <a:solidFill>
                  <a:srgbClr val="080808"/>
                </a:solidFill>
                <a:latin typeface="Times New Roman" panose="02020603050405020304" pitchFamily="18" charset="0"/>
                <a:cs typeface="Arial" panose="020B0604020202020204" pitchFamily="34" charset="0"/>
              </a:rPr>
              <a:t>》</a:t>
            </a:r>
            <a:endParaRPr lang="en-US" altLang="zh-CN" sz="2000" b="1" dirty="0">
              <a:solidFill>
                <a:srgbClr val="080808"/>
              </a:solidFill>
              <a:latin typeface="Times New Roman" panose="02020603050405020304" pitchFamily="18" charset="0"/>
              <a:ea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wipe(down)">
                                      <p:cBhvr>
                                        <p:cTn id="7" dur="580">
                                          <p:stCondLst>
                                            <p:cond delay="0"/>
                                          </p:stCondLst>
                                        </p:cTn>
                                        <p:tgtEl>
                                          <p:spTgt spid="39938"/>
                                        </p:tgtEl>
                                      </p:cBhvr>
                                    </p:animEffect>
                                    <p:anim calcmode="lin" valueType="num">
                                      <p:cBhvr>
                                        <p:cTn id="8" dur="1822" tmFilter="0,0; 0.14,0.36; 0.43,0.73; 0.71,0.91; 1.0,1.0">
                                          <p:stCondLst>
                                            <p:cond delay="0"/>
                                          </p:stCondLst>
                                        </p:cTn>
                                        <p:tgtEl>
                                          <p:spTgt spid="3993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9938"/>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39938"/>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39938"/>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39938"/>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39938"/>
                                        </p:tgtEl>
                                      </p:cBhvr>
                                      <p:to x="100000" y="60000"/>
                                    </p:animScale>
                                    <p:animScale>
                                      <p:cBhvr>
                                        <p:cTn id="14" dur="166" decel="50000">
                                          <p:stCondLst>
                                            <p:cond delay="676"/>
                                          </p:stCondLst>
                                        </p:cTn>
                                        <p:tgtEl>
                                          <p:spTgt spid="39938"/>
                                        </p:tgtEl>
                                      </p:cBhvr>
                                      <p:to x="100000" y="100000"/>
                                    </p:animScale>
                                    <p:animScale>
                                      <p:cBhvr>
                                        <p:cTn id="15" dur="26">
                                          <p:stCondLst>
                                            <p:cond delay="1312"/>
                                          </p:stCondLst>
                                        </p:cTn>
                                        <p:tgtEl>
                                          <p:spTgt spid="39938"/>
                                        </p:tgtEl>
                                      </p:cBhvr>
                                      <p:to x="100000" y="80000"/>
                                    </p:animScale>
                                    <p:animScale>
                                      <p:cBhvr>
                                        <p:cTn id="16" dur="166" decel="50000">
                                          <p:stCondLst>
                                            <p:cond delay="1338"/>
                                          </p:stCondLst>
                                        </p:cTn>
                                        <p:tgtEl>
                                          <p:spTgt spid="39938"/>
                                        </p:tgtEl>
                                      </p:cBhvr>
                                      <p:to x="100000" y="100000"/>
                                    </p:animScale>
                                    <p:animScale>
                                      <p:cBhvr>
                                        <p:cTn id="17" dur="26">
                                          <p:stCondLst>
                                            <p:cond delay="1642"/>
                                          </p:stCondLst>
                                        </p:cTn>
                                        <p:tgtEl>
                                          <p:spTgt spid="39938"/>
                                        </p:tgtEl>
                                      </p:cBhvr>
                                      <p:to x="100000" y="90000"/>
                                    </p:animScale>
                                    <p:animScale>
                                      <p:cBhvr>
                                        <p:cTn id="18" dur="166" decel="50000">
                                          <p:stCondLst>
                                            <p:cond delay="1668"/>
                                          </p:stCondLst>
                                        </p:cTn>
                                        <p:tgtEl>
                                          <p:spTgt spid="39938"/>
                                        </p:tgtEl>
                                      </p:cBhvr>
                                      <p:to x="100000" y="100000"/>
                                    </p:animScale>
                                    <p:animScale>
                                      <p:cBhvr>
                                        <p:cTn id="19" dur="26">
                                          <p:stCondLst>
                                            <p:cond delay="1808"/>
                                          </p:stCondLst>
                                        </p:cTn>
                                        <p:tgtEl>
                                          <p:spTgt spid="39938"/>
                                        </p:tgtEl>
                                      </p:cBhvr>
                                      <p:to x="100000" y="95000"/>
                                    </p:animScale>
                                    <p:animScale>
                                      <p:cBhvr>
                                        <p:cTn id="20" dur="166" decel="50000">
                                          <p:stCondLst>
                                            <p:cond delay="1834"/>
                                          </p:stCondLst>
                                        </p:cTn>
                                        <p:tgtEl>
                                          <p:spTgt spid="3993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39972">
                                            <p:txEl>
                                              <p:charRg st="0" end="5"/>
                                            </p:txEl>
                                          </p:spTgt>
                                        </p:tgtEl>
                                        <p:attrNameLst>
                                          <p:attrName>style.visibility</p:attrName>
                                        </p:attrNameLst>
                                      </p:cBhvr>
                                      <p:to>
                                        <p:strVal val="visible"/>
                                      </p:to>
                                    </p:set>
                                    <p:anim calcmode="lin" valueType="num">
                                      <p:cBhvr>
                                        <p:cTn id="25" dur="500" fill="hold"/>
                                        <p:tgtEl>
                                          <p:spTgt spid="39972">
                                            <p:txEl>
                                              <p:charRg st="0" end="5"/>
                                            </p:txEl>
                                          </p:spTgt>
                                        </p:tgtEl>
                                        <p:attrNameLst>
                                          <p:attrName>ppt_w</p:attrName>
                                        </p:attrNameLst>
                                      </p:cBhvr>
                                      <p:tavLst>
                                        <p:tav tm="0">
                                          <p:val>
                                            <p:strVal val="#ppt_w*0.05"/>
                                          </p:val>
                                        </p:tav>
                                        <p:tav tm="100000">
                                          <p:val>
                                            <p:strVal val="#ppt_w"/>
                                          </p:val>
                                        </p:tav>
                                      </p:tavLst>
                                    </p:anim>
                                    <p:anim calcmode="lin" valueType="num">
                                      <p:cBhvr>
                                        <p:cTn id="26" dur="500" fill="hold"/>
                                        <p:tgtEl>
                                          <p:spTgt spid="39972">
                                            <p:txEl>
                                              <p:charRg st="0" end="5"/>
                                            </p:txEl>
                                          </p:spTgt>
                                        </p:tgtEl>
                                        <p:attrNameLst>
                                          <p:attrName>ppt_h</p:attrName>
                                        </p:attrNameLst>
                                      </p:cBhvr>
                                      <p:tavLst>
                                        <p:tav tm="0">
                                          <p:val>
                                            <p:strVal val="#ppt_h"/>
                                          </p:val>
                                        </p:tav>
                                        <p:tav tm="100000">
                                          <p:val>
                                            <p:strVal val="#ppt_h"/>
                                          </p:val>
                                        </p:tav>
                                      </p:tavLst>
                                    </p:anim>
                                    <p:anim calcmode="lin" valueType="num">
                                      <p:cBhvr>
                                        <p:cTn id="27" dur="500" fill="hold"/>
                                        <p:tgtEl>
                                          <p:spTgt spid="39972">
                                            <p:txEl>
                                              <p:charRg st="0" end="5"/>
                                            </p:txEl>
                                          </p:spTgt>
                                        </p:tgtEl>
                                        <p:attrNameLst>
                                          <p:attrName>ppt_x</p:attrName>
                                        </p:attrNameLst>
                                      </p:cBhvr>
                                      <p:tavLst>
                                        <p:tav tm="0">
                                          <p:val>
                                            <p:strVal val="#ppt_x-.2"/>
                                          </p:val>
                                        </p:tav>
                                        <p:tav tm="100000">
                                          <p:val>
                                            <p:strVal val="#ppt_x"/>
                                          </p:val>
                                        </p:tav>
                                      </p:tavLst>
                                    </p:anim>
                                    <p:anim calcmode="lin" valueType="num">
                                      <p:cBhvr>
                                        <p:cTn id="28" dur="500" fill="hold"/>
                                        <p:tgtEl>
                                          <p:spTgt spid="39972">
                                            <p:txEl>
                                              <p:charRg st="0" end="5"/>
                                            </p:txEl>
                                          </p:spTgt>
                                        </p:tgtEl>
                                        <p:attrNameLst>
                                          <p:attrName>ppt_y</p:attrName>
                                        </p:attrNameLst>
                                      </p:cBhvr>
                                      <p:tavLst>
                                        <p:tav tm="0">
                                          <p:val>
                                            <p:strVal val="#ppt_y"/>
                                          </p:val>
                                        </p:tav>
                                        <p:tav tm="100000">
                                          <p:val>
                                            <p:strVal val="#ppt_y"/>
                                          </p:val>
                                        </p:tav>
                                      </p:tavLst>
                                    </p:anim>
                                    <p:animEffect transition="in" filter="fade">
                                      <p:cBhvr>
                                        <p:cTn id="29" dur="500"/>
                                        <p:tgtEl>
                                          <p:spTgt spid="39972">
                                            <p:txEl>
                                              <p:charRg st="0"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0" presetClass="entr" presetSubtype="0" fill="hold" nodeType="clickEffect">
                                  <p:stCondLst>
                                    <p:cond delay="0"/>
                                  </p:stCondLst>
                                  <p:childTnLst>
                                    <p:set>
                                      <p:cBhvr>
                                        <p:cTn id="33" dur="1" fill="hold">
                                          <p:stCondLst>
                                            <p:cond delay="0"/>
                                          </p:stCondLst>
                                        </p:cTn>
                                        <p:tgtEl>
                                          <p:spTgt spid="39955">
                                            <p:txEl>
                                              <p:charRg st="0" end="37"/>
                                            </p:txEl>
                                          </p:spTgt>
                                        </p:tgtEl>
                                        <p:attrNameLst>
                                          <p:attrName>style.visibility</p:attrName>
                                        </p:attrNameLst>
                                      </p:cBhvr>
                                      <p:to>
                                        <p:strVal val="visible"/>
                                      </p:to>
                                    </p:set>
                                    <p:animEffect transition="in" filter="wedge">
                                      <p:cBhvr>
                                        <p:cTn id="34" dur="2000"/>
                                        <p:tgtEl>
                                          <p:spTgt spid="39955">
                                            <p:txEl>
                                              <p:charRg st="0" end="3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4" presetClass="entr" presetSubtype="0" accel="100000" fill="hold" nodeType="clickEffect">
                                  <p:stCondLst>
                                    <p:cond delay="0"/>
                                  </p:stCondLst>
                                  <p:childTnLst>
                                    <p:set>
                                      <p:cBhvr>
                                        <p:cTn id="38" dur="1" fill="hold">
                                          <p:stCondLst>
                                            <p:cond delay="0"/>
                                          </p:stCondLst>
                                        </p:cTn>
                                        <p:tgtEl>
                                          <p:spTgt spid="39967">
                                            <p:txEl>
                                              <p:charRg st="0" end="9"/>
                                            </p:txEl>
                                          </p:spTgt>
                                        </p:tgtEl>
                                        <p:attrNameLst>
                                          <p:attrName>style.visibility</p:attrName>
                                        </p:attrNameLst>
                                      </p:cBhvr>
                                      <p:to>
                                        <p:strVal val="visible"/>
                                      </p:to>
                                    </p:set>
                                    <p:anim calcmode="lin" valueType="num">
                                      <p:cBhvr>
                                        <p:cTn id="39" dur="500" fill="hold"/>
                                        <p:tgtEl>
                                          <p:spTgt spid="39967">
                                            <p:txEl>
                                              <p:charRg st="0" end="9"/>
                                            </p:txEl>
                                          </p:spTgt>
                                        </p:tgtEl>
                                        <p:attrNameLst>
                                          <p:attrName>ppt_w</p:attrName>
                                        </p:attrNameLst>
                                      </p:cBhvr>
                                      <p:tavLst>
                                        <p:tav tm="0">
                                          <p:val>
                                            <p:strVal val="#ppt_w*0.05"/>
                                          </p:val>
                                        </p:tav>
                                        <p:tav tm="100000">
                                          <p:val>
                                            <p:strVal val="#ppt_w"/>
                                          </p:val>
                                        </p:tav>
                                      </p:tavLst>
                                    </p:anim>
                                    <p:anim calcmode="lin" valueType="num">
                                      <p:cBhvr>
                                        <p:cTn id="40" dur="500" fill="hold"/>
                                        <p:tgtEl>
                                          <p:spTgt spid="39967">
                                            <p:txEl>
                                              <p:charRg st="0" end="9"/>
                                            </p:txEl>
                                          </p:spTgt>
                                        </p:tgtEl>
                                        <p:attrNameLst>
                                          <p:attrName>ppt_h</p:attrName>
                                        </p:attrNameLst>
                                      </p:cBhvr>
                                      <p:tavLst>
                                        <p:tav tm="0">
                                          <p:val>
                                            <p:strVal val="#ppt_h"/>
                                          </p:val>
                                        </p:tav>
                                        <p:tav tm="100000">
                                          <p:val>
                                            <p:strVal val="#ppt_h"/>
                                          </p:val>
                                        </p:tav>
                                      </p:tavLst>
                                    </p:anim>
                                    <p:anim calcmode="lin" valueType="num">
                                      <p:cBhvr>
                                        <p:cTn id="41" dur="500" fill="hold"/>
                                        <p:tgtEl>
                                          <p:spTgt spid="39967">
                                            <p:txEl>
                                              <p:charRg st="0" end="9"/>
                                            </p:txEl>
                                          </p:spTgt>
                                        </p:tgtEl>
                                        <p:attrNameLst>
                                          <p:attrName>ppt_x</p:attrName>
                                        </p:attrNameLst>
                                      </p:cBhvr>
                                      <p:tavLst>
                                        <p:tav tm="0">
                                          <p:val>
                                            <p:strVal val="#ppt_x-.2"/>
                                          </p:val>
                                        </p:tav>
                                        <p:tav tm="100000">
                                          <p:val>
                                            <p:strVal val="#ppt_x"/>
                                          </p:val>
                                        </p:tav>
                                      </p:tavLst>
                                    </p:anim>
                                    <p:anim calcmode="lin" valueType="num">
                                      <p:cBhvr>
                                        <p:cTn id="42" dur="500" fill="hold"/>
                                        <p:tgtEl>
                                          <p:spTgt spid="39967">
                                            <p:txEl>
                                              <p:charRg st="0" end="9"/>
                                            </p:txEl>
                                          </p:spTgt>
                                        </p:tgtEl>
                                        <p:attrNameLst>
                                          <p:attrName>ppt_y</p:attrName>
                                        </p:attrNameLst>
                                      </p:cBhvr>
                                      <p:tavLst>
                                        <p:tav tm="0">
                                          <p:val>
                                            <p:strVal val="#ppt_y"/>
                                          </p:val>
                                        </p:tav>
                                        <p:tav tm="100000">
                                          <p:val>
                                            <p:strVal val="#ppt_y"/>
                                          </p:val>
                                        </p:tav>
                                      </p:tavLst>
                                    </p:anim>
                                    <p:animEffect transition="in" filter="fade">
                                      <p:cBhvr>
                                        <p:cTn id="43" dur="500"/>
                                        <p:tgtEl>
                                          <p:spTgt spid="39967">
                                            <p:txEl>
                                              <p:charRg st="0" end="9"/>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nodeType="clickEffect">
                                  <p:stCondLst>
                                    <p:cond delay="0"/>
                                  </p:stCondLst>
                                  <p:childTnLst>
                                    <p:set>
                                      <p:cBhvr>
                                        <p:cTn id="47" dur="1" fill="hold">
                                          <p:stCondLst>
                                            <p:cond delay="0"/>
                                          </p:stCondLst>
                                        </p:cTn>
                                        <p:tgtEl>
                                          <p:spTgt spid="39956">
                                            <p:txEl>
                                              <p:charRg st="0" end="44"/>
                                            </p:txEl>
                                          </p:spTgt>
                                        </p:tgtEl>
                                        <p:attrNameLst>
                                          <p:attrName>style.visibility</p:attrName>
                                        </p:attrNameLst>
                                      </p:cBhvr>
                                      <p:to>
                                        <p:strVal val="visible"/>
                                      </p:to>
                                    </p:set>
                                    <p:animEffect transition="in" filter="wedge">
                                      <p:cBhvr>
                                        <p:cTn id="48" dur="2000"/>
                                        <p:tgtEl>
                                          <p:spTgt spid="39956">
                                            <p:txEl>
                                              <p:charRg st="0" end="44"/>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54" presetClass="entr" presetSubtype="0" accel="100000" fill="hold" nodeType="clickEffect">
                                  <p:stCondLst>
                                    <p:cond delay="0"/>
                                  </p:stCondLst>
                                  <p:childTnLst>
                                    <p:set>
                                      <p:cBhvr>
                                        <p:cTn id="52" dur="1" fill="hold">
                                          <p:stCondLst>
                                            <p:cond delay="0"/>
                                          </p:stCondLst>
                                        </p:cTn>
                                        <p:tgtEl>
                                          <p:spTgt spid="39978">
                                            <p:txEl>
                                              <p:charRg st="0" end="9"/>
                                            </p:txEl>
                                          </p:spTgt>
                                        </p:tgtEl>
                                        <p:attrNameLst>
                                          <p:attrName>style.visibility</p:attrName>
                                        </p:attrNameLst>
                                      </p:cBhvr>
                                      <p:to>
                                        <p:strVal val="visible"/>
                                      </p:to>
                                    </p:set>
                                    <p:anim calcmode="lin" valueType="num">
                                      <p:cBhvr>
                                        <p:cTn id="53" dur="500" fill="hold"/>
                                        <p:tgtEl>
                                          <p:spTgt spid="39978">
                                            <p:txEl>
                                              <p:charRg st="0" end="9"/>
                                            </p:txEl>
                                          </p:spTgt>
                                        </p:tgtEl>
                                        <p:attrNameLst>
                                          <p:attrName>ppt_w</p:attrName>
                                        </p:attrNameLst>
                                      </p:cBhvr>
                                      <p:tavLst>
                                        <p:tav tm="0">
                                          <p:val>
                                            <p:strVal val="#ppt_w*0.05"/>
                                          </p:val>
                                        </p:tav>
                                        <p:tav tm="100000">
                                          <p:val>
                                            <p:strVal val="#ppt_w"/>
                                          </p:val>
                                        </p:tav>
                                      </p:tavLst>
                                    </p:anim>
                                    <p:anim calcmode="lin" valueType="num">
                                      <p:cBhvr>
                                        <p:cTn id="54" dur="500" fill="hold"/>
                                        <p:tgtEl>
                                          <p:spTgt spid="39978">
                                            <p:txEl>
                                              <p:charRg st="0" end="9"/>
                                            </p:txEl>
                                          </p:spTgt>
                                        </p:tgtEl>
                                        <p:attrNameLst>
                                          <p:attrName>ppt_h</p:attrName>
                                        </p:attrNameLst>
                                      </p:cBhvr>
                                      <p:tavLst>
                                        <p:tav tm="0">
                                          <p:val>
                                            <p:strVal val="#ppt_h"/>
                                          </p:val>
                                        </p:tav>
                                        <p:tav tm="100000">
                                          <p:val>
                                            <p:strVal val="#ppt_h"/>
                                          </p:val>
                                        </p:tav>
                                      </p:tavLst>
                                    </p:anim>
                                    <p:anim calcmode="lin" valueType="num">
                                      <p:cBhvr>
                                        <p:cTn id="55" dur="500" fill="hold"/>
                                        <p:tgtEl>
                                          <p:spTgt spid="39978">
                                            <p:txEl>
                                              <p:charRg st="0" end="9"/>
                                            </p:txEl>
                                          </p:spTgt>
                                        </p:tgtEl>
                                        <p:attrNameLst>
                                          <p:attrName>ppt_x</p:attrName>
                                        </p:attrNameLst>
                                      </p:cBhvr>
                                      <p:tavLst>
                                        <p:tav tm="0">
                                          <p:val>
                                            <p:strVal val="#ppt_x-.2"/>
                                          </p:val>
                                        </p:tav>
                                        <p:tav tm="100000">
                                          <p:val>
                                            <p:strVal val="#ppt_x"/>
                                          </p:val>
                                        </p:tav>
                                      </p:tavLst>
                                    </p:anim>
                                    <p:anim calcmode="lin" valueType="num">
                                      <p:cBhvr>
                                        <p:cTn id="56" dur="500" fill="hold"/>
                                        <p:tgtEl>
                                          <p:spTgt spid="39978">
                                            <p:txEl>
                                              <p:charRg st="0" end="9"/>
                                            </p:txEl>
                                          </p:spTgt>
                                        </p:tgtEl>
                                        <p:attrNameLst>
                                          <p:attrName>ppt_y</p:attrName>
                                        </p:attrNameLst>
                                      </p:cBhvr>
                                      <p:tavLst>
                                        <p:tav tm="0">
                                          <p:val>
                                            <p:strVal val="#ppt_y"/>
                                          </p:val>
                                        </p:tav>
                                        <p:tav tm="100000">
                                          <p:val>
                                            <p:strVal val="#ppt_y"/>
                                          </p:val>
                                        </p:tav>
                                      </p:tavLst>
                                    </p:anim>
                                    <p:animEffect transition="in" filter="fade">
                                      <p:cBhvr>
                                        <p:cTn id="57" dur="500"/>
                                        <p:tgtEl>
                                          <p:spTgt spid="39978">
                                            <p:txEl>
                                              <p:charRg st="0"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0" presetClass="entr" presetSubtype="0" fill="hold" nodeType="clickEffect">
                                  <p:stCondLst>
                                    <p:cond delay="0"/>
                                  </p:stCondLst>
                                  <p:childTnLst>
                                    <p:set>
                                      <p:cBhvr>
                                        <p:cTn id="61" dur="1" fill="hold">
                                          <p:stCondLst>
                                            <p:cond delay="0"/>
                                          </p:stCondLst>
                                        </p:cTn>
                                        <p:tgtEl>
                                          <p:spTgt spid="39957">
                                            <p:txEl>
                                              <p:charRg st="0" end="34"/>
                                            </p:txEl>
                                          </p:spTgt>
                                        </p:tgtEl>
                                        <p:attrNameLst>
                                          <p:attrName>style.visibility</p:attrName>
                                        </p:attrNameLst>
                                      </p:cBhvr>
                                      <p:to>
                                        <p:strVal val="visible"/>
                                      </p:to>
                                    </p:set>
                                    <p:animEffect transition="in" filter="wedge">
                                      <p:cBhvr>
                                        <p:cTn id="62" dur="2000"/>
                                        <p:tgtEl>
                                          <p:spTgt spid="39957">
                                            <p:txEl>
                                              <p:charRg st="0" end="3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4" presetClass="entr" presetSubtype="0" accel="100000" fill="hold" nodeType="clickEffect">
                                  <p:stCondLst>
                                    <p:cond delay="0"/>
                                  </p:stCondLst>
                                  <p:childTnLst>
                                    <p:set>
                                      <p:cBhvr>
                                        <p:cTn id="66" dur="1" fill="hold">
                                          <p:stCondLst>
                                            <p:cond delay="0"/>
                                          </p:stCondLst>
                                        </p:cTn>
                                        <p:tgtEl>
                                          <p:spTgt spid="39977">
                                            <p:txEl>
                                              <p:charRg st="0" end="9"/>
                                            </p:txEl>
                                          </p:spTgt>
                                        </p:tgtEl>
                                        <p:attrNameLst>
                                          <p:attrName>style.visibility</p:attrName>
                                        </p:attrNameLst>
                                      </p:cBhvr>
                                      <p:to>
                                        <p:strVal val="visible"/>
                                      </p:to>
                                    </p:set>
                                    <p:anim calcmode="lin" valueType="num">
                                      <p:cBhvr>
                                        <p:cTn id="67" dur="500" fill="hold"/>
                                        <p:tgtEl>
                                          <p:spTgt spid="39977">
                                            <p:txEl>
                                              <p:charRg st="0" end="9"/>
                                            </p:txEl>
                                          </p:spTgt>
                                        </p:tgtEl>
                                        <p:attrNameLst>
                                          <p:attrName>ppt_w</p:attrName>
                                        </p:attrNameLst>
                                      </p:cBhvr>
                                      <p:tavLst>
                                        <p:tav tm="0">
                                          <p:val>
                                            <p:strVal val="#ppt_w*0.05"/>
                                          </p:val>
                                        </p:tav>
                                        <p:tav tm="100000">
                                          <p:val>
                                            <p:strVal val="#ppt_w"/>
                                          </p:val>
                                        </p:tav>
                                      </p:tavLst>
                                    </p:anim>
                                    <p:anim calcmode="lin" valueType="num">
                                      <p:cBhvr>
                                        <p:cTn id="68" dur="500" fill="hold"/>
                                        <p:tgtEl>
                                          <p:spTgt spid="39977">
                                            <p:txEl>
                                              <p:charRg st="0" end="9"/>
                                            </p:txEl>
                                          </p:spTgt>
                                        </p:tgtEl>
                                        <p:attrNameLst>
                                          <p:attrName>ppt_h</p:attrName>
                                        </p:attrNameLst>
                                      </p:cBhvr>
                                      <p:tavLst>
                                        <p:tav tm="0">
                                          <p:val>
                                            <p:strVal val="#ppt_h"/>
                                          </p:val>
                                        </p:tav>
                                        <p:tav tm="100000">
                                          <p:val>
                                            <p:strVal val="#ppt_h"/>
                                          </p:val>
                                        </p:tav>
                                      </p:tavLst>
                                    </p:anim>
                                    <p:anim calcmode="lin" valueType="num">
                                      <p:cBhvr>
                                        <p:cTn id="69" dur="500" fill="hold"/>
                                        <p:tgtEl>
                                          <p:spTgt spid="39977">
                                            <p:txEl>
                                              <p:charRg st="0" end="9"/>
                                            </p:txEl>
                                          </p:spTgt>
                                        </p:tgtEl>
                                        <p:attrNameLst>
                                          <p:attrName>ppt_x</p:attrName>
                                        </p:attrNameLst>
                                      </p:cBhvr>
                                      <p:tavLst>
                                        <p:tav tm="0">
                                          <p:val>
                                            <p:strVal val="#ppt_x-.2"/>
                                          </p:val>
                                        </p:tav>
                                        <p:tav tm="100000">
                                          <p:val>
                                            <p:strVal val="#ppt_x"/>
                                          </p:val>
                                        </p:tav>
                                      </p:tavLst>
                                    </p:anim>
                                    <p:anim calcmode="lin" valueType="num">
                                      <p:cBhvr>
                                        <p:cTn id="70" dur="500" fill="hold"/>
                                        <p:tgtEl>
                                          <p:spTgt spid="39977">
                                            <p:txEl>
                                              <p:charRg st="0" end="9"/>
                                            </p:txEl>
                                          </p:spTgt>
                                        </p:tgtEl>
                                        <p:attrNameLst>
                                          <p:attrName>ppt_y</p:attrName>
                                        </p:attrNameLst>
                                      </p:cBhvr>
                                      <p:tavLst>
                                        <p:tav tm="0">
                                          <p:val>
                                            <p:strVal val="#ppt_y"/>
                                          </p:val>
                                        </p:tav>
                                        <p:tav tm="100000">
                                          <p:val>
                                            <p:strVal val="#ppt_y"/>
                                          </p:val>
                                        </p:tav>
                                      </p:tavLst>
                                    </p:anim>
                                    <p:animEffect transition="in" filter="fade">
                                      <p:cBhvr>
                                        <p:cTn id="71" dur="500"/>
                                        <p:tgtEl>
                                          <p:spTgt spid="39977">
                                            <p:txEl>
                                              <p:charRg st="0" end="9"/>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0" presetClass="entr" presetSubtype="0" fill="hold" nodeType="clickEffect">
                                  <p:stCondLst>
                                    <p:cond delay="0"/>
                                  </p:stCondLst>
                                  <p:childTnLst>
                                    <p:set>
                                      <p:cBhvr>
                                        <p:cTn id="75" dur="1" fill="hold">
                                          <p:stCondLst>
                                            <p:cond delay="0"/>
                                          </p:stCondLst>
                                        </p:cTn>
                                        <p:tgtEl>
                                          <p:spTgt spid="39958">
                                            <p:txEl>
                                              <p:charRg st="0" end="78"/>
                                            </p:txEl>
                                          </p:spTgt>
                                        </p:tgtEl>
                                        <p:attrNameLst>
                                          <p:attrName>style.visibility</p:attrName>
                                        </p:attrNameLst>
                                      </p:cBhvr>
                                      <p:to>
                                        <p:strVal val="visible"/>
                                      </p:to>
                                    </p:set>
                                    <p:animEffect transition="in" filter="wedge">
                                      <p:cBhvr>
                                        <p:cTn id="76" dur="2000"/>
                                        <p:tgtEl>
                                          <p:spTgt spid="39958">
                                            <p:txEl>
                                              <p:charRg st="0" end="7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41985"/>
          <p:cNvSpPr>
            <a:spLocks noGrp="1"/>
          </p:cNvSpPr>
          <p:nvPr>
            <p:ph type="title"/>
          </p:nvPr>
        </p:nvSpPr>
        <p:spPr>
          <a:xfrm>
            <a:off x="381000" y="228600"/>
            <a:ext cx="8229600" cy="1143000"/>
          </a:xfrm>
        </p:spPr>
        <p:txBody>
          <a:bodyPr anchor="ctr"/>
          <a:p>
            <a:r>
              <a:rPr lang="zh-CN" altLang="en-US" sz="6600" b="1" dirty="0">
                <a:solidFill>
                  <a:srgbClr val="FF3300"/>
                </a:solidFill>
                <a:ea typeface="华文彩云" panose="02010800040101010101" pitchFamily="2" charset="-122"/>
              </a:rPr>
              <a:t>阅读要求</a:t>
            </a:r>
            <a:endParaRPr lang="zh-CN" altLang="en-US" sz="6600" b="1" dirty="0">
              <a:solidFill>
                <a:srgbClr val="FF3300"/>
              </a:solidFill>
              <a:ea typeface="华文彩云" panose="02010800040101010101" pitchFamily="2" charset="-122"/>
            </a:endParaRPr>
          </a:p>
        </p:txBody>
      </p:sp>
      <p:sp>
        <p:nvSpPr>
          <p:cNvPr id="20482" name="文本占位符 41986"/>
          <p:cNvSpPr>
            <a:spLocks noGrp="1"/>
          </p:cNvSpPr>
          <p:nvPr>
            <p:ph idx="1"/>
          </p:nvPr>
        </p:nvSpPr>
        <p:spPr>
          <a:xfrm>
            <a:off x="0" y="1676400"/>
            <a:ext cx="9144000" cy="4525963"/>
          </a:xfrm>
        </p:spPr>
        <p:txBody>
          <a:bodyPr anchor="t"/>
          <a:p>
            <a:pPr>
              <a:buNone/>
            </a:pPr>
            <a:r>
              <a:rPr lang="zh-CN" altLang="en-US" sz="4000" b="1" dirty="0">
                <a:solidFill>
                  <a:srgbClr val="0000FF"/>
                </a:solidFill>
              </a:rPr>
              <a:t>阅读书目：余华</a:t>
            </a:r>
            <a:r>
              <a:rPr lang="en-US" altLang="zh-CN" sz="4000" b="1">
                <a:solidFill>
                  <a:srgbClr val="0000FF"/>
                </a:solidFill>
              </a:rPr>
              <a:t>《</a:t>
            </a:r>
            <a:r>
              <a:rPr lang="zh-CN" altLang="en-US" sz="4000" b="1" dirty="0">
                <a:solidFill>
                  <a:srgbClr val="0000FF"/>
                </a:solidFill>
              </a:rPr>
              <a:t>活着</a:t>
            </a:r>
            <a:r>
              <a:rPr lang="en-US" altLang="zh-CN" sz="4000" b="1">
                <a:solidFill>
                  <a:srgbClr val="0000FF"/>
                </a:solidFill>
              </a:rPr>
              <a:t>》</a:t>
            </a:r>
            <a:endParaRPr lang="en-US" altLang="zh-CN" sz="4000" b="1">
              <a:solidFill>
                <a:srgbClr val="0000FF"/>
              </a:solidFill>
            </a:endParaRPr>
          </a:p>
          <a:p>
            <a:pPr>
              <a:buNone/>
            </a:pPr>
            <a:r>
              <a:rPr lang="zh-CN" altLang="en-US" sz="4000" b="1" dirty="0">
                <a:solidFill>
                  <a:srgbClr val="0000FF"/>
                </a:solidFill>
              </a:rPr>
              <a:t>时间限定：一节课</a:t>
            </a:r>
            <a:endParaRPr lang="zh-CN" altLang="en-US" sz="4000" b="1" dirty="0">
              <a:solidFill>
                <a:srgbClr val="0000FF"/>
              </a:solidFill>
            </a:endParaRPr>
          </a:p>
          <a:p>
            <a:pPr>
              <a:buNone/>
            </a:pPr>
            <a:r>
              <a:rPr lang="zh-CN" altLang="en-US" sz="4000" b="1" dirty="0">
                <a:solidFill>
                  <a:srgbClr val="0000FF"/>
                </a:solidFill>
              </a:rPr>
              <a:t>温馨提示：</a:t>
            </a:r>
            <a:endParaRPr lang="zh-CN" altLang="en-US" sz="4000" b="1" dirty="0">
              <a:solidFill>
                <a:srgbClr val="0000FF"/>
              </a:solidFill>
            </a:endParaRPr>
          </a:p>
          <a:p>
            <a:pPr>
              <a:buNone/>
            </a:pPr>
            <a:r>
              <a:rPr lang="en-US" altLang="zh-CN" sz="4000" b="1">
                <a:solidFill>
                  <a:srgbClr val="0000FF"/>
                </a:solidFill>
              </a:rPr>
              <a:t>1</a:t>
            </a:r>
            <a:r>
              <a:rPr lang="zh-CN" altLang="en-US" sz="4000" b="1" dirty="0">
                <a:solidFill>
                  <a:srgbClr val="0000FF"/>
                </a:solidFill>
              </a:rPr>
              <a:t>、认真读书，遵守课堂纪律。</a:t>
            </a:r>
            <a:endParaRPr lang="zh-CN" altLang="en-US" sz="4000" b="1" dirty="0">
              <a:solidFill>
                <a:srgbClr val="0000FF"/>
              </a:solidFill>
            </a:endParaRPr>
          </a:p>
          <a:p>
            <a:pPr>
              <a:buNone/>
            </a:pPr>
            <a:r>
              <a:rPr lang="en-US" altLang="zh-CN" sz="4000" b="1">
                <a:solidFill>
                  <a:srgbClr val="0000FF"/>
                </a:solidFill>
              </a:rPr>
              <a:t>2</a:t>
            </a:r>
            <a:r>
              <a:rPr lang="zh-CN" altLang="en-US" sz="4000" b="1" dirty="0">
                <a:solidFill>
                  <a:srgbClr val="0000FF"/>
                </a:solidFill>
              </a:rPr>
              <a:t>、爱惜图书，做好读书笔记。</a:t>
            </a:r>
            <a:endParaRPr lang="zh-CN" altLang="en-US" sz="4000" b="1" dirty="0">
              <a:solidFill>
                <a:srgbClr val="0000FF"/>
              </a:solidFill>
            </a:endParaRPr>
          </a:p>
          <a:p>
            <a:pPr>
              <a:buNone/>
            </a:pPr>
            <a:r>
              <a:rPr lang="en-US" altLang="zh-CN" sz="4000" b="1">
                <a:solidFill>
                  <a:srgbClr val="0000FF"/>
                </a:solidFill>
              </a:rPr>
              <a:t>3</a:t>
            </a:r>
            <a:r>
              <a:rPr lang="zh-CN" altLang="en-US" sz="4000" b="1" dirty="0">
                <a:solidFill>
                  <a:srgbClr val="0000FF"/>
                </a:solidFill>
              </a:rPr>
              <a:t>、积极思考，激情交流。</a:t>
            </a:r>
            <a:endParaRPr lang="zh-CN" altLang="en-US" sz="4000" b="1" dirty="0">
              <a:solidFill>
                <a:srgbClr val="0000FF"/>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22960" y="99695"/>
            <a:ext cx="7543800" cy="718185"/>
          </a:xfrm>
        </p:spPr>
        <p:txBody>
          <a:bodyPr>
            <a:normAutofit fontScale="90000"/>
          </a:bodyPr>
          <a:p>
            <a:r>
              <a:rPr lang="zh-CN" altLang="zh-CN"/>
              <a:t>问题导读：</a:t>
            </a:r>
            <a:endParaRPr lang="zh-CN" altLang="zh-CN"/>
          </a:p>
        </p:txBody>
      </p:sp>
      <p:sp>
        <p:nvSpPr>
          <p:cNvPr id="3" name="内容占位符 2"/>
          <p:cNvSpPr>
            <a:spLocks noGrp="1"/>
          </p:cNvSpPr>
          <p:nvPr>
            <p:ph idx="1"/>
          </p:nvPr>
        </p:nvSpPr>
        <p:spPr>
          <a:xfrm>
            <a:off x="117475" y="817880"/>
            <a:ext cx="8402320" cy="5020310"/>
          </a:xfrm>
        </p:spPr>
        <p:txBody>
          <a:bodyPr>
            <a:noAutofit/>
          </a:bodyPr>
          <a:p>
            <a:r>
              <a:rPr lang="zh-CN" altLang="en-US" sz="2100" b="1"/>
              <a:t>1.出示人物关系图（以福贵为中心的人物关系图）</a:t>
            </a:r>
            <a:endParaRPr lang="zh-CN" altLang="en-US" sz="2100" b="1"/>
          </a:p>
          <a:p>
            <a:r>
              <a:rPr lang="zh-CN" altLang="en-US" sz="2100" b="1"/>
              <a:t>2.出示福贵的人生轨迹图</a:t>
            </a:r>
            <a:endParaRPr lang="zh-CN" altLang="en-US" sz="2100" b="1"/>
          </a:p>
          <a:p>
            <a:r>
              <a:rPr lang="zh-CN" altLang="en-US" sz="2100" b="1"/>
              <a:t>3.结合历史，说说小说所处的时代背景（任意截取一个情节背景进行探究）</a:t>
            </a:r>
            <a:endParaRPr lang="zh-CN" altLang="en-US" sz="2100" b="1"/>
          </a:p>
          <a:p>
            <a:r>
              <a:rPr lang="zh-CN" altLang="en-US" sz="2100" b="1"/>
              <a:t>4.作者讲述了一个又一个死亡的故事，为什么还要以“活着”为题？</a:t>
            </a:r>
            <a:endParaRPr lang="zh-CN" altLang="en-US" sz="2100" b="1"/>
          </a:p>
          <a:p>
            <a:r>
              <a:rPr lang="zh-CN" altLang="en-US" sz="2100" b="1"/>
              <a:t>5.作品中那么多人悲情的死亡，面对亲人的离世，福贵为何仍如此淡然？</a:t>
            </a:r>
            <a:endParaRPr lang="zh-CN" altLang="en-US" sz="2100" b="1"/>
          </a:p>
          <a:p>
            <a:r>
              <a:rPr lang="zh-CN" altLang="en-US" sz="2100" b="1"/>
              <a:t>以上两个问题主要是对本部作品主题的探究</a:t>
            </a:r>
            <a:endParaRPr lang="zh-CN" altLang="en-US" sz="2100" b="1"/>
          </a:p>
          <a:p>
            <a:r>
              <a:rPr lang="zh-CN" altLang="en-US" sz="2100" b="1"/>
              <a:t>6.小说的叙事视角有何特点？</a:t>
            </a:r>
            <a:endParaRPr lang="zh-CN" altLang="en-US" sz="2100" b="1"/>
          </a:p>
          <a:p>
            <a:r>
              <a:rPr lang="zh-CN" altLang="en-US" sz="2100" b="1"/>
              <a:t>（结合前序言思考）</a:t>
            </a:r>
            <a:endParaRPr lang="zh-CN" altLang="en-US" sz="2100" b="1"/>
          </a:p>
          <a:p>
            <a:r>
              <a:rPr lang="zh-CN" altLang="en-US" sz="2100" b="1"/>
              <a:t>7.根据人生轨迹图仿照章回体小说拟写标题（选择人生中大事件、人生转折点）</a:t>
            </a:r>
            <a:endParaRPr lang="zh-CN" altLang="en-US" sz="2100" b="1"/>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4"/>
          <p:cNvPicPr>
            <a:picLocks noChangeAspect="1"/>
          </p:cNvPicPr>
          <p:nvPr/>
        </p:nvPicPr>
        <p:blipFill>
          <a:blip r:embed="rId1" cstate="print"/>
          <a:srcRect l="10040"/>
          <a:stretch>
            <a:fillRect/>
          </a:stretch>
        </p:blipFill>
        <p:spPr>
          <a:xfrm>
            <a:off x="455930" y="277495"/>
            <a:ext cx="2133600" cy="2635250"/>
          </a:xfrm>
          <a:prstGeom prst="rect">
            <a:avLst/>
          </a:prstGeom>
          <a:noFill/>
          <a:ln w="9525">
            <a:noFill/>
          </a:ln>
          <a:effectLst>
            <a:softEdge rad="50800"/>
          </a:effectLst>
        </p:spPr>
      </p:pic>
      <p:pic>
        <p:nvPicPr>
          <p:cNvPr id="23555" name="Picture 13" descr="活着[20100420-2339122]"/>
          <p:cNvPicPr>
            <a:picLocks noChangeAspect="1"/>
          </p:cNvPicPr>
          <p:nvPr/>
        </p:nvPicPr>
        <p:blipFill>
          <a:blip r:embed="rId2" cstate="print"/>
          <a:srcRect l="27236" r="-1175" b="681"/>
          <a:stretch>
            <a:fillRect/>
          </a:stretch>
        </p:blipFill>
        <p:spPr>
          <a:xfrm>
            <a:off x="3033077" y="325784"/>
            <a:ext cx="2259330" cy="2635250"/>
          </a:xfrm>
          <a:prstGeom prst="rect">
            <a:avLst/>
          </a:prstGeom>
          <a:noFill/>
          <a:ln w="9525">
            <a:noFill/>
          </a:ln>
          <a:effectLst>
            <a:softEdge rad="50800"/>
          </a:effectLst>
        </p:spPr>
      </p:pic>
      <p:pic>
        <p:nvPicPr>
          <p:cNvPr id="25601" name="Picture 4" descr="活着[20100421-2108331]"/>
          <p:cNvPicPr>
            <a:picLocks noChangeAspect="1"/>
          </p:cNvPicPr>
          <p:nvPr/>
        </p:nvPicPr>
        <p:blipFill>
          <a:blip r:embed="rId3" cstate="print"/>
          <a:srcRect l="21039" t="781" r="21750" b="781"/>
          <a:stretch>
            <a:fillRect/>
          </a:stretch>
        </p:blipFill>
        <p:spPr>
          <a:xfrm>
            <a:off x="455930" y="3331830"/>
            <a:ext cx="2175510" cy="2693035"/>
          </a:xfrm>
          <a:prstGeom prst="rect">
            <a:avLst/>
          </a:prstGeom>
          <a:noFill/>
          <a:ln w="9525">
            <a:noFill/>
          </a:ln>
          <a:effectLst>
            <a:softEdge rad="50800"/>
          </a:effectLst>
        </p:spPr>
      </p:pic>
      <p:pic>
        <p:nvPicPr>
          <p:cNvPr id="26625" name="Picture 4" descr="活着下集DVD国语中[20100422-1035472]"/>
          <p:cNvPicPr>
            <a:picLocks noChangeAspect="1"/>
          </p:cNvPicPr>
          <p:nvPr/>
        </p:nvPicPr>
        <p:blipFill>
          <a:blip r:embed="rId4" cstate="print"/>
          <a:srcRect l="6413" t="7616" r="42817" b="13724"/>
          <a:stretch>
            <a:fillRect/>
          </a:stretch>
        </p:blipFill>
        <p:spPr>
          <a:xfrm>
            <a:off x="3015297" y="3337782"/>
            <a:ext cx="2259330" cy="2693670"/>
          </a:xfrm>
          <a:prstGeom prst="rect">
            <a:avLst/>
          </a:prstGeom>
          <a:noFill/>
          <a:ln w="9525">
            <a:noFill/>
          </a:ln>
          <a:effectLst>
            <a:softEdge rad="50800"/>
          </a:effectLst>
        </p:spPr>
      </p:pic>
      <p:pic>
        <p:nvPicPr>
          <p:cNvPr id="27649" name="Picture 4" descr="活着下集DVD国语中[20100422-1035001]"/>
          <p:cNvPicPr>
            <a:picLocks noChangeAspect="1"/>
          </p:cNvPicPr>
          <p:nvPr/>
        </p:nvPicPr>
        <p:blipFill>
          <a:blip r:embed="rId5" cstate="print"/>
          <a:srcRect l="16536" t="6160" r="9062" b="17844"/>
          <a:stretch>
            <a:fillRect/>
          </a:stretch>
        </p:blipFill>
        <p:spPr>
          <a:xfrm>
            <a:off x="5734367" y="3308334"/>
            <a:ext cx="2170430" cy="2692400"/>
          </a:xfrm>
          <a:prstGeom prst="rect">
            <a:avLst/>
          </a:prstGeom>
          <a:noFill/>
          <a:ln w="9525">
            <a:noFill/>
          </a:ln>
          <a:effectLst>
            <a:softEdge rad="50800"/>
          </a:effectLst>
        </p:spPr>
      </p:pic>
      <p:pic>
        <p:nvPicPr>
          <p:cNvPr id="9" name="图片 8" descr="[迅雷下载www.XunBo.[01_34_53][20180914-101529-0]"/>
          <p:cNvPicPr>
            <a:picLocks noChangeAspect="1"/>
          </p:cNvPicPr>
          <p:nvPr/>
        </p:nvPicPr>
        <p:blipFill>
          <a:blip r:embed="rId6"/>
          <a:stretch>
            <a:fillRect/>
          </a:stretch>
        </p:blipFill>
        <p:spPr>
          <a:xfrm>
            <a:off x="5735955" y="330968"/>
            <a:ext cx="2171700" cy="2635250"/>
          </a:xfrm>
          <a:prstGeom prst="rect">
            <a:avLst/>
          </a:prstGeom>
          <a:noFill/>
          <a:ln w="9525">
            <a:noFill/>
          </a:ln>
          <a:effectLst>
            <a:softEdge rad="50800"/>
          </a:effectLst>
        </p:spPr>
      </p:pic>
      <p:grpSp>
        <p:nvGrpSpPr>
          <p:cNvPr id="10" name="组合 9"/>
          <p:cNvGrpSpPr/>
          <p:nvPr/>
        </p:nvGrpSpPr>
        <p:grpSpPr>
          <a:xfrm>
            <a:off x="8098790" y="404664"/>
            <a:ext cx="1045210" cy="922020"/>
            <a:chOff x="12337" y="559"/>
            <a:chExt cx="1646" cy="1452"/>
          </a:xfrm>
        </p:grpSpPr>
        <p:sp>
          <p:nvSpPr>
            <p:cNvPr id="19458" name="TextBox 3"/>
            <p:cNvSpPr txBox="1">
              <a:spLocks noChangeArrowheads="1"/>
            </p:cNvSpPr>
            <p:nvPr/>
          </p:nvSpPr>
          <p:spPr bwMode="auto">
            <a:xfrm>
              <a:off x="12337" y="559"/>
              <a:ext cx="1343" cy="1452"/>
            </a:xfrm>
            <a:prstGeom prst="rect">
              <a:avLst/>
            </a:prstGeom>
            <a:noFill/>
            <a:ln w="9525">
              <a:noFill/>
              <a:miter lim="800000"/>
            </a:ln>
            <a:effectLst>
              <a:outerShdw blurRad="63500" dist="38100" dir="2700000" algn="tl" rotWithShape="0">
                <a:prstClr val="black">
                  <a:alpha val="40000"/>
                </a:prstClr>
              </a:outerShdw>
            </a:effectLst>
          </p:spPr>
          <p:txBody>
            <a:bodyPr wrap="square">
              <a:spAutoFit/>
            </a:bodyPr>
            <a:lstStyle/>
            <a:p>
              <a:pPr lvl="0" eaLnBrk="1" fontAlgn="base" hangingPunct="1"/>
              <a:r>
                <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rPr>
                <a:t>活</a:t>
              </a:r>
              <a:endParaRPr lang="zh-CN" altLang="en-US" sz="5400" strike="noStrike" noProof="1">
                <a:solidFill>
                  <a:srgbClr val="C45F44"/>
                </a:solidFill>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sp>
          <p:nvSpPr>
            <p:cNvPr id="11" name="TextBox 6"/>
            <p:cNvSpPr txBox="1">
              <a:spLocks noChangeArrowheads="1"/>
            </p:cNvSpPr>
            <p:nvPr/>
          </p:nvSpPr>
          <p:spPr bwMode="auto">
            <a:xfrm>
              <a:off x="12971" y="914"/>
              <a:ext cx="1013" cy="1016"/>
            </a:xfrm>
            <a:prstGeom prst="rect">
              <a:avLst/>
            </a:prstGeom>
            <a:noFill/>
            <a:ln w="9525">
              <a:noFill/>
              <a:miter lim="800000"/>
            </a:ln>
            <a:effectLst>
              <a:outerShdw blurRad="50800" dist="38100" dir="2700000" algn="tl" rotWithShape="0">
                <a:prstClr val="black">
                  <a:alpha val="40000"/>
                </a:prstClr>
              </a:outerShdw>
            </a:effectLst>
          </p:spPr>
          <p:txBody>
            <a:bodyPr wrap="square">
              <a:spAutoFit/>
            </a:bodyPr>
            <a:lstStyle/>
            <a:p>
              <a:pPr lvl="0" eaLnBrk="1" fontAlgn="base" hangingPunct="1"/>
              <a:r>
                <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rPr>
                <a:t>着</a:t>
              </a:r>
              <a:endParaRPr lang="zh-CN" altLang="en-US" sz="3600" strike="noStrike" noProof="1">
                <a:effectLst>
                  <a:outerShdw blurRad="38100" dist="38100" dir="2700000">
                    <a:srgbClr val="C0C0C0"/>
                  </a:outerShdw>
                </a:effectLst>
                <a:latin typeface="华文行楷" panose="02010800040101010101" pitchFamily="2" charset="-122"/>
                <a:ea typeface="华文行楷" panose="02010800040101010101" pitchFamily="2" charset="-122"/>
                <a:cs typeface="+mn-ea"/>
              </a:endParaRP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1500"/>
                                        <p:tgtEl>
                                          <p:spTgt spid="20483"/>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3555"/>
                                        </p:tgtEl>
                                        <p:attrNameLst>
                                          <p:attrName>style.visibility</p:attrName>
                                        </p:attrNameLst>
                                      </p:cBhvr>
                                      <p:to>
                                        <p:strVal val="visible"/>
                                      </p:to>
                                    </p:set>
                                    <p:animEffect transition="in" filter="fade">
                                      <p:cBhvr>
                                        <p:cTn id="11" dur="1500"/>
                                        <p:tgtEl>
                                          <p:spTgt spid="23555"/>
                                        </p:tgtEl>
                                      </p:cBhvr>
                                    </p:animEffect>
                                  </p:childTnLst>
                                </p:cTn>
                              </p:par>
                            </p:childTnLst>
                          </p:cTn>
                        </p:par>
                        <p:par>
                          <p:cTn id="12" fill="hold">
                            <p:stCondLst>
                              <p:cond delay="3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500"/>
                                        <p:tgtEl>
                                          <p:spTgt spid="9"/>
                                        </p:tgtEl>
                                      </p:cBhvr>
                                    </p:animEffect>
                                  </p:childTnLst>
                                </p:cTn>
                              </p:par>
                            </p:childTnLst>
                          </p:cTn>
                        </p:par>
                        <p:par>
                          <p:cTn id="16" fill="hold">
                            <p:stCondLst>
                              <p:cond delay="4500"/>
                            </p:stCondLst>
                            <p:childTnLst>
                              <p:par>
                                <p:cTn id="17" presetID="10" presetClass="entr" presetSubtype="0" fill="hold" nodeType="afterEffect">
                                  <p:stCondLst>
                                    <p:cond delay="0"/>
                                  </p:stCondLst>
                                  <p:childTnLst>
                                    <p:set>
                                      <p:cBhvr>
                                        <p:cTn id="18" dur="1" fill="hold">
                                          <p:stCondLst>
                                            <p:cond delay="0"/>
                                          </p:stCondLst>
                                        </p:cTn>
                                        <p:tgtEl>
                                          <p:spTgt spid="25601"/>
                                        </p:tgtEl>
                                        <p:attrNameLst>
                                          <p:attrName>style.visibility</p:attrName>
                                        </p:attrNameLst>
                                      </p:cBhvr>
                                      <p:to>
                                        <p:strVal val="visible"/>
                                      </p:to>
                                    </p:set>
                                    <p:animEffect transition="in" filter="fade">
                                      <p:cBhvr>
                                        <p:cTn id="19" dur="1500"/>
                                        <p:tgtEl>
                                          <p:spTgt spid="25601"/>
                                        </p:tgtEl>
                                      </p:cBhvr>
                                    </p:animEffect>
                                  </p:childTnLst>
                                </p:cTn>
                              </p:par>
                            </p:childTnLst>
                          </p:cTn>
                        </p:par>
                        <p:par>
                          <p:cTn id="20" fill="hold">
                            <p:stCondLst>
                              <p:cond delay="6000"/>
                            </p:stCondLst>
                            <p:childTnLst>
                              <p:par>
                                <p:cTn id="21" presetID="10" presetClass="entr" presetSubtype="0" fill="hold" nodeType="afterEffect">
                                  <p:stCondLst>
                                    <p:cond delay="0"/>
                                  </p:stCondLst>
                                  <p:childTnLst>
                                    <p:set>
                                      <p:cBhvr>
                                        <p:cTn id="22" dur="1" fill="hold">
                                          <p:stCondLst>
                                            <p:cond delay="0"/>
                                          </p:stCondLst>
                                        </p:cTn>
                                        <p:tgtEl>
                                          <p:spTgt spid="26625"/>
                                        </p:tgtEl>
                                        <p:attrNameLst>
                                          <p:attrName>style.visibility</p:attrName>
                                        </p:attrNameLst>
                                      </p:cBhvr>
                                      <p:to>
                                        <p:strVal val="visible"/>
                                      </p:to>
                                    </p:set>
                                    <p:animEffect transition="in" filter="fade">
                                      <p:cBhvr>
                                        <p:cTn id="23" dur="1500"/>
                                        <p:tgtEl>
                                          <p:spTgt spid="26625"/>
                                        </p:tgtEl>
                                      </p:cBhvr>
                                    </p:animEffect>
                                  </p:childTnLst>
                                </p:cTn>
                              </p:par>
                            </p:childTnLst>
                          </p:cTn>
                        </p:par>
                        <p:par>
                          <p:cTn id="24" fill="hold">
                            <p:stCondLst>
                              <p:cond delay="7500"/>
                            </p:stCondLst>
                            <p:childTnLst>
                              <p:par>
                                <p:cTn id="25" presetID="10" presetClass="entr" presetSubtype="0" fill="hold" nodeType="afterEffect">
                                  <p:stCondLst>
                                    <p:cond delay="0"/>
                                  </p:stCondLst>
                                  <p:childTnLst>
                                    <p:set>
                                      <p:cBhvr>
                                        <p:cTn id="26" dur="1" fill="hold">
                                          <p:stCondLst>
                                            <p:cond delay="0"/>
                                          </p:stCondLst>
                                        </p:cTn>
                                        <p:tgtEl>
                                          <p:spTgt spid="27649"/>
                                        </p:tgtEl>
                                        <p:attrNameLst>
                                          <p:attrName>style.visibility</p:attrName>
                                        </p:attrNameLst>
                                      </p:cBhvr>
                                      <p:to>
                                        <p:strVal val="visible"/>
                                      </p:to>
                                    </p:set>
                                    <p:animEffect transition="in" filter="fade">
                                      <p:cBhvr>
                                        <p:cTn id="27" dur="1500"/>
                                        <p:tgtEl>
                                          <p:spTgt spid="27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回顾">
  <a:themeElements>
    <a:clrScheme name="回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0</TotalTime>
  <Words>2897</Words>
  <Application>WPS 演示</Application>
  <PresentationFormat>全屏显示(4:3)</PresentationFormat>
  <Paragraphs>199</Paragraphs>
  <Slides>27</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27</vt:i4>
      </vt:variant>
    </vt:vector>
  </HeadingPairs>
  <TitlesOfParts>
    <vt:vector size="45" baseType="lpstr">
      <vt:lpstr>Arial</vt:lpstr>
      <vt:lpstr>宋体</vt:lpstr>
      <vt:lpstr>Wingdings</vt:lpstr>
      <vt:lpstr>Corbel</vt:lpstr>
      <vt:lpstr>Calibri</vt:lpstr>
      <vt:lpstr>华文行楷</vt:lpstr>
      <vt:lpstr>黑体</vt:lpstr>
      <vt:lpstr>华文楷体</vt:lpstr>
      <vt:lpstr>Times New Roman</vt:lpstr>
      <vt:lpstr>Cambria</vt:lpstr>
      <vt:lpstr>华文彩云</vt:lpstr>
      <vt:lpstr>微软雅黑</vt:lpstr>
      <vt:lpstr>Arial Unicode MS</vt:lpstr>
      <vt:lpstr>隶书</vt:lpstr>
      <vt:lpstr>华文新魏</vt:lpstr>
      <vt:lpstr>楷体</vt:lpstr>
      <vt:lpstr>Calibri Light</vt:lpstr>
      <vt:lpstr>回顾</vt:lpstr>
      <vt:lpstr>PowerPoint 演示文稿</vt:lpstr>
      <vt:lpstr>PowerPoint 演示文稿</vt:lpstr>
      <vt:lpstr>PowerPoint 演示文稿</vt:lpstr>
      <vt:lpstr>PowerPoint 演示文稿</vt:lpstr>
      <vt:lpstr>所获荣誉</vt:lpstr>
      <vt:lpstr>《活着》的评论                             ——各家如是说</vt:lpstr>
      <vt:lpstr>阅读要求</vt:lpstr>
      <vt:lpstr>PowerPoint 演示文稿</vt:lpstr>
      <vt:lpstr>PowerPoint 演示文稿</vt:lpstr>
      <vt:lpstr>PowerPoint 演示文稿</vt:lpstr>
      <vt:lpstr>PowerPoint 演示文稿</vt:lpstr>
      <vt:lpstr>故事梗概</vt:lpstr>
      <vt:lpstr>PowerPoint 演示文稿</vt:lpstr>
      <vt:lpstr>PowerPoint 演示文稿</vt:lpstr>
      <vt:lpstr>交流展示</vt:lpstr>
      <vt:lpstr>作业布置 1、继续阅读《活着》，进一步完善读书笔记。 2、理解文中经典话语，积累写作素材。 3、为本文写一篇读后感，不少于800字。 </vt:lpstr>
      <vt:lpstr>心得交流</vt:lpstr>
      <vt:lpstr>心得感受</vt:lpstr>
      <vt:lpstr>PowerPoint 演示文稿</vt:lpstr>
      <vt:lpstr>PowerPoint 演示文稿</vt:lpstr>
      <vt:lpstr>PowerPoint 演示文稿</vt:lpstr>
      <vt:lpstr>PowerPoint 演示文稿</vt:lpstr>
      <vt:lpstr>PowerPoint 演示文稿</vt:lpstr>
      <vt:lpstr>精彩片段</vt:lpstr>
      <vt:lpstr>作业布置 1、继续阅读《活着》，进一步完善读书笔记。 2、理解文中经典话语，积累写作素材。 3、为本文写一篇读后感，不少于800字。 </vt:lpstr>
      <vt:lpstr>小试身手</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zhuwenxin</dc:creator>
  <cp:lastModifiedBy>紫芸轩</cp:lastModifiedBy>
  <cp:revision>218</cp:revision>
  <dcterms:created xsi:type="dcterms:W3CDTF">2009-10-26T15:33:00Z</dcterms:created>
  <dcterms:modified xsi:type="dcterms:W3CDTF">2019-10-09T03:01:37Z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ZrVquPb2h">
    <vt:lpwstr>NZrVquPb2h6l4ULLGIzlxZIuhcl3mvAa9D1QoJLLOZ17faFojt4ZA9XNgWDd9MPxHWcqSVnXXNwxYBf6wWJSqAzZGdzr5xC2aupiYfvn672MCpPFHxHc2W67mcKFlVSpbuntbW7hrmLjxNngnUJyQqZdniVMuP2afDA82ltLppKGaNzzOuiqckzLu96T0kNBkA3Tcfd1rY8qFj2AImXZxBYV4PDTfzK4C8lAJGnzggZdb85a6vbEnN4JC8PmBkM</vt:lpwstr>
  </property>
  <property fmtid="{D5CDD505-2E9C-101B-9397-08002B2CF9AE}" pid="3" name="KSOProductBuildVer">
    <vt:lpwstr>2052-11.1.0.8986</vt:lpwstr>
  </property>
</Properties>
</file>