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9" r:id="rId4"/>
    <p:sldMasterId id="2147483698" r:id="rId5"/>
    <p:sldMasterId id="2147483718" r:id="rId6"/>
    <p:sldMasterId id="2147483720" r:id="rId7"/>
  </p:sldMasterIdLst>
  <p:notesMasterIdLst>
    <p:notesMasterId r:id="rId8"/>
  </p:notesMasterIdLst>
  <p:sldIdLst>
    <p:sldId id="260" r:id="rId9"/>
    <p:sldId id="261" r:id="rId10"/>
    <p:sldId id="263" r:id="rId11"/>
    <p:sldId id="264" r:id="rId12"/>
    <p:sldId id="287" r:id="rId13"/>
    <p:sldId id="256" r:id="rId14"/>
    <p:sldId id="314" r:id="rId15"/>
    <p:sldId id="315" r:id="rId16"/>
    <p:sldId id="316" r:id="rId17"/>
    <p:sldId id="265" r:id="rId18"/>
    <p:sldId id="266" r:id="rId19"/>
    <p:sldId id="269" r:id="rId20"/>
    <p:sldId id="270" r:id="rId21"/>
    <p:sldId id="271" r:id="rId22"/>
    <p:sldId id="273" r:id="rId23"/>
    <p:sldId id="318" r:id="rId24"/>
    <p:sldId id="275" r:id="rId25"/>
    <p:sldId id="274" r:id="rId26"/>
    <p:sldId id="320" r:id="rId27"/>
    <p:sldId id="321" r:id="rId28"/>
    <p:sldId id="322" r:id="rId29"/>
    <p:sldId id="323" r:id="rId30"/>
    <p:sldId id="276" r:id="rId31"/>
    <p:sldId id="277" r:id="rId32"/>
    <p:sldId id="278" r:id="rId33"/>
    <p:sldId id="334" r:id="rId34"/>
    <p:sldId id="335" r:id="rId35"/>
    <p:sldId id="336" r:id="rId36"/>
    <p:sldId id="285"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0" name="童柳明" initials="TLM" lastIdx="0" clrIdx="1"/>
  <p:cmAuthor id="1" name="user" initials="u"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2.xml" /><Relationship Id="rId11" Type="http://schemas.openxmlformats.org/officeDocument/2006/relationships/slide" Target="slides/slide3.xml" /><Relationship Id="rId12" Type="http://schemas.openxmlformats.org/officeDocument/2006/relationships/slide" Target="slides/slide4.xml" /><Relationship Id="rId13" Type="http://schemas.openxmlformats.org/officeDocument/2006/relationships/slide" Target="slides/slide5.xml" /><Relationship Id="rId14" Type="http://schemas.openxmlformats.org/officeDocument/2006/relationships/slide" Target="slides/slide6.xml" /><Relationship Id="rId15" Type="http://schemas.openxmlformats.org/officeDocument/2006/relationships/slide" Target="slides/slide7.xml" /><Relationship Id="rId16" Type="http://schemas.openxmlformats.org/officeDocument/2006/relationships/slide" Target="slides/slide8.xml" /><Relationship Id="rId17" Type="http://schemas.openxmlformats.org/officeDocument/2006/relationships/slide" Target="slides/slide9.xml" /><Relationship Id="rId18" Type="http://schemas.openxmlformats.org/officeDocument/2006/relationships/slide" Target="slides/slide10.xml" /><Relationship Id="rId19" Type="http://schemas.openxmlformats.org/officeDocument/2006/relationships/slide" Target="slides/slide11.xml" /><Relationship Id="rId2" Type="http://schemas.openxmlformats.org/officeDocument/2006/relationships/slideMaster" Target="slideMasters/slideMaster1.xml" /><Relationship Id="rId20" Type="http://schemas.openxmlformats.org/officeDocument/2006/relationships/slide" Target="slides/slide12.xml" /><Relationship Id="rId21" Type="http://schemas.openxmlformats.org/officeDocument/2006/relationships/slide" Target="slides/slide13.xml" /><Relationship Id="rId22" Type="http://schemas.openxmlformats.org/officeDocument/2006/relationships/slide" Target="slides/slide14.xml" /><Relationship Id="rId23" Type="http://schemas.openxmlformats.org/officeDocument/2006/relationships/slide" Target="slides/slide15.xml" /><Relationship Id="rId24" Type="http://schemas.openxmlformats.org/officeDocument/2006/relationships/slide" Target="slides/slide16.xml" /><Relationship Id="rId25" Type="http://schemas.openxmlformats.org/officeDocument/2006/relationships/slide" Target="slides/slide17.xml" /><Relationship Id="rId26" Type="http://schemas.openxmlformats.org/officeDocument/2006/relationships/slide" Target="slides/slide18.xml" /><Relationship Id="rId27" Type="http://schemas.openxmlformats.org/officeDocument/2006/relationships/slide" Target="slides/slide19.xml" /><Relationship Id="rId28" Type="http://schemas.openxmlformats.org/officeDocument/2006/relationships/slide" Target="slides/slide20.xml" /><Relationship Id="rId29" Type="http://schemas.openxmlformats.org/officeDocument/2006/relationships/slide" Target="slides/slide21.xml" /><Relationship Id="rId3" Type="http://schemas.openxmlformats.org/officeDocument/2006/relationships/slideMaster" Target="slideMasters/slideMaster2.xml" /><Relationship Id="rId30" Type="http://schemas.openxmlformats.org/officeDocument/2006/relationships/slide" Target="slides/slide22.xml" /><Relationship Id="rId31" Type="http://schemas.openxmlformats.org/officeDocument/2006/relationships/slide" Target="slides/slide23.xml" /><Relationship Id="rId32" Type="http://schemas.openxmlformats.org/officeDocument/2006/relationships/slide" Target="slides/slide24.xml" /><Relationship Id="rId33" Type="http://schemas.openxmlformats.org/officeDocument/2006/relationships/slide" Target="slides/slide25.xml" /><Relationship Id="rId34" Type="http://schemas.openxmlformats.org/officeDocument/2006/relationships/slide" Target="slides/slide26.xml" /><Relationship Id="rId35" Type="http://schemas.openxmlformats.org/officeDocument/2006/relationships/slide" Target="slides/slide27.xml" /><Relationship Id="rId36" Type="http://schemas.openxmlformats.org/officeDocument/2006/relationships/slide" Target="slides/slide28.xml" /><Relationship Id="rId37" Type="http://schemas.openxmlformats.org/officeDocument/2006/relationships/slide" Target="slides/slide29.xml" /><Relationship Id="rId38" Type="http://schemas.openxmlformats.org/officeDocument/2006/relationships/tags" Target="tags/tag601.xml" /><Relationship Id="rId39" Type="http://schemas.openxmlformats.org/officeDocument/2006/relationships/presProps" Target="presProps.xml" /><Relationship Id="rId4" Type="http://schemas.openxmlformats.org/officeDocument/2006/relationships/slideMaster" Target="slideMasters/slideMaster3.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Master" Target="slideMasters/slideMaster4.xml" /><Relationship Id="rId6" Type="http://schemas.openxmlformats.org/officeDocument/2006/relationships/slideMaster" Target="slideMasters/slideMaster5.xml" /><Relationship Id="rId7" Type="http://schemas.openxmlformats.org/officeDocument/2006/relationships/slideMaster" Target="slideMasters/slideMaster6.xml" /><Relationship Id="rId8" Type="http://schemas.openxmlformats.org/officeDocument/2006/relationships/notesMaster" Target="notesMasters/notesMaster1.xml" /><Relationship Id="rId9" Type="http://schemas.openxmlformats.org/officeDocument/2006/relationships/slide" Target="slides/slide1.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7.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2337" name="灯片编号占位符 1"/>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Arial" panose="020b0604020202020204" pitchFamily="34" charset="0"/>
                <a:ea typeface="宋体" panose="02010600030101010101" pitchFamily="2" charset="-122"/>
              </a:rPr>
              <a:t>2</a:t>
            </a:fld>
            <a:endParaRPr lang="zh-CN" altLang="en-US" sz="1200">
              <a:latin typeface="Arial" panose="020b0604020202020204" pitchFamily="34" charset="0"/>
              <a:ea typeface="宋体" panose="02010600030101010101" pitchFamily="2" charset="-122"/>
            </a:endParaRPr>
          </a:p>
        </p:txBody>
      </p:sp>
      <p:sp>
        <p:nvSpPr>
          <p:cNvPr id="142338" name="幻灯片图像占位符 1"/>
          <p:cNvSpPr>
            <a:spLocks noGrp="1" noRot="1" noChangeAspect="1" noTextEdit="1"/>
          </p:cNvSpPr>
          <p:nvPr>
            <p:ph type="sldImg" idx="1"/>
          </p:nvPr>
        </p:nvSpPr>
        <p:spPr/>
      </p:sp>
      <p:sp>
        <p:nvSpPr>
          <p:cNvPr id="142339" name="备注占位符 2"/>
          <p:cNvSpPr>
            <a:spLocks noGrp="1"/>
          </p:cNvSpPr>
          <p:nvPr>
            <p:ph type="body" idx="2"/>
          </p:nvPr>
        </p:nvSpPr>
        <p:spPr/>
        <p:txBody>
          <a:bodyPr wrap="square" lIns="91440" tIns="45720" rIns="91440" bIns="45720" anchor="t" anchorCtr="0"/>
          <a:lstStyle/>
          <a:p>
            <a:pPr lvl="0">
              <a:spcBef>
                <a:spcPct val="0"/>
              </a:spcBef>
            </a:pPr>
            <a:endParaRPr lang="zh-CN" altLang="zh-CN"/>
          </a:p>
        </p:txBody>
      </p:sp>
      <p:sp>
        <p:nvSpPr>
          <p:cNvPr id="142340" name="灯片编号占位符 3"/>
          <p:cNvSpPr txBox="1">
            <a:spLocks noGrp="1"/>
          </p:cNvSpPr>
          <p:nvPr/>
        </p:nvSpPr>
        <p:spPr>
          <a:xfrm>
            <a:off x="3884613" y="8685213"/>
            <a:ext cx="2971800" cy="457200"/>
          </a:xfrm>
          <a:prstGeom prst="rect">
            <a:avLst/>
          </a:prstGeom>
          <a:noFill/>
          <a:ln w="9525">
            <a:noFill/>
          </a:ln>
        </p:spPr>
        <p:txBody>
          <a:bodyPr anchor="b" anchorCtr="0"/>
          <a:lstStyle/>
          <a:p>
            <a:pPr lvl="0" algn="r"/>
            <a:fld id="{9A0DB2DC-4C9A-4742-B13C-FB6460FD3503}" type="slidenum">
              <a:rPr lang="zh-CN" altLang="en-US" sz="1200">
                <a:latin typeface="Calibri"/>
                <a:ea typeface="华文楷体" charset="-122"/>
              </a:rPr>
              <a:t>2</a:t>
            </a:fld>
            <a:endParaRPr lang="zh-CN" altLang="en-US" sz="1200">
              <a:latin typeface="Calibri"/>
              <a:ea typeface="华文楷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15</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24</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25</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26</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8481" name="幻灯片图像占位符 1"/>
          <p:cNvSpPr>
            <a:spLocks noGrp="1" noRot="1" noChangeAspect="1"/>
          </p:cNvSpPr>
          <p:nvPr>
            <p:ph type="sldImg"/>
          </p:nvPr>
        </p:nvSpPr>
        <p:spPr/>
      </p:sp>
      <p:sp>
        <p:nvSpPr>
          <p:cNvPr id="148482" name="备注占位符 2"/>
          <p:cNvSpPr>
            <a:spLocks noGrp="1"/>
          </p:cNvSpPr>
          <p:nvPr>
            <p:ph type="body" idx="1"/>
          </p:nvPr>
        </p:nvSpPr>
        <p:spPr/>
        <p:txBody>
          <a:bodyPr lIns="91440" tIns="45720" rIns="91440" bIns="45720" anchor="t" anchorCtr="0"/>
          <a:lstStyle/>
          <a:p>
            <a:pPr lvl="0"/>
            <a:endParaRPr lang="zh-CN" altLang="en-US"/>
          </a:p>
        </p:txBody>
      </p:sp>
      <p:sp>
        <p:nvSpPr>
          <p:cNvPr id="14848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nchorCtr="0"/>
          <a:lstStyle/>
          <a:p>
            <a:pPr lvl="0" algn="r"/>
            <a:fld id="{9A0DB2DC-4C9A-4742-B13C-FB6460FD3503}" type="slidenum">
              <a:rPr lang="zh-CN" altLang="en-US" sz="1200">
                <a:latin typeface="Arial" panose="020b0604020202020204" pitchFamily="34" charset="0"/>
                <a:ea typeface="宋体" panose="02010600030101010101" pitchFamily="2" charset="-122"/>
              </a:rPr>
              <a:t>5</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28</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tags" Target="../tags/tag12.xml" /><Relationship Id="rId14" Type="http://schemas.openxmlformats.org/officeDocument/2006/relationships/tags" Target="../tags/tag13.xml" /><Relationship Id="rId15" Type="http://schemas.openxmlformats.org/officeDocument/2006/relationships/tags" Target="../tags/tag14.xml" /><Relationship Id="rId16" Type="http://schemas.openxmlformats.org/officeDocument/2006/relationships/tags" Target="../tags/tag15.xml" /><Relationship Id="rId17" Type="http://schemas.openxmlformats.org/officeDocument/2006/relationships/tags" Target="../tags/tag16.xml" /><Relationship Id="rId18" Type="http://schemas.openxmlformats.org/officeDocument/2006/relationships/tags" Target="../tags/tag17.xml" /><Relationship Id="rId19" Type="http://schemas.openxmlformats.org/officeDocument/2006/relationships/tags" Target="../tags/tag18.xml" /><Relationship Id="rId2" Type="http://schemas.openxmlformats.org/officeDocument/2006/relationships/tags" Target="../tags/tag2.xml" /><Relationship Id="rId20" Type="http://schemas.openxmlformats.org/officeDocument/2006/relationships/tags" Target="../tags/tag19.xml" /><Relationship Id="rId21" Type="http://schemas.openxmlformats.org/officeDocument/2006/relationships/tags" Target="../tags/tag20.xml" /><Relationship Id="rId22" Type="http://schemas.openxmlformats.org/officeDocument/2006/relationships/tags" Target="../tags/tag21.xml" /><Relationship Id="rId23" Type="http://schemas.openxmlformats.org/officeDocument/2006/relationships/tags" Target="../tags/tag22.xml" /><Relationship Id="rId24" Type="http://schemas.openxmlformats.org/officeDocument/2006/relationships/tags" Target="../tags/tag23.xml" /><Relationship Id="rId25" Type="http://schemas.openxmlformats.org/officeDocument/2006/relationships/tags" Target="../tags/tag24.xml" /><Relationship Id="rId26" Type="http://schemas.openxmlformats.org/officeDocument/2006/relationships/tags" Target="../tags/tag25.xml" /><Relationship Id="rId27" Type="http://schemas.openxmlformats.org/officeDocument/2006/relationships/tags" Target="../tags/tag26.xml" /><Relationship Id="rId28" Type="http://schemas.openxmlformats.org/officeDocument/2006/relationships/tags" Target="../tags/tag27.xml" /><Relationship Id="rId29" Type="http://schemas.openxmlformats.org/officeDocument/2006/relationships/tags" Target="../tags/tag28.xml" /><Relationship Id="rId3" Type="http://schemas.openxmlformats.org/officeDocument/2006/relationships/tags" Target="../tags/tag3.xml" /><Relationship Id="rId30" Type="http://schemas.openxmlformats.org/officeDocument/2006/relationships/tags" Target="../tags/tag29.xml" /><Relationship Id="rId31" Type="http://schemas.openxmlformats.org/officeDocument/2006/relationships/tags" Target="../tags/tag30.xml" /><Relationship Id="rId32" Type="http://schemas.openxmlformats.org/officeDocument/2006/relationships/slideMaster" Target="../slideMasters/slideMaster2.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image" Target="../media/image1.png" /><Relationship Id="rId8" Type="http://schemas.openxmlformats.org/officeDocument/2006/relationships/tags" Target="../tags/tag7.xml" /><Relationship Id="rId9" Type="http://schemas.openxmlformats.org/officeDocument/2006/relationships/tags" Target="../tags/tag8.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31.xml" /><Relationship Id="rId10" Type="http://schemas.openxmlformats.org/officeDocument/2006/relationships/tags" Target="../tags/tag38.xml" /><Relationship Id="rId11"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32.xml" /><Relationship Id="rId4" Type="http://schemas.openxmlformats.org/officeDocument/2006/relationships/image" Target="../media/image3.png"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tags" Target="../tags/tag36.xml" /><Relationship Id="rId9" Type="http://schemas.openxmlformats.org/officeDocument/2006/relationships/tags" Target="../tags/tag37.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39.xml" /><Relationship Id="rId10" Type="http://schemas.openxmlformats.org/officeDocument/2006/relationships/tags" Target="../tags/tag47.xml" /><Relationship Id="rId11" Type="http://schemas.openxmlformats.org/officeDocument/2006/relationships/tags" Target="../tags/tag48.xml" /><Relationship Id="rId12" Type="http://schemas.openxmlformats.org/officeDocument/2006/relationships/tags" Target="../tags/tag49.xml" /><Relationship Id="rId13" Type="http://schemas.openxmlformats.org/officeDocument/2006/relationships/tags" Target="../tags/tag50.xml" /><Relationship Id="rId14" Type="http://schemas.openxmlformats.org/officeDocument/2006/relationships/tags" Target="../tags/tag51.xml" /><Relationship Id="rId15" Type="http://schemas.openxmlformats.org/officeDocument/2006/relationships/tags" Target="../tags/tag52.xml" /><Relationship Id="rId16" Type="http://schemas.openxmlformats.org/officeDocument/2006/relationships/tags" Target="../tags/tag53.xml" /><Relationship Id="rId17" Type="http://schemas.openxmlformats.org/officeDocument/2006/relationships/tags" Target="../tags/tag54.xml" /><Relationship Id="rId18" Type="http://schemas.openxmlformats.org/officeDocument/2006/relationships/tags" Target="../tags/tag55.xml" /><Relationship Id="rId19" Type="http://schemas.openxmlformats.org/officeDocument/2006/relationships/tags" Target="../tags/tag56.xml" /><Relationship Id="rId2" Type="http://schemas.openxmlformats.org/officeDocument/2006/relationships/tags" Target="../tags/tag40.xml" /><Relationship Id="rId20" Type="http://schemas.openxmlformats.org/officeDocument/2006/relationships/tags" Target="../tags/tag57.xml" /><Relationship Id="rId21" Type="http://schemas.openxmlformats.org/officeDocument/2006/relationships/tags" Target="../tags/tag58.xml" /><Relationship Id="rId22" Type="http://schemas.openxmlformats.org/officeDocument/2006/relationships/tags" Target="../tags/tag59.xml" /><Relationship Id="rId23" Type="http://schemas.openxmlformats.org/officeDocument/2006/relationships/tags" Target="../tags/tag60.xml" /><Relationship Id="rId24" Type="http://schemas.openxmlformats.org/officeDocument/2006/relationships/tags" Target="../tags/tag61.xml" /><Relationship Id="rId25" Type="http://schemas.openxmlformats.org/officeDocument/2006/relationships/tags" Target="../tags/tag62.xml" /><Relationship Id="rId26" Type="http://schemas.openxmlformats.org/officeDocument/2006/relationships/tags" Target="../tags/tag63.xml" /><Relationship Id="rId27" Type="http://schemas.openxmlformats.org/officeDocument/2006/relationships/tags" Target="../tags/tag64.xml" /><Relationship Id="rId28" Type="http://schemas.openxmlformats.org/officeDocument/2006/relationships/tags" Target="../tags/tag65.xml" /><Relationship Id="rId29" Type="http://schemas.openxmlformats.org/officeDocument/2006/relationships/tags" Target="../tags/tag66.xml" /><Relationship Id="rId3" Type="http://schemas.openxmlformats.org/officeDocument/2006/relationships/tags" Target="../tags/tag41.xml" /><Relationship Id="rId30" Type="http://schemas.openxmlformats.org/officeDocument/2006/relationships/tags" Target="../tags/tag67.xml" /><Relationship Id="rId31" Type="http://schemas.openxmlformats.org/officeDocument/2006/relationships/tags" Target="../tags/tag68.xml" /><Relationship Id="rId32" Type="http://schemas.openxmlformats.org/officeDocument/2006/relationships/tags" Target="../tags/tag69.xml" /><Relationship Id="rId33" Type="http://schemas.openxmlformats.org/officeDocument/2006/relationships/slideMaster" Target="../slideMasters/slideMaster2.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image" Target="../media/image4.png" /><Relationship Id="rId7" Type="http://schemas.openxmlformats.org/officeDocument/2006/relationships/tags" Target="../tags/tag44.xml" /><Relationship Id="rId8" Type="http://schemas.openxmlformats.org/officeDocument/2006/relationships/tags" Target="../tags/tag45.xml" /><Relationship Id="rId9" Type="http://schemas.openxmlformats.org/officeDocument/2006/relationships/tags" Target="../tags/tag46.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0.xml" /><Relationship Id="rId10" Type="http://schemas.openxmlformats.org/officeDocument/2006/relationships/tags" Target="../tags/tag77.xml" /><Relationship Id="rId11" Type="http://schemas.openxmlformats.org/officeDocument/2006/relationships/tags" Target="../tags/tag78.xml" /><Relationship Id="rId12"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71.xml" /><Relationship Id="rId4" Type="http://schemas.openxmlformats.org/officeDocument/2006/relationships/image" Target="../media/image3.png" /><Relationship Id="rId5" Type="http://schemas.openxmlformats.org/officeDocument/2006/relationships/tags" Target="../tags/tag72.xml" /><Relationship Id="rId6" Type="http://schemas.openxmlformats.org/officeDocument/2006/relationships/tags" Target="../tags/tag73.xml" /><Relationship Id="rId7" Type="http://schemas.openxmlformats.org/officeDocument/2006/relationships/tags" Target="../tags/tag74.xml" /><Relationship Id="rId8" Type="http://schemas.openxmlformats.org/officeDocument/2006/relationships/tags" Target="../tags/tag75.xml" /><Relationship Id="rId9" Type="http://schemas.openxmlformats.org/officeDocument/2006/relationships/tags" Target="../tags/tag76.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79.xml" /><Relationship Id="rId10" Type="http://schemas.openxmlformats.org/officeDocument/2006/relationships/tags" Target="../tags/tag86.xml" /><Relationship Id="rId11" Type="http://schemas.openxmlformats.org/officeDocument/2006/relationships/tags" Target="../tags/tag87.xml" /><Relationship Id="rId12" Type="http://schemas.openxmlformats.org/officeDocument/2006/relationships/tags" Target="../tags/tag88.xml" /><Relationship Id="rId13" Type="http://schemas.openxmlformats.org/officeDocument/2006/relationships/tags" Target="../tags/tag89.xml" /><Relationship Id="rId14"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80.xml" /><Relationship Id="rId4" Type="http://schemas.openxmlformats.org/officeDocument/2006/relationships/image" Target="../media/image3.png"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tags" Target="../tags/tag83.xml" /><Relationship Id="rId8" Type="http://schemas.openxmlformats.org/officeDocument/2006/relationships/tags" Target="../tags/tag84.xml" /><Relationship Id="rId9" Type="http://schemas.openxmlformats.org/officeDocument/2006/relationships/tags" Target="../tags/tag85.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90.xml" /><Relationship Id="rId10" Type="http://schemas.openxmlformats.org/officeDocument/2006/relationships/tags" Target="../tags/tag97.xml" /><Relationship Id="rId11" Type="http://schemas.openxmlformats.org/officeDocument/2006/relationships/tags" Target="../tags/tag98.xml" /><Relationship Id="rId12" Type="http://schemas.openxmlformats.org/officeDocument/2006/relationships/tags" Target="../tags/tag99.xml" /><Relationship Id="rId13" Type="http://schemas.openxmlformats.org/officeDocument/2006/relationships/tags" Target="../tags/tag100.xml" /><Relationship Id="rId14" Type="http://schemas.openxmlformats.org/officeDocument/2006/relationships/tags" Target="../tags/tag101.xml" /><Relationship Id="rId15" Type="http://schemas.openxmlformats.org/officeDocument/2006/relationships/tags" Target="../tags/tag102.xml" /><Relationship Id="rId16" Type="http://schemas.openxmlformats.org/officeDocument/2006/relationships/tags" Target="../tags/tag103.xml" /><Relationship Id="rId17" Type="http://schemas.openxmlformats.org/officeDocument/2006/relationships/tags" Target="../tags/tag104.xml" /><Relationship Id="rId18" Type="http://schemas.openxmlformats.org/officeDocument/2006/relationships/tags" Target="../tags/tag105.xml" /><Relationship Id="rId19" Type="http://schemas.openxmlformats.org/officeDocument/2006/relationships/tags" Target="../tags/tag106.xml" /><Relationship Id="rId2" Type="http://schemas.openxmlformats.org/officeDocument/2006/relationships/tags" Target="../tags/tag91.xml" /><Relationship Id="rId20" Type="http://schemas.openxmlformats.org/officeDocument/2006/relationships/tags" Target="../tags/tag107.xml" /><Relationship Id="rId21" Type="http://schemas.openxmlformats.org/officeDocument/2006/relationships/tags" Target="../tags/tag108.xml" /><Relationship Id="rId22" Type="http://schemas.openxmlformats.org/officeDocument/2006/relationships/tags" Target="../tags/tag109.xml" /><Relationship Id="rId23" Type="http://schemas.openxmlformats.org/officeDocument/2006/relationships/tags" Target="../tags/tag110.xml" /><Relationship Id="rId24" Type="http://schemas.openxmlformats.org/officeDocument/2006/relationships/tags" Target="../tags/tag111.xml" /><Relationship Id="rId25" Type="http://schemas.openxmlformats.org/officeDocument/2006/relationships/tags" Target="../tags/tag112.xml" /><Relationship Id="rId26" Type="http://schemas.openxmlformats.org/officeDocument/2006/relationships/tags" Target="../tags/tag113.xml" /><Relationship Id="rId27" Type="http://schemas.openxmlformats.org/officeDocument/2006/relationships/tags" Target="../tags/tag114.xml" /><Relationship Id="rId28" Type="http://schemas.openxmlformats.org/officeDocument/2006/relationships/slideMaster" Target="../slideMasters/slideMaster2.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image" Target="../media/image5.png" /><Relationship Id="rId6" Type="http://schemas.openxmlformats.org/officeDocument/2006/relationships/tags" Target="../tags/tag94.xml" /><Relationship Id="rId7" Type="http://schemas.openxmlformats.org/officeDocument/2006/relationships/image" Target="../media/image6.png" /><Relationship Id="rId8" Type="http://schemas.openxmlformats.org/officeDocument/2006/relationships/tags" Target="../tags/tag95.xml" /><Relationship Id="rId9" Type="http://schemas.openxmlformats.org/officeDocument/2006/relationships/tags" Target="../tags/tag96.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8.xml" /><Relationship Id="rId10" Type="http://schemas.openxmlformats.org/officeDocument/2006/relationships/tags" Target="../tags/tag125.xml" /><Relationship Id="rId11" Type="http://schemas.openxmlformats.org/officeDocument/2006/relationships/tags" Target="../tags/tag126.xml" /><Relationship Id="rId12"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19.xml" /><Relationship Id="rId4" Type="http://schemas.openxmlformats.org/officeDocument/2006/relationships/image" Target="../media/image3.png"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tags" Target="../tags/tag122.xml" /><Relationship Id="rId8" Type="http://schemas.openxmlformats.org/officeDocument/2006/relationships/tags" Target="../tags/tag123.xml" /><Relationship Id="rId9" Type="http://schemas.openxmlformats.org/officeDocument/2006/relationships/tags" Target="../tags/tag124.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7.xml" /><Relationship Id="rId10" Type="http://schemas.openxmlformats.org/officeDocument/2006/relationships/tags" Target="../tags/tag134.xml" /><Relationship Id="rId11"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28.xml" /><Relationship Id="rId4" Type="http://schemas.openxmlformats.org/officeDocument/2006/relationships/image" Target="../media/image3.png"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tags" Target="../tags/tag133.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5.xml" /><Relationship Id="rId10"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136.xml" /><Relationship Id="rId4" Type="http://schemas.openxmlformats.org/officeDocument/2006/relationships/image" Target="../media/image3.png"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tags" Target="../tags/tag139.xml" /><Relationship Id="rId8" Type="http://schemas.openxmlformats.org/officeDocument/2006/relationships/tags" Target="../tags/tag140.xml" /><Relationship Id="rId9" Type="http://schemas.openxmlformats.org/officeDocument/2006/relationships/tags" Target="../tags/tag141.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2.xml" /><Relationship Id="rId10" Type="http://schemas.openxmlformats.org/officeDocument/2006/relationships/tags" Target="../tags/tag151.xml" /><Relationship Id="rId11" Type="http://schemas.openxmlformats.org/officeDocument/2006/relationships/tags" Target="../tags/tag152.xml" /><Relationship Id="rId12" Type="http://schemas.openxmlformats.org/officeDocument/2006/relationships/tags" Target="../tags/tag153.xml" /><Relationship Id="rId13" Type="http://schemas.openxmlformats.org/officeDocument/2006/relationships/tags" Target="../tags/tag154.xml" /><Relationship Id="rId14" Type="http://schemas.openxmlformats.org/officeDocument/2006/relationships/tags" Target="../tags/tag155.xml" /><Relationship Id="rId15" Type="http://schemas.openxmlformats.org/officeDocument/2006/relationships/tags" Target="../tags/tag156.xml" /><Relationship Id="rId16" Type="http://schemas.openxmlformats.org/officeDocument/2006/relationships/tags" Target="../tags/tag157.xml" /><Relationship Id="rId17" Type="http://schemas.openxmlformats.org/officeDocument/2006/relationships/tags" Target="../tags/tag158.xml" /><Relationship Id="rId18" Type="http://schemas.openxmlformats.org/officeDocument/2006/relationships/tags" Target="../tags/tag159.xml" /><Relationship Id="rId19" Type="http://schemas.openxmlformats.org/officeDocument/2006/relationships/tags" Target="../tags/tag160.xml" /><Relationship Id="rId2" Type="http://schemas.openxmlformats.org/officeDocument/2006/relationships/tags" Target="../tags/tag143.xml" /><Relationship Id="rId20" Type="http://schemas.openxmlformats.org/officeDocument/2006/relationships/tags" Target="../tags/tag161.xml" /><Relationship Id="rId21" Type="http://schemas.openxmlformats.org/officeDocument/2006/relationships/tags" Target="../tags/tag162.xml" /><Relationship Id="rId22" Type="http://schemas.openxmlformats.org/officeDocument/2006/relationships/image" Target="../media/image7.png" /><Relationship Id="rId23" Type="http://schemas.openxmlformats.org/officeDocument/2006/relationships/tags" Target="../tags/tag163.xml" /><Relationship Id="rId24" Type="http://schemas.openxmlformats.org/officeDocument/2006/relationships/tags" Target="../tags/tag164.xml" /><Relationship Id="rId25" Type="http://schemas.openxmlformats.org/officeDocument/2006/relationships/tags" Target="../tags/tag165.xml" /><Relationship Id="rId26" Type="http://schemas.openxmlformats.org/officeDocument/2006/relationships/tags" Target="../tags/tag166.xml" /><Relationship Id="rId27" Type="http://schemas.openxmlformats.org/officeDocument/2006/relationships/tags" Target="../tags/tag167.xml" /><Relationship Id="rId28" Type="http://schemas.openxmlformats.org/officeDocument/2006/relationships/tags" Target="../tags/tag168.xml" /><Relationship Id="rId29" Type="http://schemas.openxmlformats.org/officeDocument/2006/relationships/slideMaster" Target="../slideMasters/slideMaster2.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tags" Target="../tags/tag150.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69.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image" Target="../media/image8.png" /><Relationship Id="rId6" Type="http://schemas.openxmlformats.org/officeDocument/2006/relationships/tags" Target="../tags/tag173.xml" /><Relationship Id="rId7" Type="http://schemas.openxmlformats.org/officeDocument/2006/relationships/image" Target="../media/image9.png" /><Relationship Id="rId8" Type="http://schemas.openxmlformats.org/officeDocument/2006/relationships/tags" Target="../tags/tag174.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75.xml" /><Relationship Id="rId10" Type="http://schemas.openxmlformats.org/officeDocument/2006/relationships/tags" Target="../tags/tag182.xml" /><Relationship Id="rId11" Type="http://schemas.openxmlformats.org/officeDocument/2006/relationships/slideMaster" Target="../slideMasters/slideMaster2.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image" Target="../media/image10.png" /><Relationship Id="rId8" Type="http://schemas.openxmlformats.org/officeDocument/2006/relationships/tags" Target="../tags/tag181.xml" /><Relationship Id="rId9" Type="http://schemas.openxmlformats.org/officeDocument/2006/relationships/image" Target="../media/image11.png"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83.xml" /><Relationship Id="rId10" Type="http://schemas.openxmlformats.org/officeDocument/2006/relationships/slideMaster" Target="../slideMasters/slideMaster2.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tags" Target="../tags/tag189.xml" /><Relationship Id="rId8" Type="http://schemas.openxmlformats.org/officeDocument/2006/relationships/image" Target="../media/image12.png" /><Relationship Id="rId9" Type="http://schemas.openxmlformats.org/officeDocument/2006/relationships/tags" Target="../tags/tag190.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91.xml" /><Relationship Id="rId10" Type="http://schemas.openxmlformats.org/officeDocument/2006/relationships/slideMaster" Target="../slideMasters/slideMaster2.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tags" Target="../tags/tag197.xml" /><Relationship Id="rId8" Type="http://schemas.openxmlformats.org/officeDocument/2006/relationships/image" Target="../media/image13.png" /><Relationship Id="rId9" Type="http://schemas.openxmlformats.org/officeDocument/2006/relationships/tags" Target="../tags/tag198.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99.xml" /><Relationship Id="rId10" Type="http://schemas.openxmlformats.org/officeDocument/2006/relationships/image" Target="../media/image3.png" /><Relationship Id="rId11" Type="http://schemas.openxmlformats.org/officeDocument/2006/relationships/tags" Target="../tags/tag207.xml" /><Relationship Id="rId12" Type="http://schemas.openxmlformats.org/officeDocument/2006/relationships/slideMaster" Target="../slideMasters/slideMaster2.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tags" Target="../tags/tag205.xml" /><Relationship Id="rId8" Type="http://schemas.openxmlformats.org/officeDocument/2006/relationships/image" Target="../media/image2.png" /><Relationship Id="rId9" Type="http://schemas.openxmlformats.org/officeDocument/2006/relationships/tags" Target="../tags/tag206.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208.xml" /><Relationship Id="rId10" Type="http://schemas.openxmlformats.org/officeDocument/2006/relationships/image" Target="../media/image14.png" /><Relationship Id="rId11" Type="http://schemas.openxmlformats.org/officeDocument/2006/relationships/tags" Target="../tags/tag217.xml" /><Relationship Id="rId12" Type="http://schemas.openxmlformats.org/officeDocument/2006/relationships/image" Target="../media/image15.png" /><Relationship Id="rId13" Type="http://schemas.openxmlformats.org/officeDocument/2006/relationships/tags" Target="../tags/tag218.xml" /><Relationship Id="rId14" Type="http://schemas.openxmlformats.org/officeDocument/2006/relationships/slideMaster" Target="../slideMasters/slideMaster2.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219.xml" /><Relationship Id="rId10" Type="http://schemas.openxmlformats.org/officeDocument/2006/relationships/tags" Target="../tags/tag226.xml" /><Relationship Id="rId11" Type="http://schemas.openxmlformats.org/officeDocument/2006/relationships/slideMaster" Target="../slideMasters/slideMaster2.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tags" Target="../tags/tag222.xml" /><Relationship Id="rId5" Type="http://schemas.openxmlformats.org/officeDocument/2006/relationships/tags" Target="../tags/tag223.xml" /><Relationship Id="rId6" Type="http://schemas.openxmlformats.org/officeDocument/2006/relationships/tags" Target="../tags/tag224.xml" /><Relationship Id="rId7" Type="http://schemas.openxmlformats.org/officeDocument/2006/relationships/image" Target="../media/image16.png" /><Relationship Id="rId8" Type="http://schemas.openxmlformats.org/officeDocument/2006/relationships/tags" Target="../tags/tag225.xml" /><Relationship Id="rId9" Type="http://schemas.openxmlformats.org/officeDocument/2006/relationships/image" Target="../media/image17.png"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233.xml" /><Relationship Id="rId10" Type="http://schemas.openxmlformats.org/officeDocument/2006/relationships/tags" Target="../tags/tag241.xml" /><Relationship Id="rId11" Type="http://schemas.openxmlformats.org/officeDocument/2006/relationships/tags" Target="../tags/tag242.xml" /><Relationship Id="rId12" Type="http://schemas.openxmlformats.org/officeDocument/2006/relationships/tags" Target="../tags/tag243.xml" /><Relationship Id="rId13" Type="http://schemas.openxmlformats.org/officeDocument/2006/relationships/tags" Target="../tags/tag244.xml" /><Relationship Id="rId14" Type="http://schemas.openxmlformats.org/officeDocument/2006/relationships/tags" Target="../tags/tag245.xml" /><Relationship Id="rId15" Type="http://schemas.openxmlformats.org/officeDocument/2006/relationships/tags" Target="../tags/tag246.xml" /><Relationship Id="rId16" Type="http://schemas.openxmlformats.org/officeDocument/2006/relationships/tags" Target="../tags/tag247.xml" /><Relationship Id="rId17" Type="http://schemas.openxmlformats.org/officeDocument/2006/relationships/tags" Target="../tags/tag248.xml" /><Relationship Id="rId18" Type="http://schemas.openxmlformats.org/officeDocument/2006/relationships/tags" Target="../tags/tag249.xml" /><Relationship Id="rId19" Type="http://schemas.openxmlformats.org/officeDocument/2006/relationships/tags" Target="../tags/tag250.xml" /><Relationship Id="rId2" Type="http://schemas.openxmlformats.org/officeDocument/2006/relationships/tags" Target="../tags/tag234.xml" /><Relationship Id="rId20" Type="http://schemas.openxmlformats.org/officeDocument/2006/relationships/tags" Target="../tags/tag251.xml" /><Relationship Id="rId21" Type="http://schemas.openxmlformats.org/officeDocument/2006/relationships/tags" Target="../tags/tag252.xml" /><Relationship Id="rId22" Type="http://schemas.openxmlformats.org/officeDocument/2006/relationships/tags" Target="../tags/tag253.xml" /><Relationship Id="rId23" Type="http://schemas.openxmlformats.org/officeDocument/2006/relationships/tags" Target="../tags/tag254.xml" /><Relationship Id="rId24" Type="http://schemas.openxmlformats.org/officeDocument/2006/relationships/tags" Target="../tags/tag255.xml" /><Relationship Id="rId25" Type="http://schemas.openxmlformats.org/officeDocument/2006/relationships/slideMaster" Target="../slideMasters/slideMaster3.xml" /><Relationship Id="rId3" Type="http://schemas.openxmlformats.org/officeDocument/2006/relationships/image" Target="../media/image1.png"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tags" Target="../tags/tag238.xml" /><Relationship Id="rId8" Type="http://schemas.openxmlformats.org/officeDocument/2006/relationships/tags" Target="../tags/tag239.xml" /><Relationship Id="rId9" Type="http://schemas.openxmlformats.org/officeDocument/2006/relationships/tags" Target="../tags/tag240.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56.xml" /><Relationship Id="rId3" Type="http://schemas.openxmlformats.org/officeDocument/2006/relationships/image" Target="../media/image3.png"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tags" Target="../tags/tag260.xml"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61.xml" /><Relationship Id="rId10" Type="http://schemas.openxmlformats.org/officeDocument/2006/relationships/tags" Target="../tags/tag269.xml" /><Relationship Id="rId11" Type="http://schemas.openxmlformats.org/officeDocument/2006/relationships/tags" Target="../tags/tag270.xml" /><Relationship Id="rId12" Type="http://schemas.openxmlformats.org/officeDocument/2006/relationships/tags" Target="../tags/tag271.xml" /><Relationship Id="rId13" Type="http://schemas.openxmlformats.org/officeDocument/2006/relationships/tags" Target="../tags/tag272.xml" /><Relationship Id="rId14" Type="http://schemas.openxmlformats.org/officeDocument/2006/relationships/tags" Target="../tags/tag273.xml" /><Relationship Id="rId15" Type="http://schemas.openxmlformats.org/officeDocument/2006/relationships/tags" Target="../tags/tag274.xml" /><Relationship Id="rId16" Type="http://schemas.openxmlformats.org/officeDocument/2006/relationships/tags" Target="../tags/tag275.xml" /><Relationship Id="rId17" Type="http://schemas.openxmlformats.org/officeDocument/2006/relationships/tags" Target="../tags/tag276.xml" /><Relationship Id="rId18" Type="http://schemas.openxmlformats.org/officeDocument/2006/relationships/tags" Target="../tags/tag277.xml" /><Relationship Id="rId19" Type="http://schemas.openxmlformats.org/officeDocument/2006/relationships/tags" Target="../tags/tag278.xml" /><Relationship Id="rId2" Type="http://schemas.openxmlformats.org/officeDocument/2006/relationships/tags" Target="../tags/tag262.xml" /><Relationship Id="rId20" Type="http://schemas.openxmlformats.org/officeDocument/2006/relationships/tags" Target="../tags/tag279.xml" /><Relationship Id="rId21" Type="http://schemas.openxmlformats.org/officeDocument/2006/relationships/tags" Target="../tags/tag280.xml" /><Relationship Id="rId22" Type="http://schemas.openxmlformats.org/officeDocument/2006/relationships/tags" Target="../tags/tag281.xml" /><Relationship Id="rId23" Type="http://schemas.openxmlformats.org/officeDocument/2006/relationships/tags" Target="../tags/tag282.xml" /><Relationship Id="rId24" Type="http://schemas.openxmlformats.org/officeDocument/2006/relationships/tags" Target="../tags/tag283.xml" /><Relationship Id="rId25" Type="http://schemas.openxmlformats.org/officeDocument/2006/relationships/tags" Target="../tags/tag284.xml" /><Relationship Id="rId26" Type="http://schemas.openxmlformats.org/officeDocument/2006/relationships/slideMaster" Target="../slideMasters/slideMaster3.xml" /><Relationship Id="rId3" Type="http://schemas.openxmlformats.org/officeDocument/2006/relationships/image" Target="../media/image4.png"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 Id="rId7" Type="http://schemas.openxmlformats.org/officeDocument/2006/relationships/tags" Target="../tags/tag266.xml" /><Relationship Id="rId8" Type="http://schemas.openxmlformats.org/officeDocument/2006/relationships/tags" Target="../tags/tag267.xml" /><Relationship Id="rId9" Type="http://schemas.openxmlformats.org/officeDocument/2006/relationships/tags" Target="../tags/tag268.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85.xml" /><Relationship Id="rId3" Type="http://schemas.openxmlformats.org/officeDocument/2006/relationships/image" Target="../media/image3.png" /><Relationship Id="rId4" Type="http://schemas.openxmlformats.org/officeDocument/2006/relationships/tags" Target="../tags/tag286.xml" /><Relationship Id="rId5" Type="http://schemas.openxmlformats.org/officeDocument/2006/relationships/tags" Target="../tags/tag287.xml" /><Relationship Id="rId6" Type="http://schemas.openxmlformats.org/officeDocument/2006/relationships/tags" Target="../tags/tag288.xml" /><Relationship Id="rId7" Type="http://schemas.openxmlformats.org/officeDocument/2006/relationships/tags" Target="../tags/tag289.xml" /><Relationship Id="rId8"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90.xml" /><Relationship Id="rId3" Type="http://schemas.openxmlformats.org/officeDocument/2006/relationships/image" Target="../media/image3.png"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302.xml" /><Relationship Id="rId11" Type="http://schemas.openxmlformats.org/officeDocument/2006/relationships/tags" Target="../tags/tag303.xml" /><Relationship Id="rId12" Type="http://schemas.openxmlformats.org/officeDocument/2006/relationships/tags" Target="../tags/tag304.xml" /><Relationship Id="rId13" Type="http://schemas.openxmlformats.org/officeDocument/2006/relationships/tags" Target="../tags/tag305.xml" /><Relationship Id="rId14" Type="http://schemas.openxmlformats.org/officeDocument/2006/relationships/tags" Target="../tags/tag306.xml" /><Relationship Id="rId15" Type="http://schemas.openxmlformats.org/officeDocument/2006/relationships/tags" Target="../tags/tag307.xml" /><Relationship Id="rId16" Type="http://schemas.openxmlformats.org/officeDocument/2006/relationships/tags" Target="../tags/tag308.xml" /><Relationship Id="rId17" Type="http://schemas.openxmlformats.org/officeDocument/2006/relationships/tags" Target="../tags/tag309.xml" /><Relationship Id="rId18" Type="http://schemas.openxmlformats.org/officeDocument/2006/relationships/tags" Target="../tags/tag310.xml" /><Relationship Id="rId19" Type="http://schemas.openxmlformats.org/officeDocument/2006/relationships/tags" Target="../tags/tag311.xml" /><Relationship Id="rId2" Type="http://schemas.openxmlformats.org/officeDocument/2006/relationships/tags" Target="../tags/tag295.xml" /><Relationship Id="rId20" Type="http://schemas.openxmlformats.org/officeDocument/2006/relationships/tags" Target="../tags/tag312.xml" /><Relationship Id="rId21" Type="http://schemas.openxmlformats.org/officeDocument/2006/relationships/tags" Target="../tags/tag313.xml" /><Relationship Id="rId22" Type="http://schemas.openxmlformats.org/officeDocument/2006/relationships/tags" Target="../tags/tag314.xml" /><Relationship Id="rId23" Type="http://schemas.openxmlformats.org/officeDocument/2006/relationships/tags" Target="../tags/tag315.xml" /><Relationship Id="rId24" Type="http://schemas.openxmlformats.org/officeDocument/2006/relationships/tags" Target="../tags/tag316.xml" /><Relationship Id="rId25" Type="http://schemas.openxmlformats.org/officeDocument/2006/relationships/slideMaster" Target="../slideMasters/slideMaster3.xml" /><Relationship Id="rId3" Type="http://schemas.openxmlformats.org/officeDocument/2006/relationships/image" Target="../media/image6.png"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317.xml" /><Relationship Id="rId3" Type="http://schemas.openxmlformats.org/officeDocument/2006/relationships/image" Target="../media/image3.png" /><Relationship Id="rId4" Type="http://schemas.openxmlformats.org/officeDocument/2006/relationships/tags" Target="../tags/tag318.xml" /><Relationship Id="rId5" Type="http://schemas.openxmlformats.org/officeDocument/2006/relationships/tags" Target="../tags/tag319.xml" /><Relationship Id="rId6" Type="http://schemas.openxmlformats.org/officeDocument/2006/relationships/tags" Target="../tags/tag320.xml" /><Relationship Id="rId7" Type="http://schemas.openxmlformats.org/officeDocument/2006/relationships/tags" Target="../tags/tag321.xml" /><Relationship Id="rId8"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322.xml" /><Relationship Id="rId3" Type="http://schemas.openxmlformats.org/officeDocument/2006/relationships/image" Target="../media/image3.png"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 Id="rId7" Type="http://schemas.openxmlformats.org/officeDocument/2006/relationships/tags" Target="../tags/tag326.xml" /><Relationship Id="rId8"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327.xml" /><Relationship Id="rId3" Type="http://schemas.openxmlformats.org/officeDocument/2006/relationships/image" Target="../media/image3.png" /><Relationship Id="rId4" Type="http://schemas.openxmlformats.org/officeDocument/2006/relationships/tags" Target="../tags/tag328.xml" /><Relationship Id="rId5" Type="http://schemas.openxmlformats.org/officeDocument/2006/relationships/tags" Target="../tags/tag329.xml" /><Relationship Id="rId6" Type="http://schemas.openxmlformats.org/officeDocument/2006/relationships/tags" Target="../tags/tag330.xml" /><Relationship Id="rId7" Type="http://schemas.openxmlformats.org/officeDocument/2006/relationships/tags" Target="../tags/tag331.xml" /><Relationship Id="rId8"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332.xml" /><Relationship Id="rId10" Type="http://schemas.openxmlformats.org/officeDocument/2006/relationships/tags" Target="../tags/tag341.xml" /><Relationship Id="rId11" Type="http://schemas.openxmlformats.org/officeDocument/2006/relationships/tags" Target="../tags/tag342.xml" /><Relationship Id="rId12" Type="http://schemas.openxmlformats.org/officeDocument/2006/relationships/tags" Target="../tags/tag343.xml" /><Relationship Id="rId13" Type="http://schemas.openxmlformats.org/officeDocument/2006/relationships/tags" Target="../tags/tag344.xml" /><Relationship Id="rId14" Type="http://schemas.openxmlformats.org/officeDocument/2006/relationships/tags" Target="../tags/tag345.xml" /><Relationship Id="rId15" Type="http://schemas.openxmlformats.org/officeDocument/2006/relationships/tags" Target="../tags/tag346.xml" /><Relationship Id="rId16" Type="http://schemas.openxmlformats.org/officeDocument/2006/relationships/tags" Target="../tags/tag347.xml" /><Relationship Id="rId17" Type="http://schemas.openxmlformats.org/officeDocument/2006/relationships/tags" Target="../tags/tag348.xml" /><Relationship Id="rId18" Type="http://schemas.openxmlformats.org/officeDocument/2006/relationships/tags" Target="../tags/tag349.xml" /><Relationship Id="rId19" Type="http://schemas.openxmlformats.org/officeDocument/2006/relationships/tags" Target="../tags/tag350.xml" /><Relationship Id="rId2" Type="http://schemas.openxmlformats.org/officeDocument/2006/relationships/tags" Target="../tags/tag333.xml" /><Relationship Id="rId20" Type="http://schemas.openxmlformats.org/officeDocument/2006/relationships/image" Target="../media/image7.png" /><Relationship Id="rId21" Type="http://schemas.openxmlformats.org/officeDocument/2006/relationships/tags" Target="../tags/tag351.xml" /><Relationship Id="rId22" Type="http://schemas.openxmlformats.org/officeDocument/2006/relationships/tags" Target="../tags/tag352.xml" /><Relationship Id="rId23" Type="http://schemas.openxmlformats.org/officeDocument/2006/relationships/tags" Target="../tags/tag353.xml" /><Relationship Id="rId24" Type="http://schemas.openxmlformats.org/officeDocument/2006/relationships/tags" Target="../tags/tag354.xml" /><Relationship Id="rId25" Type="http://schemas.openxmlformats.org/officeDocument/2006/relationships/slideMaster" Target="../slideMasters/slideMaster3.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tags" Target="../tags/tag337.xml" /><Relationship Id="rId7" Type="http://schemas.openxmlformats.org/officeDocument/2006/relationships/tags" Target="../tags/tag338.xml" /><Relationship Id="rId8" Type="http://schemas.openxmlformats.org/officeDocument/2006/relationships/tags" Target="../tags/tag339.xml" /><Relationship Id="rId9" Type="http://schemas.openxmlformats.org/officeDocument/2006/relationships/tags" Target="../tags/tag340.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tags" Target="../tags/tag355.xml" /><Relationship Id="rId3" Type="http://schemas.openxmlformats.org/officeDocument/2006/relationships/image" Target="../media/image9.png" /><Relationship Id="rId4" Type="http://schemas.openxmlformats.org/officeDocument/2006/relationships/tags" Target="../tags/tag356.xml" /><Relationship Id="rId5" Type="http://schemas.openxmlformats.org/officeDocument/2006/relationships/tags" Target="../tags/tag357.xml" /><Relationship Id="rId6" Type="http://schemas.openxmlformats.org/officeDocument/2006/relationships/tags" Target="../tags/tag358.xml" /><Relationship Id="rId7" Type="http://schemas.openxmlformats.org/officeDocument/2006/relationships/tags" Target="../tags/tag359.xml" /><Relationship Id="rId8" Type="http://schemas.openxmlformats.org/officeDocument/2006/relationships/slideMaster" Target="../slideMasters/slideMaster3.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360.xml" /><Relationship Id="rId2" Type="http://schemas.openxmlformats.org/officeDocument/2006/relationships/image" Target="../media/image10.png" /><Relationship Id="rId3" Type="http://schemas.openxmlformats.org/officeDocument/2006/relationships/tags" Target="../tags/tag361.xml" /><Relationship Id="rId4" Type="http://schemas.openxmlformats.org/officeDocument/2006/relationships/image" Target="../media/image11.png" /><Relationship Id="rId5" Type="http://schemas.openxmlformats.org/officeDocument/2006/relationships/tags" Target="../tags/tag362.xml" /><Relationship Id="rId6" Type="http://schemas.openxmlformats.org/officeDocument/2006/relationships/tags" Target="../tags/tag363.xml" /><Relationship Id="rId7" Type="http://schemas.openxmlformats.org/officeDocument/2006/relationships/tags" Target="../tags/tag364.xml" /><Relationship Id="rId8" Type="http://schemas.openxmlformats.org/officeDocument/2006/relationships/tags" Target="../tags/tag365.xml" /><Relationship Id="rId9"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366.xml" /><Relationship Id="rId2" Type="http://schemas.openxmlformats.org/officeDocument/2006/relationships/image" Target="../media/image12.png"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tags" Target="../tags/tag370.xml" /><Relationship Id="rId7" Type="http://schemas.openxmlformats.org/officeDocument/2006/relationships/slideMaster" Target="../slideMasters/slideMaster3.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371.xml" /><Relationship Id="rId2" Type="http://schemas.openxmlformats.org/officeDocument/2006/relationships/image" Target="../media/image13.png" /><Relationship Id="rId3" Type="http://schemas.openxmlformats.org/officeDocument/2006/relationships/tags" Target="../tags/tag372.xml" /><Relationship Id="rId4" Type="http://schemas.openxmlformats.org/officeDocument/2006/relationships/tags" Target="../tags/tag373.xml" /><Relationship Id="rId5" Type="http://schemas.openxmlformats.org/officeDocument/2006/relationships/tags" Target="../tags/tag374.xml" /><Relationship Id="rId6" Type="http://schemas.openxmlformats.org/officeDocument/2006/relationships/tags" Target="../tags/tag375.xml" /><Relationship Id="rId7" Type="http://schemas.openxmlformats.org/officeDocument/2006/relationships/slideMaster" Target="../slideMasters/slideMaster3.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376.xml" /><Relationship Id="rId2" Type="http://schemas.openxmlformats.org/officeDocument/2006/relationships/image" Target="../media/image2.png" /><Relationship Id="rId3" Type="http://schemas.openxmlformats.org/officeDocument/2006/relationships/tags" Target="../tags/tag377.xml" /><Relationship Id="rId4" Type="http://schemas.openxmlformats.org/officeDocument/2006/relationships/image" Target="../media/image3.png" /><Relationship Id="rId5" Type="http://schemas.openxmlformats.org/officeDocument/2006/relationships/tags" Target="../tags/tag378.xml" /><Relationship Id="rId6" Type="http://schemas.openxmlformats.org/officeDocument/2006/relationships/tags" Target="../tags/tag379.xml" /><Relationship Id="rId7" Type="http://schemas.openxmlformats.org/officeDocument/2006/relationships/tags" Target="../tags/tag380.xml" /><Relationship Id="rId8" Type="http://schemas.openxmlformats.org/officeDocument/2006/relationships/tags" Target="../tags/tag381.xml" /><Relationship Id="rId9" Type="http://schemas.openxmlformats.org/officeDocument/2006/relationships/slideMaster" Target="../slideMasters/slideMaster3.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82.xml" /><Relationship Id="rId2" Type="http://schemas.openxmlformats.org/officeDocument/2006/relationships/image" Target="../media/image14.png" /><Relationship Id="rId3" Type="http://schemas.openxmlformats.org/officeDocument/2006/relationships/tags" Target="../tags/tag383.xml" /><Relationship Id="rId4" Type="http://schemas.openxmlformats.org/officeDocument/2006/relationships/image" Target="../media/image15.png" /><Relationship Id="rId5" Type="http://schemas.openxmlformats.org/officeDocument/2006/relationships/tags" Target="../tags/tag384.xml" /><Relationship Id="rId6" Type="http://schemas.openxmlformats.org/officeDocument/2006/relationships/tags" Target="../tags/tag385.xml" /><Relationship Id="rId7" Type="http://schemas.openxmlformats.org/officeDocument/2006/relationships/tags" Target="../tags/tag386.xml" /><Relationship Id="rId8" Type="http://schemas.openxmlformats.org/officeDocument/2006/relationships/tags" Target="../tags/tag387.xml" /><Relationship Id="rId9" Type="http://schemas.openxmlformats.org/officeDocument/2006/relationships/slideMaster" Target="../slideMasters/slideMaster3.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88.xml" /><Relationship Id="rId2" Type="http://schemas.openxmlformats.org/officeDocument/2006/relationships/image" Target="../media/image16.png" /><Relationship Id="rId3" Type="http://schemas.openxmlformats.org/officeDocument/2006/relationships/tags" Target="../tags/tag389.xml" /><Relationship Id="rId4" Type="http://schemas.openxmlformats.org/officeDocument/2006/relationships/image" Target="../media/image17.png" /><Relationship Id="rId5" Type="http://schemas.openxmlformats.org/officeDocument/2006/relationships/tags" Target="../tags/tag390.xml" /><Relationship Id="rId6" Type="http://schemas.openxmlformats.org/officeDocument/2006/relationships/tags" Target="../tags/tag391.xml" /><Relationship Id="rId7" Type="http://schemas.openxmlformats.org/officeDocument/2006/relationships/tags" Target="../tags/tag392.xml" /><Relationship Id="rId8" Type="http://schemas.openxmlformats.org/officeDocument/2006/relationships/tags" Target="../tags/tag393.xml" /><Relationship Id="rId9" Type="http://schemas.openxmlformats.org/officeDocument/2006/relationships/slideMaster" Target="../slideMasters/slideMaster3.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400.xml" /><Relationship Id="rId10" Type="http://schemas.openxmlformats.org/officeDocument/2006/relationships/tags" Target="../tags/tag408.xml" /><Relationship Id="rId11" Type="http://schemas.openxmlformats.org/officeDocument/2006/relationships/tags" Target="../tags/tag409.xml" /><Relationship Id="rId12" Type="http://schemas.openxmlformats.org/officeDocument/2006/relationships/tags" Target="../tags/tag410.xml" /><Relationship Id="rId13" Type="http://schemas.openxmlformats.org/officeDocument/2006/relationships/tags" Target="../tags/tag411.xml" /><Relationship Id="rId14" Type="http://schemas.openxmlformats.org/officeDocument/2006/relationships/tags" Target="../tags/tag412.xml" /><Relationship Id="rId15" Type="http://schemas.openxmlformats.org/officeDocument/2006/relationships/tags" Target="../tags/tag413.xml" /><Relationship Id="rId16" Type="http://schemas.openxmlformats.org/officeDocument/2006/relationships/tags" Target="../tags/tag414.xml" /><Relationship Id="rId17" Type="http://schemas.openxmlformats.org/officeDocument/2006/relationships/tags" Target="../tags/tag415.xml" /><Relationship Id="rId18" Type="http://schemas.openxmlformats.org/officeDocument/2006/relationships/tags" Target="../tags/tag416.xml" /><Relationship Id="rId19" Type="http://schemas.openxmlformats.org/officeDocument/2006/relationships/tags" Target="../tags/tag417.xml" /><Relationship Id="rId2" Type="http://schemas.openxmlformats.org/officeDocument/2006/relationships/tags" Target="../tags/tag401.xml" /><Relationship Id="rId20" Type="http://schemas.openxmlformats.org/officeDocument/2006/relationships/tags" Target="../tags/tag418.xml" /><Relationship Id="rId21" Type="http://schemas.openxmlformats.org/officeDocument/2006/relationships/tags" Target="../tags/tag419.xml" /><Relationship Id="rId22" Type="http://schemas.openxmlformats.org/officeDocument/2006/relationships/tags" Target="../tags/tag420.xml" /><Relationship Id="rId23" Type="http://schemas.openxmlformats.org/officeDocument/2006/relationships/tags" Target="../tags/tag421.xml" /><Relationship Id="rId24" Type="http://schemas.openxmlformats.org/officeDocument/2006/relationships/tags" Target="../tags/tag422.xml" /><Relationship Id="rId25" Type="http://schemas.openxmlformats.org/officeDocument/2006/relationships/slideMaster" Target="../slideMasters/slideMaster4.xml" /><Relationship Id="rId3" Type="http://schemas.openxmlformats.org/officeDocument/2006/relationships/image" Target="../media/image1.png" /><Relationship Id="rId4" Type="http://schemas.openxmlformats.org/officeDocument/2006/relationships/tags" Target="../tags/tag402.xml" /><Relationship Id="rId5" Type="http://schemas.openxmlformats.org/officeDocument/2006/relationships/tags" Target="../tags/tag403.xml" /><Relationship Id="rId6" Type="http://schemas.openxmlformats.org/officeDocument/2006/relationships/tags" Target="../tags/tag404.xml" /><Relationship Id="rId7" Type="http://schemas.openxmlformats.org/officeDocument/2006/relationships/tags" Target="../tags/tag405.xml" /><Relationship Id="rId8" Type="http://schemas.openxmlformats.org/officeDocument/2006/relationships/tags" Target="../tags/tag406.xml" /><Relationship Id="rId9" Type="http://schemas.openxmlformats.org/officeDocument/2006/relationships/tags" Target="../tags/tag407.xml" /></Relationships>
</file>

<file path=ppt/slideLayouts/_rels/slideLayout4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423.xml" /><Relationship Id="rId3" Type="http://schemas.openxmlformats.org/officeDocument/2006/relationships/image" Target="../media/image3.png" /><Relationship Id="rId4" Type="http://schemas.openxmlformats.org/officeDocument/2006/relationships/tags" Target="../tags/tag424.xml" /><Relationship Id="rId5" Type="http://schemas.openxmlformats.org/officeDocument/2006/relationships/tags" Target="../tags/tag425.xml" /><Relationship Id="rId6" Type="http://schemas.openxmlformats.org/officeDocument/2006/relationships/tags" Target="../tags/tag426.xml" /><Relationship Id="rId7" Type="http://schemas.openxmlformats.org/officeDocument/2006/relationships/tags" Target="../tags/tag427.xml" /><Relationship Id="rId8"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428.xml" /><Relationship Id="rId10" Type="http://schemas.openxmlformats.org/officeDocument/2006/relationships/tags" Target="../tags/tag436.xml" /><Relationship Id="rId11" Type="http://schemas.openxmlformats.org/officeDocument/2006/relationships/tags" Target="../tags/tag437.xml" /><Relationship Id="rId12" Type="http://schemas.openxmlformats.org/officeDocument/2006/relationships/tags" Target="../tags/tag438.xml" /><Relationship Id="rId13" Type="http://schemas.openxmlformats.org/officeDocument/2006/relationships/tags" Target="../tags/tag439.xml" /><Relationship Id="rId14" Type="http://schemas.openxmlformats.org/officeDocument/2006/relationships/tags" Target="../tags/tag440.xml" /><Relationship Id="rId15" Type="http://schemas.openxmlformats.org/officeDocument/2006/relationships/tags" Target="../tags/tag441.xml" /><Relationship Id="rId16" Type="http://schemas.openxmlformats.org/officeDocument/2006/relationships/tags" Target="../tags/tag442.xml" /><Relationship Id="rId17" Type="http://schemas.openxmlformats.org/officeDocument/2006/relationships/tags" Target="../tags/tag443.xml" /><Relationship Id="rId18" Type="http://schemas.openxmlformats.org/officeDocument/2006/relationships/tags" Target="../tags/tag444.xml" /><Relationship Id="rId19" Type="http://schemas.openxmlformats.org/officeDocument/2006/relationships/tags" Target="../tags/tag445.xml" /><Relationship Id="rId2" Type="http://schemas.openxmlformats.org/officeDocument/2006/relationships/tags" Target="../tags/tag429.xml" /><Relationship Id="rId20" Type="http://schemas.openxmlformats.org/officeDocument/2006/relationships/tags" Target="../tags/tag446.xml" /><Relationship Id="rId21" Type="http://schemas.openxmlformats.org/officeDocument/2006/relationships/tags" Target="../tags/tag447.xml" /><Relationship Id="rId22" Type="http://schemas.openxmlformats.org/officeDocument/2006/relationships/tags" Target="../tags/tag448.xml" /><Relationship Id="rId23" Type="http://schemas.openxmlformats.org/officeDocument/2006/relationships/tags" Target="../tags/tag449.xml" /><Relationship Id="rId24" Type="http://schemas.openxmlformats.org/officeDocument/2006/relationships/tags" Target="../tags/tag450.xml" /><Relationship Id="rId25" Type="http://schemas.openxmlformats.org/officeDocument/2006/relationships/tags" Target="../tags/tag451.xml" /><Relationship Id="rId26" Type="http://schemas.openxmlformats.org/officeDocument/2006/relationships/slideMaster" Target="../slideMasters/slideMaster4.xml" /><Relationship Id="rId3" Type="http://schemas.openxmlformats.org/officeDocument/2006/relationships/image" Target="../media/image4.png" /><Relationship Id="rId4" Type="http://schemas.openxmlformats.org/officeDocument/2006/relationships/tags" Target="../tags/tag430.xml" /><Relationship Id="rId5" Type="http://schemas.openxmlformats.org/officeDocument/2006/relationships/tags" Target="../tags/tag431.xml" /><Relationship Id="rId6" Type="http://schemas.openxmlformats.org/officeDocument/2006/relationships/tags" Target="../tags/tag432.xml" /><Relationship Id="rId7" Type="http://schemas.openxmlformats.org/officeDocument/2006/relationships/tags" Target="../tags/tag433.xml" /><Relationship Id="rId8" Type="http://schemas.openxmlformats.org/officeDocument/2006/relationships/tags" Target="../tags/tag434.xml" /><Relationship Id="rId9" Type="http://schemas.openxmlformats.org/officeDocument/2006/relationships/tags" Target="../tags/tag435.xml" /></Relationships>
</file>

<file path=ppt/slideLayouts/_rels/slideLayout5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452.xml" /><Relationship Id="rId3" Type="http://schemas.openxmlformats.org/officeDocument/2006/relationships/image" Target="../media/image3.png" /><Relationship Id="rId4" Type="http://schemas.openxmlformats.org/officeDocument/2006/relationships/tags" Target="../tags/tag453.xml" /><Relationship Id="rId5" Type="http://schemas.openxmlformats.org/officeDocument/2006/relationships/tags" Target="../tags/tag454.xml" /><Relationship Id="rId6" Type="http://schemas.openxmlformats.org/officeDocument/2006/relationships/tags" Target="../tags/tag455.xml" /><Relationship Id="rId7" Type="http://schemas.openxmlformats.org/officeDocument/2006/relationships/tags" Target="../tags/tag456.xml" /><Relationship Id="rId8" Type="http://schemas.openxmlformats.org/officeDocument/2006/relationships/slideMaster" Target="../slideMasters/slideMaster4.xml" /></Relationships>
</file>

<file path=ppt/slideLayouts/_rels/slideLayout5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457.xml" /><Relationship Id="rId3" Type="http://schemas.openxmlformats.org/officeDocument/2006/relationships/image" Target="../media/image3.png" /><Relationship Id="rId4" Type="http://schemas.openxmlformats.org/officeDocument/2006/relationships/tags" Target="../tags/tag458.xml" /><Relationship Id="rId5" Type="http://schemas.openxmlformats.org/officeDocument/2006/relationships/tags" Target="../tags/tag459.xml" /><Relationship Id="rId6" Type="http://schemas.openxmlformats.org/officeDocument/2006/relationships/tags" Target="../tags/tag460.xml" /><Relationship Id="rId7" Type="http://schemas.openxmlformats.org/officeDocument/2006/relationships/tags" Target="../tags/tag461.xml" /><Relationship Id="rId8" Type="http://schemas.openxmlformats.org/officeDocument/2006/relationships/slideMaster" Target="../slideMasters/slideMaster4.xml" /></Relationships>
</file>

<file path=ppt/slideLayouts/_rels/slideLayout53.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469.xml" /><Relationship Id="rId11" Type="http://schemas.openxmlformats.org/officeDocument/2006/relationships/tags" Target="../tags/tag470.xml" /><Relationship Id="rId12" Type="http://schemas.openxmlformats.org/officeDocument/2006/relationships/tags" Target="../tags/tag471.xml" /><Relationship Id="rId13" Type="http://schemas.openxmlformats.org/officeDocument/2006/relationships/tags" Target="../tags/tag472.xml" /><Relationship Id="rId14" Type="http://schemas.openxmlformats.org/officeDocument/2006/relationships/tags" Target="../tags/tag473.xml" /><Relationship Id="rId15" Type="http://schemas.openxmlformats.org/officeDocument/2006/relationships/tags" Target="../tags/tag474.xml" /><Relationship Id="rId16" Type="http://schemas.openxmlformats.org/officeDocument/2006/relationships/tags" Target="../tags/tag475.xml" /><Relationship Id="rId17" Type="http://schemas.openxmlformats.org/officeDocument/2006/relationships/tags" Target="../tags/tag476.xml" /><Relationship Id="rId18" Type="http://schemas.openxmlformats.org/officeDocument/2006/relationships/tags" Target="../tags/tag477.xml" /><Relationship Id="rId19" Type="http://schemas.openxmlformats.org/officeDocument/2006/relationships/tags" Target="../tags/tag478.xml" /><Relationship Id="rId2" Type="http://schemas.openxmlformats.org/officeDocument/2006/relationships/tags" Target="../tags/tag462.xml" /><Relationship Id="rId20" Type="http://schemas.openxmlformats.org/officeDocument/2006/relationships/tags" Target="../tags/tag479.xml" /><Relationship Id="rId21" Type="http://schemas.openxmlformats.org/officeDocument/2006/relationships/tags" Target="../tags/tag480.xml" /><Relationship Id="rId22" Type="http://schemas.openxmlformats.org/officeDocument/2006/relationships/tags" Target="../tags/tag481.xml" /><Relationship Id="rId23" Type="http://schemas.openxmlformats.org/officeDocument/2006/relationships/tags" Target="../tags/tag482.xml" /><Relationship Id="rId24" Type="http://schemas.openxmlformats.org/officeDocument/2006/relationships/tags" Target="../tags/tag483.xml" /><Relationship Id="rId25" Type="http://schemas.openxmlformats.org/officeDocument/2006/relationships/slideMaster" Target="../slideMasters/slideMaster4.xml" /><Relationship Id="rId3" Type="http://schemas.openxmlformats.org/officeDocument/2006/relationships/image" Target="../media/image6.png" /><Relationship Id="rId4" Type="http://schemas.openxmlformats.org/officeDocument/2006/relationships/tags" Target="../tags/tag463.xml" /><Relationship Id="rId5" Type="http://schemas.openxmlformats.org/officeDocument/2006/relationships/tags" Target="../tags/tag464.xml" /><Relationship Id="rId6" Type="http://schemas.openxmlformats.org/officeDocument/2006/relationships/tags" Target="../tags/tag465.xml" /><Relationship Id="rId7" Type="http://schemas.openxmlformats.org/officeDocument/2006/relationships/tags" Target="../tags/tag466.xml" /><Relationship Id="rId8" Type="http://schemas.openxmlformats.org/officeDocument/2006/relationships/tags" Target="../tags/tag467.xml" /><Relationship Id="rId9" Type="http://schemas.openxmlformats.org/officeDocument/2006/relationships/tags" Target="../tags/tag468.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5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484.xml" /><Relationship Id="rId3" Type="http://schemas.openxmlformats.org/officeDocument/2006/relationships/image" Target="../media/image3.png" /><Relationship Id="rId4" Type="http://schemas.openxmlformats.org/officeDocument/2006/relationships/tags" Target="../tags/tag485.xml" /><Relationship Id="rId5" Type="http://schemas.openxmlformats.org/officeDocument/2006/relationships/tags" Target="../tags/tag486.xml" /><Relationship Id="rId6" Type="http://schemas.openxmlformats.org/officeDocument/2006/relationships/tags" Target="../tags/tag487.xml" /><Relationship Id="rId7" Type="http://schemas.openxmlformats.org/officeDocument/2006/relationships/tags" Target="../tags/tag488.xml" /><Relationship Id="rId8" Type="http://schemas.openxmlformats.org/officeDocument/2006/relationships/slideMaster" Target="../slideMasters/slideMaster4.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489.xml" /><Relationship Id="rId3" Type="http://schemas.openxmlformats.org/officeDocument/2006/relationships/image" Target="../media/image3.png" /><Relationship Id="rId4" Type="http://schemas.openxmlformats.org/officeDocument/2006/relationships/tags" Target="../tags/tag490.xml" /><Relationship Id="rId5" Type="http://schemas.openxmlformats.org/officeDocument/2006/relationships/tags" Target="../tags/tag491.xml" /><Relationship Id="rId6" Type="http://schemas.openxmlformats.org/officeDocument/2006/relationships/tags" Target="../tags/tag492.xml" /><Relationship Id="rId7" Type="http://schemas.openxmlformats.org/officeDocument/2006/relationships/tags" Target="../tags/tag493.xml" /><Relationship Id="rId8" Type="http://schemas.openxmlformats.org/officeDocument/2006/relationships/slideMaster" Target="../slideMasters/slideMaster4.xml" /></Relationships>
</file>

<file path=ppt/slideLayouts/_rels/slideLayout5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494.xml" /><Relationship Id="rId3" Type="http://schemas.openxmlformats.org/officeDocument/2006/relationships/image" Target="../media/image3.png" /><Relationship Id="rId4" Type="http://schemas.openxmlformats.org/officeDocument/2006/relationships/tags" Target="../tags/tag495.xml" /><Relationship Id="rId5" Type="http://schemas.openxmlformats.org/officeDocument/2006/relationships/tags" Target="../tags/tag496.xml" /><Relationship Id="rId6" Type="http://schemas.openxmlformats.org/officeDocument/2006/relationships/tags" Target="../tags/tag497.xml" /><Relationship Id="rId7" Type="http://schemas.openxmlformats.org/officeDocument/2006/relationships/tags" Target="../tags/tag498.xml" /><Relationship Id="rId8" Type="http://schemas.openxmlformats.org/officeDocument/2006/relationships/slideMaster" Target="../slideMasters/slideMaster4.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499.xml" /><Relationship Id="rId10" Type="http://schemas.openxmlformats.org/officeDocument/2006/relationships/tags" Target="../tags/tag508.xml" /><Relationship Id="rId11" Type="http://schemas.openxmlformats.org/officeDocument/2006/relationships/tags" Target="../tags/tag509.xml" /><Relationship Id="rId12" Type="http://schemas.openxmlformats.org/officeDocument/2006/relationships/tags" Target="../tags/tag510.xml" /><Relationship Id="rId13" Type="http://schemas.openxmlformats.org/officeDocument/2006/relationships/tags" Target="../tags/tag511.xml" /><Relationship Id="rId14" Type="http://schemas.openxmlformats.org/officeDocument/2006/relationships/tags" Target="../tags/tag512.xml" /><Relationship Id="rId15" Type="http://schemas.openxmlformats.org/officeDocument/2006/relationships/tags" Target="../tags/tag513.xml" /><Relationship Id="rId16" Type="http://schemas.openxmlformats.org/officeDocument/2006/relationships/tags" Target="../tags/tag514.xml" /><Relationship Id="rId17" Type="http://schemas.openxmlformats.org/officeDocument/2006/relationships/tags" Target="../tags/tag515.xml" /><Relationship Id="rId18" Type="http://schemas.openxmlformats.org/officeDocument/2006/relationships/tags" Target="../tags/tag516.xml" /><Relationship Id="rId19" Type="http://schemas.openxmlformats.org/officeDocument/2006/relationships/tags" Target="../tags/tag517.xml" /><Relationship Id="rId2" Type="http://schemas.openxmlformats.org/officeDocument/2006/relationships/tags" Target="../tags/tag500.xml" /><Relationship Id="rId20" Type="http://schemas.openxmlformats.org/officeDocument/2006/relationships/image" Target="../media/image7.png" /><Relationship Id="rId21" Type="http://schemas.openxmlformats.org/officeDocument/2006/relationships/tags" Target="../tags/tag518.xml" /><Relationship Id="rId22" Type="http://schemas.openxmlformats.org/officeDocument/2006/relationships/tags" Target="../tags/tag519.xml" /><Relationship Id="rId23" Type="http://schemas.openxmlformats.org/officeDocument/2006/relationships/tags" Target="../tags/tag520.xml" /><Relationship Id="rId24" Type="http://schemas.openxmlformats.org/officeDocument/2006/relationships/tags" Target="../tags/tag521.xml" /><Relationship Id="rId25" Type="http://schemas.openxmlformats.org/officeDocument/2006/relationships/slideMaster" Target="../slideMasters/slideMaster4.xml" /><Relationship Id="rId3" Type="http://schemas.openxmlformats.org/officeDocument/2006/relationships/tags" Target="../tags/tag501.xml" /><Relationship Id="rId4" Type="http://schemas.openxmlformats.org/officeDocument/2006/relationships/tags" Target="../tags/tag502.xml" /><Relationship Id="rId5" Type="http://schemas.openxmlformats.org/officeDocument/2006/relationships/tags" Target="../tags/tag503.xml" /><Relationship Id="rId6" Type="http://schemas.openxmlformats.org/officeDocument/2006/relationships/tags" Target="../tags/tag504.xml" /><Relationship Id="rId7" Type="http://schemas.openxmlformats.org/officeDocument/2006/relationships/tags" Target="../tags/tag505.xml" /><Relationship Id="rId8" Type="http://schemas.openxmlformats.org/officeDocument/2006/relationships/tags" Target="../tags/tag506.xml" /><Relationship Id="rId9" Type="http://schemas.openxmlformats.org/officeDocument/2006/relationships/tags" Target="../tags/tag507.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tags" Target="../tags/tag522.xml" /><Relationship Id="rId3" Type="http://schemas.openxmlformats.org/officeDocument/2006/relationships/image" Target="../media/image9.png" /><Relationship Id="rId4" Type="http://schemas.openxmlformats.org/officeDocument/2006/relationships/tags" Target="../tags/tag523.xml" /><Relationship Id="rId5" Type="http://schemas.openxmlformats.org/officeDocument/2006/relationships/tags" Target="../tags/tag524.xml" /><Relationship Id="rId6" Type="http://schemas.openxmlformats.org/officeDocument/2006/relationships/tags" Target="../tags/tag525.xml" /><Relationship Id="rId7" Type="http://schemas.openxmlformats.org/officeDocument/2006/relationships/tags" Target="../tags/tag526.xml" /><Relationship Id="rId8" Type="http://schemas.openxmlformats.org/officeDocument/2006/relationships/slideMaster" Target="../slideMasters/slideMaster4.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527.xml" /><Relationship Id="rId2" Type="http://schemas.openxmlformats.org/officeDocument/2006/relationships/image" Target="../media/image10.png" /><Relationship Id="rId3" Type="http://schemas.openxmlformats.org/officeDocument/2006/relationships/tags" Target="../tags/tag528.xml" /><Relationship Id="rId4" Type="http://schemas.openxmlformats.org/officeDocument/2006/relationships/image" Target="../media/image11.png" /><Relationship Id="rId5" Type="http://schemas.openxmlformats.org/officeDocument/2006/relationships/tags" Target="../tags/tag529.xml" /><Relationship Id="rId6" Type="http://schemas.openxmlformats.org/officeDocument/2006/relationships/tags" Target="../tags/tag530.xml" /><Relationship Id="rId7" Type="http://schemas.openxmlformats.org/officeDocument/2006/relationships/tags" Target="../tags/tag531.xml" /><Relationship Id="rId8" Type="http://schemas.openxmlformats.org/officeDocument/2006/relationships/tags" Target="../tags/tag532.xml" /><Relationship Id="rId9" Type="http://schemas.openxmlformats.org/officeDocument/2006/relationships/slideMaster" Target="../slideMasters/slideMaster4.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533.xml" /><Relationship Id="rId2" Type="http://schemas.openxmlformats.org/officeDocument/2006/relationships/image" Target="../media/image12.png" /><Relationship Id="rId3" Type="http://schemas.openxmlformats.org/officeDocument/2006/relationships/tags" Target="../tags/tag534.xml" /><Relationship Id="rId4" Type="http://schemas.openxmlformats.org/officeDocument/2006/relationships/tags" Target="../tags/tag535.xml" /><Relationship Id="rId5" Type="http://schemas.openxmlformats.org/officeDocument/2006/relationships/tags" Target="../tags/tag536.xml" /><Relationship Id="rId6" Type="http://schemas.openxmlformats.org/officeDocument/2006/relationships/tags" Target="../tags/tag537.xml" /><Relationship Id="rId7" Type="http://schemas.openxmlformats.org/officeDocument/2006/relationships/slideMaster" Target="../slideMasters/slideMaster4.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538.xml" /><Relationship Id="rId2" Type="http://schemas.openxmlformats.org/officeDocument/2006/relationships/image" Target="../media/image13.png" /><Relationship Id="rId3" Type="http://schemas.openxmlformats.org/officeDocument/2006/relationships/tags" Target="../tags/tag539.xml" /><Relationship Id="rId4" Type="http://schemas.openxmlformats.org/officeDocument/2006/relationships/tags" Target="../tags/tag540.xml" /><Relationship Id="rId5" Type="http://schemas.openxmlformats.org/officeDocument/2006/relationships/tags" Target="../tags/tag541.xml" /><Relationship Id="rId6" Type="http://schemas.openxmlformats.org/officeDocument/2006/relationships/tags" Target="../tags/tag542.xml" /><Relationship Id="rId7" Type="http://schemas.openxmlformats.org/officeDocument/2006/relationships/slideMaster" Target="../slideMasters/slideMaster4.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543.xml" /><Relationship Id="rId2" Type="http://schemas.openxmlformats.org/officeDocument/2006/relationships/image" Target="../media/image2.png" /><Relationship Id="rId3" Type="http://schemas.openxmlformats.org/officeDocument/2006/relationships/tags" Target="../tags/tag544.xml" /><Relationship Id="rId4" Type="http://schemas.openxmlformats.org/officeDocument/2006/relationships/image" Target="../media/image3.png" /><Relationship Id="rId5" Type="http://schemas.openxmlformats.org/officeDocument/2006/relationships/tags" Target="../tags/tag545.xml" /><Relationship Id="rId6" Type="http://schemas.openxmlformats.org/officeDocument/2006/relationships/tags" Target="../tags/tag546.xml" /><Relationship Id="rId7" Type="http://schemas.openxmlformats.org/officeDocument/2006/relationships/tags" Target="../tags/tag547.xml" /><Relationship Id="rId8" Type="http://schemas.openxmlformats.org/officeDocument/2006/relationships/tags" Target="../tags/tag548.xml" /><Relationship Id="rId9" Type="http://schemas.openxmlformats.org/officeDocument/2006/relationships/slideMaster" Target="../slideMasters/slideMaster4.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549.xml" /><Relationship Id="rId2" Type="http://schemas.openxmlformats.org/officeDocument/2006/relationships/image" Target="../media/image14.png" /><Relationship Id="rId3" Type="http://schemas.openxmlformats.org/officeDocument/2006/relationships/tags" Target="../tags/tag550.xml" /><Relationship Id="rId4" Type="http://schemas.openxmlformats.org/officeDocument/2006/relationships/image" Target="../media/image15.png" /><Relationship Id="rId5" Type="http://schemas.openxmlformats.org/officeDocument/2006/relationships/tags" Target="../tags/tag551.xml" /><Relationship Id="rId6" Type="http://schemas.openxmlformats.org/officeDocument/2006/relationships/tags" Target="../tags/tag552.xml" /><Relationship Id="rId7" Type="http://schemas.openxmlformats.org/officeDocument/2006/relationships/tags" Target="../tags/tag553.xml" /><Relationship Id="rId8" Type="http://schemas.openxmlformats.org/officeDocument/2006/relationships/tags" Target="../tags/tag554.xml" /><Relationship Id="rId9" Type="http://schemas.openxmlformats.org/officeDocument/2006/relationships/slideMaster" Target="../slideMasters/slideMaster4.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555.xml" /><Relationship Id="rId2" Type="http://schemas.openxmlformats.org/officeDocument/2006/relationships/image" Target="../media/image16.png" /><Relationship Id="rId3" Type="http://schemas.openxmlformats.org/officeDocument/2006/relationships/tags" Target="../tags/tag556.xml" /><Relationship Id="rId4" Type="http://schemas.openxmlformats.org/officeDocument/2006/relationships/image" Target="../media/image17.png" /><Relationship Id="rId5" Type="http://schemas.openxmlformats.org/officeDocument/2006/relationships/tags" Target="../tags/tag557.xml" /><Relationship Id="rId6" Type="http://schemas.openxmlformats.org/officeDocument/2006/relationships/tags" Target="../tags/tag558.xml" /><Relationship Id="rId7" Type="http://schemas.openxmlformats.org/officeDocument/2006/relationships/tags" Target="../tags/tag559.xml" /><Relationship Id="rId8" Type="http://schemas.openxmlformats.org/officeDocument/2006/relationships/tags" Target="../tags/tag560.xml" /><Relationship Id="rId9" Type="http://schemas.openxmlformats.org/officeDocument/2006/relationships/slideMaster" Target="../slideMasters/slideMaster4.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pattFill prst="lgGrid">
          <a:fgClr>
            <a:schemeClr val="bg1">
              <a:lumMod val="95000"/>
            </a:schemeClr>
          </a:fgClr>
          <a:bgClr>
            <a:schemeClr val="bg1"/>
          </a:bgClr>
        </a:pattFill>
        <a:effectLst/>
      </p:bgPr>
    </p:bg>
    <p:spTree>
      <p:nvGrpSpPr>
        <p:cNvPr id="1" name=""/>
        <p:cNvGrpSpPr/>
        <p:nvPr/>
      </p:nvGrpSpPr>
      <p:grpSpPr>
        <a:xfrm>
          <a:off x="0" y="0"/>
          <a:ext cx="0" cy="0"/>
        </a:xfrm>
      </p:grpSpPr>
      <p:sp>
        <p:nvSpPr>
          <p:cNvPr id="16" name="日期占位符 15"/>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2"/>
            </p:custDataLst>
          </p:nvPr>
        </p:nvSpPr>
        <p:spPr/>
        <p:txBody>
          <a:bodyPr/>
          <a:lstStyle/>
          <a:p>
            <a:endParaRPr lang="zh-CN" altLang="en-US"/>
          </a:p>
        </p:txBody>
      </p:sp>
      <p:sp>
        <p:nvSpPr>
          <p:cNvPr id="18" name="灯片编号占位符 17"/>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grpSp>
        <p:nvGrpSpPr>
          <p:cNvPr id="7" name="组合 6"/>
          <p:cNvGrpSpPr/>
          <p:nvPr userDrawn="1">
            <p:custDataLst>
              <p:tags r:id="rId4"/>
            </p:custDataLst>
          </p:nvPr>
        </p:nvGrpSpPr>
        <p:grpSpPr>
          <a:xfrm>
            <a:off x="1944688" y="848995"/>
            <a:ext cx="8302625" cy="3526155"/>
            <a:chOff x="3066" y="1500"/>
            <a:chExt cx="12429" cy="6080"/>
          </a:xfrm>
        </p:grpSpPr>
        <p:sp>
          <p:nvSpPr>
            <p:cNvPr id="8" name="矩形 7"/>
            <p:cNvSpPr/>
            <p:nvPr>
              <p:custDataLst>
                <p:tags r:id="rId5"/>
              </p:custDataLst>
            </p:nvPr>
          </p:nvSpPr>
          <p:spPr>
            <a:xfrm>
              <a:off x="3066" y="1500"/>
              <a:ext cx="12217" cy="5840"/>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6"/>
              </p:custDataLst>
            </p:nvPr>
          </p:nvSpPr>
          <p:spPr>
            <a:xfrm>
              <a:off x="3278" y="1740"/>
              <a:ext cx="12217" cy="5840"/>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pic>
        <p:nvPicPr>
          <p:cNvPr id="10" name="图片 9"/>
          <p:cNvPicPr>
            <a:picLocks noChangeAspect="1"/>
          </p:cNvPicPr>
          <p:nvPr userDrawn="1">
            <p:custDataLst>
              <p:tags r:id="rId8"/>
            </p:custDataLst>
          </p:nvPr>
        </p:nvPicPr>
        <p:blipFill>
          <a:blip r:embed="rId7"/>
          <a:stretch>
            <a:fillRect/>
          </a:stretch>
        </p:blipFill>
        <p:spPr>
          <a:xfrm>
            <a:off x="0" y="343"/>
            <a:ext cx="12192000" cy="6857657"/>
          </a:xfrm>
          <a:prstGeom prst="rect">
            <a:avLst/>
          </a:prstGeom>
        </p:spPr>
      </p:pic>
      <p:grpSp>
        <p:nvGrpSpPr>
          <p:cNvPr id="11" name="组合 10"/>
          <p:cNvGrpSpPr/>
          <p:nvPr userDrawn="1">
            <p:custDataLst>
              <p:tags r:id="rId9"/>
            </p:custDataLst>
          </p:nvPr>
        </p:nvGrpSpPr>
        <p:grpSpPr>
          <a:xfrm>
            <a:off x="3874135" y="535940"/>
            <a:ext cx="634365" cy="568960"/>
            <a:chOff x="4052094" y="7246145"/>
            <a:chExt cx="1625600" cy="1458911"/>
          </a:xfrm>
        </p:grpSpPr>
        <p:sp>
          <p:nvSpPr>
            <p:cNvPr id="12" name="矩形 11"/>
            <p:cNvSpPr/>
            <p:nvPr>
              <p:custDataLst>
                <p:tags r:id="rId10"/>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矩形 12"/>
            <p:cNvSpPr/>
            <p:nvPr>
              <p:custDataLst>
                <p:tags r:id="rId11"/>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4" name="直接连接符 13"/>
            <p:cNvCxnSpPr/>
            <p:nvPr>
              <p:custDataLst>
                <p:tags r:id="rId12"/>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3"/>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4"/>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形状 19"/>
            <p:cNvSpPr/>
            <p:nvPr>
              <p:custDataLst>
                <p:tags r:id="rId15"/>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任意多边形: 形状 20"/>
            <p:cNvSpPr/>
            <p:nvPr>
              <p:custDataLst>
                <p:tags r:id="rId16"/>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2" name="组合 21"/>
          <p:cNvGrpSpPr/>
          <p:nvPr userDrawn="1">
            <p:custDataLst>
              <p:tags r:id="rId17"/>
            </p:custDataLst>
          </p:nvPr>
        </p:nvGrpSpPr>
        <p:grpSpPr>
          <a:xfrm>
            <a:off x="7619365" y="535940"/>
            <a:ext cx="634365" cy="568960"/>
            <a:chOff x="4052094" y="7246145"/>
            <a:chExt cx="1625600" cy="1458911"/>
          </a:xfrm>
        </p:grpSpPr>
        <p:sp>
          <p:nvSpPr>
            <p:cNvPr id="23" name="矩形 22"/>
            <p:cNvSpPr/>
            <p:nvPr>
              <p:custDataLst>
                <p:tags r:id="rId18"/>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23"/>
            <p:cNvSpPr/>
            <p:nvPr>
              <p:custDataLst>
                <p:tags r:id="rId19"/>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5" name="直接连接符 24"/>
            <p:cNvCxnSpPr/>
            <p:nvPr>
              <p:custDataLst>
                <p:tags r:id="rId20"/>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21"/>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2"/>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形状 27"/>
            <p:cNvSpPr/>
            <p:nvPr>
              <p:custDataLst>
                <p:tags r:id="rId23"/>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任意多边形: 形状 28"/>
            <p:cNvSpPr/>
            <p:nvPr>
              <p:custDataLst>
                <p:tags r:id="rId24"/>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30" name="直接连接符 29"/>
          <p:cNvCxnSpPr/>
          <p:nvPr userDrawn="1">
            <p:custDataLst>
              <p:tags r:id="rId25"/>
            </p:custDataLst>
          </p:nvPr>
        </p:nvCxnSpPr>
        <p:spPr>
          <a:xfrm flipH="1" flipV="1">
            <a:off x="4186555" y="0"/>
            <a:ext cx="0" cy="53594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custDataLst>
              <p:tags r:id="rId26"/>
            </p:custDataLst>
          </p:nvPr>
        </p:nvCxnSpPr>
        <p:spPr>
          <a:xfrm flipH="1" flipV="1">
            <a:off x="7936230" y="0"/>
            <a:ext cx="0" cy="53594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custDataLst>
              <p:tags r:id="rId27"/>
            </p:custDataLst>
          </p:nvPr>
        </p:nvCxnSpPr>
        <p:spPr>
          <a:xfrm>
            <a:off x="4587875" y="2915704"/>
            <a:ext cx="3232785"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28"/>
            </p:custDataLst>
          </p:nvPr>
        </p:nvSpPr>
        <p:spPr>
          <a:xfrm>
            <a:off x="2161044" y="1708400"/>
            <a:ext cx="7869910" cy="1101394"/>
          </a:xfrm>
        </p:spPr>
        <p:txBody>
          <a:bodyPr lIns="90000" tIns="46800" rIns="90000" bIns="46800" anchor="b" anchorCtr="0">
            <a:normAutofit/>
          </a:bodyPr>
          <a:lstStyle>
            <a:lvl1pPr algn="ctr">
              <a:defRPr sz="5400" spc="600" baseline="0">
                <a:solidFill>
                  <a:schemeClr val="accent1"/>
                </a:solidFill>
                <a:ea typeface="汉仪乐喵体W" panose="00020600040101010101" pitchFamily="18" charset="-122"/>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9"/>
            </p:custDataLst>
          </p:nvPr>
        </p:nvSpPr>
        <p:spPr>
          <a:xfrm>
            <a:off x="2161044" y="3001549"/>
            <a:ext cx="7869911" cy="490008"/>
          </a:xfrm>
        </p:spPr>
        <p:txBody>
          <a:bodyPr lIns="90000" tIns="46800" rIns="90000" bIns="46800">
            <a:normAutofit/>
          </a:bodyPr>
          <a:lstStyle>
            <a:lvl1pPr marL="0" indent="0" algn="ctr" eaLnBrk="1" fontAlgn="auto" latinLnBrk="0" hangingPunct="1">
              <a:lnSpc>
                <a:spcPct val="100000"/>
              </a:lnSpc>
              <a:buNone/>
              <a:defRPr sz="2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33" name="文本占位符 4"/>
          <p:cNvSpPr>
            <a:spLocks noGrp="1"/>
          </p:cNvSpPr>
          <p:nvPr>
            <p:ph type="body" sz="quarter" idx="14" hasCustomPrompt="1"/>
            <p:custDataLst>
              <p:tags r:id="rId30"/>
            </p:custDataLst>
          </p:nvPr>
        </p:nvSpPr>
        <p:spPr>
          <a:xfrm>
            <a:off x="6299518" y="3617784"/>
            <a:ext cx="1617662" cy="455427"/>
          </a:xfrm>
        </p:spPr>
        <p:txBody>
          <a:bodyPr anchor="ctr"/>
          <a:lstStyle>
            <a:lvl1pPr marL="0" indent="0" algn="r">
              <a:buNone/>
              <a:defRPr/>
            </a:lvl1pPr>
          </a:lstStyle>
          <a:p>
            <a:pPr lvl="0"/>
            <a:r>
              <a:rPr lang="zh-CN" altLang="en-US"/>
              <a:t>单击编辑文本</a:t>
            </a:r>
            <a:endParaRPr lang="zh-CN" altLang="en-US"/>
          </a:p>
        </p:txBody>
      </p:sp>
      <p:sp>
        <p:nvSpPr>
          <p:cNvPr id="35" name="文本占位符 34"/>
          <p:cNvSpPr>
            <a:spLocks noGrp="1"/>
          </p:cNvSpPr>
          <p:nvPr>
            <p:ph type="body" sz="quarter" idx="15" hasCustomPrompt="1"/>
            <p:custDataLst>
              <p:tags r:id="rId31"/>
            </p:custDataLst>
          </p:nvPr>
        </p:nvSpPr>
        <p:spPr>
          <a:xfrm>
            <a:off x="4262438" y="3615656"/>
            <a:ext cx="1617662" cy="455612"/>
          </a:xfrm>
        </p:spPr>
        <p:txBody>
          <a:bodyPr lIns="100800" tIns="0" rIns="82800" bIns="0" anchor="ctr"/>
          <a:lstStyle>
            <a:lvl1pPr marL="0" indent="0" algn="l">
              <a:buNone/>
              <a:defRPr baseline="0"/>
            </a:lvl1pPr>
          </a:lstStyle>
          <a:p>
            <a:pPr lvl="0"/>
            <a:r>
              <a:rPr lang="zh-CN" altLang="en-US"/>
              <a:t>单击编辑文本</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grpSp>
        <p:nvGrpSpPr>
          <p:cNvPr id="7" name="组合 6"/>
          <p:cNvGrpSpPr/>
          <p:nvPr userDrawn="1">
            <p:custDataLst>
              <p:tags r:id="rId1"/>
            </p:custDataLst>
          </p:nvPr>
        </p:nvGrpSpPr>
        <p:grpSpPr>
          <a:xfrm>
            <a:off x="0" y="-7620"/>
            <a:ext cx="12192000" cy="962660"/>
            <a:chOff x="0" y="-7620"/>
            <a:chExt cx="12192000" cy="962660"/>
          </a:xfrm>
        </p:grpSpPr>
        <p:pic>
          <p:nvPicPr>
            <p:cNvPr id="10" name="图片 9"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sp>
        <p:nvSpPr>
          <p:cNvPr id="4" name="日期占位符 3"/>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2"/>
            </p:custDataLst>
          </p:nvPr>
        </p:nvSpPr>
        <p:spPr/>
        <p:txBody>
          <a:bodyPr/>
          <a:lstStyle/>
          <a:p>
            <a:endParaRPr lang="zh-CN" altLang="en-US"/>
          </a:p>
        </p:txBody>
      </p:sp>
      <p:sp>
        <p:nvSpPr>
          <p:cNvPr id="6" name="灯片编号占位符 5"/>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PA-矩形 60"/>
          <p:cNvSpPr/>
          <p:nvPr userDrawn="1">
            <p:custDataLst>
              <p:tags r:id="rId4"/>
            </p:custDataLst>
          </p:nvPr>
        </p:nvSpPr>
        <p:spPr>
          <a:xfrm>
            <a:off x="1155700" y="845820"/>
            <a:ext cx="9736455" cy="5067935"/>
          </a:xfrm>
          <a:prstGeom prst="rect">
            <a:avLst/>
          </a:prstGeom>
          <a:solidFill>
            <a:schemeClr val="accent6"/>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PA-矩形 16"/>
          <p:cNvSpPr/>
          <p:nvPr userDrawn="1">
            <p:custDataLst>
              <p:tags r:id="rId5"/>
            </p:custDataLst>
          </p:nvPr>
        </p:nvSpPr>
        <p:spPr>
          <a:xfrm>
            <a:off x="1318895" y="1028065"/>
            <a:ext cx="9736455" cy="5067935"/>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9" name="PA-图片 3"/>
          <p:cNvPicPr>
            <a:picLocks noChangeAspect="1"/>
          </p:cNvPicPr>
          <p:nvPr userDrawn="1">
            <p:custDataLst>
              <p:tags r:id="rId7"/>
            </p:custDataLst>
          </p:nvPr>
        </p:nvPicPr>
        <p:blipFill>
          <a:blip r:embed="rId6"/>
          <a:stretch>
            <a:fillRect/>
          </a:stretch>
        </p:blipFill>
        <p:spPr>
          <a:xfrm>
            <a:off x="-1" y="-12381"/>
            <a:ext cx="12192001" cy="6899591"/>
          </a:xfrm>
          <a:prstGeom prst="rect">
            <a:avLst/>
          </a:prstGeom>
        </p:spPr>
      </p:pic>
      <p:grpSp>
        <p:nvGrpSpPr>
          <p:cNvPr id="10" name="PA-组合 9"/>
          <p:cNvGrpSpPr>
            <a:grpSpLocks noChangeAspect="1"/>
          </p:cNvGrpSpPr>
          <p:nvPr userDrawn="1">
            <p:custDataLst>
              <p:tags r:id="rId8"/>
            </p:custDataLst>
          </p:nvPr>
        </p:nvGrpSpPr>
        <p:grpSpPr>
          <a:xfrm>
            <a:off x="3154045" y="1960880"/>
            <a:ext cx="541655" cy="473075"/>
            <a:chOff x="1168400" y="1347856"/>
            <a:chExt cx="723913" cy="631688"/>
          </a:xfrm>
          <a:solidFill>
            <a:schemeClr val="bg1">
              <a:lumMod val="85000"/>
            </a:schemeClr>
          </a:solidFill>
        </p:grpSpPr>
        <p:sp>
          <p:nvSpPr>
            <p:cNvPr id="11" name="PA-任意多边形: 形状 8"/>
            <p:cNvSpPr>
              <a:spLocks noChangeAspect="1"/>
            </p:cNvSpPr>
            <p:nvPr>
              <p:custDataLst>
                <p:tags r:id="rId9"/>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PA-任意多边形: 形状 9"/>
            <p:cNvSpPr>
              <a:spLocks noChangeAspect="1"/>
            </p:cNvSpPr>
            <p:nvPr>
              <p:custDataLst>
                <p:tags r:id="rId10"/>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 name="PA-组合 19"/>
          <p:cNvGrpSpPr>
            <a:grpSpLocks noChangeAspect="1"/>
          </p:cNvGrpSpPr>
          <p:nvPr userDrawn="1">
            <p:custDataLst>
              <p:tags r:id="rId11"/>
            </p:custDataLst>
          </p:nvPr>
        </p:nvGrpSpPr>
        <p:grpSpPr>
          <a:xfrm rot="10800000">
            <a:off x="8682355" y="1960880"/>
            <a:ext cx="541655" cy="473075"/>
            <a:chOff x="1168400" y="1347856"/>
            <a:chExt cx="723913" cy="631688"/>
          </a:xfrm>
          <a:solidFill>
            <a:schemeClr val="bg1">
              <a:lumMod val="85000"/>
            </a:schemeClr>
          </a:solidFill>
        </p:grpSpPr>
        <p:sp>
          <p:nvSpPr>
            <p:cNvPr id="14" name="PA-任意多边形: 形状 8"/>
            <p:cNvSpPr>
              <a:spLocks noChangeAspect="1"/>
            </p:cNvSpPr>
            <p:nvPr>
              <p:custDataLst>
                <p:tags r:id="rId12"/>
              </p:custDataLst>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PA-任意多边形: 形状 9"/>
            <p:cNvSpPr>
              <a:spLocks noChangeAspect="1"/>
            </p:cNvSpPr>
            <p:nvPr>
              <p:custDataLst>
                <p:tags r:id="rId13"/>
              </p:custDataLst>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6" name="PA-组合 24"/>
          <p:cNvGrpSpPr/>
          <p:nvPr userDrawn="1">
            <p:custDataLst>
              <p:tags r:id="rId14"/>
            </p:custDataLst>
          </p:nvPr>
        </p:nvGrpSpPr>
        <p:grpSpPr>
          <a:xfrm>
            <a:off x="2525395" y="-12065"/>
            <a:ext cx="925830" cy="1099820"/>
            <a:chOff x="2471687" y="0"/>
            <a:chExt cx="918749" cy="1091504"/>
          </a:xfrm>
        </p:grpSpPr>
        <p:grpSp>
          <p:nvGrpSpPr>
            <p:cNvPr id="17" name="组合 16"/>
            <p:cNvGrpSpPr/>
            <p:nvPr/>
          </p:nvGrpSpPr>
          <p:grpSpPr>
            <a:xfrm>
              <a:off x="2471687" y="251208"/>
              <a:ext cx="918749" cy="840296"/>
              <a:chOff x="4052089" y="7246140"/>
              <a:chExt cx="1625600" cy="1458925"/>
            </a:xfrm>
          </p:grpSpPr>
          <p:sp>
            <p:nvSpPr>
              <p:cNvPr id="19" name="PA-矩形 26"/>
              <p:cNvSpPr/>
              <p:nvPr>
                <p:custDataLst>
                  <p:tags r:id="rId15"/>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PA-矩形 27"/>
              <p:cNvSpPr/>
              <p:nvPr>
                <p:custDataLst>
                  <p:tags r:id="rId16"/>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1" name="PA-直接连接符 28"/>
              <p:cNvCxnSpPr/>
              <p:nvPr>
                <p:custDataLst>
                  <p:tags r:id="rId17"/>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PA-直接连接符 29"/>
              <p:cNvCxnSpPr/>
              <p:nvPr>
                <p:custDataLst>
                  <p:tags r:id="rId18"/>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PA-直接连接符 30"/>
              <p:cNvCxnSpPr/>
              <p:nvPr>
                <p:custDataLst>
                  <p:tags r:id="rId19"/>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PA-任意多边形: 形状 17"/>
              <p:cNvSpPr/>
              <p:nvPr>
                <p:custDataLst>
                  <p:tags r:id="rId20"/>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PA-任意多边形: 形状 20"/>
              <p:cNvSpPr/>
              <p:nvPr>
                <p:custDataLst>
                  <p:tags r:id="rId21"/>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8" name="PA-直接连接符 34"/>
            <p:cNvCxnSpPr/>
            <p:nvPr>
              <p:custDataLst>
                <p:tags r:id="rId22"/>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6" name="PA-组合 35"/>
          <p:cNvGrpSpPr/>
          <p:nvPr userDrawn="1">
            <p:custDataLst>
              <p:tags r:id="rId23"/>
            </p:custDataLst>
          </p:nvPr>
        </p:nvGrpSpPr>
        <p:grpSpPr>
          <a:xfrm>
            <a:off x="8785860" y="-12065"/>
            <a:ext cx="925830" cy="1099820"/>
            <a:chOff x="2471687" y="0"/>
            <a:chExt cx="918749" cy="1091504"/>
          </a:xfrm>
        </p:grpSpPr>
        <p:grpSp>
          <p:nvGrpSpPr>
            <p:cNvPr id="27" name="组合 26"/>
            <p:cNvGrpSpPr/>
            <p:nvPr/>
          </p:nvGrpSpPr>
          <p:grpSpPr>
            <a:xfrm>
              <a:off x="2471687" y="251208"/>
              <a:ext cx="918749" cy="840296"/>
              <a:chOff x="4052089" y="7246140"/>
              <a:chExt cx="1625600" cy="1458925"/>
            </a:xfrm>
          </p:grpSpPr>
          <p:sp>
            <p:nvSpPr>
              <p:cNvPr id="29" name="PA-矩形 37"/>
              <p:cNvSpPr/>
              <p:nvPr>
                <p:custDataLst>
                  <p:tags r:id="rId24"/>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PA-矩形 38"/>
              <p:cNvSpPr/>
              <p:nvPr>
                <p:custDataLst>
                  <p:tags r:id="rId25"/>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31" name="PA-直接连接符 39"/>
              <p:cNvCxnSpPr/>
              <p:nvPr>
                <p:custDataLst>
                  <p:tags r:id="rId26"/>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PA-直接连接符 50"/>
              <p:cNvCxnSpPr/>
              <p:nvPr>
                <p:custDataLst>
                  <p:tags r:id="rId27"/>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PA-直接连接符 51"/>
              <p:cNvCxnSpPr/>
              <p:nvPr>
                <p:custDataLst>
                  <p:tags r:id="rId28"/>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PA-任意多边形: 形状 48"/>
              <p:cNvSpPr/>
              <p:nvPr>
                <p:custDataLst>
                  <p:tags r:id="rId29"/>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5" name="PA-任意多边形: 形状 49"/>
              <p:cNvSpPr/>
              <p:nvPr>
                <p:custDataLst>
                  <p:tags r:id="rId30"/>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8" name="PA-直接连接符 54"/>
            <p:cNvCxnSpPr/>
            <p:nvPr>
              <p:custDataLst>
                <p:tags r:id="rId31"/>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hasCustomPrompt="1"/>
            <p:custDataLst>
              <p:tags r:id="rId32"/>
            </p:custDataLst>
          </p:nvPr>
        </p:nvSpPr>
        <p:spPr>
          <a:xfrm>
            <a:off x="2669124" y="3518552"/>
            <a:ext cx="6853750" cy="1217647"/>
          </a:xfrm>
        </p:spPr>
        <p:txBody>
          <a:bodyPr lIns="90000" tIns="46800" rIns="90000" bIns="46800" anchor="ctr" anchorCtr="0">
            <a:normAutofit/>
          </a:bodyPr>
          <a:lstStyle>
            <a:lvl1pPr algn="ctr">
              <a:defRPr sz="5400" u="none" strike="noStrike" kern="1200" cap="none" spc="300" normalizeH="0" baseline="0">
                <a:solidFill>
                  <a:schemeClr val="accent1"/>
                </a:solidFill>
                <a:uFillTx/>
                <a:latin typeface="Arial" panose="020b0604020202020204" pitchFamily="34" charset="0"/>
                <a:ea typeface="汉仪乐喵体W" panose="00020600040101010101" pitchFamily="18" charset="-122"/>
              </a:defRPr>
            </a:lvl1pPr>
          </a:lstStyle>
          <a:p>
            <a:r>
              <a:rPr lang="zh-CN" altLang="en-US"/>
              <a:t>单击此处编辑标题</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grpSp>
        <p:nvGrpSpPr>
          <p:cNvPr id="8" name="组合 7"/>
          <p:cNvGrpSpPr/>
          <p:nvPr userDrawn="1">
            <p:custDataLst>
              <p:tags r:id="rId1"/>
            </p:custDataLst>
          </p:nvPr>
        </p:nvGrpSpPr>
        <p:grpSpPr>
          <a:xfrm>
            <a:off x="0" y="-7620"/>
            <a:ext cx="12192000" cy="962660"/>
            <a:chOff x="0" y="-7620"/>
            <a:chExt cx="12192000" cy="962660"/>
          </a:xfrm>
        </p:grpSpPr>
        <p:pic>
          <p:nvPicPr>
            <p:cNvPr id="10" name="图片 9"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8"/>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grpSp>
        <p:nvGrpSpPr>
          <p:cNvPr id="10" name="组合 9"/>
          <p:cNvGrpSpPr/>
          <p:nvPr userDrawn="1">
            <p:custDataLst>
              <p:tags r:id="rId1"/>
            </p:custDataLst>
          </p:nvPr>
        </p:nvGrpSpPr>
        <p:grpSpPr>
          <a:xfrm>
            <a:off x="0" y="-7620"/>
            <a:ext cx="12192000" cy="962660"/>
            <a:chOff x="0" y="-7620"/>
            <a:chExt cx="12192000" cy="962660"/>
          </a:xfrm>
        </p:grpSpPr>
        <p:pic>
          <p:nvPicPr>
            <p:cNvPr id="11" name="图片 10"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2" name="图片 11"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2"/>
            </p:custDataLst>
          </p:nvPr>
        </p:nvSpPr>
        <p:spPr/>
        <p:txBody>
          <a:bodyPr/>
          <a:lstStyle/>
          <a:p>
            <a:endParaRPr lang="zh-CN" altLang="en-US"/>
          </a:p>
        </p:txBody>
      </p:sp>
      <p:sp>
        <p:nvSpPr>
          <p:cNvPr id="9" name="灯片编号占位符 8"/>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pattFill prst="lgGrid">
          <a:fgClr>
            <a:schemeClr val="bg1">
              <a:lumMod val="95000"/>
            </a:schemeClr>
          </a:fgClr>
          <a:bgClr>
            <a:schemeClr val="bg1"/>
          </a:bgClr>
        </a:patt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pic>
        <p:nvPicPr>
          <p:cNvPr id="6" name="图片 5" descr="图片1"/>
          <p:cNvPicPr>
            <a:picLocks noChangeAspect="1"/>
          </p:cNvPicPr>
          <p:nvPr userDrawn="1">
            <p:custDataLst>
              <p:tags r:id="rId6"/>
            </p:custDataLst>
          </p:nvPr>
        </p:nvPicPr>
        <p:blipFill>
          <a:blip r:embed="rId5"/>
          <a:stretch>
            <a:fillRect/>
          </a:stretch>
        </p:blipFill>
        <p:spPr>
          <a:xfrm>
            <a:off x="-49" y="-41030"/>
            <a:ext cx="12192098" cy="6899030"/>
          </a:xfrm>
          <a:prstGeom prst="rect">
            <a:avLst/>
          </a:prstGeom>
        </p:spPr>
      </p:pic>
      <p:pic>
        <p:nvPicPr>
          <p:cNvPr id="7" name="图片 6"/>
          <p:cNvPicPr>
            <a:picLocks noChangeAspect="1"/>
          </p:cNvPicPr>
          <p:nvPr userDrawn="1">
            <p:custDataLst>
              <p:tags r:id="rId8"/>
            </p:custDataLst>
          </p:nvPr>
        </p:nvPicPr>
        <p:blipFill>
          <a:blip r:embed="rId7"/>
          <a:stretch>
            <a:fillRect/>
          </a:stretch>
        </p:blipFill>
        <p:spPr>
          <a:xfrm>
            <a:off x="9718675" y="4854575"/>
            <a:ext cx="2138680" cy="2197100"/>
          </a:xfrm>
          <a:prstGeom prst="rect">
            <a:avLst/>
          </a:prstGeom>
        </p:spPr>
      </p:pic>
      <p:sp>
        <p:nvSpPr>
          <p:cNvPr id="8" name="矩形 7"/>
          <p:cNvSpPr/>
          <p:nvPr userDrawn="1">
            <p:custDataLst>
              <p:tags r:id="rId9"/>
            </p:custDataLst>
          </p:nvPr>
        </p:nvSpPr>
        <p:spPr>
          <a:xfrm>
            <a:off x="2015490" y="913765"/>
            <a:ext cx="8161020" cy="849630"/>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9" name="组合 8"/>
          <p:cNvGrpSpPr/>
          <p:nvPr userDrawn="1">
            <p:custDataLst>
              <p:tags r:id="rId10"/>
            </p:custDataLst>
          </p:nvPr>
        </p:nvGrpSpPr>
        <p:grpSpPr>
          <a:xfrm>
            <a:off x="3874135" y="535940"/>
            <a:ext cx="634365" cy="568960"/>
            <a:chOff x="4052094" y="7246145"/>
            <a:chExt cx="1625600" cy="1458911"/>
          </a:xfrm>
        </p:grpSpPr>
        <p:sp>
          <p:nvSpPr>
            <p:cNvPr id="10" name="矩形 9"/>
            <p:cNvSpPr/>
            <p:nvPr>
              <p:custDataLst>
                <p:tags r:id="rId11"/>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矩形 10"/>
            <p:cNvSpPr/>
            <p:nvPr>
              <p:custDataLst>
                <p:tags r:id="rId12"/>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2" name="直接连接符 11"/>
            <p:cNvCxnSpPr/>
            <p:nvPr>
              <p:custDataLst>
                <p:tags r:id="rId13"/>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4"/>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5"/>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形状 17"/>
            <p:cNvSpPr/>
            <p:nvPr>
              <p:custDataLst>
                <p:tags r:id="rId16"/>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20"/>
            <p:cNvSpPr/>
            <p:nvPr>
              <p:custDataLst>
                <p:tags r:id="rId17"/>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7" name="组合 16"/>
          <p:cNvGrpSpPr/>
          <p:nvPr userDrawn="1">
            <p:custDataLst>
              <p:tags r:id="rId18"/>
            </p:custDataLst>
          </p:nvPr>
        </p:nvGrpSpPr>
        <p:grpSpPr>
          <a:xfrm>
            <a:off x="7619365" y="535940"/>
            <a:ext cx="634365" cy="568960"/>
            <a:chOff x="4052094" y="7246145"/>
            <a:chExt cx="1625600" cy="1458911"/>
          </a:xfrm>
        </p:grpSpPr>
        <p:sp>
          <p:nvSpPr>
            <p:cNvPr id="18" name="矩形 17"/>
            <p:cNvSpPr/>
            <p:nvPr>
              <p:custDataLst>
                <p:tags r:id="rId19"/>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18"/>
            <p:cNvSpPr/>
            <p:nvPr>
              <p:custDataLst>
                <p:tags r:id="rId20"/>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0" name="直接连接符 19"/>
            <p:cNvCxnSpPr/>
            <p:nvPr>
              <p:custDataLst>
                <p:tags r:id="rId21"/>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22"/>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23"/>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形状 29"/>
            <p:cNvSpPr/>
            <p:nvPr>
              <p:custDataLst>
                <p:tags r:id="rId24"/>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30"/>
            <p:cNvSpPr/>
            <p:nvPr>
              <p:custDataLst>
                <p:tags r:id="rId25"/>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5" name="直接连接符 24"/>
          <p:cNvCxnSpPr/>
          <p:nvPr userDrawn="1">
            <p:custDataLst>
              <p:tags r:id="rId26"/>
            </p:custDataLst>
          </p:nvPr>
        </p:nvCxnSpPr>
        <p:spPr>
          <a:xfrm flipH="1" flipV="1">
            <a:off x="4186555" y="0"/>
            <a:ext cx="0" cy="53594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custDataLst>
              <p:tags r:id="rId27"/>
            </p:custDataLst>
          </p:nvPr>
        </p:nvCxnSpPr>
        <p:spPr>
          <a:xfrm flipH="1" flipV="1">
            <a:off x="7936230" y="0"/>
            <a:ext cx="0" cy="53594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grpSp>
        <p:nvGrpSpPr>
          <p:cNvPr id="8" name="组合 7"/>
          <p:cNvGrpSpPr/>
          <p:nvPr userDrawn="1">
            <p:custDataLst>
              <p:tags r:id="rId1"/>
            </p:custDataLst>
          </p:nvPr>
        </p:nvGrpSpPr>
        <p:grpSpPr>
          <a:xfrm>
            <a:off x="0" y="-7620"/>
            <a:ext cx="12192000" cy="962660"/>
            <a:chOff x="0" y="-7620"/>
            <a:chExt cx="12192000" cy="962660"/>
          </a:xfrm>
        </p:grpSpPr>
        <p:pic>
          <p:nvPicPr>
            <p:cNvPr id="10" name="图片 9"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9"/>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grpSp>
        <p:nvGrpSpPr>
          <p:cNvPr id="7" name="组合 6"/>
          <p:cNvGrpSpPr/>
          <p:nvPr userDrawn="1">
            <p:custDataLst>
              <p:tags r:id="rId1"/>
            </p:custDataLst>
          </p:nvPr>
        </p:nvGrpSpPr>
        <p:grpSpPr>
          <a:xfrm>
            <a:off x="0" y="-7620"/>
            <a:ext cx="12192000" cy="962660"/>
            <a:chOff x="0" y="-7620"/>
            <a:chExt cx="12192000" cy="962660"/>
          </a:xfrm>
        </p:grpSpPr>
        <p:pic>
          <p:nvPicPr>
            <p:cNvPr id="10" name="图片 9"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grpSp>
        <p:nvGrpSpPr>
          <p:cNvPr id="6" name="组合 5"/>
          <p:cNvGrpSpPr/>
          <p:nvPr userDrawn="1">
            <p:custDataLst>
              <p:tags r:id="rId1"/>
            </p:custDataLst>
          </p:nvPr>
        </p:nvGrpSpPr>
        <p:grpSpPr>
          <a:xfrm>
            <a:off x="0" y="-7620"/>
            <a:ext cx="12192000" cy="962660"/>
            <a:chOff x="0" y="-7620"/>
            <a:chExt cx="12192000" cy="962660"/>
          </a:xfrm>
        </p:grpSpPr>
        <p:pic>
          <p:nvPicPr>
            <p:cNvPr id="10" name="图片 9" descr="图层 3"/>
            <p:cNvPicPr>
              <a:picLocks noChangeAspect="1"/>
            </p:cNvPicPr>
            <p:nvPr userDrawn="1">
              <p:custDataLst>
                <p:tags r:id="rId3"/>
              </p:custDataLst>
            </p:nvPr>
          </p:nvPicPr>
          <p:blipFill>
            <a:blip r:embed="rId2"/>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5"/>
              </p:custDataLst>
            </p:nvPr>
          </p:nvPicPr>
          <p:blipFill>
            <a:blip r:embed="rId4"/>
            <a:stretch>
              <a:fillRect/>
            </a:stretch>
          </p:blipFill>
          <p:spPr>
            <a:xfrm rot="10800000">
              <a:off x="0" y="-7620"/>
              <a:ext cx="1053465" cy="962660"/>
            </a:xfrm>
            <a:prstGeom prst="rect">
              <a:avLst/>
            </a:prstGeom>
          </p:spPr>
        </p:pic>
      </p:gr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pattFill prst="lgGrid">
          <a:fgClr>
            <a:schemeClr val="bg1">
              <a:lumMod val="95000"/>
            </a:schemeClr>
          </a:fgClr>
          <a:bgClr>
            <a:schemeClr val="bg1"/>
          </a:bgClr>
        </a:pattFill>
        <a:effectLst/>
      </p:bgPr>
    </p:bg>
    <p:spTree>
      <p:nvGrpSpPr>
        <p:cNvPr id="1" name=""/>
        <p:cNvGrpSpPr/>
        <p:nvPr/>
      </p:nvGrpSpPr>
      <p:grpSpPr>
        <a:xfrm>
          <a:off x="0" y="0"/>
          <a:ext cx="0" cy="0"/>
        </a:xfrm>
      </p:grpSpPr>
      <p:sp>
        <p:nvSpPr>
          <p:cNvPr id="6" name="矩形 5"/>
          <p:cNvSpPr/>
          <p:nvPr userDrawn="1">
            <p:custDataLst>
              <p:tags r:id="rId1"/>
            </p:custDataLst>
          </p:nvPr>
        </p:nvSpPr>
        <p:spPr>
          <a:xfrm>
            <a:off x="527050" y="652780"/>
            <a:ext cx="10953750" cy="5618480"/>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矩形 6"/>
          <p:cNvSpPr/>
          <p:nvPr userDrawn="1">
            <p:custDataLst>
              <p:tags r:id="rId2"/>
            </p:custDataLst>
          </p:nvPr>
        </p:nvSpPr>
        <p:spPr>
          <a:xfrm>
            <a:off x="711200" y="906780"/>
            <a:ext cx="10953750" cy="5570220"/>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8" name="组合 7"/>
          <p:cNvGrpSpPr/>
          <p:nvPr userDrawn="1">
            <p:custDataLst>
              <p:tags r:id="rId3"/>
            </p:custDataLst>
          </p:nvPr>
        </p:nvGrpSpPr>
        <p:grpSpPr>
          <a:xfrm>
            <a:off x="2078990" y="-12065"/>
            <a:ext cx="1041400" cy="1237615"/>
            <a:chOff x="2471687" y="0"/>
            <a:chExt cx="918749" cy="1091504"/>
          </a:xfrm>
        </p:grpSpPr>
        <p:grpSp>
          <p:nvGrpSpPr>
            <p:cNvPr id="9" name="组合 8"/>
            <p:cNvGrpSpPr/>
            <p:nvPr/>
          </p:nvGrpSpPr>
          <p:grpSpPr>
            <a:xfrm>
              <a:off x="2471687" y="251208"/>
              <a:ext cx="918749" cy="840296"/>
              <a:chOff x="4052089" y="7246140"/>
              <a:chExt cx="1625600" cy="1458925"/>
            </a:xfrm>
          </p:grpSpPr>
          <p:sp>
            <p:nvSpPr>
              <p:cNvPr id="11" name="矩形 10"/>
              <p:cNvSpPr/>
              <p:nvPr>
                <p:custDataLst>
                  <p:tags r:id="rId4"/>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矩形 11"/>
              <p:cNvSpPr/>
              <p:nvPr>
                <p:custDataLst>
                  <p:tags r:id="rId5"/>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3" name="直接连接符 12"/>
              <p:cNvCxnSpPr/>
              <p:nvPr>
                <p:custDataLst>
                  <p:tags r:id="rId6"/>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7"/>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p:custDataLst>
                  <p:tags r:id="rId9"/>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任意多边形: 形状 16"/>
              <p:cNvSpPr/>
              <p:nvPr>
                <p:custDataLst>
                  <p:tags r:id="rId10"/>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0" name="直接连接符 9"/>
            <p:cNvCxnSpPr/>
            <p:nvPr>
              <p:custDataLst>
                <p:tags r:id="rId11"/>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userDrawn="1">
            <p:custDataLst>
              <p:tags r:id="rId12"/>
            </p:custDataLst>
          </p:nvPr>
        </p:nvGrpSpPr>
        <p:grpSpPr>
          <a:xfrm>
            <a:off x="9122410" y="-12065"/>
            <a:ext cx="1041400" cy="1237615"/>
            <a:chOff x="2471687" y="0"/>
            <a:chExt cx="918749" cy="1091504"/>
          </a:xfrm>
        </p:grpSpPr>
        <p:grpSp>
          <p:nvGrpSpPr>
            <p:cNvPr id="19" name="组合 18"/>
            <p:cNvGrpSpPr/>
            <p:nvPr/>
          </p:nvGrpSpPr>
          <p:grpSpPr>
            <a:xfrm>
              <a:off x="2471687" y="251208"/>
              <a:ext cx="918749" cy="840296"/>
              <a:chOff x="4052089" y="7246140"/>
              <a:chExt cx="1625600" cy="1458925"/>
            </a:xfrm>
          </p:grpSpPr>
          <p:sp>
            <p:nvSpPr>
              <p:cNvPr id="21" name="矩形 20"/>
              <p:cNvSpPr/>
              <p:nvPr>
                <p:custDataLst>
                  <p:tags r:id="rId13"/>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21"/>
              <p:cNvSpPr/>
              <p:nvPr>
                <p:custDataLst>
                  <p:tags r:id="rId14"/>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3" name="直接连接符 22"/>
              <p:cNvCxnSpPr/>
              <p:nvPr>
                <p:custDataLst>
                  <p:tags r:id="rId15"/>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6"/>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7"/>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形状 25"/>
              <p:cNvSpPr/>
              <p:nvPr>
                <p:custDataLst>
                  <p:tags r:id="rId18"/>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任意多边形: 形状 26"/>
              <p:cNvSpPr/>
              <p:nvPr>
                <p:custDataLst>
                  <p:tags r:id="rId1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0" name="直接连接符 19"/>
            <p:cNvCxnSpPr/>
            <p:nvPr>
              <p:custDataLst>
                <p:tags r:id="rId20"/>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8" name="直接连接符 27"/>
          <p:cNvCxnSpPr/>
          <p:nvPr userDrawn="1">
            <p:custDataLst>
              <p:tags r:id="rId21"/>
            </p:custDataLst>
          </p:nvPr>
        </p:nvCxnSpPr>
        <p:spPr>
          <a:xfrm>
            <a:off x="4587875" y="3858260"/>
            <a:ext cx="3232785"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userDrawn="1">
            <p:custDataLst>
              <p:tags r:id="rId23"/>
            </p:custDataLst>
          </p:nvPr>
        </p:nvPicPr>
        <p:blipFill>
          <a:blip r:embed="rId22"/>
          <a:stretch>
            <a:fillRect/>
          </a:stretch>
        </p:blipFill>
        <p:spPr>
          <a:xfrm>
            <a:off x="711235" y="471306"/>
            <a:ext cx="10953512" cy="5982475"/>
          </a:xfrm>
          <a:prstGeom prst="rect">
            <a:avLst/>
          </a:prstGeom>
          <a:ln>
            <a:noFill/>
          </a:ln>
        </p:spPr>
      </p:pic>
      <p:sp>
        <p:nvSpPr>
          <p:cNvPr id="3" name="日期占位符 2"/>
          <p:cNvSpPr>
            <a:spLocks noGrp="1"/>
          </p:cNvSpPr>
          <p:nvPr>
            <p:ph type="dt" sz="half" idx="10"/>
            <p:custDataLst>
              <p:tags r:id="rId2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5"/>
            </p:custDataLst>
          </p:nvPr>
        </p:nvSpPr>
        <p:spPr/>
        <p:txBody>
          <a:bodyPr/>
          <a:lstStyle/>
          <a:p>
            <a:endParaRPr lang="zh-CN" altLang="en-US"/>
          </a:p>
        </p:txBody>
      </p:sp>
      <p:sp>
        <p:nvSpPr>
          <p:cNvPr id="5" name="灯片编号占位符 4"/>
          <p:cNvSpPr>
            <a:spLocks noGrp="1"/>
          </p:cNvSpPr>
          <p:nvPr>
            <p:ph type="sldNum" sz="quarter" idx="12"/>
            <p:custDataLst>
              <p:tags r:id="rId26"/>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27"/>
            </p:custDataLst>
          </p:nvPr>
        </p:nvSpPr>
        <p:spPr>
          <a:xfrm>
            <a:off x="2101253" y="2032001"/>
            <a:ext cx="8206028" cy="169926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accent1"/>
                </a:solidFill>
                <a:uFillTx/>
                <a:latin typeface="Arial" panose="020b060402020202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31" name="文本占位符 30"/>
          <p:cNvSpPr>
            <a:spLocks noGrp="1"/>
          </p:cNvSpPr>
          <p:nvPr>
            <p:ph type="body" sz="quarter" idx="13" hasCustomPrompt="1"/>
            <p:custDataLst>
              <p:tags r:id="rId28"/>
            </p:custDataLst>
          </p:nvPr>
        </p:nvSpPr>
        <p:spPr>
          <a:xfrm>
            <a:off x="3466335" y="4029412"/>
            <a:ext cx="5443311" cy="827061"/>
          </a:xfrm>
        </p:spPr>
        <p:txBody>
          <a:bodyPr lIns="90000" tIns="46800" rIns="90000" bIns="46800">
            <a:normAutofit/>
          </a:bodyPr>
          <a:lstStyle>
            <a:lvl1pPr marL="0" indent="0" algn="ctr">
              <a:buNone/>
              <a:defRPr sz="3600"/>
            </a:lvl1pPr>
            <a:lvl2pPr marL="457200" indent="0">
              <a:buNone/>
              <a:defRPr/>
            </a:lvl2pPr>
            <a:lvl3pPr marL="914400" indent="0">
              <a:buNone/>
              <a:defRPr/>
            </a:lvl3pPr>
            <a:lvl4pPr marL="1371600" indent="0">
              <a:buNone/>
              <a:defRPr/>
            </a:lvl4pPr>
            <a:lvl5pPr marL="1828800" indent="0">
              <a:buNone/>
              <a:defRPr/>
            </a:lvl5pPr>
          </a:lstStyle>
          <a:p>
            <a:pPr lvl="0"/>
            <a:r>
              <a:rPr lang="zh-CN" altLang="en-US"/>
              <a:t>单击此处编辑副标题</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pic>
        <p:nvPicPr>
          <p:cNvPr id="6" name="图片 5"/>
          <p:cNvPicPr>
            <a:picLocks noChangeAspect="1"/>
          </p:cNvPicPr>
          <p:nvPr userDrawn="1">
            <p:custDataLst>
              <p:tags r:id="rId6"/>
            </p:custDataLst>
          </p:nvPr>
        </p:nvPicPr>
        <p:blipFill>
          <a:blip r:embed="rId5"/>
          <a:stretch>
            <a:fillRect/>
          </a:stretch>
        </p:blipFill>
        <p:spPr>
          <a:xfrm>
            <a:off x="10839450" y="5789295"/>
            <a:ext cx="1235710" cy="1068705"/>
          </a:xfrm>
          <a:prstGeom prst="rect">
            <a:avLst/>
          </a:prstGeom>
        </p:spPr>
      </p:pic>
      <p:pic>
        <p:nvPicPr>
          <p:cNvPr id="7" name="图片 6" descr="图层 3"/>
          <p:cNvPicPr>
            <a:picLocks noChangeAspect="1"/>
          </p:cNvPicPr>
          <p:nvPr userDrawn="1">
            <p:custDataLst>
              <p:tags r:id="rId8"/>
            </p:custDataLst>
          </p:nvPr>
        </p:nvPicPr>
        <p:blipFill>
          <a:blip r:embed="rId7"/>
          <a:stretch>
            <a:fillRect/>
          </a:stretch>
        </p:blipFill>
        <p:spPr>
          <a:xfrm>
            <a:off x="-18415" y="5976620"/>
            <a:ext cx="2155825" cy="881380"/>
          </a:xfrm>
          <a:prstGeom prst="rect">
            <a:avLst/>
          </a:prstGeom>
        </p:spPr>
      </p:pic>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pic>
        <p:nvPicPr>
          <p:cNvPr id="9" name="图片 8"/>
          <p:cNvPicPr>
            <a:picLocks noChangeAspect="1"/>
          </p:cNvPicPr>
          <p:nvPr userDrawn="1">
            <p:custDataLst>
              <p:tags r:id="rId8"/>
            </p:custDataLst>
          </p:nvPr>
        </p:nvPicPr>
        <p:blipFill>
          <a:blip r:embed="rId7"/>
          <a:stretch>
            <a:fillRect/>
          </a:stretch>
        </p:blipFill>
        <p:spPr>
          <a:xfrm>
            <a:off x="3810" y="64135"/>
            <a:ext cx="1153160" cy="1184910"/>
          </a:xfrm>
          <a:prstGeom prst="rect">
            <a:avLst/>
          </a:prstGeom>
        </p:spPr>
      </p:pic>
      <p:pic>
        <p:nvPicPr>
          <p:cNvPr id="10" name="内容占位符 18" descr="图层 4"/>
          <p:cNvPicPr>
            <a:picLocks noChangeAspect="1"/>
          </p:cNvPicPr>
          <p:nvPr userDrawn="1">
            <p:custDataLst>
              <p:tags r:id="rId10"/>
            </p:custDataLst>
          </p:nvPr>
        </p:nvPicPr>
        <p:blipFill>
          <a:blip r:embed="rId9"/>
          <a:stretch>
            <a:fillRect/>
          </a:stretch>
        </p:blipFill>
        <p:spPr>
          <a:xfrm>
            <a:off x="10121265" y="4966970"/>
            <a:ext cx="2070735" cy="1891030"/>
          </a:xfrm>
          <a:prstGeom prst="rect">
            <a:avLst/>
          </a:prstGeom>
        </p:spPr>
      </p:pic>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0" name="图片 9" descr="图层 3"/>
          <p:cNvPicPr>
            <a:picLocks noChangeAspect="1"/>
          </p:cNvPicPr>
          <p:nvPr userDrawn="1">
            <p:custDataLst>
              <p:tags r:id="rId9"/>
            </p:custDataLst>
          </p:nvPr>
        </p:nvPicPr>
        <p:blipFill>
          <a:blip r:embed="rId8"/>
          <a:stretch>
            <a:fillRect/>
          </a:stretch>
        </p:blipFill>
        <p:spPr>
          <a:xfrm flipH="1">
            <a:off x="10552430" y="6189345"/>
            <a:ext cx="1655445" cy="676910"/>
          </a:xfrm>
          <a:prstGeom prst="rect">
            <a:avLst/>
          </a:prstGeom>
        </p:spPr>
      </p:pic>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pic>
        <p:nvPicPr>
          <p:cNvPr id="11" name="图片 10" descr="图层 3"/>
          <p:cNvPicPr>
            <a:picLocks noChangeAspect="1"/>
          </p:cNvPicPr>
          <p:nvPr userDrawn="1">
            <p:custDataLst>
              <p:tags r:id="rId9"/>
            </p:custDataLst>
          </p:nvPr>
        </p:nvPicPr>
        <p:blipFill>
          <a:blip r:embed="rId8"/>
          <a:stretch>
            <a:fillRect/>
          </a:stretch>
        </p:blipFill>
        <p:spPr>
          <a:xfrm>
            <a:off x="4445" y="6304280"/>
            <a:ext cx="1353820" cy="553720"/>
          </a:xfrm>
          <a:prstGeom prst="rect">
            <a:avLst/>
          </a:prstGeom>
        </p:spPr>
      </p:pic>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pic>
        <p:nvPicPr>
          <p:cNvPr id="10" name="图片 9" descr="图层 3"/>
          <p:cNvPicPr>
            <a:picLocks noChangeAspect="1"/>
          </p:cNvPicPr>
          <p:nvPr userDrawn="1">
            <p:custDataLst>
              <p:tags r:id="rId9"/>
            </p:custDataLst>
          </p:nvPr>
        </p:nvPicPr>
        <p:blipFill>
          <a:blip r:embed="rId8"/>
          <a:stretch>
            <a:fillRect/>
          </a:stretch>
        </p:blipFill>
        <p:spPr>
          <a:xfrm rot="10800000">
            <a:off x="10440670" y="-7620"/>
            <a:ext cx="1751330" cy="716280"/>
          </a:xfrm>
          <a:prstGeom prst="rect">
            <a:avLst/>
          </a:prstGeom>
        </p:spPr>
      </p:pic>
      <p:pic>
        <p:nvPicPr>
          <p:cNvPr id="11" name="图片 10" descr="图层 4"/>
          <p:cNvPicPr>
            <a:picLocks noChangeAspect="1"/>
          </p:cNvPicPr>
          <p:nvPr userDrawn="1">
            <p:custDataLst>
              <p:tags r:id="rId11"/>
            </p:custDataLst>
          </p:nvPr>
        </p:nvPicPr>
        <p:blipFill>
          <a:blip r:embed="rId10"/>
          <a:stretch>
            <a:fillRect/>
          </a:stretch>
        </p:blipFill>
        <p:spPr>
          <a:xfrm rot="10800000">
            <a:off x="0" y="-7620"/>
            <a:ext cx="1053465" cy="962660"/>
          </a:xfrm>
          <a:prstGeom prst="rect">
            <a:avLst/>
          </a:prstGeom>
        </p:spPr>
      </p:pic>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pic>
        <p:nvPicPr>
          <p:cNvPr id="12" name="图片 11" descr="图层 3"/>
          <p:cNvPicPr>
            <a:picLocks noChangeAspect="1"/>
          </p:cNvPicPr>
          <p:nvPr userDrawn="1">
            <p:custDataLst>
              <p:tags r:id="rId11"/>
            </p:custDataLst>
          </p:nvPr>
        </p:nvPicPr>
        <p:blipFill>
          <a:blip r:embed="rId10"/>
          <a:stretch>
            <a:fillRect/>
          </a:stretch>
        </p:blipFill>
        <p:spPr>
          <a:xfrm>
            <a:off x="4445" y="5993130"/>
            <a:ext cx="2114550" cy="864870"/>
          </a:xfrm>
          <a:prstGeom prst="rect">
            <a:avLst/>
          </a:prstGeom>
        </p:spPr>
      </p:pic>
      <p:pic>
        <p:nvPicPr>
          <p:cNvPr id="14" name="图片 13" descr="图层 4"/>
          <p:cNvPicPr>
            <a:picLocks noChangeAspect="1"/>
          </p:cNvPicPr>
          <p:nvPr userDrawn="1">
            <p:custDataLst>
              <p:tags r:id="rId13"/>
            </p:custDataLst>
          </p:nvPr>
        </p:nvPicPr>
        <p:blipFill>
          <a:blip r:embed="rId12"/>
          <a:stretch>
            <a:fillRect/>
          </a:stretch>
        </p:blipFill>
        <p:spPr>
          <a:xfrm>
            <a:off x="10727055" y="5516880"/>
            <a:ext cx="1467485" cy="1341120"/>
          </a:xfrm>
          <a:prstGeom prst="rect">
            <a:avLst/>
          </a:prstGeom>
        </p:spPr>
      </p:pic>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endParaRPr lang="zh-CN" altLang="en-US"/>
          </a:p>
        </p:txBody>
      </p:sp>
      <p:pic>
        <p:nvPicPr>
          <p:cNvPr id="8" name="图片 7" descr="图层 4"/>
          <p:cNvPicPr>
            <a:picLocks noChangeAspect="1"/>
          </p:cNvPicPr>
          <p:nvPr userDrawn="1">
            <p:custDataLst>
              <p:tags r:id="rId8"/>
            </p:custDataLst>
          </p:nvPr>
        </p:nvPicPr>
        <p:blipFill>
          <a:blip r:embed="rId7"/>
          <a:stretch>
            <a:fillRect/>
          </a:stretch>
        </p:blipFill>
        <p:spPr>
          <a:xfrm>
            <a:off x="10014585" y="4865370"/>
            <a:ext cx="2179955" cy="1992630"/>
          </a:xfrm>
          <a:prstGeom prst="rect">
            <a:avLst/>
          </a:prstGeom>
        </p:spPr>
      </p:pic>
      <p:pic>
        <p:nvPicPr>
          <p:cNvPr id="9" name="图片 8" descr="图层 4"/>
          <p:cNvPicPr>
            <a:picLocks noChangeAspect="1"/>
          </p:cNvPicPr>
          <p:nvPr userDrawn="1">
            <p:custDataLst>
              <p:tags r:id="rId10"/>
            </p:custDataLst>
          </p:nvPr>
        </p:nvPicPr>
        <p:blipFill>
          <a:blip r:embed="rId9"/>
          <a:stretch>
            <a:fillRect/>
          </a:stretch>
        </p:blipFill>
        <p:spPr>
          <a:xfrm rot="10800000">
            <a:off x="0" y="-7620"/>
            <a:ext cx="1941830" cy="1774825"/>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pattFill prst="cross">
          <a:fgClr>
            <a:srgbClr val="F2F2F2"/>
          </a:fgClr>
          <a:bgClr>
            <a:schemeClr val="bg1"/>
          </a:bgClr>
        </a:pattFill>
        <a:effectLst/>
      </p:bgPr>
    </p:bg>
    <p:spTree>
      <p:nvGrpSpPr>
        <p:cNvPr id="1" name=""/>
        <p:cNvGrpSpPr/>
        <p:nvPr/>
      </p:nvGrpSpPr>
      <p:grpSpPr>
        <a:xfrm>
          <a:off x="0" y="0"/>
          <a:ext cx="0" cy="0"/>
        </a:xfrm>
      </p:grpSpPr>
      <p:grpSp>
        <p:nvGrpSpPr>
          <p:cNvPr id="9219" name="组合 6"/>
          <p:cNvGrpSpPr/>
          <p:nvPr userDrawn="1"/>
        </p:nvGrpSpPr>
        <p:grpSpPr>
          <a:xfrm>
            <a:off x="1944688" y="849313"/>
            <a:ext cx="8302625" cy="3525837"/>
            <a:chOff x="3066" y="1500"/>
            <a:chExt cx="12429" cy="6080"/>
          </a:xfrm>
        </p:grpSpPr>
        <p:sp>
          <p:nvSpPr>
            <p:cNvPr id="8" name="矩形 7"/>
            <p:cNvSpPr/>
            <p:nvPr>
              <p:custDataLst>
                <p:tags r:id="rId1"/>
              </p:custDataLst>
            </p:nvPr>
          </p:nvSpPr>
          <p:spPr>
            <a:xfrm>
              <a:off x="3066" y="1500"/>
              <a:ext cx="12217" cy="5840"/>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2"/>
              </p:custDataLst>
            </p:nvPr>
          </p:nvSpPr>
          <p:spPr>
            <a:xfrm>
              <a:off x="3278" y="1740"/>
              <a:ext cx="12217" cy="5840"/>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pic>
        <p:nvPicPr>
          <p:cNvPr id="9222" name="图片 9"/>
          <p:cNvPicPr>
            <a:picLocks noChangeAspect="1"/>
          </p:cNvPicPr>
          <p:nvPr userDrawn="1">
            <p:custDataLst>
              <p:tags r:id="rId4"/>
            </p:custDataLst>
          </p:nvPr>
        </p:nvPicPr>
        <p:blipFill>
          <a:blip r:embed="rId3"/>
          <a:stretch>
            <a:fillRect/>
          </a:stretch>
        </p:blipFill>
        <p:spPr>
          <a:xfrm>
            <a:off x="0" y="0"/>
            <a:ext cx="12192000" cy="6858000"/>
          </a:xfrm>
          <a:prstGeom prst="rect">
            <a:avLst/>
          </a:prstGeom>
          <a:noFill/>
          <a:ln w="9525">
            <a:noFill/>
          </a:ln>
        </p:spPr>
      </p:pic>
      <p:grpSp>
        <p:nvGrpSpPr>
          <p:cNvPr id="9223" name="组合 10"/>
          <p:cNvGrpSpPr/>
          <p:nvPr userDrawn="1"/>
        </p:nvGrpSpPr>
        <p:grpSpPr>
          <a:xfrm>
            <a:off x="3873500" y="536575"/>
            <a:ext cx="635000" cy="568325"/>
            <a:chOff x="4052094" y="7246145"/>
            <a:chExt cx="1625600" cy="1458911"/>
          </a:xfrm>
        </p:grpSpPr>
        <p:sp>
          <p:nvSpPr>
            <p:cNvPr id="12" name="矩形 11"/>
            <p:cNvSpPr/>
            <p:nvPr>
              <p:custDataLst>
                <p:tags r:id="rId5"/>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矩形 12"/>
            <p:cNvSpPr/>
            <p:nvPr>
              <p:custDataLst>
                <p:tags r:id="rId6"/>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4" name="直接连接符 13"/>
            <p:cNvCxnSpPr/>
            <p:nvPr>
              <p:custDataLst>
                <p:tags r:id="rId7"/>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9"/>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形状 19"/>
            <p:cNvSpPr/>
            <p:nvPr>
              <p:custDataLst>
                <p:tags r:id="rId10"/>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任意多边形: 形状 20"/>
            <p:cNvSpPr/>
            <p:nvPr>
              <p:custDataLst>
                <p:tags r:id="rId11"/>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9231" name="组合 21"/>
          <p:cNvGrpSpPr/>
          <p:nvPr userDrawn="1"/>
        </p:nvGrpSpPr>
        <p:grpSpPr>
          <a:xfrm>
            <a:off x="7620000" y="536575"/>
            <a:ext cx="633413" cy="568325"/>
            <a:chOff x="4052094" y="7246145"/>
            <a:chExt cx="1625600" cy="1458911"/>
          </a:xfrm>
        </p:grpSpPr>
        <p:sp>
          <p:nvSpPr>
            <p:cNvPr id="23" name="矩形 22"/>
            <p:cNvSpPr/>
            <p:nvPr>
              <p:custDataLst>
                <p:tags r:id="rId12"/>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23"/>
            <p:cNvSpPr/>
            <p:nvPr>
              <p:custDataLst>
                <p:tags r:id="rId13"/>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5" name="直接连接符 24"/>
            <p:cNvCxnSpPr/>
            <p:nvPr>
              <p:custDataLst>
                <p:tags r:id="rId14"/>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5"/>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6"/>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形状 27"/>
            <p:cNvSpPr/>
            <p:nvPr>
              <p:custDataLst>
                <p:tags r:id="rId17"/>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任意多边形: 形状 28"/>
            <p:cNvSpPr/>
            <p:nvPr>
              <p:custDataLst>
                <p:tags r:id="rId18"/>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30" name="直接连接符 29"/>
          <p:cNvCxnSpPr/>
          <p:nvPr userDrawn="1">
            <p:custDataLst>
              <p:tags r:id="rId19"/>
            </p:custDataLst>
          </p:nvPr>
        </p:nvCxnSpPr>
        <p:spPr>
          <a:xfrm flipH="1" flipV="1">
            <a:off x="4186238"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custDataLst>
              <p:tags r:id="rId20"/>
            </p:custDataLst>
          </p:nvPr>
        </p:nvCxnSpPr>
        <p:spPr>
          <a:xfrm flipH="1" flipV="1">
            <a:off x="7935913"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custDataLst>
              <p:tags r:id="rId21"/>
            </p:custDataLst>
          </p:nvPr>
        </p:nvCxnSpPr>
        <p:spPr>
          <a:xfrm>
            <a:off x="4587875" y="2916238"/>
            <a:ext cx="3232150"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nvPr>
        </p:nvSpPr>
        <p:spPr>
          <a:xfrm>
            <a:off x="2161044" y="1708400"/>
            <a:ext cx="7869910" cy="1101394"/>
          </a:xfrm>
        </p:spPr>
        <p:txBody>
          <a:bodyPr lIns="90000" tIns="46800" rIns="90000" bIns="46800" anchor="b" anchorCtr="0">
            <a:normAutofit/>
          </a:bodyPr>
          <a:lstStyle>
            <a:lvl1pPr algn="ctr">
              <a:defRPr sz="5400" spc="600" baseline="0">
                <a:solidFill>
                  <a:schemeClr val="accent1"/>
                </a:solidFill>
                <a:ea typeface="汉仪乐喵体W" panose="00020600040101010101" pitchFamily="18" charset="-122"/>
              </a:defRPr>
            </a:lvl1pPr>
          </a:lstStyle>
          <a:p>
            <a:pPr fontAlgn="auto"/>
            <a:r>
              <a:rPr lang="zh-CN" altLang="en-US" strike="noStrike" noProof="1"/>
              <a:t>单击此处编辑标题</a:t>
            </a:r>
            <a:endParaRPr lang="zh-CN" altLang="en-US" strike="noStrike" noProof="1"/>
          </a:p>
        </p:txBody>
      </p:sp>
      <p:sp>
        <p:nvSpPr>
          <p:cNvPr id="3" name="副标题 2"/>
          <p:cNvSpPr>
            <a:spLocks noGrp="1"/>
          </p:cNvSpPr>
          <p:nvPr>
            <p:ph type="subTitle" idx="1" hasCustomPrompt="1"/>
          </p:nvPr>
        </p:nvSpPr>
        <p:spPr>
          <a:xfrm>
            <a:off x="2161044" y="3001549"/>
            <a:ext cx="7869911" cy="490008"/>
          </a:xfrm>
        </p:spPr>
        <p:txBody>
          <a:bodyPr lIns="90000" tIns="46800" rIns="90000" bIns="46800">
            <a:normAutofit/>
          </a:bodyPr>
          <a:lstStyle>
            <a:lvl1pPr marL="0" indent="0" algn="ctr" eaLnBrk="1" fontAlgn="auto" latinLnBrk="0" hangingPunct="1">
              <a:lnSpc>
                <a:spcPct val="100000"/>
              </a:lnSpc>
              <a:buNone/>
              <a:defRPr sz="2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单击此处编辑副标题</a:t>
            </a:r>
            <a:endParaRPr lang="zh-CN" altLang="en-US" strike="noStrike" noProof="1"/>
          </a:p>
        </p:txBody>
      </p:sp>
      <p:sp>
        <p:nvSpPr>
          <p:cNvPr id="33" name="文本占位符 4"/>
          <p:cNvSpPr>
            <a:spLocks noGrp="1"/>
          </p:cNvSpPr>
          <p:nvPr>
            <p:ph type="body" sz="quarter" idx="14" hasCustomPrompt="1"/>
          </p:nvPr>
        </p:nvSpPr>
        <p:spPr>
          <a:xfrm>
            <a:off x="6299518" y="3617784"/>
            <a:ext cx="1617662" cy="455427"/>
          </a:xfrm>
        </p:spPr>
        <p:txBody>
          <a:bodyPr anchor="ctr"/>
          <a:lstStyle>
            <a:lvl1pPr marL="0" indent="0" algn="r">
              <a:buNone/>
              <a:defRPr/>
            </a:lvl1pPr>
          </a:lstStyle>
          <a:p>
            <a:pPr lvl="0" fontAlgn="auto"/>
            <a:r>
              <a:rPr lang="zh-CN" altLang="en-US" strike="noStrike" noProof="1"/>
              <a:t>单击编辑文本</a:t>
            </a:r>
            <a:endParaRPr lang="zh-CN" altLang="en-US" strike="noStrike" noProof="1"/>
          </a:p>
        </p:txBody>
      </p:sp>
      <p:sp>
        <p:nvSpPr>
          <p:cNvPr id="35" name="文本占位符 34"/>
          <p:cNvSpPr>
            <a:spLocks noGrp="1"/>
          </p:cNvSpPr>
          <p:nvPr>
            <p:ph type="body" sz="quarter" idx="15" hasCustomPrompt="1"/>
          </p:nvPr>
        </p:nvSpPr>
        <p:spPr>
          <a:xfrm>
            <a:off x="4262438" y="3615656"/>
            <a:ext cx="1617662" cy="455612"/>
          </a:xfrm>
        </p:spPr>
        <p:txBody>
          <a:bodyPr lIns="100800" tIns="0" rIns="82800" bIns="0" anchor="ctr"/>
          <a:lstStyle>
            <a:lvl1pPr marL="0" indent="0" algn="l">
              <a:buNone/>
              <a:defRPr baseline="0"/>
            </a:lvl1pPr>
          </a:lstStyle>
          <a:p>
            <a:pPr lvl="0" fontAlgn="auto"/>
            <a:r>
              <a:rPr lang="zh-CN" altLang="en-US" strike="noStrike" noProof="1"/>
              <a:t>单击编辑文本</a:t>
            </a:r>
            <a:endParaRPr lang="zh-CN" altLang="en-US" strike="noStrike" noProof="1"/>
          </a:p>
        </p:txBody>
      </p:sp>
      <p:sp>
        <p:nvSpPr>
          <p:cNvPr id="16" name="日期占位符 15"/>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17" name="页脚占位符 16"/>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18" name="灯片编号占位符 17"/>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grpSp>
        <p:nvGrpSpPr>
          <p:cNvPr id="10243" name="组合 6"/>
          <p:cNvGrpSpPr/>
          <p:nvPr userDrawn="1"/>
        </p:nvGrpSpPr>
        <p:grpSpPr>
          <a:xfrm>
            <a:off x="0" y="-7937"/>
            <a:ext cx="12192000" cy="963612"/>
            <a:chOff x="0" y="-7620"/>
            <a:chExt cx="12192000" cy="962660"/>
          </a:xfrm>
        </p:grpSpPr>
        <p:pic>
          <p:nvPicPr>
            <p:cNvPr id="10244"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0245"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1"/>
        </a:solidFill>
        <a:effectLst/>
      </p:bgPr>
    </p:bg>
    <p:spTree>
      <p:nvGrpSpPr>
        <p:cNvPr id="1" name=""/>
        <p:cNvGrpSpPr/>
        <p:nvPr/>
      </p:nvGrpSpPr>
      <p:grpSpPr>
        <a:xfrm>
          <a:off x="0" y="0"/>
          <a:ext cx="0" cy="0"/>
        </a:xfrm>
      </p:grpSpPr>
      <p:sp>
        <p:nvSpPr>
          <p:cNvPr id="7" name="PA-矩形 60"/>
          <p:cNvSpPr/>
          <p:nvPr userDrawn="1">
            <p:custDataLst>
              <p:tags r:id="rId1"/>
            </p:custDataLst>
          </p:nvPr>
        </p:nvSpPr>
        <p:spPr>
          <a:xfrm>
            <a:off x="1155700" y="846138"/>
            <a:ext cx="9736138" cy="5067300"/>
          </a:xfrm>
          <a:prstGeom prst="rect">
            <a:avLst/>
          </a:prstGeom>
          <a:solidFill>
            <a:schemeClr val="accent6"/>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PA-矩形 16"/>
          <p:cNvSpPr/>
          <p:nvPr userDrawn="1">
            <p:custDataLst>
              <p:tags r:id="rId2"/>
            </p:custDataLst>
          </p:nvPr>
        </p:nvSpPr>
        <p:spPr>
          <a:xfrm>
            <a:off x="1319213" y="1028700"/>
            <a:ext cx="9736138" cy="5067300"/>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11269" name="PA-图片 3"/>
          <p:cNvPicPr>
            <a:picLocks noChangeAspect="1"/>
          </p:cNvPicPr>
          <p:nvPr userDrawn="1">
            <p:custDataLst>
              <p:tags r:id="rId4"/>
            </p:custDataLst>
          </p:nvPr>
        </p:nvPicPr>
        <p:blipFill>
          <a:blip r:embed="rId3"/>
          <a:stretch>
            <a:fillRect/>
          </a:stretch>
        </p:blipFill>
        <p:spPr>
          <a:xfrm>
            <a:off x="0" y="-12700"/>
            <a:ext cx="12192000" cy="6899275"/>
          </a:xfrm>
          <a:prstGeom prst="rect">
            <a:avLst/>
          </a:prstGeom>
          <a:noFill/>
          <a:ln w="9525">
            <a:noFill/>
          </a:ln>
        </p:spPr>
      </p:pic>
      <p:sp>
        <p:nvSpPr>
          <p:cNvPr id="2" name="标题 1"/>
          <p:cNvSpPr>
            <a:spLocks noGrp="1"/>
          </p:cNvSpPr>
          <p:nvPr>
            <p:ph type="title" hasCustomPrompt="1"/>
          </p:nvPr>
        </p:nvSpPr>
        <p:spPr>
          <a:xfrm>
            <a:off x="2669124" y="3518552"/>
            <a:ext cx="6853750" cy="1217647"/>
          </a:xfrm>
        </p:spPr>
        <p:txBody>
          <a:bodyPr lIns="90000" tIns="46800" rIns="90000" bIns="46800" anchor="ctr" anchorCtr="0">
            <a:normAutofit/>
          </a:bodyPr>
          <a:lstStyle>
            <a:lvl1pPr algn="ctr">
              <a:defRPr sz="5400" u="none" strike="noStrike" kern="1200" cap="none" spc="300" normalizeH="0" baseline="0">
                <a:solidFill>
                  <a:schemeClr val="accent1"/>
                </a:solidFill>
                <a:uFillTx/>
                <a:latin typeface="Arial" panose="020b0604020202020204" pitchFamily="34" charset="0"/>
                <a:ea typeface="汉仪乐喵体W" panose="00020600040101010101" pitchFamily="18" charset="-122"/>
              </a:defRPr>
            </a:lvl1pPr>
          </a:lstStyle>
          <a:p>
            <a:pPr fontAlgn="auto"/>
            <a:r>
              <a:rPr lang="zh-CN" altLang="en-US" strike="noStrike" noProof="1"/>
              <a:t>单击此处编辑标题</a:t>
            </a:r>
            <a:endParaRPr lang="zh-CN" altLang="en-US" strike="noStrike" noProof="1"/>
          </a:p>
        </p:txBody>
      </p:sp>
      <p:grpSp>
        <p:nvGrpSpPr>
          <p:cNvPr id="11271" name="PA-组合 24"/>
          <p:cNvGrpSpPr/>
          <p:nvPr userDrawn="1"/>
        </p:nvGrpSpPr>
        <p:grpSpPr>
          <a:xfrm>
            <a:off x="2525713" y="-12700"/>
            <a:ext cx="925512" cy="1100138"/>
            <a:chOff x="2471687" y="0"/>
            <a:chExt cx="918749" cy="1091504"/>
          </a:xfrm>
        </p:grpSpPr>
        <p:grpSp>
          <p:nvGrpSpPr>
            <p:cNvPr id="11272" name="组合 16"/>
            <p:cNvGrpSpPr/>
            <p:nvPr/>
          </p:nvGrpSpPr>
          <p:grpSpPr>
            <a:xfrm>
              <a:off x="2471687" y="251208"/>
              <a:ext cx="918749" cy="840296"/>
              <a:chOff x="4052089" y="7246140"/>
              <a:chExt cx="1625600" cy="1458925"/>
            </a:xfrm>
          </p:grpSpPr>
          <p:sp>
            <p:nvSpPr>
              <p:cNvPr id="19" name="PA-矩形 26"/>
              <p:cNvSpPr/>
              <p:nvPr>
                <p:custDataLst>
                  <p:tags r:id="rId5"/>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PA-矩形 27"/>
              <p:cNvSpPr/>
              <p:nvPr>
                <p:custDataLst>
                  <p:tags r:id="rId6"/>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1" name="PA-直接连接符 28"/>
              <p:cNvCxnSpPr/>
              <p:nvPr>
                <p:custDataLst>
                  <p:tags r:id="rId7"/>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PA-直接连接符 29"/>
              <p:cNvCxnSpPr/>
              <p:nvPr>
                <p:custDataLst>
                  <p:tags r:id="rId8"/>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PA-直接连接符 30"/>
              <p:cNvCxnSpPr/>
              <p:nvPr>
                <p:custDataLst>
                  <p:tags r:id="rId9"/>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PA-任意多边形: 形状 17"/>
              <p:cNvSpPr/>
              <p:nvPr>
                <p:custDataLst>
                  <p:tags r:id="rId10"/>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PA-任意多边形: 形状 20"/>
              <p:cNvSpPr/>
              <p:nvPr>
                <p:custDataLst>
                  <p:tags r:id="rId11"/>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8" name="PA-直接连接符 34"/>
            <p:cNvCxnSpPr/>
            <p:nvPr>
              <p:custDataLst>
                <p:tags r:id="rId12"/>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281" name="PA-组合 35"/>
          <p:cNvGrpSpPr/>
          <p:nvPr userDrawn="1"/>
        </p:nvGrpSpPr>
        <p:grpSpPr>
          <a:xfrm>
            <a:off x="8785225" y="-12700"/>
            <a:ext cx="927100" cy="1100138"/>
            <a:chOff x="2471687" y="0"/>
            <a:chExt cx="918749" cy="1091504"/>
          </a:xfrm>
        </p:grpSpPr>
        <p:grpSp>
          <p:nvGrpSpPr>
            <p:cNvPr id="11282" name="组合 26"/>
            <p:cNvGrpSpPr/>
            <p:nvPr/>
          </p:nvGrpSpPr>
          <p:grpSpPr>
            <a:xfrm>
              <a:off x="2471687" y="251208"/>
              <a:ext cx="918749" cy="840296"/>
              <a:chOff x="4052089" y="7246140"/>
              <a:chExt cx="1625600" cy="1458925"/>
            </a:xfrm>
          </p:grpSpPr>
          <p:sp>
            <p:nvSpPr>
              <p:cNvPr id="29" name="PA-矩形 37"/>
              <p:cNvSpPr/>
              <p:nvPr>
                <p:custDataLst>
                  <p:tags r:id="rId13"/>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PA-矩形 38"/>
              <p:cNvSpPr/>
              <p:nvPr>
                <p:custDataLst>
                  <p:tags r:id="rId14"/>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31" name="PA-直接连接符 39"/>
              <p:cNvCxnSpPr/>
              <p:nvPr>
                <p:custDataLst>
                  <p:tags r:id="rId15"/>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PA-直接连接符 50"/>
              <p:cNvCxnSpPr/>
              <p:nvPr>
                <p:custDataLst>
                  <p:tags r:id="rId16"/>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PA-直接连接符 51"/>
              <p:cNvCxnSpPr/>
              <p:nvPr>
                <p:custDataLst>
                  <p:tags r:id="rId17"/>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PA-任意多边形: 形状 48"/>
              <p:cNvSpPr/>
              <p:nvPr>
                <p:custDataLst>
                  <p:tags r:id="rId18"/>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5" name="PA-任意多边形: 形状 49"/>
              <p:cNvSpPr/>
              <p:nvPr>
                <p:custDataLst>
                  <p:tags r:id="rId1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8" name="PA-直接连接符 54"/>
            <p:cNvCxnSpPr/>
            <p:nvPr>
              <p:custDataLst>
                <p:tags r:id="rId20"/>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 name="PA-组合 9"/>
          <p:cNvGrpSpPr>
            <a:grpSpLocks noChangeAspect="1"/>
          </p:cNvGrpSpPr>
          <p:nvPr userDrawn="1">
            <p:custDataLst>
              <p:tags r:id="rId21"/>
            </p:custDataLst>
          </p:nvPr>
        </p:nvGrpSpPr>
        <p:grpSpPr>
          <a:xfrm>
            <a:off x="3154044" y="1960879"/>
            <a:ext cx="541656" cy="473075"/>
            <a:chOff x="1168400" y="1347856"/>
            <a:chExt cx="723913" cy="631688"/>
          </a:xfrm>
          <a:solidFill>
            <a:schemeClr val="bg1">
              <a:lumMod val="85000"/>
            </a:schemeClr>
          </a:solidFill>
        </p:grpSpPr>
        <p:sp>
          <p:nvSpPr>
            <p:cNvPr id="11" name="PA-任意多边形: 形状 8"/>
            <p:cNvSpPr>
              <a:spLocks noChangeAspect="1"/>
            </p:cNvSpPr>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sp>
          <p:nvSpPr>
            <p:cNvPr id="12" name="PA-任意多边形: 形状 9"/>
            <p:cNvSpPr>
              <a:spLocks noChangeAspect="1"/>
            </p:cNvSpPr>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grpSp>
      <p:grpSp>
        <p:nvGrpSpPr>
          <p:cNvPr id="13" name="PA-组合 19"/>
          <p:cNvGrpSpPr>
            <a:grpSpLocks noChangeAspect="1"/>
          </p:cNvGrpSpPr>
          <p:nvPr userDrawn="1">
            <p:custDataLst>
              <p:tags r:id="rId22"/>
            </p:custDataLst>
          </p:nvPr>
        </p:nvGrpSpPr>
        <p:grpSpPr>
          <a:xfrm rot="10800000">
            <a:off x="8682355" y="1960879"/>
            <a:ext cx="541655" cy="473075"/>
            <a:chOff x="1168400" y="1347856"/>
            <a:chExt cx="723913" cy="631688"/>
          </a:xfrm>
          <a:solidFill>
            <a:schemeClr val="bg1">
              <a:lumMod val="85000"/>
            </a:schemeClr>
          </a:solidFill>
        </p:grpSpPr>
        <p:sp>
          <p:nvSpPr>
            <p:cNvPr id="14" name="PA-任意多边形: 形状 8"/>
            <p:cNvSpPr>
              <a:spLocks noChangeAspect="1"/>
            </p:cNvSpPr>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sp>
          <p:nvSpPr>
            <p:cNvPr id="15" name="PA-任意多边形: 形状 9"/>
            <p:cNvSpPr>
              <a:spLocks noChangeAspect="1"/>
            </p:cNvSpPr>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grpSp>
      <p:sp>
        <p:nvSpPr>
          <p:cNvPr id="4" name="日期占位符 3"/>
          <p:cNvSpPr>
            <a:spLocks noGrp="1"/>
          </p:cNvSpPr>
          <p:nvPr>
            <p:ph type="dt" sz="half" idx="10"/>
            <p:custDataLst>
              <p:tags r:id="rId2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2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2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grpSp>
        <p:nvGrpSpPr>
          <p:cNvPr id="12291" name="组合 7"/>
          <p:cNvGrpSpPr/>
          <p:nvPr userDrawn="1"/>
        </p:nvGrpSpPr>
        <p:grpSpPr>
          <a:xfrm>
            <a:off x="0" y="-7937"/>
            <a:ext cx="12192000" cy="963612"/>
            <a:chOff x="0" y="-7620"/>
            <a:chExt cx="12192000" cy="962660"/>
          </a:xfrm>
        </p:grpSpPr>
        <p:pic>
          <p:nvPicPr>
            <p:cNvPr id="12292"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2293"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6" name="页脚占位符 5"/>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grpSp>
        <p:nvGrpSpPr>
          <p:cNvPr id="13315" name="组合 9"/>
          <p:cNvGrpSpPr/>
          <p:nvPr userDrawn="1"/>
        </p:nvGrpSpPr>
        <p:grpSpPr>
          <a:xfrm>
            <a:off x="0" y="-7937"/>
            <a:ext cx="12192000" cy="963612"/>
            <a:chOff x="0" y="-7620"/>
            <a:chExt cx="12192000" cy="962660"/>
          </a:xfrm>
        </p:grpSpPr>
        <p:pic>
          <p:nvPicPr>
            <p:cNvPr id="13316" name="图片 10"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3317" name="图片 11"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endParaRPr lang="zh-CN" altLang="en-US" strike="noStrike" noProof="1"/>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8" name="页脚占位符 7"/>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pattFill prst="cross">
          <a:fgClr>
            <a:srgbClr val="F2F2F2"/>
          </a:fgClr>
          <a:bgClr>
            <a:schemeClr val="bg1"/>
          </a:bgClr>
        </a:pattFill>
        <a:effectLst/>
      </p:bgPr>
    </p:bg>
    <p:spTree>
      <p:nvGrpSpPr>
        <p:cNvPr id="1" name=""/>
        <p:cNvGrpSpPr/>
        <p:nvPr/>
      </p:nvGrpSpPr>
      <p:grpSpPr>
        <a:xfrm>
          <a:off x="0" y="0"/>
          <a:ext cx="0" cy="0"/>
        </a:xfrm>
      </p:grpSpPr>
      <p:pic>
        <p:nvPicPr>
          <p:cNvPr id="14339" name="图片 5" descr="图片1"/>
          <p:cNvPicPr>
            <a:picLocks noChangeAspect="1"/>
          </p:cNvPicPr>
          <p:nvPr userDrawn="1">
            <p:custDataLst>
              <p:tags r:id="rId2"/>
            </p:custDataLst>
          </p:nvPr>
        </p:nvPicPr>
        <p:blipFill>
          <a:blip r:embed="rId1"/>
          <a:stretch>
            <a:fillRect/>
          </a:stretch>
        </p:blipFill>
        <p:spPr>
          <a:xfrm>
            <a:off x="0" y="-41275"/>
            <a:ext cx="12192000" cy="6899275"/>
          </a:xfrm>
          <a:prstGeom prst="rect">
            <a:avLst/>
          </a:prstGeom>
          <a:noFill/>
          <a:ln w="9525">
            <a:noFill/>
          </a:ln>
        </p:spPr>
      </p:pic>
      <p:pic>
        <p:nvPicPr>
          <p:cNvPr id="14340" name="图片 6"/>
          <p:cNvPicPr>
            <a:picLocks noChangeAspect="1"/>
          </p:cNvPicPr>
          <p:nvPr userDrawn="1">
            <p:custDataLst>
              <p:tags r:id="rId4"/>
            </p:custDataLst>
          </p:nvPr>
        </p:nvPicPr>
        <p:blipFill>
          <a:blip r:embed="rId3"/>
          <a:stretch>
            <a:fillRect/>
          </a:stretch>
        </p:blipFill>
        <p:spPr>
          <a:xfrm>
            <a:off x="9718675" y="4854575"/>
            <a:ext cx="2138363" cy="2197100"/>
          </a:xfrm>
          <a:prstGeom prst="rect">
            <a:avLst/>
          </a:prstGeom>
          <a:noFill/>
          <a:ln w="9525">
            <a:noFill/>
          </a:ln>
        </p:spPr>
      </p:pic>
      <p:sp>
        <p:nvSpPr>
          <p:cNvPr id="8" name="矩形 7"/>
          <p:cNvSpPr/>
          <p:nvPr userDrawn="1">
            <p:custDataLst>
              <p:tags r:id="rId5"/>
            </p:custDataLst>
          </p:nvPr>
        </p:nvSpPr>
        <p:spPr>
          <a:xfrm>
            <a:off x="2016125" y="914400"/>
            <a:ext cx="8159750" cy="849313"/>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4342" name="组合 8"/>
          <p:cNvGrpSpPr/>
          <p:nvPr userDrawn="1"/>
        </p:nvGrpSpPr>
        <p:grpSpPr>
          <a:xfrm>
            <a:off x="3873500" y="536575"/>
            <a:ext cx="635000" cy="568325"/>
            <a:chOff x="4052094" y="7246145"/>
            <a:chExt cx="1625600" cy="1458911"/>
          </a:xfrm>
        </p:grpSpPr>
        <p:sp>
          <p:nvSpPr>
            <p:cNvPr id="10" name="矩形 9"/>
            <p:cNvSpPr/>
            <p:nvPr>
              <p:custDataLst>
                <p:tags r:id="rId6"/>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矩形 10"/>
            <p:cNvSpPr/>
            <p:nvPr>
              <p:custDataLst>
                <p:tags r:id="rId7"/>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2" name="直接连接符 11"/>
            <p:cNvCxnSpPr/>
            <p:nvPr>
              <p:custDataLst>
                <p:tags r:id="rId8"/>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0"/>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形状 17"/>
            <p:cNvSpPr/>
            <p:nvPr>
              <p:custDataLst>
                <p:tags r:id="rId11"/>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20"/>
            <p:cNvSpPr/>
            <p:nvPr>
              <p:custDataLst>
                <p:tags r:id="rId12"/>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14350" name="组合 16"/>
          <p:cNvGrpSpPr/>
          <p:nvPr userDrawn="1"/>
        </p:nvGrpSpPr>
        <p:grpSpPr>
          <a:xfrm>
            <a:off x="7620000" y="536575"/>
            <a:ext cx="633413" cy="568325"/>
            <a:chOff x="4052094" y="7246145"/>
            <a:chExt cx="1625600" cy="1458911"/>
          </a:xfrm>
        </p:grpSpPr>
        <p:sp>
          <p:nvSpPr>
            <p:cNvPr id="18" name="矩形 17"/>
            <p:cNvSpPr/>
            <p:nvPr>
              <p:custDataLst>
                <p:tags r:id="rId13"/>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18"/>
            <p:cNvSpPr/>
            <p:nvPr>
              <p:custDataLst>
                <p:tags r:id="rId14"/>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0" name="直接连接符 19"/>
            <p:cNvCxnSpPr/>
            <p:nvPr>
              <p:custDataLst>
                <p:tags r:id="rId15"/>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6"/>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7"/>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形状 29"/>
            <p:cNvSpPr/>
            <p:nvPr>
              <p:custDataLst>
                <p:tags r:id="rId18"/>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30"/>
            <p:cNvSpPr/>
            <p:nvPr>
              <p:custDataLst>
                <p:tags r:id="rId1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5" name="直接连接符 24"/>
          <p:cNvCxnSpPr/>
          <p:nvPr userDrawn="1">
            <p:custDataLst>
              <p:tags r:id="rId20"/>
            </p:custDataLst>
          </p:nvPr>
        </p:nvCxnSpPr>
        <p:spPr>
          <a:xfrm flipH="1" flipV="1">
            <a:off x="4186238"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custDataLst>
              <p:tags r:id="rId21"/>
            </p:custDataLst>
          </p:nvPr>
        </p:nvCxnSpPr>
        <p:spPr>
          <a:xfrm flipH="1" flipV="1">
            <a:off x="7935913"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3" name="页脚占位符 2"/>
          <p:cNvSpPr>
            <a:spLocks noGrp="1"/>
          </p:cNvSpPr>
          <p:nvPr>
            <p:ph type="ftr" sz="quarter" idx="11"/>
          </p:nvPr>
        </p:nvSpPr>
        <p:spPr/>
        <p:txBody>
          <a:bodyPr/>
          <a:lstStyle/>
          <a:p>
            <a:pPr fontAlgn="base"/>
            <a:endParaRPr lang="zh-CN" altLang="en-US" strike="noStrike" noProof="1"/>
          </a:p>
        </p:txBody>
      </p:sp>
      <p:sp>
        <p:nvSpPr>
          <p:cNvPr id="4" name="灯片编号占位符 3"/>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xfrm>
      </p:grpSpPr>
      <p:grpSp>
        <p:nvGrpSpPr>
          <p:cNvPr id="15363" name="组合 7"/>
          <p:cNvGrpSpPr/>
          <p:nvPr userDrawn="1"/>
        </p:nvGrpSpPr>
        <p:grpSpPr>
          <a:xfrm>
            <a:off x="0" y="-7937"/>
            <a:ext cx="12192000" cy="963612"/>
            <a:chOff x="0" y="-7620"/>
            <a:chExt cx="12192000" cy="962660"/>
          </a:xfrm>
        </p:grpSpPr>
        <p:pic>
          <p:nvPicPr>
            <p:cNvPr id="15364"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5365"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6" name="页脚占位符 5"/>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xfrm>
      </p:grpSpPr>
      <p:grpSp>
        <p:nvGrpSpPr>
          <p:cNvPr id="16387" name="组合 6"/>
          <p:cNvGrpSpPr/>
          <p:nvPr userDrawn="1"/>
        </p:nvGrpSpPr>
        <p:grpSpPr>
          <a:xfrm>
            <a:off x="0" y="-7937"/>
            <a:ext cx="12192000" cy="963612"/>
            <a:chOff x="0" y="-7620"/>
            <a:chExt cx="12192000" cy="962660"/>
          </a:xfrm>
        </p:grpSpPr>
        <p:pic>
          <p:nvPicPr>
            <p:cNvPr id="16388"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6389"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1"/>
        </a:solidFill>
        <a:effectLst/>
      </p:bgPr>
    </p:bg>
    <p:spTree>
      <p:nvGrpSpPr>
        <p:cNvPr id="1" name=""/>
        <p:cNvGrpSpPr/>
        <p:nvPr/>
      </p:nvGrpSpPr>
      <p:grpSpPr>
        <a:xfrm>
          <a:off x="0" y="0"/>
          <a:ext cx="0" cy="0"/>
        </a:xfrm>
      </p:grpSpPr>
      <p:grpSp>
        <p:nvGrpSpPr>
          <p:cNvPr id="17411" name="组合 5"/>
          <p:cNvGrpSpPr/>
          <p:nvPr userDrawn="1"/>
        </p:nvGrpSpPr>
        <p:grpSpPr>
          <a:xfrm>
            <a:off x="0" y="-7937"/>
            <a:ext cx="12192000" cy="963612"/>
            <a:chOff x="0" y="-7620"/>
            <a:chExt cx="12192000" cy="962660"/>
          </a:xfrm>
        </p:grpSpPr>
        <p:pic>
          <p:nvPicPr>
            <p:cNvPr id="17412"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17413"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7" name="内容占位符 6"/>
          <p:cNvSpPr>
            <a:spLocks noGrp="1"/>
          </p:cNvSpPr>
          <p:nvPr>
            <p:ph sz="quarter" idx="13"/>
          </p:nvPr>
        </p:nvSpPr>
        <p:spPr>
          <a:xfrm>
            <a:off x="669930" y="952508"/>
            <a:ext cx="10852237" cy="5388907"/>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pattFill prst="cross">
          <a:fgClr>
            <a:srgbClr val="F2F2F2"/>
          </a:fgClr>
          <a:bgClr>
            <a:schemeClr val="bg1"/>
          </a:bgClr>
        </a:pattFill>
        <a:effectLst/>
      </p:bgPr>
    </p:bg>
    <p:spTree>
      <p:nvGrpSpPr>
        <p:cNvPr id="1" name=""/>
        <p:cNvGrpSpPr/>
        <p:nvPr/>
      </p:nvGrpSpPr>
      <p:grpSpPr>
        <a:xfrm>
          <a:off x="0" y="0"/>
          <a:ext cx="0" cy="0"/>
        </a:xfrm>
      </p:grpSpPr>
      <p:sp>
        <p:nvSpPr>
          <p:cNvPr id="6" name="矩形 5"/>
          <p:cNvSpPr/>
          <p:nvPr userDrawn="1">
            <p:custDataLst>
              <p:tags r:id="rId1"/>
            </p:custDataLst>
          </p:nvPr>
        </p:nvSpPr>
        <p:spPr>
          <a:xfrm>
            <a:off x="527050" y="652463"/>
            <a:ext cx="10953750" cy="5618163"/>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矩形 6"/>
          <p:cNvSpPr/>
          <p:nvPr userDrawn="1">
            <p:custDataLst>
              <p:tags r:id="rId2"/>
            </p:custDataLst>
          </p:nvPr>
        </p:nvSpPr>
        <p:spPr>
          <a:xfrm>
            <a:off x="711200" y="906463"/>
            <a:ext cx="10953750" cy="5570538"/>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8437" name="组合 7"/>
          <p:cNvGrpSpPr/>
          <p:nvPr userDrawn="1"/>
        </p:nvGrpSpPr>
        <p:grpSpPr>
          <a:xfrm>
            <a:off x="2079625" y="-12700"/>
            <a:ext cx="1041400" cy="1238250"/>
            <a:chOff x="2471687" y="0"/>
            <a:chExt cx="918749" cy="1091504"/>
          </a:xfrm>
        </p:grpSpPr>
        <p:grpSp>
          <p:nvGrpSpPr>
            <p:cNvPr id="18438" name="组合 8"/>
            <p:cNvGrpSpPr/>
            <p:nvPr/>
          </p:nvGrpSpPr>
          <p:grpSpPr>
            <a:xfrm>
              <a:off x="2471687" y="251208"/>
              <a:ext cx="918749" cy="840296"/>
              <a:chOff x="4052089" y="7246140"/>
              <a:chExt cx="1625600" cy="1458925"/>
            </a:xfrm>
          </p:grpSpPr>
          <p:sp>
            <p:nvSpPr>
              <p:cNvPr id="11" name="矩形 10"/>
              <p:cNvSpPr/>
              <p:nvPr>
                <p:custDataLst>
                  <p:tags r:id="rId3"/>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矩形 11"/>
              <p:cNvSpPr/>
              <p:nvPr>
                <p:custDataLst>
                  <p:tags r:id="rId4"/>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3" name="直接连接符 12"/>
              <p:cNvCxnSpPr/>
              <p:nvPr>
                <p:custDataLst>
                  <p:tags r:id="rId5"/>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6"/>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7"/>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p:custDataLst>
                  <p:tags r:id="rId8"/>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任意多边形: 形状 16"/>
              <p:cNvSpPr/>
              <p:nvPr>
                <p:custDataLst>
                  <p:tags r:id="rId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0" name="直接连接符 9"/>
            <p:cNvCxnSpPr/>
            <p:nvPr>
              <p:custDataLst>
                <p:tags r:id="rId10"/>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8447" name="组合 17"/>
          <p:cNvGrpSpPr/>
          <p:nvPr userDrawn="1"/>
        </p:nvGrpSpPr>
        <p:grpSpPr>
          <a:xfrm>
            <a:off x="9121775" y="-12700"/>
            <a:ext cx="1041400" cy="1238250"/>
            <a:chOff x="2471687" y="0"/>
            <a:chExt cx="918749" cy="1091504"/>
          </a:xfrm>
        </p:grpSpPr>
        <p:grpSp>
          <p:nvGrpSpPr>
            <p:cNvPr id="18448" name="组合 18"/>
            <p:cNvGrpSpPr/>
            <p:nvPr/>
          </p:nvGrpSpPr>
          <p:grpSpPr>
            <a:xfrm>
              <a:off x="2471687" y="251208"/>
              <a:ext cx="918749" cy="840296"/>
              <a:chOff x="4052089" y="7246140"/>
              <a:chExt cx="1625600" cy="1458925"/>
            </a:xfrm>
          </p:grpSpPr>
          <p:sp>
            <p:nvSpPr>
              <p:cNvPr id="21" name="矩形 20"/>
              <p:cNvSpPr/>
              <p:nvPr>
                <p:custDataLst>
                  <p:tags r:id="rId11"/>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21"/>
              <p:cNvSpPr/>
              <p:nvPr>
                <p:custDataLst>
                  <p:tags r:id="rId12"/>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3" name="直接连接符 22"/>
              <p:cNvCxnSpPr/>
              <p:nvPr>
                <p:custDataLst>
                  <p:tags r:id="rId13"/>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4"/>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5"/>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形状 25"/>
              <p:cNvSpPr/>
              <p:nvPr>
                <p:custDataLst>
                  <p:tags r:id="rId16"/>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任意多边形: 形状 26"/>
              <p:cNvSpPr/>
              <p:nvPr>
                <p:custDataLst>
                  <p:tags r:id="rId17"/>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0" name="直接连接符 19"/>
            <p:cNvCxnSpPr/>
            <p:nvPr>
              <p:custDataLst>
                <p:tags r:id="rId18"/>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8" name="直接连接符 27"/>
          <p:cNvCxnSpPr/>
          <p:nvPr userDrawn="1">
            <p:custDataLst>
              <p:tags r:id="rId19"/>
            </p:custDataLst>
          </p:nvPr>
        </p:nvCxnSpPr>
        <p:spPr>
          <a:xfrm>
            <a:off x="4587875" y="3857625"/>
            <a:ext cx="3232150"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18458" name="图片 28"/>
          <p:cNvPicPr>
            <a:picLocks noChangeAspect="1"/>
          </p:cNvPicPr>
          <p:nvPr userDrawn="1">
            <p:custDataLst>
              <p:tags r:id="rId21"/>
            </p:custDataLst>
          </p:nvPr>
        </p:nvPicPr>
        <p:blipFill>
          <a:blip r:embed="rId20"/>
          <a:stretch>
            <a:fillRect/>
          </a:stretch>
        </p:blipFill>
        <p:spPr>
          <a:xfrm>
            <a:off x="711200" y="471488"/>
            <a:ext cx="10953750" cy="5981700"/>
          </a:xfrm>
          <a:prstGeom prst="rect">
            <a:avLst/>
          </a:prstGeom>
          <a:noFill/>
          <a:ln w="9525">
            <a:noFill/>
          </a:ln>
        </p:spPr>
      </p:pic>
      <p:sp>
        <p:nvSpPr>
          <p:cNvPr id="2" name="标题 1"/>
          <p:cNvSpPr>
            <a:spLocks noGrp="1"/>
          </p:cNvSpPr>
          <p:nvPr>
            <p:ph type="title" hasCustomPrompt="1"/>
          </p:nvPr>
        </p:nvSpPr>
        <p:spPr>
          <a:xfrm>
            <a:off x="2101253" y="2032001"/>
            <a:ext cx="8206028" cy="169926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accent1"/>
                </a:solidFill>
                <a:uFillTx/>
                <a:latin typeface="Arial" panose="020b0604020202020204" pitchFamily="34" charset="0"/>
                <a:ea typeface="汉仪乐喵体W" panose="00020600040101010101" pitchFamily="18" charset="-122"/>
                <a:cs typeface="+mj-cs"/>
                <a:sym typeface="+mn-ea"/>
              </a:defRPr>
            </a:lvl1pPr>
          </a:lstStyle>
          <a:p>
            <a:pPr lvl="0" fontAlgn="auto"/>
            <a:r>
              <a:rPr strike="noStrike" noProof="1">
                <a:sym typeface="+mn-ea"/>
              </a:rPr>
              <a:t>编辑标题</a:t>
            </a:r>
            <a:endParaRPr strike="noStrike" noProof="1">
              <a:sym typeface="+mn-ea"/>
            </a:endParaRPr>
          </a:p>
        </p:txBody>
      </p:sp>
      <p:sp>
        <p:nvSpPr>
          <p:cNvPr id="31" name="文本占位符 30"/>
          <p:cNvSpPr>
            <a:spLocks noGrp="1"/>
          </p:cNvSpPr>
          <p:nvPr>
            <p:ph type="body" sz="quarter" idx="13" hasCustomPrompt="1"/>
          </p:nvPr>
        </p:nvSpPr>
        <p:spPr>
          <a:xfrm>
            <a:off x="3466335" y="4029412"/>
            <a:ext cx="5443311" cy="827061"/>
          </a:xfrm>
        </p:spPr>
        <p:txBody>
          <a:bodyPr lIns="90000" tIns="46800" rIns="90000" bIns="46800">
            <a:normAutofit/>
          </a:bodyPr>
          <a:lstStyle>
            <a:lvl1pPr marL="0" indent="0" algn="ctr">
              <a:buNone/>
              <a:defRPr sz="3600"/>
            </a:lvl1pPr>
            <a:lvl2pPr marL="457200" indent="0">
              <a:buNone/>
              <a:defRPr/>
            </a:lvl2pPr>
            <a:lvl3pPr marL="914400" indent="0">
              <a:buNone/>
              <a:defRPr/>
            </a:lvl3pPr>
            <a:lvl4pPr marL="1371600" indent="0">
              <a:buNone/>
              <a:defRPr/>
            </a:lvl4pPr>
            <a:lvl5pPr marL="1828800" indent="0">
              <a:buNone/>
              <a:defRPr/>
            </a:lvl5pPr>
          </a:lstStyle>
          <a:p>
            <a:pPr lvl="0" fontAlgn="auto"/>
            <a:r>
              <a:rPr lang="zh-CN" altLang="en-US" strike="noStrike" noProof="1"/>
              <a:t>单击此处编辑副标题</a:t>
            </a:r>
            <a:endParaRPr lang="zh-CN" altLang="en-US" strike="noStrike" noProof="1"/>
          </a:p>
        </p:txBody>
      </p:sp>
      <p:sp>
        <p:nvSpPr>
          <p:cNvPr id="3" name="日期占位符 2"/>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1"/>
        </a:solidFill>
        <a:effectLst/>
      </p:bgPr>
    </p:bg>
    <p:spTree>
      <p:nvGrpSpPr>
        <p:cNvPr id="1" name=""/>
        <p:cNvGrpSpPr/>
        <p:nvPr/>
      </p:nvGrpSpPr>
      <p:grpSpPr>
        <a:xfrm>
          <a:off x="0" y="0"/>
          <a:ext cx="0" cy="0"/>
        </a:xfrm>
      </p:grpSpPr>
      <p:pic>
        <p:nvPicPr>
          <p:cNvPr id="19459" name="图片 5"/>
          <p:cNvPicPr>
            <a:picLocks noChangeAspect="1"/>
          </p:cNvPicPr>
          <p:nvPr userDrawn="1">
            <p:custDataLst>
              <p:tags r:id="rId2"/>
            </p:custDataLst>
          </p:nvPr>
        </p:nvPicPr>
        <p:blipFill>
          <a:blip r:embed="rId1"/>
          <a:stretch>
            <a:fillRect/>
          </a:stretch>
        </p:blipFill>
        <p:spPr>
          <a:xfrm>
            <a:off x="10839450" y="5789613"/>
            <a:ext cx="1235075" cy="1068387"/>
          </a:xfrm>
          <a:prstGeom prst="rect">
            <a:avLst/>
          </a:prstGeom>
          <a:noFill/>
          <a:ln w="9525">
            <a:noFill/>
          </a:ln>
        </p:spPr>
      </p:pic>
      <p:pic>
        <p:nvPicPr>
          <p:cNvPr id="19460" name="图片 6" descr="图层 3"/>
          <p:cNvPicPr>
            <a:picLocks noChangeAspect="1"/>
          </p:cNvPicPr>
          <p:nvPr userDrawn="1">
            <p:custDataLst>
              <p:tags r:id="rId4"/>
            </p:custDataLst>
          </p:nvPr>
        </p:nvPicPr>
        <p:blipFill>
          <a:blip r:embed="rId3"/>
          <a:stretch>
            <a:fillRect/>
          </a:stretch>
        </p:blipFill>
        <p:spPr>
          <a:xfrm>
            <a:off x="-19050" y="5976938"/>
            <a:ext cx="2155825" cy="881062"/>
          </a:xfrm>
          <a:prstGeom prst="rect">
            <a:avLst/>
          </a:prstGeom>
          <a:noFill/>
          <a:ln w="9525">
            <a:noFill/>
          </a:ln>
        </p:spPr>
      </p:pic>
      <p:sp>
        <p:nvSpPr>
          <p:cNvPr id="2" name="标题 1"/>
          <p:cNvSpPr>
            <a:spLocks noGrp="1"/>
          </p:cNvSpPr>
          <p:nvPr>
            <p:ph type="title"/>
          </p:nvPr>
        </p:nvSpPr>
        <p:spPr/>
        <p:txBody>
          <a:bodyPr/>
          <a:lstStyle>
            <a:lvl1pPr>
              <a:defRPr baseline="0">
                <a:latin typeface="Arial" panose="020b0604020202020204" pitchFamily="34" charset="0"/>
                <a:ea typeface="微软雅黑" panose="020b0503020204020204" charset="-122"/>
              </a:defRPr>
            </a:lvl1p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100" y="304800"/>
            <a:ext cx="11607800" cy="6248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20484" name="图片 8"/>
          <p:cNvPicPr>
            <a:picLocks noChangeAspect="1"/>
          </p:cNvPicPr>
          <p:nvPr userDrawn="1">
            <p:custDataLst>
              <p:tags r:id="rId3"/>
            </p:custDataLst>
          </p:nvPr>
        </p:nvPicPr>
        <p:blipFill>
          <a:blip r:embed="rId2"/>
          <a:stretch>
            <a:fillRect/>
          </a:stretch>
        </p:blipFill>
        <p:spPr>
          <a:xfrm>
            <a:off x="3175" y="63500"/>
            <a:ext cx="1154113" cy="1185863"/>
          </a:xfrm>
          <a:prstGeom prst="rect">
            <a:avLst/>
          </a:prstGeom>
          <a:noFill/>
          <a:ln w="9525">
            <a:noFill/>
          </a:ln>
        </p:spPr>
      </p:pic>
      <p:pic>
        <p:nvPicPr>
          <p:cNvPr id="20485" name="内容占位符 18" descr="图层 4"/>
          <p:cNvPicPr>
            <a:picLocks noChangeAspect="1"/>
          </p:cNvPicPr>
          <p:nvPr userDrawn="1">
            <p:custDataLst>
              <p:tags r:id="rId5"/>
            </p:custDataLst>
          </p:nvPr>
        </p:nvPicPr>
        <p:blipFill>
          <a:blip r:embed="rId4"/>
          <a:stretch>
            <a:fillRect/>
          </a:stretch>
        </p:blipFill>
        <p:spPr>
          <a:xfrm>
            <a:off x="10121900" y="4967288"/>
            <a:ext cx="2070100" cy="1890712"/>
          </a:xfrm>
          <a:prstGeom prst="rect">
            <a:avLst/>
          </a:prstGeom>
          <a:noFill/>
          <a:ln w="9525">
            <a:noFill/>
          </a:ln>
        </p:spPr>
      </p:pic>
      <p:sp>
        <p:nvSpPr>
          <p:cNvPr id="2" name="标题 1"/>
          <p:cNvSpPr>
            <a:spLocks noGrp="1"/>
          </p:cNvSpPr>
          <p:nvPr>
            <p:ph type="title" hasCustomPrompt="1"/>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单击此处编辑标题</a:t>
            </a:r>
            <a:endParaRPr lang="zh-CN" altLang="en-US" strike="noStrike" noProof="1"/>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2825" cy="6865938"/>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21508" name="图片 9" descr="图层 3"/>
          <p:cNvPicPr>
            <a:picLocks noChangeAspect="1"/>
          </p:cNvPicPr>
          <p:nvPr userDrawn="1">
            <p:custDataLst>
              <p:tags r:id="rId3"/>
            </p:custDataLst>
          </p:nvPr>
        </p:nvPicPr>
        <p:blipFill>
          <a:blip r:embed="rId2"/>
          <a:stretch>
            <a:fillRect/>
          </a:stretch>
        </p:blipFill>
        <p:spPr>
          <a:xfrm flipH="1">
            <a:off x="10552113" y="6189663"/>
            <a:ext cx="1655762" cy="676275"/>
          </a:xfrm>
          <a:prstGeom prst="rect">
            <a:avLst/>
          </a:prstGeom>
          <a:noFill/>
          <a:ln w="9525">
            <a:noFill/>
          </a:ln>
        </p:spPr>
      </p:pic>
      <p:sp>
        <p:nvSpPr>
          <p:cNvPr id="2" name="标题 1"/>
          <p:cNvSpPr>
            <a:spLocks noGrp="1"/>
          </p:cNvSpPr>
          <p:nvPr>
            <p:ph type="title" hasCustomPrompt="1"/>
          </p:nvPr>
        </p:nvSpPr>
        <p:spPr>
          <a:xfrm>
            <a:off x="583200" y="770400"/>
            <a:ext cx="3960000" cy="8820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单击编辑标题</a:t>
            </a:r>
            <a:endParaRPr lang="zh-CN" altLang="en-US" strike="noStrike" noProof="1"/>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22532" name="图片 10" descr="图层 3"/>
          <p:cNvPicPr>
            <a:picLocks noChangeAspect="1"/>
          </p:cNvPicPr>
          <p:nvPr userDrawn="1">
            <p:custDataLst>
              <p:tags r:id="rId3"/>
            </p:custDataLst>
          </p:nvPr>
        </p:nvPicPr>
        <p:blipFill>
          <a:blip r:embed="rId2"/>
          <a:stretch>
            <a:fillRect/>
          </a:stretch>
        </p:blipFill>
        <p:spPr>
          <a:xfrm>
            <a:off x="4763" y="6303963"/>
            <a:ext cx="1354137" cy="554037"/>
          </a:xfrm>
          <a:prstGeom prst="rect">
            <a:avLst/>
          </a:prstGeom>
          <a:noFill/>
          <a:ln w="9525">
            <a:noFill/>
          </a:ln>
        </p:spPr>
      </p:pic>
      <p:sp>
        <p:nvSpPr>
          <p:cNvPr id="2" name="标题 1"/>
          <p:cNvSpPr>
            <a:spLocks noGrp="1"/>
          </p:cNvSpPr>
          <p:nvPr>
            <p:ph type="title"/>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0"/>
            <a:ext cx="12192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23556" name="图片 9" descr="图层 3"/>
          <p:cNvPicPr>
            <a:picLocks noChangeAspect="1"/>
          </p:cNvPicPr>
          <p:nvPr userDrawn="1">
            <p:custDataLst>
              <p:tags r:id="rId3"/>
            </p:custDataLst>
          </p:nvPr>
        </p:nvPicPr>
        <p:blipFill>
          <a:blip r:embed="rId2"/>
          <a:stretch>
            <a:fillRect/>
          </a:stretch>
        </p:blipFill>
        <p:spPr>
          <a:xfrm rot="10800000">
            <a:off x="10440988" y="-7937"/>
            <a:ext cx="1751012" cy="715962"/>
          </a:xfrm>
          <a:prstGeom prst="rect">
            <a:avLst/>
          </a:prstGeom>
          <a:noFill/>
          <a:ln w="9525">
            <a:noFill/>
          </a:ln>
        </p:spPr>
      </p:pic>
      <p:pic>
        <p:nvPicPr>
          <p:cNvPr id="23557" name="图片 10" descr="图层 4"/>
          <p:cNvPicPr>
            <a:picLocks noChangeAspect="1"/>
          </p:cNvPicPr>
          <p:nvPr userDrawn="1">
            <p:custDataLst>
              <p:tags r:id="rId5"/>
            </p:custDataLst>
          </p:nvPr>
        </p:nvPicPr>
        <p:blipFill>
          <a:blip r:embed="rId4"/>
          <a:stretch>
            <a:fillRect/>
          </a:stretch>
        </p:blipFill>
        <p:spPr>
          <a:xfrm rot="10800000">
            <a:off x="0" y="-7937"/>
            <a:ext cx="1054100" cy="963612"/>
          </a:xfrm>
          <a:prstGeom prst="rect">
            <a:avLst/>
          </a:prstGeom>
          <a:noFill/>
          <a:ln w="9525">
            <a:noFill/>
          </a:ln>
        </p:spPr>
      </p:pic>
      <p:sp>
        <p:nvSpPr>
          <p:cNvPr id="2" name="标题 1"/>
          <p:cNvSpPr>
            <a:spLocks noGrp="1"/>
          </p:cNvSpPr>
          <p:nvPr>
            <p:ph type="title"/>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24580" name="图片 11" descr="图层 3"/>
          <p:cNvPicPr>
            <a:picLocks noChangeAspect="1"/>
          </p:cNvPicPr>
          <p:nvPr userDrawn="1">
            <p:custDataLst>
              <p:tags r:id="rId3"/>
            </p:custDataLst>
          </p:nvPr>
        </p:nvPicPr>
        <p:blipFill>
          <a:blip r:embed="rId2"/>
          <a:stretch>
            <a:fillRect/>
          </a:stretch>
        </p:blipFill>
        <p:spPr>
          <a:xfrm>
            <a:off x="4763" y="5992813"/>
            <a:ext cx="2114550" cy="865187"/>
          </a:xfrm>
          <a:prstGeom prst="rect">
            <a:avLst/>
          </a:prstGeom>
          <a:noFill/>
          <a:ln w="9525">
            <a:noFill/>
          </a:ln>
        </p:spPr>
      </p:pic>
      <p:pic>
        <p:nvPicPr>
          <p:cNvPr id="24581" name="图片 13" descr="图层 4"/>
          <p:cNvPicPr>
            <a:picLocks noChangeAspect="1"/>
          </p:cNvPicPr>
          <p:nvPr userDrawn="1">
            <p:custDataLst>
              <p:tags r:id="rId5"/>
            </p:custDataLst>
          </p:nvPr>
        </p:nvPicPr>
        <p:blipFill>
          <a:blip r:embed="rId4"/>
          <a:stretch>
            <a:fillRect/>
          </a:stretch>
        </p:blipFill>
        <p:spPr>
          <a:xfrm>
            <a:off x="10726738" y="5516563"/>
            <a:ext cx="1468437" cy="1341437"/>
          </a:xfrm>
          <a:prstGeom prst="rect">
            <a:avLst/>
          </a:prstGeom>
          <a:noFill/>
          <a:ln w="9525">
            <a:noFill/>
          </a:ln>
        </p:spPr>
      </p:pic>
      <p:sp>
        <p:nvSpPr>
          <p:cNvPr id="2" name="标题 1"/>
          <p:cNvSpPr>
            <a:spLocks noGrp="1"/>
          </p:cNvSpPr>
          <p:nvPr>
            <p:ph type="title"/>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8850"/>
            <a:ext cx="12192000" cy="49403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25604" name="图片 7" descr="图层 4"/>
          <p:cNvPicPr>
            <a:picLocks noChangeAspect="1"/>
          </p:cNvPicPr>
          <p:nvPr userDrawn="1">
            <p:custDataLst>
              <p:tags r:id="rId3"/>
            </p:custDataLst>
          </p:nvPr>
        </p:nvPicPr>
        <p:blipFill>
          <a:blip r:embed="rId2"/>
          <a:stretch>
            <a:fillRect/>
          </a:stretch>
        </p:blipFill>
        <p:spPr>
          <a:xfrm>
            <a:off x="10013950" y="4865688"/>
            <a:ext cx="2181225" cy="1992312"/>
          </a:xfrm>
          <a:prstGeom prst="rect">
            <a:avLst/>
          </a:prstGeom>
          <a:noFill/>
          <a:ln w="9525">
            <a:noFill/>
          </a:ln>
        </p:spPr>
      </p:pic>
      <p:pic>
        <p:nvPicPr>
          <p:cNvPr id="25605" name="图片 8" descr="图层 4"/>
          <p:cNvPicPr>
            <a:picLocks noChangeAspect="1"/>
          </p:cNvPicPr>
          <p:nvPr userDrawn="1">
            <p:custDataLst>
              <p:tags r:id="rId5"/>
            </p:custDataLst>
          </p:nvPr>
        </p:nvPicPr>
        <p:blipFill>
          <a:blip r:embed="rId4"/>
          <a:stretch>
            <a:fillRect/>
          </a:stretch>
        </p:blipFill>
        <p:spPr>
          <a:xfrm rot="10800000">
            <a:off x="0" y="-7937"/>
            <a:ext cx="1941513" cy="1774825"/>
          </a:xfrm>
          <a:prstGeom prst="rect">
            <a:avLst/>
          </a:prstGeom>
          <a:noFill/>
          <a:ln w="9525">
            <a:noFill/>
          </a:ln>
        </p:spPr>
      </p:pic>
      <p:sp>
        <p:nvSpPr>
          <p:cNvPr id="2" name="标题 1"/>
          <p:cNvSpPr>
            <a:spLocks noGrp="1"/>
          </p:cNvSpPr>
          <p:nvPr>
            <p:ph type="title" hasCustomPrompt="1"/>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单击此处编辑标题</a:t>
            </a:r>
            <a:endParaRPr lang="zh-CN" altLang="en-US" strike="noStrike" noProof="1"/>
          </a:p>
        </p:txBody>
      </p:sp>
      <p:sp>
        <p:nvSpPr>
          <p:cNvPr id="7" name="文本占位符 6"/>
          <p:cNvSpPr>
            <a:spLocks noGrp="1"/>
          </p:cNvSpPr>
          <p:nvPr>
            <p:ph type="body" sz="quarter" idx="13"/>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pattFill prst="cross">
          <a:fgClr>
            <a:srgbClr val="F2F2F2"/>
          </a:fgClr>
          <a:bgClr>
            <a:schemeClr val="bg1"/>
          </a:bgClr>
        </a:pattFill>
        <a:effectLst/>
      </p:bgPr>
    </p:bg>
    <p:spTree>
      <p:nvGrpSpPr>
        <p:cNvPr id="1" name=""/>
        <p:cNvGrpSpPr/>
        <p:nvPr/>
      </p:nvGrpSpPr>
      <p:grpSpPr>
        <a:xfrm>
          <a:off x="0" y="0"/>
          <a:ext cx="0" cy="0"/>
        </a:xfrm>
      </p:grpSpPr>
      <p:grpSp>
        <p:nvGrpSpPr>
          <p:cNvPr id="26627" name="组合 6"/>
          <p:cNvGrpSpPr/>
          <p:nvPr userDrawn="1"/>
        </p:nvGrpSpPr>
        <p:grpSpPr>
          <a:xfrm>
            <a:off x="1944688" y="849313"/>
            <a:ext cx="8302625" cy="3525837"/>
            <a:chOff x="3066" y="1500"/>
            <a:chExt cx="12429" cy="6080"/>
          </a:xfrm>
        </p:grpSpPr>
        <p:sp>
          <p:nvSpPr>
            <p:cNvPr id="8" name="矩形 7"/>
            <p:cNvSpPr/>
            <p:nvPr>
              <p:custDataLst>
                <p:tags r:id="rId1"/>
              </p:custDataLst>
            </p:nvPr>
          </p:nvSpPr>
          <p:spPr>
            <a:xfrm>
              <a:off x="3066" y="1500"/>
              <a:ext cx="12217" cy="5840"/>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custDataLst>
                <p:tags r:id="rId2"/>
              </p:custDataLst>
            </p:nvPr>
          </p:nvSpPr>
          <p:spPr>
            <a:xfrm>
              <a:off x="3278" y="1740"/>
              <a:ext cx="12217" cy="5840"/>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pic>
        <p:nvPicPr>
          <p:cNvPr id="26630" name="图片 9"/>
          <p:cNvPicPr>
            <a:picLocks noChangeAspect="1"/>
          </p:cNvPicPr>
          <p:nvPr userDrawn="1">
            <p:custDataLst>
              <p:tags r:id="rId4"/>
            </p:custDataLst>
          </p:nvPr>
        </p:nvPicPr>
        <p:blipFill>
          <a:blip r:embed="rId3"/>
          <a:stretch>
            <a:fillRect/>
          </a:stretch>
        </p:blipFill>
        <p:spPr>
          <a:xfrm>
            <a:off x="0" y="0"/>
            <a:ext cx="12192000" cy="6858000"/>
          </a:xfrm>
          <a:prstGeom prst="rect">
            <a:avLst/>
          </a:prstGeom>
          <a:noFill/>
          <a:ln w="9525">
            <a:noFill/>
          </a:ln>
        </p:spPr>
      </p:pic>
      <p:grpSp>
        <p:nvGrpSpPr>
          <p:cNvPr id="26631" name="组合 10"/>
          <p:cNvGrpSpPr/>
          <p:nvPr userDrawn="1"/>
        </p:nvGrpSpPr>
        <p:grpSpPr>
          <a:xfrm>
            <a:off x="3873500" y="536575"/>
            <a:ext cx="635000" cy="568325"/>
            <a:chOff x="4052094" y="7246145"/>
            <a:chExt cx="1625600" cy="1458911"/>
          </a:xfrm>
        </p:grpSpPr>
        <p:sp>
          <p:nvSpPr>
            <p:cNvPr id="12" name="矩形 11"/>
            <p:cNvSpPr/>
            <p:nvPr>
              <p:custDataLst>
                <p:tags r:id="rId5"/>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矩形 12"/>
            <p:cNvSpPr/>
            <p:nvPr>
              <p:custDataLst>
                <p:tags r:id="rId6"/>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4" name="直接连接符 13"/>
            <p:cNvCxnSpPr/>
            <p:nvPr>
              <p:custDataLst>
                <p:tags r:id="rId7"/>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8"/>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9"/>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任意多边形: 形状 19"/>
            <p:cNvSpPr/>
            <p:nvPr>
              <p:custDataLst>
                <p:tags r:id="rId10"/>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任意多边形: 形状 20"/>
            <p:cNvSpPr/>
            <p:nvPr>
              <p:custDataLst>
                <p:tags r:id="rId11"/>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6639" name="组合 21"/>
          <p:cNvGrpSpPr/>
          <p:nvPr userDrawn="1"/>
        </p:nvGrpSpPr>
        <p:grpSpPr>
          <a:xfrm>
            <a:off x="7620000" y="536575"/>
            <a:ext cx="633413" cy="568325"/>
            <a:chOff x="4052094" y="7246145"/>
            <a:chExt cx="1625600" cy="1458911"/>
          </a:xfrm>
        </p:grpSpPr>
        <p:sp>
          <p:nvSpPr>
            <p:cNvPr id="23" name="矩形 22"/>
            <p:cNvSpPr/>
            <p:nvPr>
              <p:custDataLst>
                <p:tags r:id="rId12"/>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23"/>
            <p:cNvSpPr/>
            <p:nvPr>
              <p:custDataLst>
                <p:tags r:id="rId13"/>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5" name="直接连接符 24"/>
            <p:cNvCxnSpPr/>
            <p:nvPr>
              <p:custDataLst>
                <p:tags r:id="rId14"/>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custDataLst>
                <p:tags r:id="rId15"/>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6"/>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形状 27"/>
            <p:cNvSpPr/>
            <p:nvPr>
              <p:custDataLst>
                <p:tags r:id="rId17"/>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9" name="任意多边形: 形状 28"/>
            <p:cNvSpPr/>
            <p:nvPr>
              <p:custDataLst>
                <p:tags r:id="rId18"/>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30" name="直接连接符 29"/>
          <p:cNvCxnSpPr/>
          <p:nvPr userDrawn="1">
            <p:custDataLst>
              <p:tags r:id="rId19"/>
            </p:custDataLst>
          </p:nvPr>
        </p:nvCxnSpPr>
        <p:spPr>
          <a:xfrm flipH="1" flipV="1">
            <a:off x="4186238"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userDrawn="1">
            <p:custDataLst>
              <p:tags r:id="rId20"/>
            </p:custDataLst>
          </p:nvPr>
        </p:nvCxnSpPr>
        <p:spPr>
          <a:xfrm flipH="1" flipV="1">
            <a:off x="7935913"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custDataLst>
              <p:tags r:id="rId21"/>
            </p:custDataLst>
          </p:nvPr>
        </p:nvCxnSpPr>
        <p:spPr>
          <a:xfrm>
            <a:off x="4587875" y="2916238"/>
            <a:ext cx="3232150"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nvPr>
        </p:nvSpPr>
        <p:spPr>
          <a:xfrm>
            <a:off x="2161044" y="1708400"/>
            <a:ext cx="7869910" cy="1101394"/>
          </a:xfrm>
        </p:spPr>
        <p:txBody>
          <a:bodyPr lIns="90000" tIns="46800" rIns="90000" bIns="46800" anchor="b" anchorCtr="0">
            <a:normAutofit/>
          </a:bodyPr>
          <a:lstStyle>
            <a:lvl1pPr algn="ctr">
              <a:defRPr sz="5400" spc="600" baseline="0">
                <a:solidFill>
                  <a:schemeClr val="accent1"/>
                </a:solidFill>
                <a:ea typeface="汉仪乐喵体W" panose="00020600040101010101" pitchFamily="18" charset="-122"/>
              </a:defRPr>
            </a:lvl1pPr>
          </a:lstStyle>
          <a:p>
            <a:pPr fontAlgn="auto"/>
            <a:r>
              <a:rPr lang="zh-CN" altLang="en-US" strike="noStrike" noProof="1"/>
              <a:t>单击此处编辑标题</a:t>
            </a:r>
            <a:endParaRPr lang="zh-CN" altLang="en-US" strike="noStrike" noProof="1"/>
          </a:p>
        </p:txBody>
      </p:sp>
      <p:sp>
        <p:nvSpPr>
          <p:cNvPr id="3" name="副标题 2"/>
          <p:cNvSpPr>
            <a:spLocks noGrp="1"/>
          </p:cNvSpPr>
          <p:nvPr>
            <p:ph type="subTitle" idx="1" hasCustomPrompt="1"/>
          </p:nvPr>
        </p:nvSpPr>
        <p:spPr>
          <a:xfrm>
            <a:off x="2161044" y="3001549"/>
            <a:ext cx="7869911" cy="490008"/>
          </a:xfrm>
        </p:spPr>
        <p:txBody>
          <a:bodyPr lIns="90000" tIns="46800" rIns="90000" bIns="46800">
            <a:normAutofit/>
          </a:bodyPr>
          <a:lstStyle>
            <a:lvl1pPr marL="0" indent="0" algn="ctr" eaLnBrk="1" fontAlgn="auto" latinLnBrk="0" hangingPunct="1">
              <a:lnSpc>
                <a:spcPct val="100000"/>
              </a:lnSpc>
              <a:buNone/>
              <a:defRPr sz="22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单击此处编辑副标题</a:t>
            </a:r>
            <a:endParaRPr lang="zh-CN" altLang="en-US" strike="noStrike" noProof="1"/>
          </a:p>
        </p:txBody>
      </p:sp>
      <p:sp>
        <p:nvSpPr>
          <p:cNvPr id="33" name="文本占位符 4"/>
          <p:cNvSpPr>
            <a:spLocks noGrp="1"/>
          </p:cNvSpPr>
          <p:nvPr>
            <p:ph type="body" sz="quarter" idx="14" hasCustomPrompt="1"/>
          </p:nvPr>
        </p:nvSpPr>
        <p:spPr>
          <a:xfrm>
            <a:off x="6299518" y="3617784"/>
            <a:ext cx="1617662" cy="455427"/>
          </a:xfrm>
        </p:spPr>
        <p:txBody>
          <a:bodyPr anchor="ctr"/>
          <a:lstStyle>
            <a:lvl1pPr marL="0" indent="0" algn="r">
              <a:buNone/>
              <a:defRPr/>
            </a:lvl1pPr>
          </a:lstStyle>
          <a:p>
            <a:pPr lvl="0" fontAlgn="auto"/>
            <a:r>
              <a:rPr lang="zh-CN" altLang="en-US" strike="noStrike" noProof="1"/>
              <a:t>单击编辑文本</a:t>
            </a:r>
            <a:endParaRPr lang="zh-CN" altLang="en-US" strike="noStrike" noProof="1"/>
          </a:p>
        </p:txBody>
      </p:sp>
      <p:sp>
        <p:nvSpPr>
          <p:cNvPr id="35" name="文本占位符 34"/>
          <p:cNvSpPr>
            <a:spLocks noGrp="1"/>
          </p:cNvSpPr>
          <p:nvPr>
            <p:ph type="body" sz="quarter" idx="15" hasCustomPrompt="1"/>
          </p:nvPr>
        </p:nvSpPr>
        <p:spPr>
          <a:xfrm>
            <a:off x="4262438" y="3615656"/>
            <a:ext cx="1617662" cy="455612"/>
          </a:xfrm>
        </p:spPr>
        <p:txBody>
          <a:bodyPr lIns="100800" tIns="0" rIns="82800" bIns="0" anchor="ctr"/>
          <a:lstStyle>
            <a:lvl1pPr marL="0" indent="0" algn="l">
              <a:buNone/>
              <a:defRPr baseline="0"/>
            </a:lvl1pPr>
          </a:lstStyle>
          <a:p>
            <a:pPr lvl="0" fontAlgn="auto"/>
            <a:r>
              <a:rPr lang="zh-CN" altLang="en-US" strike="noStrike" noProof="1"/>
              <a:t>单击编辑文本</a:t>
            </a:r>
            <a:endParaRPr lang="zh-CN" altLang="en-US" strike="noStrike" noProof="1"/>
          </a:p>
        </p:txBody>
      </p:sp>
      <p:sp>
        <p:nvSpPr>
          <p:cNvPr id="16" name="日期占位符 15"/>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17" name="页脚占位符 16"/>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18" name="灯片编号占位符 17"/>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1"/>
        </a:solidFill>
        <a:effectLst/>
      </p:bgPr>
    </p:bg>
    <p:spTree>
      <p:nvGrpSpPr>
        <p:cNvPr id="1" name=""/>
        <p:cNvGrpSpPr/>
        <p:nvPr/>
      </p:nvGrpSpPr>
      <p:grpSpPr>
        <a:xfrm>
          <a:off x="0" y="0"/>
          <a:ext cx="0" cy="0"/>
        </a:xfrm>
      </p:grpSpPr>
      <p:grpSp>
        <p:nvGrpSpPr>
          <p:cNvPr id="27651" name="组合 6"/>
          <p:cNvGrpSpPr/>
          <p:nvPr userDrawn="1"/>
        </p:nvGrpSpPr>
        <p:grpSpPr>
          <a:xfrm>
            <a:off x="0" y="-7937"/>
            <a:ext cx="12192000" cy="963612"/>
            <a:chOff x="0" y="-7620"/>
            <a:chExt cx="12192000" cy="962660"/>
          </a:xfrm>
        </p:grpSpPr>
        <p:pic>
          <p:nvPicPr>
            <p:cNvPr id="27652"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27653"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日期占位符 3"/>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1"/>
        </a:solidFill>
        <a:effectLst/>
      </p:bgPr>
    </p:bg>
    <p:spTree>
      <p:nvGrpSpPr>
        <p:cNvPr id="1" name=""/>
        <p:cNvGrpSpPr/>
        <p:nvPr/>
      </p:nvGrpSpPr>
      <p:grpSpPr>
        <a:xfrm>
          <a:off x="0" y="0"/>
          <a:ext cx="0" cy="0"/>
        </a:xfrm>
      </p:grpSpPr>
      <p:sp>
        <p:nvSpPr>
          <p:cNvPr id="7" name="PA-矩形 60"/>
          <p:cNvSpPr/>
          <p:nvPr userDrawn="1">
            <p:custDataLst>
              <p:tags r:id="rId1"/>
            </p:custDataLst>
          </p:nvPr>
        </p:nvSpPr>
        <p:spPr>
          <a:xfrm>
            <a:off x="1155700" y="846138"/>
            <a:ext cx="9736138" cy="5067300"/>
          </a:xfrm>
          <a:prstGeom prst="rect">
            <a:avLst/>
          </a:prstGeom>
          <a:solidFill>
            <a:schemeClr val="accent6"/>
          </a:solid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PA-矩形 16"/>
          <p:cNvSpPr/>
          <p:nvPr userDrawn="1">
            <p:custDataLst>
              <p:tags r:id="rId2"/>
            </p:custDataLst>
          </p:nvPr>
        </p:nvSpPr>
        <p:spPr>
          <a:xfrm>
            <a:off x="1319213" y="1028700"/>
            <a:ext cx="9736138" cy="5067300"/>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8677" name="PA-图片 3"/>
          <p:cNvPicPr>
            <a:picLocks noChangeAspect="1"/>
          </p:cNvPicPr>
          <p:nvPr userDrawn="1">
            <p:custDataLst>
              <p:tags r:id="rId4"/>
            </p:custDataLst>
          </p:nvPr>
        </p:nvPicPr>
        <p:blipFill>
          <a:blip r:embed="rId3"/>
          <a:stretch>
            <a:fillRect/>
          </a:stretch>
        </p:blipFill>
        <p:spPr>
          <a:xfrm>
            <a:off x="0" y="-12700"/>
            <a:ext cx="12192000" cy="6899275"/>
          </a:xfrm>
          <a:prstGeom prst="rect">
            <a:avLst/>
          </a:prstGeom>
          <a:noFill/>
          <a:ln w="9525">
            <a:noFill/>
          </a:ln>
        </p:spPr>
      </p:pic>
      <p:sp>
        <p:nvSpPr>
          <p:cNvPr id="2" name="标题 1"/>
          <p:cNvSpPr>
            <a:spLocks noGrp="1"/>
          </p:cNvSpPr>
          <p:nvPr>
            <p:ph type="title" hasCustomPrompt="1"/>
          </p:nvPr>
        </p:nvSpPr>
        <p:spPr>
          <a:xfrm>
            <a:off x="2669124" y="3518552"/>
            <a:ext cx="6853750" cy="1217647"/>
          </a:xfrm>
        </p:spPr>
        <p:txBody>
          <a:bodyPr lIns="90000" tIns="46800" rIns="90000" bIns="46800" anchor="ctr" anchorCtr="0">
            <a:normAutofit/>
          </a:bodyPr>
          <a:lstStyle>
            <a:lvl1pPr algn="ctr">
              <a:defRPr sz="5400" u="none" strike="noStrike" kern="1200" cap="none" spc="300" normalizeH="0" baseline="0">
                <a:solidFill>
                  <a:schemeClr val="accent1"/>
                </a:solidFill>
                <a:uFillTx/>
                <a:latin typeface="Arial" panose="020b0604020202020204" pitchFamily="34" charset="0"/>
                <a:ea typeface="汉仪乐喵体W" panose="00020600040101010101" pitchFamily="18" charset="-122"/>
              </a:defRPr>
            </a:lvl1pPr>
          </a:lstStyle>
          <a:p>
            <a:pPr fontAlgn="auto"/>
            <a:r>
              <a:rPr lang="zh-CN" altLang="en-US" strike="noStrike" noProof="1"/>
              <a:t>单击此处编辑标题</a:t>
            </a:r>
            <a:endParaRPr lang="zh-CN" altLang="en-US" strike="noStrike" noProof="1"/>
          </a:p>
        </p:txBody>
      </p:sp>
      <p:grpSp>
        <p:nvGrpSpPr>
          <p:cNvPr id="28679" name="PA-组合 24"/>
          <p:cNvGrpSpPr/>
          <p:nvPr userDrawn="1"/>
        </p:nvGrpSpPr>
        <p:grpSpPr>
          <a:xfrm>
            <a:off x="2525713" y="-12700"/>
            <a:ext cx="925512" cy="1100138"/>
            <a:chOff x="2471687" y="0"/>
            <a:chExt cx="918749" cy="1091504"/>
          </a:xfrm>
        </p:grpSpPr>
        <p:grpSp>
          <p:nvGrpSpPr>
            <p:cNvPr id="28680" name="组合 16"/>
            <p:cNvGrpSpPr/>
            <p:nvPr/>
          </p:nvGrpSpPr>
          <p:grpSpPr>
            <a:xfrm>
              <a:off x="2471687" y="251208"/>
              <a:ext cx="918749" cy="840296"/>
              <a:chOff x="4052089" y="7246140"/>
              <a:chExt cx="1625600" cy="1458925"/>
            </a:xfrm>
          </p:grpSpPr>
          <p:sp>
            <p:nvSpPr>
              <p:cNvPr id="19" name="PA-矩形 26"/>
              <p:cNvSpPr/>
              <p:nvPr>
                <p:custDataLst>
                  <p:tags r:id="rId5"/>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0" name="PA-矩形 27"/>
              <p:cNvSpPr/>
              <p:nvPr>
                <p:custDataLst>
                  <p:tags r:id="rId6"/>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1" name="PA-直接连接符 28"/>
              <p:cNvCxnSpPr/>
              <p:nvPr>
                <p:custDataLst>
                  <p:tags r:id="rId7"/>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PA-直接连接符 29"/>
              <p:cNvCxnSpPr/>
              <p:nvPr>
                <p:custDataLst>
                  <p:tags r:id="rId8"/>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PA-直接连接符 30"/>
              <p:cNvCxnSpPr/>
              <p:nvPr>
                <p:custDataLst>
                  <p:tags r:id="rId9"/>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PA-任意多边形: 形状 17"/>
              <p:cNvSpPr/>
              <p:nvPr>
                <p:custDataLst>
                  <p:tags r:id="rId10"/>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PA-任意多边形: 形状 20"/>
              <p:cNvSpPr/>
              <p:nvPr>
                <p:custDataLst>
                  <p:tags r:id="rId11"/>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8" name="PA-直接连接符 34"/>
            <p:cNvCxnSpPr/>
            <p:nvPr>
              <p:custDataLst>
                <p:tags r:id="rId12"/>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8689" name="PA-组合 35"/>
          <p:cNvGrpSpPr/>
          <p:nvPr userDrawn="1"/>
        </p:nvGrpSpPr>
        <p:grpSpPr>
          <a:xfrm>
            <a:off x="8785225" y="-12700"/>
            <a:ext cx="927100" cy="1100138"/>
            <a:chOff x="2471687" y="0"/>
            <a:chExt cx="918749" cy="1091504"/>
          </a:xfrm>
        </p:grpSpPr>
        <p:grpSp>
          <p:nvGrpSpPr>
            <p:cNvPr id="28690" name="组合 26"/>
            <p:cNvGrpSpPr/>
            <p:nvPr/>
          </p:nvGrpSpPr>
          <p:grpSpPr>
            <a:xfrm>
              <a:off x="2471687" y="251208"/>
              <a:ext cx="918749" cy="840296"/>
              <a:chOff x="4052089" y="7246140"/>
              <a:chExt cx="1625600" cy="1458925"/>
            </a:xfrm>
          </p:grpSpPr>
          <p:sp>
            <p:nvSpPr>
              <p:cNvPr id="29" name="PA-矩形 37"/>
              <p:cNvSpPr/>
              <p:nvPr>
                <p:custDataLst>
                  <p:tags r:id="rId13"/>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0" name="PA-矩形 38"/>
              <p:cNvSpPr/>
              <p:nvPr>
                <p:custDataLst>
                  <p:tags r:id="rId14"/>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31" name="PA-直接连接符 39"/>
              <p:cNvCxnSpPr/>
              <p:nvPr>
                <p:custDataLst>
                  <p:tags r:id="rId15"/>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PA-直接连接符 50"/>
              <p:cNvCxnSpPr/>
              <p:nvPr>
                <p:custDataLst>
                  <p:tags r:id="rId16"/>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PA-直接连接符 51"/>
              <p:cNvCxnSpPr/>
              <p:nvPr>
                <p:custDataLst>
                  <p:tags r:id="rId17"/>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PA-任意多边形: 形状 48"/>
              <p:cNvSpPr/>
              <p:nvPr>
                <p:custDataLst>
                  <p:tags r:id="rId18"/>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5" name="PA-任意多边形: 形状 49"/>
              <p:cNvSpPr/>
              <p:nvPr>
                <p:custDataLst>
                  <p:tags r:id="rId1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8" name="PA-直接连接符 54"/>
            <p:cNvCxnSpPr/>
            <p:nvPr>
              <p:custDataLst>
                <p:tags r:id="rId20"/>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 name="PA-组合 9"/>
          <p:cNvGrpSpPr>
            <a:grpSpLocks noChangeAspect="1"/>
          </p:cNvGrpSpPr>
          <p:nvPr userDrawn="1">
            <p:custDataLst>
              <p:tags r:id="rId21"/>
            </p:custDataLst>
          </p:nvPr>
        </p:nvGrpSpPr>
        <p:grpSpPr>
          <a:xfrm>
            <a:off x="3154044" y="1960879"/>
            <a:ext cx="541656" cy="473075"/>
            <a:chOff x="1168400" y="1347856"/>
            <a:chExt cx="723913" cy="631688"/>
          </a:xfrm>
          <a:solidFill>
            <a:schemeClr val="bg1">
              <a:lumMod val="85000"/>
            </a:schemeClr>
          </a:solidFill>
        </p:grpSpPr>
        <p:sp>
          <p:nvSpPr>
            <p:cNvPr id="11" name="PA-任意多边形: 形状 8"/>
            <p:cNvSpPr>
              <a:spLocks noChangeAspect="1"/>
            </p:cNvSpPr>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sp>
          <p:nvSpPr>
            <p:cNvPr id="12" name="PA-任意多边形: 形状 9"/>
            <p:cNvSpPr>
              <a:spLocks noChangeAspect="1"/>
            </p:cNvSpPr>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grpSp>
      <p:grpSp>
        <p:nvGrpSpPr>
          <p:cNvPr id="13" name="PA-组合 19"/>
          <p:cNvGrpSpPr>
            <a:grpSpLocks noChangeAspect="1"/>
          </p:cNvGrpSpPr>
          <p:nvPr userDrawn="1">
            <p:custDataLst>
              <p:tags r:id="rId22"/>
            </p:custDataLst>
          </p:nvPr>
        </p:nvGrpSpPr>
        <p:grpSpPr>
          <a:xfrm rot="10800000">
            <a:off x="8682355" y="1960879"/>
            <a:ext cx="541655" cy="473075"/>
            <a:chOff x="1168400" y="1347856"/>
            <a:chExt cx="723913" cy="631688"/>
          </a:xfrm>
          <a:solidFill>
            <a:schemeClr val="bg1">
              <a:lumMod val="85000"/>
            </a:schemeClr>
          </a:solidFill>
        </p:grpSpPr>
        <p:sp>
          <p:nvSpPr>
            <p:cNvPr id="14" name="PA-任意多边形: 形状 8"/>
            <p:cNvSpPr>
              <a:spLocks noChangeAspect="1"/>
            </p:cNvSpPr>
            <p:nvPr/>
          </p:nvSpPr>
          <p:spPr>
            <a:xfrm>
              <a:off x="1168400"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sp>
          <p:nvSpPr>
            <p:cNvPr id="15" name="PA-任意多边形: 形状 9"/>
            <p:cNvSpPr>
              <a:spLocks noChangeAspect="1"/>
            </p:cNvSpPr>
            <p:nvPr/>
          </p:nvSpPr>
          <p:spPr>
            <a:xfrm>
              <a:off x="1581018" y="1347856"/>
              <a:ext cx="311295" cy="631688"/>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base"/>
              <a:endParaRPr lang="zh-CN" altLang="en-US" sz="1800" strike="noStrike" noProof="1"/>
            </a:p>
          </p:txBody>
        </p:sp>
      </p:grpSp>
      <p:sp>
        <p:nvSpPr>
          <p:cNvPr id="4" name="日期占位符 3"/>
          <p:cNvSpPr>
            <a:spLocks noGrp="1"/>
          </p:cNvSpPr>
          <p:nvPr>
            <p:ph type="dt" sz="half" idx="10"/>
            <p:custDataLst>
              <p:tags r:id="rId23"/>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24"/>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25"/>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1"/>
        </a:solidFill>
        <a:effectLst/>
      </p:bgPr>
    </p:bg>
    <p:spTree>
      <p:nvGrpSpPr>
        <p:cNvPr id="1" name=""/>
        <p:cNvGrpSpPr/>
        <p:nvPr/>
      </p:nvGrpSpPr>
      <p:grpSpPr>
        <a:xfrm>
          <a:off x="0" y="0"/>
          <a:ext cx="0" cy="0"/>
        </a:xfrm>
      </p:grpSpPr>
      <p:grpSp>
        <p:nvGrpSpPr>
          <p:cNvPr id="29699" name="组合 7"/>
          <p:cNvGrpSpPr/>
          <p:nvPr userDrawn="1"/>
        </p:nvGrpSpPr>
        <p:grpSpPr>
          <a:xfrm>
            <a:off x="0" y="-7937"/>
            <a:ext cx="12192000" cy="963612"/>
            <a:chOff x="0" y="-7620"/>
            <a:chExt cx="12192000" cy="962660"/>
          </a:xfrm>
        </p:grpSpPr>
        <p:pic>
          <p:nvPicPr>
            <p:cNvPr id="29700"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29701"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5" name="日期占位符 4"/>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6" name="页脚占位符 5"/>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1"/>
        </a:solidFill>
        <a:effectLst/>
      </p:bgPr>
    </p:bg>
    <p:spTree>
      <p:nvGrpSpPr>
        <p:cNvPr id="1" name=""/>
        <p:cNvGrpSpPr/>
        <p:nvPr/>
      </p:nvGrpSpPr>
      <p:grpSpPr>
        <a:xfrm>
          <a:off x="0" y="0"/>
          <a:ext cx="0" cy="0"/>
        </a:xfrm>
      </p:grpSpPr>
      <p:grpSp>
        <p:nvGrpSpPr>
          <p:cNvPr id="30723" name="组合 9"/>
          <p:cNvGrpSpPr/>
          <p:nvPr userDrawn="1"/>
        </p:nvGrpSpPr>
        <p:grpSpPr>
          <a:xfrm>
            <a:off x="0" y="-7937"/>
            <a:ext cx="12192000" cy="963612"/>
            <a:chOff x="0" y="-7620"/>
            <a:chExt cx="12192000" cy="962660"/>
          </a:xfrm>
        </p:grpSpPr>
        <p:pic>
          <p:nvPicPr>
            <p:cNvPr id="30724" name="图片 10"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30725" name="图片 11"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endParaRPr lang="zh-CN" altLang="en-US" strike="noStrike" noProof="1"/>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5pPr>
          </a:lstStyle>
          <a:p>
            <a:pPr lvl="0" fontAlgn="auto"/>
            <a:r>
              <a:rPr strike="noStrike" noProof="1">
                <a:sym typeface="+mn-ea"/>
              </a:rPr>
              <a:t>单击此处编辑母版文本样式</a:t>
            </a:r>
            <a:endParaRPr strike="noStrike" noProof="1">
              <a:sym typeface="+mn-ea"/>
            </a:endParaRPr>
          </a:p>
          <a:p>
            <a:pPr lvl="1" fontAlgn="auto"/>
            <a:r>
              <a:rPr strike="noStrike" noProof="1">
                <a:sym typeface="+mn-ea"/>
              </a:rPr>
              <a:t>第二级</a:t>
            </a:r>
            <a:endParaRPr strike="noStrike" noProof="1">
              <a:sym typeface="+mn-ea"/>
            </a:endParaRPr>
          </a:p>
          <a:p>
            <a:pPr lvl="2" fontAlgn="auto"/>
            <a:r>
              <a:rPr strike="noStrike" noProof="1">
                <a:sym typeface="+mn-ea"/>
              </a:rPr>
              <a:t>第三级</a:t>
            </a:r>
            <a:endParaRPr strike="noStrike" noProof="1">
              <a:sym typeface="+mn-ea"/>
            </a:endParaRPr>
          </a:p>
          <a:p>
            <a:pPr lvl="3" fontAlgn="auto"/>
            <a:r>
              <a:rPr strike="noStrike" noProof="1">
                <a:sym typeface="+mn-ea"/>
              </a:rPr>
              <a:t>第四级</a:t>
            </a:r>
            <a:endParaRPr strike="noStrike" noProof="1">
              <a:sym typeface="+mn-ea"/>
            </a:endParaRPr>
          </a:p>
          <a:p>
            <a:pPr lvl="4" fontAlgn="auto"/>
            <a:r>
              <a:rPr strike="noStrike" noProof="1">
                <a:sym typeface="+mn-ea"/>
              </a:rPr>
              <a:t>第五级</a:t>
            </a:r>
            <a:endParaRPr strike="noStrike" noProof="1">
              <a:sym typeface="+mn-ea"/>
            </a:endParaRPr>
          </a:p>
        </p:txBody>
      </p:sp>
      <p:sp>
        <p:nvSpPr>
          <p:cNvPr id="7" name="日期占位符 6"/>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8" name="页脚占位符 7"/>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9" name="灯片编号占位符 8"/>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pattFill prst="cross">
          <a:fgClr>
            <a:srgbClr val="F2F2F2"/>
          </a:fgClr>
          <a:bgClr>
            <a:schemeClr val="bg1"/>
          </a:bgClr>
        </a:pattFill>
        <a:effectLst/>
      </p:bgPr>
    </p:bg>
    <p:spTree>
      <p:nvGrpSpPr>
        <p:cNvPr id="1" name=""/>
        <p:cNvGrpSpPr/>
        <p:nvPr/>
      </p:nvGrpSpPr>
      <p:grpSpPr>
        <a:xfrm>
          <a:off x="0" y="0"/>
          <a:ext cx="0" cy="0"/>
        </a:xfrm>
      </p:grpSpPr>
      <p:pic>
        <p:nvPicPr>
          <p:cNvPr id="31747" name="图片 5" descr="图片1"/>
          <p:cNvPicPr>
            <a:picLocks noChangeAspect="1"/>
          </p:cNvPicPr>
          <p:nvPr userDrawn="1">
            <p:custDataLst>
              <p:tags r:id="rId2"/>
            </p:custDataLst>
          </p:nvPr>
        </p:nvPicPr>
        <p:blipFill>
          <a:blip r:embed="rId1"/>
          <a:stretch>
            <a:fillRect/>
          </a:stretch>
        </p:blipFill>
        <p:spPr>
          <a:xfrm>
            <a:off x="0" y="-41275"/>
            <a:ext cx="12192000" cy="6899275"/>
          </a:xfrm>
          <a:prstGeom prst="rect">
            <a:avLst/>
          </a:prstGeom>
          <a:noFill/>
          <a:ln w="9525">
            <a:noFill/>
          </a:ln>
        </p:spPr>
      </p:pic>
      <p:pic>
        <p:nvPicPr>
          <p:cNvPr id="31748" name="图片 6"/>
          <p:cNvPicPr>
            <a:picLocks noChangeAspect="1"/>
          </p:cNvPicPr>
          <p:nvPr userDrawn="1">
            <p:custDataLst>
              <p:tags r:id="rId4"/>
            </p:custDataLst>
          </p:nvPr>
        </p:nvPicPr>
        <p:blipFill>
          <a:blip r:embed="rId3"/>
          <a:stretch>
            <a:fillRect/>
          </a:stretch>
        </p:blipFill>
        <p:spPr>
          <a:xfrm>
            <a:off x="9718675" y="4854575"/>
            <a:ext cx="2138363" cy="2197100"/>
          </a:xfrm>
          <a:prstGeom prst="rect">
            <a:avLst/>
          </a:prstGeom>
          <a:noFill/>
          <a:ln w="9525">
            <a:noFill/>
          </a:ln>
        </p:spPr>
      </p:pic>
      <p:sp>
        <p:nvSpPr>
          <p:cNvPr id="8" name="矩形 7"/>
          <p:cNvSpPr/>
          <p:nvPr userDrawn="1">
            <p:custDataLst>
              <p:tags r:id="rId5"/>
            </p:custDataLst>
          </p:nvPr>
        </p:nvSpPr>
        <p:spPr>
          <a:xfrm>
            <a:off x="2016125" y="914400"/>
            <a:ext cx="8159750" cy="849313"/>
          </a:xfrm>
          <a:prstGeom prst="rect">
            <a:avLst/>
          </a:prstGeom>
          <a:solidFill>
            <a:schemeClr val="bg1"/>
          </a:solidFill>
          <a:ln w="50800">
            <a:solidFill>
              <a:schemeClr val="accent2"/>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1750" name="组合 8"/>
          <p:cNvGrpSpPr/>
          <p:nvPr userDrawn="1"/>
        </p:nvGrpSpPr>
        <p:grpSpPr>
          <a:xfrm>
            <a:off x="3873500" y="536575"/>
            <a:ext cx="635000" cy="568325"/>
            <a:chOff x="4052094" y="7246145"/>
            <a:chExt cx="1625600" cy="1458911"/>
          </a:xfrm>
        </p:grpSpPr>
        <p:sp>
          <p:nvSpPr>
            <p:cNvPr id="10" name="矩形 9"/>
            <p:cNvSpPr/>
            <p:nvPr>
              <p:custDataLst>
                <p:tags r:id="rId6"/>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矩形 10"/>
            <p:cNvSpPr/>
            <p:nvPr>
              <p:custDataLst>
                <p:tags r:id="rId7"/>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2" name="直接连接符 11"/>
            <p:cNvCxnSpPr/>
            <p:nvPr>
              <p:custDataLst>
                <p:tags r:id="rId8"/>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9"/>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10"/>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任意多边形: 形状 17"/>
            <p:cNvSpPr/>
            <p:nvPr>
              <p:custDataLst>
                <p:tags r:id="rId11"/>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6" name="任意多边形: 形状 20"/>
            <p:cNvSpPr/>
            <p:nvPr>
              <p:custDataLst>
                <p:tags r:id="rId12"/>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31758" name="组合 16"/>
          <p:cNvGrpSpPr/>
          <p:nvPr userDrawn="1"/>
        </p:nvGrpSpPr>
        <p:grpSpPr>
          <a:xfrm>
            <a:off x="7620000" y="536575"/>
            <a:ext cx="633413" cy="568325"/>
            <a:chOff x="4052094" y="7246145"/>
            <a:chExt cx="1625600" cy="1458911"/>
          </a:xfrm>
        </p:grpSpPr>
        <p:sp>
          <p:nvSpPr>
            <p:cNvPr id="18" name="矩形 17"/>
            <p:cNvSpPr/>
            <p:nvPr>
              <p:custDataLst>
                <p:tags r:id="rId13"/>
              </p:custDataLst>
            </p:nvPr>
          </p:nvSpPr>
          <p:spPr>
            <a:xfrm>
              <a:off x="4052094" y="7828756"/>
              <a:ext cx="1625600" cy="876300"/>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18"/>
            <p:cNvSpPr/>
            <p:nvPr>
              <p:custDataLst>
                <p:tags r:id="rId14"/>
              </p:custDataLst>
            </p:nvPr>
          </p:nvSpPr>
          <p:spPr>
            <a:xfrm>
              <a:off x="4052094" y="7828756"/>
              <a:ext cx="1625600" cy="386556"/>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0" name="直接连接符 19"/>
            <p:cNvCxnSpPr/>
            <p:nvPr>
              <p:custDataLst>
                <p:tags r:id="rId15"/>
              </p:custDataLst>
            </p:nvPr>
          </p:nvCxnSpPr>
          <p:spPr>
            <a:xfrm flipH="1">
              <a:off x="4395788"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custDataLst>
                <p:tags r:id="rId16"/>
              </p:custDataLst>
            </p:nvPr>
          </p:nvCxnSpPr>
          <p:spPr>
            <a:xfrm flipH="1">
              <a:off x="5155407"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17"/>
              </p:custDataLst>
            </p:nvPr>
          </p:nvCxnSpPr>
          <p:spPr>
            <a:xfrm flipH="1">
              <a:off x="5286376" y="7828756"/>
              <a:ext cx="0" cy="386556"/>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任意多边形: 形状 29"/>
            <p:cNvSpPr/>
            <p:nvPr>
              <p:custDataLst>
                <p:tags r:id="rId18"/>
              </p:custDataLst>
            </p:nvPr>
          </p:nvSpPr>
          <p:spPr>
            <a:xfrm>
              <a:off x="4395795"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任意多边形: 形状 30"/>
            <p:cNvSpPr/>
            <p:nvPr>
              <p:custDataLst>
                <p:tags r:id="rId1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5" name="直接连接符 24"/>
          <p:cNvCxnSpPr/>
          <p:nvPr userDrawn="1">
            <p:custDataLst>
              <p:tags r:id="rId20"/>
            </p:custDataLst>
          </p:nvPr>
        </p:nvCxnSpPr>
        <p:spPr>
          <a:xfrm flipH="1" flipV="1">
            <a:off x="4186238"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custDataLst>
              <p:tags r:id="rId21"/>
            </p:custDataLst>
          </p:nvPr>
        </p:nvCxnSpPr>
        <p:spPr>
          <a:xfrm flipH="1" flipV="1">
            <a:off x="7935913" y="0"/>
            <a:ext cx="0" cy="536575"/>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3" name="页脚占位符 2"/>
          <p:cNvSpPr>
            <a:spLocks noGrp="1"/>
          </p:cNvSpPr>
          <p:nvPr>
            <p:ph type="ftr" sz="quarter" idx="11"/>
          </p:nvPr>
        </p:nvSpPr>
        <p:spPr/>
        <p:txBody>
          <a:bodyPr/>
          <a:lstStyle/>
          <a:p>
            <a:pPr fontAlgn="base"/>
            <a:endParaRPr lang="zh-CN" altLang="en-US" strike="noStrike" noProof="1"/>
          </a:p>
        </p:txBody>
      </p:sp>
      <p:sp>
        <p:nvSpPr>
          <p:cNvPr id="4" name="灯片编号占位符 3"/>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xfrm>
      </p:grpSpPr>
      <p:grpSp>
        <p:nvGrpSpPr>
          <p:cNvPr id="32771" name="组合 7"/>
          <p:cNvGrpSpPr/>
          <p:nvPr userDrawn="1"/>
        </p:nvGrpSpPr>
        <p:grpSpPr>
          <a:xfrm>
            <a:off x="0" y="-7937"/>
            <a:ext cx="12192000" cy="963612"/>
            <a:chOff x="0" y="-7620"/>
            <a:chExt cx="12192000" cy="962660"/>
          </a:xfrm>
        </p:grpSpPr>
        <p:pic>
          <p:nvPicPr>
            <p:cNvPr id="32772"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32773"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stStyle>
          <a:p>
            <a:pPr lvl="0" fontAlgn="auto"/>
            <a:r>
              <a:rPr strike="noStrike" noProof="1">
                <a:sym typeface="+mn-ea"/>
              </a:rPr>
              <a:t>单击此处编辑母版文本样式</a:t>
            </a:r>
            <a:endParaRPr strike="noStrike" noProof="1">
              <a:sym typeface="+mn-ea"/>
            </a:endParaRPr>
          </a:p>
        </p:txBody>
      </p:sp>
      <p:sp>
        <p:nvSpPr>
          <p:cNvPr id="5" name="日期占位符 4"/>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9EFD9D74-47D9-4702-A33C-335B63B48DBF}"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6" name="页脚占位符 5"/>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7" name="灯片编号占位符 6"/>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FABC47A4-756D-490B-A52F-7D9E2C9FC05F}"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xfrm>
      </p:grpSpPr>
      <p:grpSp>
        <p:nvGrpSpPr>
          <p:cNvPr id="33795" name="组合 6"/>
          <p:cNvGrpSpPr/>
          <p:nvPr userDrawn="1"/>
        </p:nvGrpSpPr>
        <p:grpSpPr>
          <a:xfrm>
            <a:off x="0" y="-7937"/>
            <a:ext cx="12192000" cy="963612"/>
            <a:chOff x="0" y="-7620"/>
            <a:chExt cx="12192000" cy="962660"/>
          </a:xfrm>
        </p:grpSpPr>
        <p:pic>
          <p:nvPicPr>
            <p:cNvPr id="33796"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33797"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4" name="日期占位符 3"/>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6" name="灯片编号占位符 5"/>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1"/>
        </a:solidFill>
        <a:effectLst/>
      </p:bgPr>
    </p:bg>
    <p:spTree>
      <p:nvGrpSpPr>
        <p:cNvPr id="1" name=""/>
        <p:cNvGrpSpPr/>
        <p:nvPr/>
      </p:nvGrpSpPr>
      <p:grpSpPr>
        <a:xfrm>
          <a:off x="0" y="0"/>
          <a:ext cx="0" cy="0"/>
        </a:xfrm>
      </p:grpSpPr>
      <p:grpSp>
        <p:nvGrpSpPr>
          <p:cNvPr id="34819" name="组合 5"/>
          <p:cNvGrpSpPr/>
          <p:nvPr userDrawn="1"/>
        </p:nvGrpSpPr>
        <p:grpSpPr>
          <a:xfrm>
            <a:off x="0" y="-7937"/>
            <a:ext cx="12192000" cy="963612"/>
            <a:chOff x="0" y="-7620"/>
            <a:chExt cx="12192000" cy="962660"/>
          </a:xfrm>
        </p:grpSpPr>
        <p:pic>
          <p:nvPicPr>
            <p:cNvPr id="34820" name="图片 9" descr="图层 3"/>
            <p:cNvPicPr>
              <a:picLocks noChangeAspect="1"/>
            </p:cNvPicPr>
            <p:nvPr userDrawn="1">
              <p:custDataLst>
                <p:tags r:id="rId2"/>
              </p:custDataLst>
            </p:nvPr>
          </p:nvPicPr>
          <p:blipFill>
            <a:blip r:embed="rId1"/>
            <a:stretch>
              <a:fillRect/>
            </a:stretch>
          </p:blipFill>
          <p:spPr>
            <a:xfrm rot="10800000">
              <a:off x="10440670" y="-7620"/>
              <a:ext cx="1751330" cy="716280"/>
            </a:xfrm>
            <a:prstGeom prst="rect">
              <a:avLst/>
            </a:prstGeom>
            <a:noFill/>
            <a:ln w="9525">
              <a:noFill/>
            </a:ln>
          </p:spPr>
        </p:pic>
        <p:pic>
          <p:nvPicPr>
            <p:cNvPr id="34821" name="图片 10" descr="图层 4"/>
            <p:cNvPicPr>
              <a:picLocks noChangeAspect="1"/>
            </p:cNvPicPr>
            <p:nvPr userDrawn="1">
              <p:custDataLst>
                <p:tags r:id="rId4"/>
              </p:custDataLst>
            </p:nvPr>
          </p:nvPicPr>
          <p:blipFill>
            <a:blip r:embed="rId3"/>
            <a:stretch>
              <a:fillRect/>
            </a:stretch>
          </p:blipFill>
          <p:spPr>
            <a:xfrm rot="10800000">
              <a:off x="0" y="-7620"/>
              <a:ext cx="1053465" cy="962660"/>
            </a:xfrm>
            <a:prstGeom prst="rect">
              <a:avLst/>
            </a:prstGeom>
            <a:noFill/>
            <a:ln w="9525">
              <a:noFill/>
            </a:ln>
          </p:spPr>
        </p:pic>
      </p:grpSp>
      <p:sp>
        <p:nvSpPr>
          <p:cNvPr id="7" name="内容占位符 6"/>
          <p:cNvSpPr>
            <a:spLocks noGrp="1"/>
          </p:cNvSpPr>
          <p:nvPr>
            <p:ph sz="quarter" idx="13"/>
          </p:nvPr>
        </p:nvSpPr>
        <p:spPr>
          <a:xfrm>
            <a:off x="669930" y="952508"/>
            <a:ext cx="10852237" cy="5388907"/>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pattFill prst="cross">
          <a:fgClr>
            <a:srgbClr val="F2F2F2"/>
          </a:fgClr>
          <a:bgClr>
            <a:schemeClr val="bg1"/>
          </a:bgClr>
        </a:pattFill>
        <a:effectLst/>
      </p:bgPr>
    </p:bg>
    <p:spTree>
      <p:nvGrpSpPr>
        <p:cNvPr id="1" name=""/>
        <p:cNvGrpSpPr/>
        <p:nvPr/>
      </p:nvGrpSpPr>
      <p:grpSpPr>
        <a:xfrm>
          <a:off x="0" y="0"/>
          <a:ext cx="0" cy="0"/>
        </a:xfrm>
      </p:grpSpPr>
      <p:sp>
        <p:nvSpPr>
          <p:cNvPr id="6" name="矩形 5"/>
          <p:cNvSpPr/>
          <p:nvPr userDrawn="1">
            <p:custDataLst>
              <p:tags r:id="rId1"/>
            </p:custDataLst>
          </p:nvPr>
        </p:nvSpPr>
        <p:spPr>
          <a:xfrm>
            <a:off x="527050" y="652463"/>
            <a:ext cx="10953750" cy="5618163"/>
          </a:xfrm>
          <a:prstGeom prst="rect">
            <a:avLst/>
          </a:prstGeom>
          <a:solidFill>
            <a:schemeClr val="accent6"/>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7" name="矩形 6"/>
          <p:cNvSpPr/>
          <p:nvPr userDrawn="1">
            <p:custDataLst>
              <p:tags r:id="rId2"/>
            </p:custDataLst>
          </p:nvPr>
        </p:nvSpPr>
        <p:spPr>
          <a:xfrm>
            <a:off x="711200" y="906463"/>
            <a:ext cx="10953750" cy="5570538"/>
          </a:xfrm>
          <a:prstGeom prst="rect">
            <a:avLst/>
          </a:prstGeom>
          <a:solidFill>
            <a:schemeClr val="bg1"/>
          </a:solidFill>
          <a:ln w="50800">
            <a:solidFill>
              <a:schemeClr val="accent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5845" name="组合 7"/>
          <p:cNvGrpSpPr/>
          <p:nvPr userDrawn="1"/>
        </p:nvGrpSpPr>
        <p:grpSpPr>
          <a:xfrm>
            <a:off x="2079625" y="-12700"/>
            <a:ext cx="1041400" cy="1238250"/>
            <a:chOff x="2471687" y="0"/>
            <a:chExt cx="918749" cy="1091504"/>
          </a:xfrm>
        </p:grpSpPr>
        <p:grpSp>
          <p:nvGrpSpPr>
            <p:cNvPr id="35846" name="组合 8"/>
            <p:cNvGrpSpPr/>
            <p:nvPr/>
          </p:nvGrpSpPr>
          <p:grpSpPr>
            <a:xfrm>
              <a:off x="2471687" y="251208"/>
              <a:ext cx="918749" cy="840296"/>
              <a:chOff x="4052089" y="7246140"/>
              <a:chExt cx="1625600" cy="1458925"/>
            </a:xfrm>
          </p:grpSpPr>
          <p:sp>
            <p:nvSpPr>
              <p:cNvPr id="11" name="矩形 10"/>
              <p:cNvSpPr/>
              <p:nvPr>
                <p:custDataLst>
                  <p:tags r:id="rId3"/>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矩形 11"/>
              <p:cNvSpPr/>
              <p:nvPr>
                <p:custDataLst>
                  <p:tags r:id="rId4"/>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13" name="直接连接符 12"/>
              <p:cNvCxnSpPr/>
              <p:nvPr>
                <p:custDataLst>
                  <p:tags r:id="rId5"/>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6"/>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7"/>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任意多边形: 形状 15"/>
              <p:cNvSpPr/>
              <p:nvPr>
                <p:custDataLst>
                  <p:tags r:id="rId8"/>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7" name="任意多边形: 形状 16"/>
              <p:cNvSpPr/>
              <p:nvPr>
                <p:custDataLst>
                  <p:tags r:id="rId9"/>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10" name="直接连接符 9"/>
            <p:cNvCxnSpPr/>
            <p:nvPr>
              <p:custDataLst>
                <p:tags r:id="rId10"/>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5855" name="组合 17"/>
          <p:cNvGrpSpPr/>
          <p:nvPr userDrawn="1"/>
        </p:nvGrpSpPr>
        <p:grpSpPr>
          <a:xfrm>
            <a:off x="9121775" y="-12700"/>
            <a:ext cx="1041400" cy="1238250"/>
            <a:chOff x="2471687" y="0"/>
            <a:chExt cx="918749" cy="1091504"/>
          </a:xfrm>
        </p:grpSpPr>
        <p:grpSp>
          <p:nvGrpSpPr>
            <p:cNvPr id="35856" name="组合 18"/>
            <p:cNvGrpSpPr/>
            <p:nvPr/>
          </p:nvGrpSpPr>
          <p:grpSpPr>
            <a:xfrm>
              <a:off x="2471687" y="251208"/>
              <a:ext cx="918749" cy="840296"/>
              <a:chOff x="4052089" y="7246140"/>
              <a:chExt cx="1625600" cy="1458925"/>
            </a:xfrm>
          </p:grpSpPr>
          <p:sp>
            <p:nvSpPr>
              <p:cNvPr id="21" name="矩形 20"/>
              <p:cNvSpPr/>
              <p:nvPr>
                <p:custDataLst>
                  <p:tags r:id="rId11"/>
                </p:custDataLst>
              </p:nvPr>
            </p:nvSpPr>
            <p:spPr>
              <a:xfrm>
                <a:off x="4052089" y="7828764"/>
                <a:ext cx="1625598" cy="876301"/>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矩形 21"/>
              <p:cNvSpPr/>
              <p:nvPr>
                <p:custDataLst>
                  <p:tags r:id="rId12"/>
                </p:custDataLst>
              </p:nvPr>
            </p:nvSpPr>
            <p:spPr>
              <a:xfrm>
                <a:off x="4052091" y="7828766"/>
                <a:ext cx="1625598" cy="386557"/>
              </a:xfrm>
              <a:prstGeom prst="rect">
                <a:avLst/>
              </a:prstGeom>
              <a:solidFill>
                <a:schemeClr val="accent2"/>
              </a:solid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23" name="直接连接符 22"/>
              <p:cNvCxnSpPr/>
              <p:nvPr>
                <p:custDataLst>
                  <p:tags r:id="rId13"/>
                </p:custDataLst>
              </p:nvPr>
            </p:nvCxnSpPr>
            <p:spPr>
              <a:xfrm flipH="1">
                <a:off x="4395786" y="7828764"/>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custDataLst>
                  <p:tags r:id="rId14"/>
                </p:custDataLst>
              </p:nvPr>
            </p:nvCxnSpPr>
            <p:spPr>
              <a:xfrm flipH="1">
                <a:off x="5155404" y="7828759"/>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custDataLst>
                  <p:tags r:id="rId15"/>
                </p:custDataLst>
              </p:nvPr>
            </p:nvCxnSpPr>
            <p:spPr>
              <a:xfrm flipH="1">
                <a:off x="5286374" y="7828756"/>
                <a:ext cx="0" cy="386557"/>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任意多边形: 形状 25"/>
              <p:cNvSpPr/>
              <p:nvPr>
                <p:custDataLst>
                  <p:tags r:id="rId16"/>
                </p:custDataLst>
              </p:nvPr>
            </p:nvSpPr>
            <p:spPr>
              <a:xfrm>
                <a:off x="4395795" y="7246140"/>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7" name="任意多边形: 形状 26"/>
              <p:cNvSpPr/>
              <p:nvPr>
                <p:custDataLst>
                  <p:tags r:id="rId17"/>
                </p:custDataLst>
              </p:nvPr>
            </p:nvSpPr>
            <p:spPr>
              <a:xfrm>
                <a:off x="4526764" y="7246145"/>
                <a:ext cx="759612" cy="582611"/>
              </a:xfrm>
              <a:custGeom>
                <a:gdLst>
                  <a:gd name="connsiteX0" fmla="*/ 379806 w 759612"/>
                  <a:gd name="connsiteY0" fmla="*/ 0 h 582611"/>
                  <a:gd name="connsiteX1" fmla="*/ 759612 w 759612"/>
                  <a:gd name="connsiteY1" fmla="*/ 575072 h 582611"/>
                  <a:gd name="connsiteX2" fmla="*/ 759110 w 759612"/>
                  <a:gd name="connsiteY2" fmla="*/ 582611 h 582611"/>
                  <a:gd name="connsiteX3" fmla="*/ 502 w 759612"/>
                  <a:gd name="connsiteY3" fmla="*/ 582611 h 582611"/>
                  <a:gd name="connsiteX4" fmla="*/ 0 w 759612"/>
                  <a:gd name="connsiteY4" fmla="*/ 575072 h 582611"/>
                  <a:gd name="connsiteX5" fmla="*/ 379806 w 759612"/>
                  <a:gd name="connsiteY5" fmla="*/ 0 h 582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9612" h="582611">
                    <a:moveTo>
                      <a:pt x="379806" y="0"/>
                    </a:moveTo>
                    <a:cubicBezTo>
                      <a:pt x="589567" y="0"/>
                      <a:pt x="759612" y="257469"/>
                      <a:pt x="759612" y="575072"/>
                    </a:cubicBezTo>
                    <a:lnTo>
                      <a:pt x="759110" y="582611"/>
                    </a:lnTo>
                    <a:lnTo>
                      <a:pt x="502" y="582611"/>
                    </a:lnTo>
                    <a:lnTo>
                      <a:pt x="0" y="575072"/>
                    </a:lnTo>
                    <a:cubicBezTo>
                      <a:pt x="0" y="257469"/>
                      <a:pt x="170045" y="0"/>
                      <a:pt x="379806" y="0"/>
                    </a:cubicBezTo>
                    <a:close/>
                  </a:path>
                </a:pathLst>
              </a:cu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cxnSp>
          <p:nvCxnSpPr>
            <p:cNvPr id="20" name="直接连接符 19"/>
            <p:cNvCxnSpPr/>
            <p:nvPr>
              <p:custDataLst>
                <p:tags r:id="rId18"/>
              </p:custDataLst>
            </p:nvPr>
          </p:nvCxnSpPr>
          <p:spPr>
            <a:xfrm flipH="1" flipV="1">
              <a:off x="2926041" y="0"/>
              <a:ext cx="0" cy="251209"/>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28" name="直接连接符 27"/>
          <p:cNvCxnSpPr/>
          <p:nvPr userDrawn="1">
            <p:custDataLst>
              <p:tags r:id="rId19"/>
            </p:custDataLst>
          </p:nvPr>
        </p:nvCxnSpPr>
        <p:spPr>
          <a:xfrm>
            <a:off x="4587875" y="3857625"/>
            <a:ext cx="3232150"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35866" name="图片 28"/>
          <p:cNvPicPr>
            <a:picLocks noChangeAspect="1"/>
          </p:cNvPicPr>
          <p:nvPr userDrawn="1">
            <p:custDataLst>
              <p:tags r:id="rId21"/>
            </p:custDataLst>
          </p:nvPr>
        </p:nvPicPr>
        <p:blipFill>
          <a:blip r:embed="rId20"/>
          <a:stretch>
            <a:fillRect/>
          </a:stretch>
        </p:blipFill>
        <p:spPr>
          <a:xfrm>
            <a:off x="711200" y="471488"/>
            <a:ext cx="10953750" cy="5981700"/>
          </a:xfrm>
          <a:prstGeom prst="rect">
            <a:avLst/>
          </a:prstGeom>
          <a:noFill/>
          <a:ln w="9525">
            <a:noFill/>
          </a:ln>
        </p:spPr>
      </p:pic>
      <p:sp>
        <p:nvSpPr>
          <p:cNvPr id="2" name="标题 1"/>
          <p:cNvSpPr>
            <a:spLocks noGrp="1"/>
          </p:cNvSpPr>
          <p:nvPr>
            <p:ph type="title" hasCustomPrompt="1"/>
          </p:nvPr>
        </p:nvSpPr>
        <p:spPr>
          <a:xfrm>
            <a:off x="2101253" y="2032001"/>
            <a:ext cx="8206028" cy="1699260"/>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800" b="1" i="0" u="none" strike="noStrike" kern="1200" cap="none" spc="600" normalizeH="0" baseline="0" noProof="1">
                <a:solidFill>
                  <a:schemeClr val="accent1"/>
                </a:solidFill>
                <a:uFillTx/>
                <a:latin typeface="Arial" panose="020b0604020202020204" pitchFamily="34" charset="0"/>
                <a:ea typeface="汉仪乐喵体W" panose="00020600040101010101" pitchFamily="18" charset="-122"/>
                <a:cs typeface="+mj-cs"/>
                <a:sym typeface="+mn-ea"/>
              </a:defRPr>
            </a:lvl1pPr>
          </a:lstStyle>
          <a:p>
            <a:pPr lvl="0" fontAlgn="auto"/>
            <a:r>
              <a:rPr strike="noStrike" noProof="1">
                <a:sym typeface="+mn-ea"/>
              </a:rPr>
              <a:t>编辑标题</a:t>
            </a:r>
            <a:endParaRPr strike="noStrike" noProof="1">
              <a:sym typeface="+mn-ea"/>
            </a:endParaRPr>
          </a:p>
        </p:txBody>
      </p:sp>
      <p:sp>
        <p:nvSpPr>
          <p:cNvPr id="31" name="文本占位符 30"/>
          <p:cNvSpPr>
            <a:spLocks noGrp="1"/>
          </p:cNvSpPr>
          <p:nvPr>
            <p:ph type="body" sz="quarter" idx="13" hasCustomPrompt="1"/>
          </p:nvPr>
        </p:nvSpPr>
        <p:spPr>
          <a:xfrm>
            <a:off x="3466335" y="4029412"/>
            <a:ext cx="5443311" cy="827061"/>
          </a:xfrm>
        </p:spPr>
        <p:txBody>
          <a:bodyPr lIns="90000" tIns="46800" rIns="90000" bIns="46800">
            <a:normAutofit/>
          </a:bodyPr>
          <a:lstStyle>
            <a:lvl1pPr marL="0" indent="0" algn="ctr">
              <a:buNone/>
              <a:defRPr sz="3600"/>
            </a:lvl1pPr>
            <a:lvl2pPr marL="457200" indent="0">
              <a:buNone/>
              <a:defRPr/>
            </a:lvl2pPr>
            <a:lvl3pPr marL="914400" indent="0">
              <a:buNone/>
              <a:defRPr/>
            </a:lvl3pPr>
            <a:lvl4pPr marL="1371600" indent="0">
              <a:buNone/>
              <a:defRPr/>
            </a:lvl4pPr>
            <a:lvl5pPr marL="1828800" indent="0">
              <a:buNone/>
              <a:defRPr/>
            </a:lvl5pPr>
          </a:lstStyle>
          <a:p>
            <a:pPr lvl="0" fontAlgn="auto"/>
            <a:r>
              <a:rPr lang="zh-CN" altLang="en-US" strike="noStrike" noProof="1"/>
              <a:t>单击此处编辑副标题</a:t>
            </a:r>
            <a:endParaRPr lang="zh-CN" altLang="en-US" strike="noStrike" noProof="1"/>
          </a:p>
        </p:txBody>
      </p:sp>
      <p:sp>
        <p:nvSpPr>
          <p:cNvPr id="3" name="日期占位符 2"/>
          <p:cNvSpPr>
            <a:spLocks noGrp="1"/>
          </p:cNvSpPr>
          <p:nvPr>
            <p:ph type="dt" sz="half" idx="10"/>
            <p:custDataLst>
              <p:tags r:id="rId22"/>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23"/>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24"/>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1"/>
        </a:solidFill>
        <a:effectLst/>
      </p:bgPr>
    </p:bg>
    <p:spTree>
      <p:nvGrpSpPr>
        <p:cNvPr id="1" name=""/>
        <p:cNvGrpSpPr/>
        <p:nvPr/>
      </p:nvGrpSpPr>
      <p:grpSpPr>
        <a:xfrm>
          <a:off x="0" y="0"/>
          <a:ext cx="0" cy="0"/>
        </a:xfrm>
      </p:grpSpPr>
      <p:pic>
        <p:nvPicPr>
          <p:cNvPr id="36867" name="图片 5"/>
          <p:cNvPicPr>
            <a:picLocks noChangeAspect="1"/>
          </p:cNvPicPr>
          <p:nvPr userDrawn="1">
            <p:custDataLst>
              <p:tags r:id="rId2"/>
            </p:custDataLst>
          </p:nvPr>
        </p:nvPicPr>
        <p:blipFill>
          <a:blip r:embed="rId1"/>
          <a:stretch>
            <a:fillRect/>
          </a:stretch>
        </p:blipFill>
        <p:spPr>
          <a:xfrm>
            <a:off x="10839450" y="5789613"/>
            <a:ext cx="1235075" cy="1068387"/>
          </a:xfrm>
          <a:prstGeom prst="rect">
            <a:avLst/>
          </a:prstGeom>
          <a:noFill/>
          <a:ln w="9525">
            <a:noFill/>
          </a:ln>
        </p:spPr>
      </p:pic>
      <p:pic>
        <p:nvPicPr>
          <p:cNvPr id="36868" name="图片 6" descr="图层 3"/>
          <p:cNvPicPr>
            <a:picLocks noChangeAspect="1"/>
          </p:cNvPicPr>
          <p:nvPr userDrawn="1">
            <p:custDataLst>
              <p:tags r:id="rId4"/>
            </p:custDataLst>
          </p:nvPr>
        </p:nvPicPr>
        <p:blipFill>
          <a:blip r:embed="rId3"/>
          <a:stretch>
            <a:fillRect/>
          </a:stretch>
        </p:blipFill>
        <p:spPr>
          <a:xfrm>
            <a:off x="-19050" y="5976938"/>
            <a:ext cx="2155825" cy="881062"/>
          </a:xfrm>
          <a:prstGeom prst="rect">
            <a:avLst/>
          </a:prstGeom>
          <a:noFill/>
          <a:ln w="9525">
            <a:noFill/>
          </a:ln>
        </p:spPr>
      </p:pic>
      <p:sp>
        <p:nvSpPr>
          <p:cNvPr id="2" name="标题 1"/>
          <p:cNvSpPr>
            <a:spLocks noGrp="1"/>
          </p:cNvSpPr>
          <p:nvPr>
            <p:ph type="title"/>
          </p:nvPr>
        </p:nvSpPr>
        <p:spPr/>
        <p:txBody>
          <a:bodyPr/>
          <a:lstStyle>
            <a:lvl1pPr>
              <a:defRPr baseline="0">
                <a:latin typeface="Arial" panose="020b0604020202020204" pitchFamily="34" charset="0"/>
                <a:ea typeface="微软雅黑" panose="020b0503020204020204" charset="-122"/>
              </a:defRPr>
            </a:lvl1p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custDataLst>
              <p:tags r:id="rId5"/>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6"/>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7"/>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100" y="304800"/>
            <a:ext cx="11607800" cy="6248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pic>
        <p:nvPicPr>
          <p:cNvPr id="37892" name="图片 8"/>
          <p:cNvPicPr>
            <a:picLocks noChangeAspect="1"/>
          </p:cNvPicPr>
          <p:nvPr userDrawn="1">
            <p:custDataLst>
              <p:tags r:id="rId3"/>
            </p:custDataLst>
          </p:nvPr>
        </p:nvPicPr>
        <p:blipFill>
          <a:blip r:embed="rId2"/>
          <a:stretch>
            <a:fillRect/>
          </a:stretch>
        </p:blipFill>
        <p:spPr>
          <a:xfrm>
            <a:off x="3175" y="63500"/>
            <a:ext cx="1154113" cy="1185863"/>
          </a:xfrm>
          <a:prstGeom prst="rect">
            <a:avLst/>
          </a:prstGeom>
          <a:noFill/>
          <a:ln w="9525">
            <a:noFill/>
          </a:ln>
        </p:spPr>
      </p:pic>
      <p:pic>
        <p:nvPicPr>
          <p:cNvPr id="37893" name="内容占位符 18" descr="图层 4"/>
          <p:cNvPicPr>
            <a:picLocks noChangeAspect="1"/>
          </p:cNvPicPr>
          <p:nvPr userDrawn="1">
            <p:custDataLst>
              <p:tags r:id="rId5"/>
            </p:custDataLst>
          </p:nvPr>
        </p:nvPicPr>
        <p:blipFill>
          <a:blip r:embed="rId4"/>
          <a:stretch>
            <a:fillRect/>
          </a:stretch>
        </p:blipFill>
        <p:spPr>
          <a:xfrm>
            <a:off x="10121900" y="4967288"/>
            <a:ext cx="2070100" cy="1890712"/>
          </a:xfrm>
          <a:prstGeom prst="rect">
            <a:avLst/>
          </a:prstGeom>
          <a:noFill/>
          <a:ln w="9525">
            <a:noFill/>
          </a:ln>
        </p:spPr>
      </p:pic>
      <p:sp>
        <p:nvSpPr>
          <p:cNvPr id="2" name="标题 1"/>
          <p:cNvSpPr>
            <a:spLocks noGrp="1"/>
          </p:cNvSpPr>
          <p:nvPr>
            <p:ph type="title" hasCustomPrompt="1"/>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单击此处编辑标题</a:t>
            </a:r>
            <a:endParaRPr lang="zh-CN" altLang="en-US" strike="noStrike" noProof="1"/>
          </a:p>
        </p:txBody>
      </p:sp>
      <p:sp>
        <p:nvSpPr>
          <p:cNvPr id="7" name="内容占位符 6"/>
          <p:cNvSpPr>
            <a:spLocks noGrp="1"/>
          </p:cNvSpPr>
          <p:nvPr>
            <p:ph sz="quarter" idx="13"/>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2825" cy="6865938"/>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38916" name="图片 9" descr="图层 3"/>
          <p:cNvPicPr>
            <a:picLocks noChangeAspect="1"/>
          </p:cNvPicPr>
          <p:nvPr userDrawn="1">
            <p:custDataLst>
              <p:tags r:id="rId3"/>
            </p:custDataLst>
          </p:nvPr>
        </p:nvPicPr>
        <p:blipFill>
          <a:blip r:embed="rId2"/>
          <a:stretch>
            <a:fillRect/>
          </a:stretch>
        </p:blipFill>
        <p:spPr>
          <a:xfrm flipH="1">
            <a:off x="10552113" y="6189663"/>
            <a:ext cx="1655762" cy="676275"/>
          </a:xfrm>
          <a:prstGeom prst="rect">
            <a:avLst/>
          </a:prstGeom>
          <a:noFill/>
          <a:ln w="9525">
            <a:noFill/>
          </a:ln>
        </p:spPr>
      </p:pic>
      <p:sp>
        <p:nvSpPr>
          <p:cNvPr id="2" name="标题 1"/>
          <p:cNvSpPr>
            <a:spLocks noGrp="1"/>
          </p:cNvSpPr>
          <p:nvPr>
            <p:ph type="title" hasCustomPrompt="1"/>
          </p:nvPr>
        </p:nvSpPr>
        <p:spPr>
          <a:xfrm>
            <a:off x="583200" y="770400"/>
            <a:ext cx="3960000" cy="882000"/>
          </a:xfrm>
        </p:spPr>
        <p:txBody>
          <a:bodyPr anchor="ctr"/>
          <a:lstStyle>
            <a:lvl1pP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单击编辑标题</a:t>
            </a:r>
            <a:endParaRPr lang="zh-CN" altLang="en-US" strike="noStrike" noProof="1"/>
          </a:p>
        </p:txBody>
      </p:sp>
      <p:sp>
        <p:nvSpPr>
          <p:cNvPr id="7" name="文本占位符 6"/>
          <p:cNvSpPr>
            <a:spLocks noGrp="1"/>
          </p:cNvSpPr>
          <p:nvPr>
            <p:ph type="body" sz="quarter" idx="13"/>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382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39940" name="图片 10" descr="图层 3"/>
          <p:cNvPicPr>
            <a:picLocks noChangeAspect="1"/>
          </p:cNvPicPr>
          <p:nvPr userDrawn="1">
            <p:custDataLst>
              <p:tags r:id="rId3"/>
            </p:custDataLst>
          </p:nvPr>
        </p:nvPicPr>
        <p:blipFill>
          <a:blip r:embed="rId2"/>
          <a:stretch>
            <a:fillRect/>
          </a:stretch>
        </p:blipFill>
        <p:spPr>
          <a:xfrm>
            <a:off x="4763" y="6303963"/>
            <a:ext cx="1354137" cy="554037"/>
          </a:xfrm>
          <a:prstGeom prst="rect">
            <a:avLst/>
          </a:prstGeom>
          <a:noFill/>
          <a:ln w="9525">
            <a:noFill/>
          </a:ln>
        </p:spPr>
      </p:pic>
      <p:sp>
        <p:nvSpPr>
          <p:cNvPr id="2" name="标题 1"/>
          <p:cNvSpPr>
            <a:spLocks noGrp="1"/>
          </p:cNvSpPr>
          <p:nvPr>
            <p:ph type="title"/>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9" name="内容占位符 8"/>
          <p:cNvSpPr>
            <a:spLocks noGrp="1"/>
          </p:cNvSpPr>
          <p:nvPr>
            <p:ph sz="quarter" idx="14"/>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3" name="日期占位符 2"/>
          <p:cNvSpPr>
            <a:spLocks noGrp="1"/>
          </p:cNvSpPr>
          <p:nvPr>
            <p:ph type="dt" sz="half" idx="10"/>
            <p:custDataLst>
              <p:tags r:id="rId4"/>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5"/>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6"/>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0"/>
            <a:ext cx="12192000" cy="1828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40964" name="图片 9" descr="图层 3"/>
          <p:cNvPicPr>
            <a:picLocks noChangeAspect="1"/>
          </p:cNvPicPr>
          <p:nvPr userDrawn="1">
            <p:custDataLst>
              <p:tags r:id="rId3"/>
            </p:custDataLst>
          </p:nvPr>
        </p:nvPicPr>
        <p:blipFill>
          <a:blip r:embed="rId2"/>
          <a:stretch>
            <a:fillRect/>
          </a:stretch>
        </p:blipFill>
        <p:spPr>
          <a:xfrm rot="10800000">
            <a:off x="10440988" y="-7937"/>
            <a:ext cx="1751012" cy="715962"/>
          </a:xfrm>
          <a:prstGeom prst="rect">
            <a:avLst/>
          </a:prstGeom>
          <a:noFill/>
          <a:ln w="9525">
            <a:noFill/>
          </a:ln>
        </p:spPr>
      </p:pic>
      <p:pic>
        <p:nvPicPr>
          <p:cNvPr id="40965" name="图片 10" descr="图层 4"/>
          <p:cNvPicPr>
            <a:picLocks noChangeAspect="1"/>
          </p:cNvPicPr>
          <p:nvPr userDrawn="1">
            <p:custDataLst>
              <p:tags r:id="rId5"/>
            </p:custDataLst>
          </p:nvPr>
        </p:nvPicPr>
        <p:blipFill>
          <a:blip r:embed="rId4"/>
          <a:stretch>
            <a:fillRect/>
          </a:stretch>
        </p:blipFill>
        <p:spPr>
          <a:xfrm rot="10800000">
            <a:off x="0" y="-7937"/>
            <a:ext cx="1054100" cy="963612"/>
          </a:xfrm>
          <a:prstGeom prst="rect">
            <a:avLst/>
          </a:prstGeom>
          <a:noFill/>
          <a:ln w="9525">
            <a:noFill/>
          </a:ln>
        </p:spPr>
      </p:pic>
      <p:sp>
        <p:nvSpPr>
          <p:cNvPr id="2" name="标题 1"/>
          <p:cNvSpPr>
            <a:spLocks noGrp="1"/>
          </p:cNvSpPr>
          <p:nvPr>
            <p:ph type="title"/>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41988" name="图片 11" descr="图层 3"/>
          <p:cNvPicPr>
            <a:picLocks noChangeAspect="1"/>
          </p:cNvPicPr>
          <p:nvPr userDrawn="1">
            <p:custDataLst>
              <p:tags r:id="rId3"/>
            </p:custDataLst>
          </p:nvPr>
        </p:nvPicPr>
        <p:blipFill>
          <a:blip r:embed="rId2"/>
          <a:stretch>
            <a:fillRect/>
          </a:stretch>
        </p:blipFill>
        <p:spPr>
          <a:xfrm>
            <a:off x="4763" y="5992813"/>
            <a:ext cx="2114550" cy="865187"/>
          </a:xfrm>
          <a:prstGeom prst="rect">
            <a:avLst/>
          </a:prstGeom>
          <a:noFill/>
          <a:ln w="9525">
            <a:noFill/>
          </a:ln>
        </p:spPr>
      </p:pic>
      <p:pic>
        <p:nvPicPr>
          <p:cNvPr id="41989" name="图片 13" descr="图层 4"/>
          <p:cNvPicPr>
            <a:picLocks noChangeAspect="1"/>
          </p:cNvPicPr>
          <p:nvPr userDrawn="1">
            <p:custDataLst>
              <p:tags r:id="rId5"/>
            </p:custDataLst>
          </p:nvPr>
        </p:nvPicPr>
        <p:blipFill>
          <a:blip r:embed="rId4"/>
          <a:stretch>
            <a:fillRect/>
          </a:stretch>
        </p:blipFill>
        <p:spPr>
          <a:xfrm>
            <a:off x="10726738" y="5516563"/>
            <a:ext cx="1468437" cy="1341437"/>
          </a:xfrm>
          <a:prstGeom prst="rect">
            <a:avLst/>
          </a:prstGeom>
          <a:noFill/>
          <a:ln w="9525">
            <a:noFill/>
          </a:ln>
        </p:spPr>
      </p:pic>
      <p:sp>
        <p:nvSpPr>
          <p:cNvPr id="2" name="标题 1"/>
          <p:cNvSpPr>
            <a:spLocks noGrp="1"/>
          </p:cNvSpPr>
          <p:nvPr>
            <p:ph type="title"/>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单击此处编辑母版标题样式</a:t>
            </a:r>
            <a:endParaRPr lang="zh-CN" altLang="en-US" strike="noStrike" noProof="1"/>
          </a:p>
        </p:txBody>
      </p:sp>
      <p:sp>
        <p:nvSpPr>
          <p:cNvPr id="7" name="内容占位符 6"/>
          <p:cNvSpPr>
            <a:spLocks noGrp="1"/>
          </p:cNvSpPr>
          <p:nvPr>
            <p:ph sz="quarter" idx="13"/>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9" name="内容占位符 8"/>
          <p:cNvSpPr>
            <a:spLocks noGrp="1"/>
          </p:cNvSpPr>
          <p:nvPr>
            <p:ph sz="quarter" idx="14"/>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fontAlgn="auto"/>
            <a:r>
              <a:rPr lang="zh-CN" altLang="en-US" strike="noStrike" noProof="1"/>
              <a:t>单击此处编辑母版文本样式</a:t>
            </a:r>
            <a:endParaRPr lang="zh-CN" altLang="en-US" strike="noStrike" noProof="1"/>
          </a:p>
          <a:p>
            <a:pPr lvl="1" fontAlgn="auto"/>
            <a:r>
              <a:rPr lang="zh-CN" altLang="en-US" strike="noStrike" noProof="1"/>
              <a:t>第二级</a:t>
            </a:r>
            <a:endParaRPr lang="zh-CN" altLang="en-US" strike="noStrike" noProof="1"/>
          </a:p>
          <a:p>
            <a:pPr lvl="2" fontAlgn="auto"/>
            <a:r>
              <a:rPr lang="zh-CN" altLang="en-US" strike="noStrike" noProof="1"/>
              <a:t>第三级</a:t>
            </a:r>
            <a:endParaRPr lang="zh-CN" altLang="en-US" strike="noStrike" noProof="1"/>
          </a:p>
          <a:p>
            <a:pPr lvl="3" fontAlgn="auto"/>
            <a:r>
              <a:rPr lang="zh-CN" altLang="en-US" strike="noStrike" noProof="1"/>
              <a:t>第四级</a:t>
            </a:r>
            <a:endParaRPr lang="zh-CN" altLang="en-US" strike="noStrike" noProof="1"/>
          </a:p>
          <a:p>
            <a:pPr lvl="4" fontAlgn="auto"/>
            <a:r>
              <a:rPr lang="zh-CN" altLang="en-US" strike="noStrike" noProof="1"/>
              <a:t>第五级</a:t>
            </a:r>
            <a:endParaRPr lang="zh-CN" altLang="en-US" strike="noStrike" noProof="1"/>
          </a:p>
        </p:txBody>
      </p:sp>
      <p:sp>
        <p:nvSpPr>
          <p:cNvPr id="11" name="文本占位符 10"/>
          <p:cNvSpPr>
            <a:spLocks noGrp="1"/>
          </p:cNvSpPr>
          <p:nvPr>
            <p:ph type="body" sz="quarter" idx="15"/>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13" name="文本占位符 12"/>
          <p:cNvSpPr>
            <a:spLocks noGrp="1"/>
          </p:cNvSpPr>
          <p:nvPr>
            <p:ph type="body" sz="quarter" idx="16"/>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8850"/>
            <a:ext cx="12192000" cy="49403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fontAlgn="base"/>
            <a:endParaRPr lang="en-US" altLang="zh-CN" sz="1800" strike="noStrike" noProof="1">
              <a:sym typeface="+mn-ea"/>
            </a:endParaRPr>
          </a:p>
        </p:txBody>
      </p:sp>
      <p:pic>
        <p:nvPicPr>
          <p:cNvPr id="43012" name="图片 7" descr="图层 4"/>
          <p:cNvPicPr>
            <a:picLocks noChangeAspect="1"/>
          </p:cNvPicPr>
          <p:nvPr userDrawn="1">
            <p:custDataLst>
              <p:tags r:id="rId3"/>
            </p:custDataLst>
          </p:nvPr>
        </p:nvPicPr>
        <p:blipFill>
          <a:blip r:embed="rId2"/>
          <a:stretch>
            <a:fillRect/>
          </a:stretch>
        </p:blipFill>
        <p:spPr>
          <a:xfrm>
            <a:off x="10013950" y="4865688"/>
            <a:ext cx="2181225" cy="1992312"/>
          </a:xfrm>
          <a:prstGeom prst="rect">
            <a:avLst/>
          </a:prstGeom>
          <a:noFill/>
          <a:ln w="9525">
            <a:noFill/>
          </a:ln>
        </p:spPr>
      </p:pic>
      <p:pic>
        <p:nvPicPr>
          <p:cNvPr id="43013" name="图片 8" descr="图层 4"/>
          <p:cNvPicPr>
            <a:picLocks noChangeAspect="1"/>
          </p:cNvPicPr>
          <p:nvPr userDrawn="1">
            <p:custDataLst>
              <p:tags r:id="rId5"/>
            </p:custDataLst>
          </p:nvPr>
        </p:nvPicPr>
        <p:blipFill>
          <a:blip r:embed="rId4"/>
          <a:stretch>
            <a:fillRect/>
          </a:stretch>
        </p:blipFill>
        <p:spPr>
          <a:xfrm rot="10800000">
            <a:off x="0" y="-7937"/>
            <a:ext cx="1941513" cy="1774825"/>
          </a:xfrm>
          <a:prstGeom prst="rect">
            <a:avLst/>
          </a:prstGeom>
          <a:noFill/>
          <a:ln w="9525">
            <a:noFill/>
          </a:ln>
        </p:spPr>
      </p:pic>
      <p:sp>
        <p:nvSpPr>
          <p:cNvPr id="2" name="标题 1"/>
          <p:cNvSpPr>
            <a:spLocks noGrp="1"/>
          </p:cNvSpPr>
          <p:nvPr>
            <p:ph type="title" hasCustomPrompt="1"/>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幼圆" panose="02010509060101010101" pitchFamily="49" charset="-122"/>
              </a:defRPr>
            </a:lvl1pPr>
          </a:lstStyle>
          <a:p>
            <a:pPr fontAlgn="auto"/>
            <a:r>
              <a:rPr lang="zh-CN" altLang="en-US" strike="noStrike" noProof="1"/>
              <a:t>单击此处编辑标题</a:t>
            </a:r>
            <a:endParaRPr lang="zh-CN" altLang="en-US" strike="noStrike" noProof="1"/>
          </a:p>
        </p:txBody>
      </p:sp>
      <p:sp>
        <p:nvSpPr>
          <p:cNvPr id="7" name="文本占位符 6"/>
          <p:cNvSpPr>
            <a:spLocks noGrp="1"/>
          </p:cNvSpPr>
          <p:nvPr>
            <p:ph type="body" sz="quarter" idx="13"/>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fontAlgn="auto"/>
            <a:r>
              <a:rPr lang="zh-CN" altLang="en-US" strike="noStrike" noProof="1"/>
              <a:t>单击此处编辑母版文本样式</a:t>
            </a:r>
            <a:endParaRPr lang="zh-CN" altLang="en-US" strike="noStrike" noProof="1"/>
          </a:p>
        </p:txBody>
      </p:sp>
      <p:sp>
        <p:nvSpPr>
          <p:cNvPr id="3" name="日期占位符 2"/>
          <p:cNvSpPr>
            <a:spLocks noGrp="1"/>
          </p:cNvSpPr>
          <p:nvPr>
            <p:ph type="dt" sz="half" idx="10"/>
            <p:custDataLst>
              <p:tags r:id="rId6"/>
            </p:custDataLst>
          </p:nvPr>
        </p:nvSpPr>
        <p:spPr>
          <a:xfrm>
            <a:off x="879475" y="6350000"/>
            <a:ext cx="2700338" cy="315913"/>
          </a:xfrm>
          <a:prstGeom prst="rect">
            <a:avLst/>
          </a:prstGeom>
        </p:spPr>
        <p:txBody>
          <a:bodyPr vert="horz" lIns="91440" tIns="45720" rIns="91440" bIns="45720" rtlCol="0" anchor="ctr">
            <a:normAutofit/>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custDataLst>
              <p:tags r:id="rId7"/>
            </p:custDataLst>
          </p:nvPr>
        </p:nvSpPr>
        <p:spPr>
          <a:xfrm>
            <a:off x="4116388" y="6350000"/>
            <a:ext cx="3959225" cy="315913"/>
          </a:xfrm>
          <a:prstGeom prst="rect">
            <a:avLst/>
          </a:prstGeom>
        </p:spPr>
        <p:txBody>
          <a:bodyPr vert="horz" lIns="91440" tIns="45720" rIns="91440" bIns="45720" rtlCol="0" anchor="ctr">
            <a:normAutofit/>
          </a:bodyPr>
          <a:lstStyle/>
          <a:p>
            <a:pPr fontAlgn="base"/>
            <a:endParaRPr lang="zh-CN" altLang="en-US" strike="noStrike" noProof="1"/>
          </a:p>
        </p:txBody>
      </p:sp>
      <p:sp>
        <p:nvSpPr>
          <p:cNvPr id="5" name="灯片编号占位符 4"/>
          <p:cNvSpPr>
            <a:spLocks noGrp="1"/>
          </p:cNvSpPr>
          <p:nvPr>
            <p:ph type="sldNum" sz="quarter" idx="12"/>
            <p:custDataLst>
              <p:tags r:id="rId8"/>
            </p:custDataLst>
          </p:nvPr>
        </p:nvSpPr>
        <p:spPr>
          <a:xfrm>
            <a:off x="8610600" y="6350000"/>
            <a:ext cx="2700338" cy="315913"/>
          </a:xfrm>
          <a:prstGeom prst="rect">
            <a:avLst/>
          </a:prstGeom>
        </p:spPr>
        <p:txBody>
          <a:bodyPr vert="horz" lIns="91440" tIns="45720" rIns="91440" bIns="45720" rtlCol="0" anchor="ctr">
            <a:normAutofit/>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hasCustomPrompt="1"/>
          </p:nvPr>
        </p:nvSpPr>
        <p:spPr/>
        <p:txBody>
          <a:bodyPr/>
          <a:lstStyle/>
          <a:p>
            <a:pPr lvl="0" fontAlgn="auto"/>
            <a:r>
              <a:rPr lang="zh-CN" altLang="en-US" strike="noStrike" noProof="1" smtClean="0"/>
              <a:t>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fontAlgn="base"/>
            <a:fld id="{11154E0E-BD69-4A8E-ABA5-9D933A53803D}" type="datetime1">
              <a:rPr lang="zh-CN" altLang="en-US" sz="1200">
                <a:solidFill>
                  <a:srgbClr val="898989"/>
                </a:solidFill>
                <a:latin typeface="等线" panose="02010600030101010101" charset="-122"/>
                <a:ea typeface="等线" panose="02010600030101010101" charset="-122"/>
              </a:rPr>
              <a:t/>
            </a:fld>
            <a:endParaRPr lang="zh-CN" altLang="en-US" sz="1200">
              <a:solidFill>
                <a:srgbClr val="898989"/>
              </a:solidFill>
              <a:latin typeface="等线" panose="02010600030101010101" charset="-122"/>
              <a:ea typeface="等线" panose="02010600030101010101" charset="-122"/>
            </a:endParaRPr>
          </a:p>
        </p:txBody>
      </p:sp>
      <p:sp>
        <p:nvSpPr>
          <p:cNvPr id="4"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ctr" fontAlgn="base"/>
            <a:endParaRPr lang="zh-CN" altLang="en-US" sz="1200">
              <a:solidFill>
                <a:srgbClr val="898989"/>
              </a:solidFill>
              <a:latin typeface="等线" panose="02010600030101010101" charset="-122"/>
              <a:ea typeface="等线" panose="02010600030101010101" charset="-122"/>
            </a:endParaRPr>
          </a:p>
        </p:txBody>
      </p:sp>
      <p:sp>
        <p:nvSpPr>
          <p:cNvPr id="5"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lgn="r" fontAlgn="base"/>
            <a:fld id="{A5747468-D981-4B62-959E-90DC6FAB51FE}" type="slidenum">
              <a:rPr lang="zh-CN" altLang="en-US" sz="1200">
                <a:solidFill>
                  <a:srgbClr val="898989"/>
                </a:solidFill>
                <a:latin typeface="等线" panose="02010600030101010101" charset="-122"/>
                <a:ea typeface="等线" panose="02010600030101010101" charset="-122"/>
              </a:rPr>
              <a:t/>
            </a:fld>
            <a:endParaRPr lang="zh-CN" altLang="en-US" sz="1200">
              <a:solidFill>
                <a:srgbClr val="898989"/>
              </a:solidFill>
              <a:latin typeface="等线" panose="02010600030101010101" charset="-122"/>
              <a:ea typeface="等线" panose="02010600030101010101" charset="-122"/>
            </a:endParaRPr>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48972"/>
            <a:ext cx="12192318" cy="909346"/>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7887"/>
            <a:ext cx="12192318" cy="1990431"/>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a:solidFill>
                <a:prstClr val="white"/>
              </a:solidFill>
            </a:endParaRPr>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7953"/>
            <a:ext cx="12192318" cy="2350365"/>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a:solidFill>
                <a:prstClr val="white"/>
              </a:solidFill>
            </a:endParaRP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0771"/>
            <a:ext cx="12192318" cy="2447547"/>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a:solidFill>
                <a:prstClr val="white"/>
              </a:solidFill>
            </a:endParaRPr>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27.xml" /><Relationship Id="rId2" Type="http://schemas.openxmlformats.org/officeDocument/2006/relationships/slideLayout" Target="../slideLayouts/slideLayout13.xml" /><Relationship Id="rId20" Type="http://schemas.openxmlformats.org/officeDocument/2006/relationships/tags" Target="../tags/tag228.xml" /><Relationship Id="rId21" Type="http://schemas.openxmlformats.org/officeDocument/2006/relationships/tags" Target="../tags/tag229.xml" /><Relationship Id="rId22" Type="http://schemas.openxmlformats.org/officeDocument/2006/relationships/tags" Target="../tags/tag230.xml" /><Relationship Id="rId23" Type="http://schemas.openxmlformats.org/officeDocument/2006/relationships/tags" Target="../tags/tag231.xml" /><Relationship Id="rId24" Type="http://schemas.openxmlformats.org/officeDocument/2006/relationships/tags" Target="../tags/tag232.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0.xml" /><Relationship Id="rId10" Type="http://schemas.openxmlformats.org/officeDocument/2006/relationships/slideLayout" Target="../slideLayouts/slideLayout39.xml" /><Relationship Id="rId11" Type="http://schemas.openxmlformats.org/officeDocument/2006/relationships/slideLayout" Target="../slideLayouts/slideLayout40.xml" /><Relationship Id="rId12" Type="http://schemas.openxmlformats.org/officeDocument/2006/relationships/slideLayout" Target="../slideLayouts/slideLayout41.xml" /><Relationship Id="rId13" Type="http://schemas.openxmlformats.org/officeDocument/2006/relationships/slideLayout" Target="../slideLayouts/slideLayout42.xml" /><Relationship Id="rId14" Type="http://schemas.openxmlformats.org/officeDocument/2006/relationships/slideLayout" Target="../slideLayouts/slideLayout43.xml" /><Relationship Id="rId15" Type="http://schemas.openxmlformats.org/officeDocument/2006/relationships/slideLayout" Target="../slideLayouts/slideLayout44.xml" /><Relationship Id="rId16" Type="http://schemas.openxmlformats.org/officeDocument/2006/relationships/slideLayout" Target="../slideLayouts/slideLayout45.xml" /><Relationship Id="rId17" Type="http://schemas.openxmlformats.org/officeDocument/2006/relationships/slideLayout" Target="../slideLayouts/slideLayout46.xml" /><Relationship Id="rId18" Type="http://schemas.openxmlformats.org/officeDocument/2006/relationships/slideLayout" Target="../slideLayouts/slideLayout47.xml" /><Relationship Id="rId19" Type="http://schemas.openxmlformats.org/officeDocument/2006/relationships/tags" Target="../tags/tag394.xml" /><Relationship Id="rId2" Type="http://schemas.openxmlformats.org/officeDocument/2006/relationships/slideLayout" Target="../slideLayouts/slideLayout31.xml" /><Relationship Id="rId20" Type="http://schemas.openxmlformats.org/officeDocument/2006/relationships/tags" Target="../tags/tag395.xml" /><Relationship Id="rId21" Type="http://schemas.openxmlformats.org/officeDocument/2006/relationships/tags" Target="../tags/tag396.xml" /><Relationship Id="rId22" Type="http://schemas.openxmlformats.org/officeDocument/2006/relationships/tags" Target="../tags/tag397.xml" /><Relationship Id="rId23" Type="http://schemas.openxmlformats.org/officeDocument/2006/relationships/tags" Target="../tags/tag398.xml" /><Relationship Id="rId24" Type="http://schemas.openxmlformats.org/officeDocument/2006/relationships/tags" Target="../tags/tag399.xml" /><Relationship Id="rId25" Type="http://schemas.openxmlformats.org/officeDocument/2006/relationships/theme" Target="../theme/theme3.xml" /><Relationship Id="rId3" Type="http://schemas.openxmlformats.org/officeDocument/2006/relationships/slideLayout" Target="../slideLayouts/slideLayout32.xml" /><Relationship Id="rId4" Type="http://schemas.openxmlformats.org/officeDocument/2006/relationships/slideLayout" Target="../slideLayouts/slideLayout33.xml" /><Relationship Id="rId5" Type="http://schemas.openxmlformats.org/officeDocument/2006/relationships/slideLayout" Target="../slideLayouts/slideLayout34.xml" /><Relationship Id="rId6" Type="http://schemas.openxmlformats.org/officeDocument/2006/relationships/slideLayout" Target="../slideLayouts/slideLayout35.xml" /><Relationship Id="rId7" Type="http://schemas.openxmlformats.org/officeDocument/2006/relationships/slideLayout" Target="../slideLayouts/slideLayout36.xml" /><Relationship Id="rId8" Type="http://schemas.openxmlformats.org/officeDocument/2006/relationships/slideLayout" Target="../slideLayouts/slideLayout37.xml" /><Relationship Id="rId9" Type="http://schemas.openxmlformats.org/officeDocument/2006/relationships/slideLayout" Target="../slideLayouts/slideLayout38.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48.xml" /><Relationship Id="rId10" Type="http://schemas.openxmlformats.org/officeDocument/2006/relationships/slideLayout" Target="../slideLayouts/slideLayout57.xml" /><Relationship Id="rId11" Type="http://schemas.openxmlformats.org/officeDocument/2006/relationships/slideLayout" Target="../slideLayouts/slideLayout58.xml" /><Relationship Id="rId12" Type="http://schemas.openxmlformats.org/officeDocument/2006/relationships/slideLayout" Target="../slideLayouts/slideLayout59.xml" /><Relationship Id="rId13" Type="http://schemas.openxmlformats.org/officeDocument/2006/relationships/slideLayout" Target="../slideLayouts/slideLayout60.xml" /><Relationship Id="rId14" Type="http://schemas.openxmlformats.org/officeDocument/2006/relationships/slideLayout" Target="../slideLayouts/slideLayout61.xml" /><Relationship Id="rId15" Type="http://schemas.openxmlformats.org/officeDocument/2006/relationships/slideLayout" Target="../slideLayouts/slideLayout62.xml" /><Relationship Id="rId16" Type="http://schemas.openxmlformats.org/officeDocument/2006/relationships/slideLayout" Target="../slideLayouts/slideLayout63.xml" /><Relationship Id="rId17" Type="http://schemas.openxmlformats.org/officeDocument/2006/relationships/slideLayout" Target="../slideLayouts/slideLayout64.xml" /><Relationship Id="rId18" Type="http://schemas.openxmlformats.org/officeDocument/2006/relationships/slideLayout" Target="../slideLayouts/slideLayout65.xml" /><Relationship Id="rId19" Type="http://schemas.openxmlformats.org/officeDocument/2006/relationships/slideLayout" Target="../slideLayouts/slideLayout66.xml" /><Relationship Id="rId2" Type="http://schemas.openxmlformats.org/officeDocument/2006/relationships/slideLayout" Target="../slideLayouts/slideLayout49.xml" /><Relationship Id="rId20" Type="http://schemas.openxmlformats.org/officeDocument/2006/relationships/tags" Target="../tags/tag561.xml" /><Relationship Id="rId21" Type="http://schemas.openxmlformats.org/officeDocument/2006/relationships/tags" Target="../tags/tag562.xml" /><Relationship Id="rId22" Type="http://schemas.openxmlformats.org/officeDocument/2006/relationships/tags" Target="../tags/tag563.xml" /><Relationship Id="rId23" Type="http://schemas.openxmlformats.org/officeDocument/2006/relationships/tags" Target="../tags/tag564.xml" /><Relationship Id="rId24" Type="http://schemas.openxmlformats.org/officeDocument/2006/relationships/tags" Target="../tags/tag565.xml" /><Relationship Id="rId25" Type="http://schemas.openxmlformats.org/officeDocument/2006/relationships/tags" Target="../tags/tag566.xml" /><Relationship Id="rId26" Type="http://schemas.openxmlformats.org/officeDocument/2006/relationships/theme" Target="../theme/theme4.xml" /><Relationship Id="rId3" Type="http://schemas.openxmlformats.org/officeDocument/2006/relationships/slideLayout" Target="../slideLayouts/slideLayout50.xml" /><Relationship Id="rId4" Type="http://schemas.openxmlformats.org/officeDocument/2006/relationships/slideLayout" Target="../slideLayouts/slideLayout51.xml" /><Relationship Id="rId5" Type="http://schemas.openxmlformats.org/officeDocument/2006/relationships/slideLayout" Target="../slideLayouts/slideLayout52.xml" /><Relationship Id="rId6" Type="http://schemas.openxmlformats.org/officeDocument/2006/relationships/slideLayout" Target="../slideLayouts/slideLayout53.xml" /><Relationship Id="rId7" Type="http://schemas.openxmlformats.org/officeDocument/2006/relationships/slideLayout" Target="../slideLayouts/slideLayout54.xml" /><Relationship Id="rId8" Type="http://schemas.openxmlformats.org/officeDocument/2006/relationships/slideLayout" Target="../slideLayouts/slideLayout55.xml" /><Relationship Id="rId9" Type="http://schemas.openxmlformats.org/officeDocument/2006/relationships/slideLayout" Target="../slideLayouts/slideLayout56.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67.xml" /><Relationship Id="rId2"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68.xml" /><Relationship Id="rId2" Type="http://schemas.openxmlformats.org/officeDocument/2006/relationships/slideLayout" Target="../slideLayouts/slideLayout69.xml" /><Relationship Id="rId3" Type="http://schemas.openxmlformats.org/officeDocument/2006/relationships/slideLayout" Target="../slideLayouts/slideLayout70.xml" /><Relationship Id="rId4" Type="http://schemas.openxmlformats.org/officeDocument/2006/relationships/slideLayout" Target="../slideLayouts/slideLayout71.xml" /><Relationship Id="rId5" Type="http://schemas.openxmlformats.org/officeDocument/2006/relationships/slideLayout" Target="../slideLayouts/slideLayout72.xml" /><Relationship Id="rId6" Type="http://schemas.openxmlformats.org/officeDocument/2006/relationships/slideLayout" Target="../slideLayouts/slideLayout73.xml" /><Relationship Id="rId7" Type="http://schemas.openxmlformats.org/officeDocument/2006/relationships/image" Target="../media/image18.png" /><Relationship Id="rId8" Type="http://schemas.microsoft.com/office/2007/relationships/hdphoto" Target="../media/image19.wdp" /><Relationship Id="rId9" Type="http://schemas.openxmlformats.org/officeDocument/2006/relationships/theme" Target="../theme/theme6.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2050" name="标题占位符 1"/>
          <p:cNvSpPr>
            <a:spLocks noGrp="1"/>
          </p:cNvSpPr>
          <p:nvPr>
            <p:ph type="title"/>
            <p:custDataLst>
              <p:tags r:id="rId19"/>
            </p:custDataLst>
          </p:nvPr>
        </p:nvSpPr>
        <p:spPr>
          <a:xfrm>
            <a:off x="669925" y="442913"/>
            <a:ext cx="10852150" cy="442912"/>
          </a:xfrm>
          <a:prstGeom prst="rect">
            <a:avLst/>
          </a:prstGeom>
          <a:noFill/>
          <a:ln w="9525">
            <a:noFill/>
          </a:ln>
        </p:spPr>
        <p:txBody>
          <a:bodyPr vert="horz" lIns="101600" tIns="38100" rIns="76200" bIns="38100" anchor="t" anchorCtr="0"/>
          <a:lstStyle/>
          <a:p>
            <a:pPr lvl="0"/>
            <a:r>
              <a:rPr lang="zh-CN" altLang="en-US"/>
              <a:t>单击此处编辑母版标题样式</a:t>
            </a:r>
            <a:endParaRPr lang="zh-CN" altLang="en-US"/>
          </a:p>
        </p:txBody>
      </p:sp>
      <p:sp>
        <p:nvSpPr>
          <p:cNvPr id="2051" name="文本占位符 2"/>
          <p:cNvSpPr>
            <a:spLocks noGrp="1"/>
          </p:cNvSpPr>
          <p:nvPr>
            <p:ph type="body" idx="5"/>
            <p:custDataLst>
              <p:tags r:id="rId20"/>
            </p:custDataLst>
          </p:nvPr>
        </p:nvSpPr>
        <p:spPr>
          <a:xfrm>
            <a:off x="669925" y="952500"/>
            <a:ext cx="10852150" cy="5389563"/>
          </a:xfrm>
          <a:prstGeom prst="rect">
            <a:avLst/>
          </a:prstGeom>
          <a:noFill/>
          <a:ln w="9525">
            <a:noFill/>
          </a:ln>
        </p:spPr>
        <p:txBody>
          <a:bodyPr vert="horz" lIns="101600" tIns="0" rIns="82550" bIns="0"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475" y="6350000"/>
            <a:ext cx="2700338" cy="315913"/>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3"/>
            <p:custDataLst>
              <p:tags r:id="rId22"/>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4"/>
            <p:custDataLst>
              <p:tags r:id="rId23"/>
            </p:custDataLst>
          </p:nvPr>
        </p:nvSpPr>
        <p:spPr>
          <a:xfrm>
            <a:off x="8610600" y="6350000"/>
            <a:ext cx="2700338" cy="315913"/>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solidFill>
                <a:schemeClr val="lt1"/>
              </a:solidFill>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3074" name="标题占位符 1"/>
          <p:cNvSpPr>
            <a:spLocks noGrp="1"/>
          </p:cNvSpPr>
          <p:nvPr>
            <p:ph type="title"/>
            <p:custDataLst>
              <p:tags r:id="rId20"/>
            </p:custDataLst>
          </p:nvPr>
        </p:nvSpPr>
        <p:spPr>
          <a:xfrm>
            <a:off x="669925" y="442913"/>
            <a:ext cx="10852150" cy="442912"/>
          </a:xfrm>
          <a:prstGeom prst="rect">
            <a:avLst/>
          </a:prstGeom>
          <a:noFill/>
          <a:ln w="9525">
            <a:noFill/>
          </a:ln>
        </p:spPr>
        <p:txBody>
          <a:bodyPr vert="horz" lIns="101600" tIns="38100" rIns="76200" bIns="38100" anchor="t" anchorCtr="0"/>
          <a:lstStyle/>
          <a:p>
            <a:pPr lvl="0"/>
            <a:r>
              <a:rPr lang="zh-CN" altLang="en-US"/>
              <a:t>单击此处编辑母版标题样式</a:t>
            </a:r>
            <a:endParaRPr lang="zh-CN" altLang="en-US"/>
          </a:p>
        </p:txBody>
      </p:sp>
      <p:sp>
        <p:nvSpPr>
          <p:cNvPr id="3075" name="文本占位符 2"/>
          <p:cNvSpPr>
            <a:spLocks noGrp="1"/>
          </p:cNvSpPr>
          <p:nvPr>
            <p:ph type="body" idx="5"/>
            <p:custDataLst>
              <p:tags r:id="rId21"/>
            </p:custDataLst>
          </p:nvPr>
        </p:nvSpPr>
        <p:spPr>
          <a:xfrm>
            <a:off x="669925" y="952500"/>
            <a:ext cx="10852150" cy="5389563"/>
          </a:xfrm>
          <a:prstGeom prst="rect">
            <a:avLst/>
          </a:prstGeom>
          <a:noFill/>
          <a:ln w="9525">
            <a:noFill/>
          </a:ln>
        </p:spPr>
        <p:txBody>
          <a:bodyPr vert="horz" lIns="101600" tIns="0" rIns="82550" bIns="0"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475" y="6350000"/>
            <a:ext cx="2700338" cy="315913"/>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fld id="{760FBDFE-C587-4B4C-A407-44438C67B59E}" type="datetimeFigureOut">
              <a:rPr lang="zh-CN" altLang="en-US" strike="noStrike" noProof="1" smtClean="0">
                <a:latin typeface="Arial" panose="020b0604020202020204" pitchFamily="34" charset="0"/>
                <a:ea typeface="幼圆" panose="02010509060101010101" pitchFamily="49" charset="-122"/>
                <a:cs typeface="+mn-cs"/>
              </a:rPr>
              <a:t/>
            </a:fld>
            <a:endParaRPr lang="zh-CN" altLang="en-US" strike="noStrike" noProof="1"/>
          </a:p>
        </p:txBody>
      </p:sp>
      <p:sp>
        <p:nvSpPr>
          <p:cNvPr id="5" name="页脚占位符 4"/>
          <p:cNvSpPr>
            <a:spLocks noGrp="1"/>
          </p:cNvSpPr>
          <p:nvPr>
            <p:ph type="ftr" sz="quarter" idx="3"/>
            <p:custDataLst>
              <p:tags r:id="rId23"/>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endParaRPr lang="zh-CN" altLang="en-US" strike="noStrike" noProof="1"/>
          </a:p>
        </p:txBody>
      </p:sp>
      <p:sp>
        <p:nvSpPr>
          <p:cNvPr id="6" name="灯片编号占位符 5"/>
          <p:cNvSpPr>
            <a:spLocks noGrp="1"/>
          </p:cNvSpPr>
          <p:nvPr>
            <p:ph type="sldNum" sz="quarter" idx="4"/>
            <p:custDataLst>
              <p:tags r:id="rId24"/>
            </p:custDataLst>
          </p:nvPr>
        </p:nvSpPr>
        <p:spPr>
          <a:xfrm>
            <a:off x="8610600" y="6350000"/>
            <a:ext cx="2700338" cy="315913"/>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幼圆" panose="02010509060101010101" pitchFamily="49" charset="-122"/>
              </a:defRPr>
            </a:lvl1pPr>
          </a:lstStyle>
          <a:p>
            <a:pPr fontAlgn="base"/>
            <a:fld id="{49AE70B2-8BF9-45C0-BB95-33D1B9D3A854}" type="slidenum">
              <a:rPr lang="zh-CN" altLang="en-US" strike="noStrike" noProof="1" smtClean="0">
                <a:latin typeface="Arial" panose="020b0604020202020204" pitchFamily="34" charset="0"/>
                <a:ea typeface="幼圆" panose="02010509060101010101" pitchFamily="49" charset="-122"/>
                <a:cs typeface="+mn-cs"/>
              </a:rPr>
              <a:t>0</a:t>
            </a:fld>
            <a:endParaRPr lang="zh-CN" altLang="en-US" strike="noStrike" noProof="1"/>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800" strike="noStrike" noProof="1"/>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 id="2147483717"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p:sp>
        <p:nvSpPr>
          <p:cNvPr id="25602" name="标题占位符 1"/>
          <p:cNvSpPr/>
          <p:nvPr>
            <p:ph type="title" idx="4294967295"/>
          </p:nvPr>
        </p:nvSpPr>
        <p:spPr>
          <a:xfrm>
            <a:off x="838200" y="365125"/>
            <a:ext cx="10515600" cy="1325562"/>
          </a:xfrm>
          <a:prstGeom prst="rect">
            <a:avLst/>
          </a:prstGeom>
          <a:noFill/>
          <a:ln>
            <a:noFill/>
            <a:miter lim="800000"/>
          </a:ln>
        </p:spPr>
        <p:txBody>
          <a:bodyPr vert="horz" lIns="91440" tIns="45720" rIns="91440" bIns="45720" anchor="ctr" anchorCtr="0"/>
          <a:lstStyle>
            <a:lvl1pPr marL="0" indent="0" algn="l" defTabSz="914400" rtl="0" eaLnBrk="1" fontAlgn="base" hangingPunct="1">
              <a:lnSpc>
                <a:spcPct val="90000"/>
              </a:lnSpc>
              <a:spcBef>
                <a:spcPct val="0"/>
              </a:spcBef>
              <a:spcAft>
                <a:spcPct val="0"/>
              </a:spcAft>
              <a:buClrTx/>
              <a:buSzTx/>
              <a:buFontTx/>
              <a:buNone/>
              <a:defRPr lang="zh-CN" altLang="en-US" sz="4400">
                <a:solidFill>
                  <a:schemeClr val="tx1"/>
                </a:solidFill>
                <a:latin typeface="等线 Light" panose="02010600030101010101" charset="-122"/>
                <a:ea typeface="等线 Light" panose="02010600030101010101" charset="-122"/>
              </a:defRPr>
            </a:lvl1pPr>
          </a:lstStyle>
          <a:p>
            <a:pPr lvl="0"/>
            <a:r>
              <a:t>单击此处编辑母版标题样式</a:t>
            </a:r>
          </a:p>
        </p:txBody>
      </p:sp>
      <p:sp>
        <p:nvSpPr>
          <p:cNvPr id="25603" name="文本占位符 2"/>
          <p:cNvSpPr/>
          <p:nvPr>
            <p:ph type="body" idx="9"/>
          </p:nvPr>
        </p:nvSpPr>
        <p:spPr>
          <a:xfrm>
            <a:off x="838200" y="1825625"/>
            <a:ext cx="10515600" cy="4351338"/>
          </a:xfrm>
          <a:prstGeom prst="rect">
            <a:avLst/>
          </a:prstGeom>
          <a:noFill/>
          <a:ln>
            <a:noFill/>
            <a:miter lim="800000"/>
          </a:ln>
        </p:spPr>
        <p:txBody>
          <a:bodyPr vert="horz" lIns="91440" tIns="45720" rIns="91440" bIns="45720" anchor="t" anchorCtr="0"/>
          <a:lstStyle>
            <a:lvl1pPr marL="228600" indent="-228600" algn="l" defTabSz="914400" rtl="0" eaLnBrk="1" fontAlgn="base" hangingPunct="1">
              <a:lnSpc>
                <a:spcPct val="90000"/>
              </a:lnSpc>
              <a:spcBef>
                <a:spcPts val="1000"/>
              </a:spcBef>
              <a:spcAft>
                <a:spcPct val="0"/>
              </a:spcAft>
              <a:buClrTx/>
              <a:buSzTx/>
              <a:buFont typeface="Arial" panose="020b0604020202020204" pitchFamily="34" charset="0"/>
              <a:buChar char="•"/>
              <a:defRPr lang="zh-CN" altLang="en-US" sz="2800">
                <a:solidFill>
                  <a:schemeClr val="tx1"/>
                </a:solidFill>
                <a:latin typeface="等线" panose="02010600030101010101" charset="-122"/>
                <a:ea typeface="等线" panose="02010600030101010101" charset="-122"/>
              </a:defRPr>
            </a:lvl1pPr>
            <a:lvl2pPr marL="685800" indent="-228600" algn="l" rtl="0" eaLnBrk="1" fontAlgn="base" hangingPunct="1">
              <a:lnSpc>
                <a:spcPct val="90000"/>
              </a:lnSpc>
              <a:spcBef>
                <a:spcPts val="500"/>
              </a:spcBef>
              <a:spcAft>
                <a:spcPct val="0"/>
              </a:spcAft>
              <a:buClrTx/>
              <a:buSzTx/>
              <a:buFont typeface="Arial" panose="020b0604020202020204" pitchFamily="34" charset="0"/>
              <a:buChar char="•"/>
              <a:defRPr lang="zh-CN" altLang="en-US" sz="2400">
                <a:solidFill>
                  <a:schemeClr val="tx1"/>
                </a:solidFill>
                <a:latin typeface="等线" panose="02010600030101010101" charset="-122"/>
                <a:ea typeface="等线" panose="02010600030101010101" charset="-122"/>
              </a:defRPr>
            </a:lvl2pPr>
            <a:lvl3pPr marL="1143000" indent="-228600" algn="l" rtl="0" eaLnBrk="1" fontAlgn="base" hangingPunct="1">
              <a:lnSpc>
                <a:spcPct val="90000"/>
              </a:lnSpc>
              <a:spcBef>
                <a:spcPts val="500"/>
              </a:spcBef>
              <a:spcAft>
                <a:spcPct val="0"/>
              </a:spcAft>
              <a:buClrTx/>
              <a:buSzTx/>
              <a:buFont typeface="Arial" panose="020b0604020202020204" pitchFamily="34" charset="0"/>
              <a:buChar char="•"/>
              <a:defRPr lang="zh-CN" altLang="en-US" sz="2000">
                <a:solidFill>
                  <a:schemeClr val="tx1"/>
                </a:solidFill>
                <a:latin typeface="等线" panose="02010600030101010101" charset="-122"/>
                <a:ea typeface="等线" panose="02010600030101010101" charset="-122"/>
              </a:defRPr>
            </a:lvl3pPr>
            <a:lvl4pPr marL="1600200" indent="-228600" algn="l" rtl="0" eaLnBrk="1" fontAlgn="base" hangingPunct="1">
              <a:lnSpc>
                <a:spcPct val="90000"/>
              </a:lnSpc>
              <a:spcBef>
                <a:spcPts val="500"/>
              </a:spcBef>
              <a:spcAft>
                <a:spcPct val="0"/>
              </a:spcAft>
              <a:buClrTx/>
              <a:buSzTx/>
              <a:buFont typeface="Arial" panose="020b0604020202020204" pitchFamily="34" charset="0"/>
              <a:buChar char="•"/>
              <a:defRPr lang="zh-CN" altLang="en-US" sz="1800">
                <a:solidFill>
                  <a:schemeClr val="tx1"/>
                </a:solidFill>
                <a:latin typeface="等线" panose="02010600030101010101" charset="-122"/>
                <a:ea typeface="等线" panose="02010600030101010101" charset="-122"/>
              </a:defRPr>
            </a:lvl4pPr>
            <a:lvl5pPr marL="2057400" indent="-228600" algn="l" rtl="0" eaLnBrk="1" fontAlgn="base" hangingPunct="1">
              <a:lnSpc>
                <a:spcPct val="90000"/>
              </a:lnSpc>
              <a:spcBef>
                <a:spcPts val="500"/>
              </a:spcBef>
              <a:spcAft>
                <a:spcPct val="0"/>
              </a:spcAft>
              <a:buClrTx/>
              <a:buSzTx/>
              <a:buFont typeface="Arial" panose="020b0604020202020204" pitchFamily="34" charset="0"/>
              <a:buChar char="•"/>
              <a:defRPr lang="zh-CN" altLang="en-US" sz="1800">
                <a:solidFill>
                  <a:schemeClr val="tx1"/>
                </a:solidFill>
                <a:latin typeface="等线" panose="02010600030101010101" charset="-122"/>
                <a:ea typeface="等线" panose="02010600030101010101" charset="-122"/>
              </a:defRPr>
            </a:lvl5pPr>
          </a:lstStyle>
          <a:p>
            <a:pPr marL="228600" lvl="0" indent="-228600"/>
            <a:r>
              <a:t>编辑母版文本样式</a:t>
            </a:r>
          </a:p>
          <a:p>
            <a:pPr marL="685800" lvl="1" indent="-228600"/>
            <a:r>
              <a:t>第二级</a:t>
            </a:r>
          </a:p>
          <a:p>
            <a:pPr marL="1143000" lvl="2" indent="-228600"/>
            <a:r>
              <a:t>第三级</a:t>
            </a:r>
          </a:p>
          <a:p>
            <a:pPr marL="1600200" lvl="3" indent="-228600"/>
            <a:r>
              <a:t>第四级</a:t>
            </a:r>
          </a:p>
          <a:p>
            <a:pPr marL="2057400" lvl="4" indent="-228600"/>
            <a:r>
              <a:t>第五级</a:t>
            </a:r>
          </a:p>
        </p:txBody>
      </p:sp>
      <p:sp>
        <p:nvSpPr>
          <p:cNvPr id="2560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fontAlgn="base"/>
            <a:fld id="{5D762081-97A4-4ED2-B61A-B141ACEEB639}" type="datetime1">
              <a:rPr lang="zh-CN" altLang="en-US" sz="1200">
                <a:solidFill>
                  <a:srgbClr val="898989"/>
                </a:solidFill>
                <a:latin typeface="等线" panose="02010600030101010101" charset="-122"/>
                <a:ea typeface="等线" panose="02010600030101010101" charset="-122"/>
              </a:rPr>
              <a:t/>
            </a:fld>
            <a:endParaRPr lang="zh-CN" altLang="en-US" sz="1200">
              <a:solidFill>
                <a:srgbClr val="898989"/>
              </a:solidFill>
              <a:latin typeface="等线" panose="02010600030101010101" charset="-122"/>
              <a:ea typeface="等线" panose="02010600030101010101" charset="-122"/>
            </a:endParaRPr>
          </a:p>
        </p:txBody>
      </p:sp>
      <p:sp>
        <p:nvSpPr>
          <p:cNvPr id="2560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fontAlgn="base"/>
            <a:endParaRPr lang="zh-CN" altLang="en-US" sz="1200">
              <a:solidFill>
                <a:srgbClr val="898989"/>
              </a:solidFill>
              <a:latin typeface="等线" panose="02010600030101010101" charset="-122"/>
              <a:ea typeface="等线" panose="02010600030101010101" charset="-122"/>
            </a:endParaRPr>
          </a:p>
        </p:txBody>
      </p:sp>
      <p:sp>
        <p:nvSpPr>
          <p:cNvPr id="2560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r" fontAlgn="base"/>
            <a:fld id="{F5D227D2-3EF7-4142-868F-BC9CAD8C9B68}" type="slidenum">
              <a:rPr lang="zh-CN" altLang="en-US" sz="1200">
                <a:solidFill>
                  <a:srgbClr val="898989"/>
                </a:solidFill>
                <a:latin typeface="等线" panose="02010600030101010101" charset="-122"/>
                <a:ea typeface="等线" panose="02010600030101010101" charset="-122"/>
              </a:rPr>
              <a:t/>
            </a:fld>
            <a:endParaRPr lang="zh-CN" altLang="en-US" sz="1200">
              <a:solidFill>
                <a:srgbClr val="898989"/>
              </a:solidFill>
              <a:latin typeface="等线" panose="02010600030101010101" charset="-122"/>
              <a:ea typeface="等线" panose="02010600030101010101" charset="-122"/>
            </a:endParaRPr>
          </a:p>
        </p:txBody>
      </p:sp>
    </p:spTree>
  </p:cSld>
  <p:clrMap bg1="lt1" tx1="dk1" bg2="lt2" tx2="dk2" accent1="accent1" accent2="accent2" accent3="accent3" accent4="accent4" accent5="accent5" accent6="accent6" hlink="hlink" folHlink="folHlink"/>
  <p:sldLayoutIdLst>
    <p:sldLayoutId id="2147483719" r:id="rId1"/>
  </p:sldLayoutIdLst>
  <p:transition/>
  <p:timing/>
  <p:txStyles>
    <p:titleStyle>
      <a:lvl1pPr marL="0" indent="0" algn="l" defTabSz="914400" rtl="0" eaLnBrk="1" fontAlgn="base" hangingPunct="1">
        <a:lnSpc>
          <a:spcPct val="90000"/>
        </a:lnSpc>
        <a:spcBef>
          <a:spcPct val="0"/>
        </a:spcBef>
        <a:spcAft>
          <a:spcPct val="0"/>
        </a:spcAft>
        <a:buClrTx/>
        <a:buSzTx/>
        <a:buFontTx/>
        <a:buNone/>
        <a:defRPr sz="4400">
          <a:solidFill>
            <a:schemeClr val="tx1"/>
          </a:solidFill>
          <a:latin typeface="等线 Light" panose="02010600030101010101" charset="-122"/>
          <a:ea typeface="等线 Light" panose="02010600030101010101" charset="-122"/>
        </a:defRPr>
      </a:lvl1pPr>
    </p:titleStyle>
    <p:bodyStyle>
      <a:lvl1pPr marL="228600" indent="-228600" algn="l" defTabSz="914400" rtl="0" eaLnBrk="1" fontAlgn="base" hangingPunct="1">
        <a:lnSpc>
          <a:spcPct val="90000"/>
        </a:lnSpc>
        <a:spcBef>
          <a:spcPts val="1000"/>
        </a:spcBef>
        <a:spcAft>
          <a:spcPct val="0"/>
        </a:spcAft>
        <a:buClrTx/>
        <a:buSzTx/>
        <a:buFont typeface="Arial" panose="020b0604020202020204" pitchFamily="34" charset="0"/>
        <a:buChar char="•"/>
        <a:defRPr sz="2800">
          <a:solidFill>
            <a:schemeClr val="tx1"/>
          </a:solidFill>
          <a:latin typeface="等线" panose="02010600030101010101" charset="-122"/>
          <a:ea typeface="等线" panose="02010600030101010101" charset="-122"/>
        </a:defRPr>
      </a:lvl1pPr>
      <a:lvl2pPr marL="685800" indent="-228600" algn="l" defTabSz="914400" rtl="0" eaLnBrk="1" fontAlgn="base" hangingPunct="1">
        <a:lnSpc>
          <a:spcPct val="90000"/>
        </a:lnSpc>
        <a:spcBef>
          <a:spcPts val="500"/>
        </a:spcBef>
        <a:spcAft>
          <a:spcPct val="0"/>
        </a:spcAft>
        <a:buClrTx/>
        <a:buSzTx/>
        <a:buFont typeface="Arial" panose="020b0604020202020204" pitchFamily="34" charset="0"/>
        <a:buChar char="•"/>
        <a:defRPr sz="2400">
          <a:solidFill>
            <a:schemeClr val="tx1"/>
          </a:solidFill>
          <a:latin typeface="等线" panose="02010600030101010101" charset="-122"/>
          <a:ea typeface="等线" panose="02010600030101010101" charset="-122"/>
        </a:defRPr>
      </a:lvl2pPr>
      <a:lvl3pPr marL="1143000" indent="-228600" algn="l" defTabSz="914400" rtl="0" eaLnBrk="1" fontAlgn="base" hangingPunct="1">
        <a:lnSpc>
          <a:spcPct val="90000"/>
        </a:lnSpc>
        <a:spcBef>
          <a:spcPts val="500"/>
        </a:spcBef>
        <a:spcAft>
          <a:spcPct val="0"/>
        </a:spcAft>
        <a:buClrTx/>
        <a:buSzTx/>
        <a:buFont typeface="Arial" panose="020b0604020202020204" pitchFamily="34" charset="0"/>
        <a:buChar char="•"/>
        <a:defRPr sz="2000">
          <a:solidFill>
            <a:schemeClr val="tx1"/>
          </a:solidFill>
          <a:latin typeface="等线" panose="02010600030101010101" charset="-122"/>
          <a:ea typeface="等线" panose="02010600030101010101" charset="-122"/>
        </a:defRPr>
      </a:lvl3pPr>
      <a:lvl4pPr marL="1600200" indent="-228600" algn="l" defTabSz="914400" rtl="0" eaLnBrk="1" fontAlgn="base" hangingPunct="1">
        <a:lnSpc>
          <a:spcPct val="90000"/>
        </a:lnSpc>
        <a:spcBef>
          <a:spcPts val="500"/>
        </a:spcBef>
        <a:spcAft>
          <a:spcPct val="0"/>
        </a:spcAft>
        <a:buClrTx/>
        <a:buSzTx/>
        <a:buFont typeface="Arial" panose="020b0604020202020204" pitchFamily="34" charset="0"/>
        <a:buChar char="•"/>
        <a:defRPr sz="1800">
          <a:solidFill>
            <a:schemeClr val="tx1"/>
          </a:solidFill>
          <a:latin typeface="等线" panose="02010600030101010101" charset="-122"/>
          <a:ea typeface="等线" panose="02010600030101010101" charset="-122"/>
        </a:defRPr>
      </a:lvl4pPr>
      <a:lvl5pPr marL="2057400" indent="-228600" algn="l" defTabSz="914400" rtl="0" eaLnBrk="1" fontAlgn="base" hangingPunct="1">
        <a:lnSpc>
          <a:spcPct val="90000"/>
        </a:lnSpc>
        <a:spcBef>
          <a:spcPts val="500"/>
        </a:spcBef>
        <a:spcAft>
          <a:spcPct val="0"/>
        </a:spcAft>
        <a:buClrTx/>
        <a:buSzTx/>
        <a:buFont typeface="Arial" panose="020b0604020202020204" pitchFamily="34" charset="0"/>
        <a:buChar char="•"/>
        <a:defRPr sz="1800">
          <a:solidFill>
            <a:schemeClr val="tx1"/>
          </a:solidFill>
          <a:latin typeface="等线" panose="02010600030101010101" charset="-122"/>
          <a:ea typeface="等线" panose="02010600030101010101" charset="-122"/>
        </a:defRPr>
      </a:lvl5pPr>
    </p:bodyStyle>
    <p:otherStyle>
      <a:lvl1pPr marL="0" indent="0" algn="l" defTabSz="914400" rtl="0" eaLnBrk="1" fontAlgn="base" hangingPunct="1">
        <a:lnSpc>
          <a:spcPct val="100000"/>
        </a:lnSpc>
        <a:spcBef>
          <a:spcPct val="0"/>
        </a:spcBef>
        <a:spcAft>
          <a:spcPct val="0"/>
        </a:spcAft>
        <a:buClrTx/>
        <a:buSzTx/>
        <a:buFontTx/>
        <a:buNone/>
        <a:defRPr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sz="1800">
          <a:solidFill>
            <a:schemeClr val="tx1"/>
          </a:solidFill>
          <a:latin typeface="等线" panose="02010600030101010101" charset="-122"/>
          <a:ea typeface="等线" panose="02010600030101010101" charset="-122"/>
        </a:defRPr>
      </a:lvl5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3905" cy="6856730"/>
          </a:xfrm>
          <a:prstGeom prst="rect">
            <a:avLst/>
          </a:prstGeom>
        </p:spPr>
      </p:pic>
      <p:sp>
        <p:nvSpPr>
          <p:cNvPr id="4" name="矩形 3"/>
          <p:cNvSpPr/>
          <p:nvPr userDrawn="1"/>
        </p:nvSpPr>
        <p:spPr>
          <a:xfrm>
            <a:off x="0" y="0"/>
            <a:ext cx="12193905" cy="685673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3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tags" Target="../tags/tag567.xml" /><Relationship Id="rId3" Type="http://schemas.openxmlformats.org/officeDocument/2006/relationships/tags" Target="../tags/tag56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7.xml" /><Relationship Id="rId3" Type="http://schemas.openxmlformats.org/officeDocument/2006/relationships/tags" Target="../tags/tag57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8.xml" /><Relationship Id="rId3" Type="http://schemas.openxmlformats.org/officeDocument/2006/relationships/tags" Target="../tags/tag58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9.xml" /><Relationship Id="rId3" Type="http://schemas.openxmlformats.org/officeDocument/2006/relationships/tags" Target="../tags/tag58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0.xml" /><Relationship Id="rId3" Type="http://schemas.openxmlformats.org/officeDocument/2006/relationships/tags" Target="../tags/tag58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1.xml" /><Relationship Id="rId3" Type="http://schemas.openxmlformats.org/officeDocument/2006/relationships/tags" Target="../tags/tag583.xml" /><Relationship Id="rId4" Type="http://schemas.openxmlformats.org/officeDocument/2006/relationships/tags" Target="../tags/tag58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2.xml" /><Relationship Id="rId3" Type="http://schemas.openxmlformats.org/officeDocument/2006/relationships/image" Target="../media/image24.png" /><Relationship Id="rId4" Type="http://schemas.openxmlformats.org/officeDocument/2006/relationships/tags" Target="../tags/tag58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3.xml" /><Relationship Id="rId3" Type="http://schemas.openxmlformats.org/officeDocument/2006/relationships/image" Target="../media/image26.png" /><Relationship Id="rId4" Type="http://schemas.openxmlformats.org/officeDocument/2006/relationships/tags" Target="../tags/tag58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4.xml" /><Relationship Id="rId3" Type="http://schemas.openxmlformats.org/officeDocument/2006/relationships/image" Target="../media/image27.jpeg" /><Relationship Id="rId4" Type="http://schemas.openxmlformats.org/officeDocument/2006/relationships/tags" Target="../tags/tag58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notesSlide" Target="../notesSlides/notesSlide1.xml" /><Relationship Id="rId3" Type="http://schemas.openxmlformats.org/officeDocument/2006/relationships/image" Target="../media/image20.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9.png" /><Relationship Id="rId3" Type="http://schemas.openxmlformats.org/officeDocument/2006/relationships/image" Target="../media/image30.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1.png" /><Relationship Id="rId3" Type="http://schemas.openxmlformats.org/officeDocument/2006/relationships/image" Target="../media/image32.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3.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5.xml" /><Relationship Id="rId3" Type="http://schemas.openxmlformats.org/officeDocument/2006/relationships/tags" Target="../tags/tag58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6.xml" /><Relationship Id="rId3" Type="http://schemas.openxmlformats.org/officeDocument/2006/relationships/tags" Target="../tags/tag589.xml" /><Relationship Id="rId4" Type="http://schemas.openxmlformats.org/officeDocument/2006/relationships/tags" Target="../tags/tag59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7.xml" /><Relationship Id="rId3" Type="http://schemas.openxmlformats.org/officeDocument/2006/relationships/tags" Target="../tags/tag591.xml" /><Relationship Id="rId4" Type="http://schemas.openxmlformats.org/officeDocument/2006/relationships/tags" Target="../tags/tag59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8.xml" /><Relationship Id="rId3" Type="http://schemas.openxmlformats.org/officeDocument/2006/relationships/tags" Target="../tags/tag59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19.xml" /><Relationship Id="rId3" Type="http://schemas.openxmlformats.org/officeDocument/2006/relationships/tags" Target="../tags/tag59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20.xml" /><Relationship Id="rId3" Type="http://schemas.openxmlformats.org/officeDocument/2006/relationships/tags" Target="../tags/tag595.xml" /><Relationship Id="rId4" Type="http://schemas.openxmlformats.org/officeDocument/2006/relationships/tags" Target="../tags/tag596.xml" /><Relationship Id="rId5" Type="http://schemas.openxmlformats.org/officeDocument/2006/relationships/tags" Target="../tags/tag59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21.xml" /><Relationship Id="rId3" Type="http://schemas.openxmlformats.org/officeDocument/2006/relationships/tags" Target="../tags/tag598.xml" /><Relationship Id="rId4" Type="http://schemas.openxmlformats.org/officeDocument/2006/relationships/tags" Target="../tags/tag599.xml" /><Relationship Id="rId5" Type="http://schemas.openxmlformats.org/officeDocument/2006/relationships/image" Target="../media/image34.png" /><Relationship Id="rId6" Type="http://schemas.openxmlformats.org/officeDocument/2006/relationships/tags" Target="../tags/tag60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7.xml" /><Relationship Id="rId2" Type="http://schemas.openxmlformats.org/officeDocument/2006/relationships/image" Target="../media/image2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3.xml" /><Relationship Id="rId2" Type="http://schemas.openxmlformats.org/officeDocument/2006/relationships/image" Target="../media/image22.png" /><Relationship Id="rId3" Type="http://schemas.openxmlformats.org/officeDocument/2006/relationships/tags" Target="../tags/tag569.xml" /><Relationship Id="rId4" Type="http://schemas.openxmlformats.org/officeDocument/2006/relationships/image" Target="../media/image23.png" /><Relationship Id="rId5" Type="http://schemas.openxmlformats.org/officeDocument/2006/relationships/tags" Target="../tags/tag57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0.xml" /><Relationship Id="rId2" Type="http://schemas.openxmlformats.org/officeDocument/2006/relationships/notesSlide" Target="../notesSlides/notesSlide2.xml" /><Relationship Id="rId3" Type="http://schemas.openxmlformats.org/officeDocument/2006/relationships/tags" Target="../tags/tag571.xml" /><Relationship Id="rId4" Type="http://schemas.openxmlformats.org/officeDocument/2006/relationships/tags" Target="../tags/tag572.xml" /><Relationship Id="rId5" Type="http://schemas.openxmlformats.org/officeDocument/2006/relationships/tags" Target="../tags/tag57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3.xml" /><Relationship Id="rId3" Type="http://schemas.openxmlformats.org/officeDocument/2006/relationships/tags" Target="../tags/tag57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4.xml" /><Relationship Id="rId3" Type="http://schemas.openxmlformats.org/officeDocument/2006/relationships/tags" Target="../tags/tag57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5.xml" /><Relationship Id="rId3" Type="http://schemas.openxmlformats.org/officeDocument/2006/relationships/tags" Target="../tags/tag57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6.xml" /><Relationship Id="rId3" Type="http://schemas.openxmlformats.org/officeDocument/2006/relationships/tags" Target="../tags/tag577.xml" /><Relationship Id="rId4" Type="http://schemas.openxmlformats.org/officeDocument/2006/relationships/tags" Target="../tags/tag57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hasCustomPrompt="1"/>
            <p:custDataLst>
              <p:tags r:id="rId2"/>
            </p:custDataLst>
          </p:nvPr>
        </p:nvSpPr>
        <p:spPr>
          <a:xfrm>
            <a:off x="1992313" y="2636838"/>
            <a:ext cx="7869238" cy="1120775"/>
          </a:xfrm>
        </p:spPr>
        <p:txBody>
          <a:bodyPr lIns="90000" tIns="46800" rIns="90000" bIns="46800" anchor="b" anchorCtr="0">
            <a:normAutofit fontScale="90000"/>
          </a:bodyPr>
          <a:lstStyle/>
          <a:p>
            <a:pPr marL="0" marR="0" indent="0" algn="ctr" defTabSz="914400" rtl="0" eaLnBrk="1" fontAlgn="auto" latinLnBrk="0" hangingPunct="1">
              <a:lnSpc>
                <a:spcPct val="100000"/>
              </a:lnSpc>
              <a:spcBef>
                <a:spcPct val="0"/>
              </a:spcBef>
              <a:spcAft>
                <a:spcPct val="0"/>
              </a:spcAft>
              <a:buClrTx/>
              <a:buSzTx/>
              <a:buFontTx/>
              <a:buNone/>
            </a:pPr>
            <a:r>
              <a:rPr kumimoji="0" lang="en-US" altLang="zh-CN" sz="5400" b="1" i="0" u="none" strike="noStrike" kern="100" cap="none" spc="600" normalizeH="0" baseline="0" noProof="1">
                <a:solidFill>
                  <a:schemeClr val="tx1">
                    <a:lumMod val="85000"/>
                    <a:lumOff val="15000"/>
                  </a:schemeClr>
                </a:solidFill>
                <a:uFillTx/>
                <a:latin typeface="Times New Roman" panose="02020603050405020304"/>
                <a:ea typeface="微软雅黑" panose="020b0503020204020204" charset="-122"/>
                <a:cs typeface="Times New Roman" panose="02020603050405020304"/>
                <a:sym typeface="+mn-ea"/>
              </a:rPr>
              <a:t>  </a:t>
            </a:r>
            <a:r>
              <a:rPr kumimoji="0" lang="zh-CN" altLang="zh-CN" sz="5400" b="1" i="0" u="none" strike="noStrike" kern="100" cap="none" spc="600" normalizeH="0" baseline="0" noProof="1">
                <a:solidFill>
                  <a:schemeClr val="tx1">
                    <a:lumMod val="85000"/>
                    <a:lumOff val="15000"/>
                  </a:schemeClr>
                </a:solidFill>
                <a:uFillTx/>
                <a:latin typeface="Times New Roman" panose="02020603050405020304"/>
                <a:ea typeface="微软雅黑" panose="020b0503020204020204" charset="-122"/>
                <a:cs typeface="Times New Roman" panose="02020603050405020304"/>
                <a:sym typeface="+mn-ea"/>
              </a:rPr>
              <a:t>文学类文本</a:t>
            </a:r>
            <a:br>
              <a:rPr lang="zh-CN" altLang="zh-CN" kern="100">
                <a:solidFill>
                  <a:schemeClr val="tx1">
                    <a:lumMod val="85000"/>
                    <a:lumOff val="15000"/>
                  </a:schemeClr>
                </a:solidFill>
                <a:latin typeface="Times New Roman" panose="02020603050405020304"/>
                <a:ea typeface="微软雅黑" panose="020b0503020204020204" charset="-122"/>
                <a:cs typeface="Times New Roman" panose="02020603050405020304"/>
                <a:sym typeface="+mn-ea"/>
              </a:rPr>
            </a:br>
            <a:r>
              <a:rPr kumimoji="0" lang="en-US" altLang="zh-CN" sz="5400" b="1" i="0" u="none" strike="noStrike" kern="100" cap="none" spc="600" normalizeH="0" baseline="0" noProof="1">
                <a:solidFill>
                  <a:schemeClr val="tx1">
                    <a:lumMod val="85000"/>
                    <a:lumOff val="15000"/>
                  </a:schemeClr>
                </a:solidFill>
                <a:uFillTx/>
                <a:latin typeface="Times New Roman" panose="02020603050405020304"/>
                <a:ea typeface="微软雅黑" panose="020b0503020204020204" charset="-122"/>
                <a:cs typeface="Times New Roman" panose="02020603050405020304"/>
                <a:sym typeface="+mn-ea"/>
              </a:rPr>
              <a:t>  </a:t>
            </a:r>
            <a:r>
              <a:rPr kumimoji="0" lang="zh-CN" altLang="en-US" sz="5400" b="1" i="0" u="none" strike="noStrike" kern="100" cap="none" spc="600" normalizeH="0" baseline="0" noProof="1">
                <a:solidFill>
                  <a:schemeClr val="tx1">
                    <a:lumMod val="85000"/>
                    <a:lumOff val="15000"/>
                  </a:schemeClr>
                </a:solidFill>
                <a:uFillTx/>
                <a:latin typeface="Times New Roman" panose="02020603050405020304"/>
                <a:ea typeface="微软雅黑" panose="020b0503020204020204" charset="-122"/>
                <a:cs typeface="Times New Roman" panose="02020603050405020304"/>
                <a:sym typeface="+mn-ea"/>
              </a:rPr>
              <a:t>小说阅读</a:t>
            </a:r>
            <a:endParaRPr kumimoji="0" lang="zh-CN" altLang="en-US" sz="5400" b="1" i="0" u="none" strike="noStrike" kern="1200" cap="none" spc="600" normalizeH="0" baseline="0" noProof="1">
              <a:solidFill>
                <a:schemeClr val="accent1"/>
              </a:solidFill>
              <a:uFillTx/>
              <a:latin typeface="Arial" panose="020b0604020202020204" pitchFamily="34" charset="0"/>
              <a:ea typeface="汉仪乐喵体W" panose="00020600040101010101" pitchFamily="18" charset="-122"/>
              <a:cs typeface="+mj-cs"/>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4868" name="标题 1"/>
          <p:cNvSpPr/>
          <p:nvPr/>
        </p:nvSpPr>
        <p:spPr>
          <a:xfrm rot="10800000" flipV="1">
            <a:off x="234950" y="1528762"/>
            <a:ext cx="701675" cy="4156075"/>
          </a:xfrm>
          <a:prstGeom prst="rect">
            <a:avLst/>
          </a:prstGeom>
          <a:noFill/>
          <a:ln>
            <a:noFill/>
            <a:miter lim="800000"/>
          </a:ln>
        </p:spPr>
        <p:txBody>
          <a:bodyPr wrap="square" lIns="0" tIns="0" rIns="0" bIns="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zh-CN" altLang="zh-CN" sz="3200" b="1">
                <a:solidFill>
                  <a:srgbClr val="7030A0"/>
                </a:solidFill>
                <a:latin typeface="微软雅黑" panose="020b0503020204020204" charset="-122"/>
                <a:ea typeface="微软雅黑" panose="020b0503020204020204" charset="-122"/>
              </a:rPr>
              <a:t>概括自然环境特点</a:t>
            </a:r>
            <a:endParaRPr lang="zh-CN" altLang="zh-CN" sz="3200" b="1">
              <a:solidFill>
                <a:srgbClr val="7030A0"/>
              </a:solidFill>
              <a:latin typeface="微软雅黑" panose="020b0503020204020204" charset="-122"/>
              <a:ea typeface="微软雅黑" panose="020b0503020204020204" charset="-122"/>
            </a:endParaRPr>
          </a:p>
        </p:txBody>
      </p:sp>
      <p:sp>
        <p:nvSpPr>
          <p:cNvPr id="164869" name="文本框 2"/>
          <p:cNvSpPr/>
          <p:nvPr/>
        </p:nvSpPr>
        <p:spPr>
          <a:xfrm>
            <a:off x="1212850" y="1228725"/>
            <a:ext cx="10242550" cy="424656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nSpc>
                <a:spcPct val="150000"/>
              </a:lnSpc>
            </a:pPr>
            <a:r>
              <a:rPr lang="en-US" altLang="zh-CN" sz="3600" b="1">
                <a:latin typeface="微软雅黑" panose="020b0503020204020204" charset="-122"/>
                <a:ea typeface="微软雅黑" panose="020b0503020204020204" charset="-122"/>
              </a:rPr>
              <a:t>   </a:t>
            </a:r>
            <a:r>
              <a:rPr lang="zh-CN" altLang="zh-CN" sz="3600" b="1">
                <a:latin typeface="微软雅黑" panose="020b0503020204020204" charset="-122"/>
                <a:ea typeface="微软雅黑" panose="020b0503020204020204" charset="-122"/>
              </a:rPr>
              <a:t>概括环境特点要注意区分自然环境和社会环境。</a:t>
            </a:r>
            <a:endParaRPr lang="zh-CN" altLang="zh-CN" sz="3600" b="1">
              <a:latin typeface="微软雅黑" panose="020b0503020204020204" charset="-122"/>
              <a:ea typeface="微软雅黑" panose="020b0503020204020204" charset="-122"/>
            </a:endParaRPr>
          </a:p>
          <a:p>
            <a:pPr lvl="0">
              <a:lnSpc>
                <a:spcPct val="150000"/>
              </a:lnSpc>
            </a:pPr>
            <a:r>
              <a:rPr lang="en-US" altLang="zh-CN" sz="3600" b="1">
                <a:latin typeface="微软雅黑" panose="020b0503020204020204" charset="-122"/>
                <a:ea typeface="微软雅黑" panose="020b0503020204020204" charset="-122"/>
              </a:rPr>
              <a:t>    </a:t>
            </a:r>
            <a:r>
              <a:rPr lang="zh-CN" altLang="zh-CN" sz="3600" b="1">
                <a:solidFill>
                  <a:srgbClr val="7030A0"/>
                </a:solidFill>
                <a:latin typeface="微软雅黑" panose="020b0503020204020204" charset="-122"/>
                <a:ea typeface="微软雅黑" panose="020b0503020204020204" charset="-122"/>
              </a:rPr>
              <a:t>概括自然环境特点</a:t>
            </a:r>
            <a:r>
              <a:rPr lang="en-US" altLang="zh-CN" sz="3600" b="1">
                <a:solidFill>
                  <a:srgbClr val="7030A0"/>
                </a:solidFill>
                <a:latin typeface="微软雅黑" panose="020b0503020204020204" charset="-122"/>
                <a:ea typeface="微软雅黑" panose="020b0503020204020204" charset="-122"/>
              </a:rPr>
              <a:t>:</a:t>
            </a:r>
            <a:endParaRPr lang="en-US" altLang="zh-CN" sz="3600" b="1">
              <a:solidFill>
                <a:srgbClr val="7030A0"/>
              </a:solidFill>
              <a:latin typeface="微软雅黑" panose="020b0503020204020204" charset="-122"/>
              <a:ea typeface="微软雅黑" panose="020b0503020204020204" charset="-122"/>
            </a:endParaRPr>
          </a:p>
          <a:p>
            <a:pPr lvl="0">
              <a:lnSpc>
                <a:spcPct val="150000"/>
              </a:lnSpc>
            </a:pPr>
            <a:r>
              <a:rPr lang="en-US" altLang="zh-CN" sz="3600" b="1">
                <a:solidFill>
                  <a:srgbClr val="FF0000"/>
                </a:solidFill>
                <a:latin typeface="微软雅黑" panose="020b0503020204020204" charset="-122"/>
                <a:ea typeface="微软雅黑" panose="020b0503020204020204" charset="-122"/>
              </a:rPr>
              <a:t>    </a:t>
            </a:r>
            <a:r>
              <a:rPr lang="zh-CN" altLang="zh-CN" sz="3600" b="1">
                <a:solidFill>
                  <a:srgbClr val="0070C0"/>
                </a:solidFill>
                <a:latin typeface="微软雅黑" panose="020b0503020204020204" charset="-122"/>
                <a:ea typeface="微软雅黑" panose="020b0503020204020204" charset="-122"/>
              </a:rPr>
              <a:t>首先要看描写的是</a:t>
            </a:r>
            <a:r>
              <a:rPr lang="zh-CN" altLang="zh-CN" sz="3600" b="1">
                <a:solidFill>
                  <a:srgbClr val="FF0000"/>
                </a:solidFill>
                <a:latin typeface="微软雅黑" panose="020b0503020204020204" charset="-122"/>
                <a:ea typeface="微软雅黑" panose="020b0503020204020204" charset="-122"/>
              </a:rPr>
              <a:t>哪些景物</a:t>
            </a:r>
            <a:r>
              <a:rPr lang="zh-CN" altLang="zh-CN" sz="3600" b="1">
                <a:solidFill>
                  <a:srgbClr val="0070C0"/>
                </a:solidFill>
                <a:latin typeface="微软雅黑" panose="020b0503020204020204" charset="-122"/>
                <a:ea typeface="微软雅黑" panose="020b0503020204020204" charset="-122"/>
              </a:rPr>
              <a:t>；</a:t>
            </a:r>
            <a:endParaRPr lang="en-US" altLang="zh-CN" sz="3600" b="1">
              <a:solidFill>
                <a:srgbClr val="0070C0"/>
              </a:solidFill>
              <a:latin typeface="微软雅黑" panose="020b0503020204020204" charset="-122"/>
              <a:ea typeface="微软雅黑" panose="020b0503020204020204" charset="-122"/>
            </a:endParaRPr>
          </a:p>
          <a:p>
            <a:pPr lvl="0">
              <a:lnSpc>
                <a:spcPct val="150000"/>
              </a:lnSpc>
            </a:pPr>
            <a:r>
              <a:rPr lang="en-US" altLang="zh-CN" sz="3600" b="1">
                <a:solidFill>
                  <a:srgbClr val="0070C0"/>
                </a:solidFill>
                <a:latin typeface="微软雅黑" panose="020b0503020204020204" charset="-122"/>
                <a:ea typeface="微软雅黑" panose="020b0503020204020204" charset="-122"/>
              </a:rPr>
              <a:t>    </a:t>
            </a:r>
            <a:r>
              <a:rPr lang="zh-CN" altLang="zh-CN" sz="3600" b="1">
                <a:solidFill>
                  <a:srgbClr val="0070C0"/>
                </a:solidFill>
                <a:latin typeface="微软雅黑" panose="020b0503020204020204" charset="-122"/>
                <a:ea typeface="微软雅黑" panose="020b0503020204020204" charset="-122"/>
              </a:rPr>
              <a:t>其次要看这些景物有什么</a:t>
            </a:r>
            <a:r>
              <a:rPr lang="zh-CN" altLang="zh-CN" sz="3600" b="1">
                <a:solidFill>
                  <a:srgbClr val="FF0000"/>
                </a:solidFill>
                <a:latin typeface="微软雅黑" panose="020b0503020204020204" charset="-122"/>
                <a:ea typeface="微软雅黑" panose="020b0503020204020204" charset="-122"/>
              </a:rPr>
              <a:t>共同特征</a:t>
            </a:r>
            <a:r>
              <a:rPr lang="zh-CN" altLang="zh-CN" sz="3600" b="1">
                <a:solidFill>
                  <a:srgbClr val="0070C0"/>
                </a:solidFill>
                <a:latin typeface="微软雅黑" panose="020b0503020204020204" charset="-122"/>
                <a:ea typeface="微软雅黑" panose="020b0503020204020204" charset="-122"/>
              </a:rPr>
              <a:t>，要特别注意能揭示景物特点的形容词。</a:t>
            </a:r>
            <a:endParaRPr lang="zh-CN" altLang="zh-CN" sz="3600" b="1">
              <a:solidFill>
                <a:srgbClr val="0070C0"/>
              </a:solidFill>
              <a:latin typeface="微软雅黑" panose="020b0503020204020204" charset="-122"/>
              <a:ea typeface="微软雅黑" panose="020b0503020204020204" charset="-122"/>
            </a:endParaRP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165889" name="表格 2"/>
          <p:cNvGraphicFramePr>
            <a:graphicFrameLocks noGrp="1"/>
          </p:cNvGraphicFramePr>
          <p:nvPr/>
        </p:nvGraphicFramePr>
        <p:xfrm>
          <a:off x="1349375" y="-22225"/>
          <a:ext cx="10664825" cy="6791325"/>
        </p:xfrm>
        <a:graphic>
          <a:graphicData uri="http://schemas.openxmlformats.org/drawingml/2006/table">
            <a:tbl>
              <a:tblPr/>
              <a:tblGrid>
                <a:gridCol w="10664825"/>
              </a:tblGrid>
              <a:tr h="733425">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zh-CN" altLang="en-US" sz="3200" b="1">
                          <a:solidFill>
                            <a:srgbClr val="C00000"/>
                          </a:solidFill>
                          <a:latin typeface="微软雅黑" panose="020b0503020204020204" charset="-122"/>
                          <a:ea typeface="微软雅黑" panose="020b0503020204020204" charset="-122"/>
                        </a:rPr>
                        <a:t>概括</a:t>
                      </a:r>
                      <a:r>
                        <a:rPr lang="zh-CN" altLang="en-US" sz="3200" b="1">
                          <a:solidFill>
                            <a:srgbClr val="FF0000"/>
                          </a:solidFill>
                          <a:latin typeface="微软雅黑" panose="020b0503020204020204" charset="-122"/>
                          <a:ea typeface="微软雅黑" panose="020b0503020204020204" charset="-122"/>
                          <a:sym typeface="等线" panose="02010600030101010101" charset="-122"/>
                        </a:rPr>
                        <a:t>自然</a:t>
                      </a:r>
                      <a:r>
                        <a:rPr lang="zh-CN" altLang="en-US" sz="3200" b="1">
                          <a:solidFill>
                            <a:srgbClr val="C00000"/>
                          </a:solidFill>
                          <a:latin typeface="微软雅黑" panose="020b0503020204020204" charset="-122"/>
                          <a:ea typeface="微软雅黑" panose="020b0503020204020204" charset="-122"/>
                        </a:rPr>
                        <a:t>环境描写的特点</a:t>
                      </a:r>
                      <a:endParaRPr lang="zh-CN" altLang="en-US" sz="3200" b="1">
                        <a:solidFill>
                          <a:srgbClr val="C00000"/>
                        </a:solidFill>
                        <a:latin typeface="微软雅黑" panose="020b0503020204020204" charset="-122"/>
                        <a:ea typeface="微软雅黑" panose="020b0503020204020204" charset="-122"/>
                      </a:endParaRPr>
                    </a:p>
                  </a:txBody>
                  <a:tcPr marL="68580" marR="68580" marT="34290" marB="34290">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noFill/>
                  </a:tcPr>
                </a:tc>
              </a:tr>
              <a:tr h="1374775">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zh-CN" altLang="en-US" sz="3200" b="1">
                          <a:solidFill>
                            <a:srgbClr val="000000"/>
                          </a:solidFill>
                          <a:latin typeface="微软雅黑" panose="020b0503020204020204" charset="-122"/>
                          <a:ea typeface="微软雅黑" panose="020b0503020204020204" charset="-122"/>
                        </a:rPr>
                        <a:t>景：哪些景</a:t>
                      </a:r>
                      <a:endParaRPr lang="zh-CN" altLang="en-US" sz="3200" b="1">
                        <a:solidFill>
                          <a:srgbClr val="000000"/>
                        </a:solidFill>
                        <a:latin typeface="微软雅黑" panose="020b0503020204020204" charset="-122"/>
                        <a:ea typeface="微软雅黑" panose="020b0503020204020204" charset="-122"/>
                      </a:endParaRPr>
                    </a:p>
                    <a:p>
                      <a:pPr lvl="0"/>
                      <a:r>
                        <a:rPr lang="zh-CN" altLang="en-US" sz="3200" b="1">
                          <a:solidFill>
                            <a:srgbClr val="000000"/>
                          </a:solidFill>
                          <a:latin typeface="微软雅黑" panose="020b0503020204020204" charset="-122"/>
                          <a:ea typeface="微软雅黑" panose="020b0503020204020204" charset="-122"/>
                        </a:rPr>
                        <a:t>用了怎样的</a:t>
                      </a:r>
                      <a:r>
                        <a:rPr lang="zh-CN" altLang="en-US" sz="3200" b="1">
                          <a:solidFill>
                            <a:srgbClr val="C00000"/>
                          </a:solidFill>
                          <a:latin typeface="微软雅黑" panose="020b0503020204020204" charset="-122"/>
                          <a:ea typeface="微软雅黑" panose="020b0503020204020204" charset="-122"/>
                        </a:rPr>
                        <a:t>修饰词</a:t>
                      </a:r>
                      <a:r>
                        <a:rPr lang="zh-CN" altLang="en-US" sz="3200" b="1">
                          <a:solidFill>
                            <a:srgbClr val="000000"/>
                          </a:solidFill>
                          <a:latin typeface="微软雅黑" panose="020b0503020204020204" charset="-122"/>
                          <a:ea typeface="微软雅黑" panose="020b0503020204020204" charset="-122"/>
                        </a:rPr>
                        <a:t>描写景物</a:t>
                      </a:r>
                      <a:endParaRPr lang="zh-CN" altLang="en-US" sz="3200" b="1">
                        <a:solidFill>
                          <a:srgbClr val="000000"/>
                        </a:solidFill>
                        <a:latin typeface="微软雅黑" panose="020b0503020204020204" charset="-122"/>
                        <a:ea typeface="微软雅黑" panose="020b0503020204020204" charset="-122"/>
                      </a:endParaRPr>
                    </a:p>
                  </a:txBody>
                  <a:tcPr marL="68580" marR="68580" marT="34290" marB="34290">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rgbClr val="D2DEEF"/>
                    </a:solidFill>
                  </a:tcPr>
                </a:tc>
              </a:tr>
              <a:tr h="4683125">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zh-CN" altLang="en-US" sz="3200" b="1">
                          <a:solidFill>
                            <a:srgbClr val="000000"/>
                          </a:solidFill>
                          <a:latin typeface="微软雅黑" panose="020b0503020204020204" charset="-122"/>
                          <a:ea typeface="微软雅黑" panose="020b0503020204020204" charset="-122"/>
                          <a:sym typeface="等线" panose="02010600030101010101" charset="-122"/>
                        </a:rPr>
                        <a:t>用词语概括：</a:t>
                      </a:r>
                      <a:r>
                        <a:rPr lang="zh-CN" altLang="zh-CN" sz="3200" b="1">
                          <a:solidFill>
                            <a:srgbClr val="7030A0"/>
                          </a:solidFill>
                          <a:latin typeface="微软雅黑" panose="020b0503020204020204" charset="-122"/>
                          <a:ea typeface="微软雅黑" panose="020b0503020204020204" charset="-122"/>
                          <a:sym typeface="等线" panose="02010600030101010101" charset="-122"/>
                        </a:rPr>
                        <a:t>庄严肃穆、凄凉萧瑟、宁静清幽、温馨和谐、安适恬静、生机勃勃、春</a:t>
                      </a:r>
                      <a:r>
                        <a:rPr lang="zh-CN" altLang="en-US" sz="3200" b="1">
                          <a:solidFill>
                            <a:srgbClr val="7030A0"/>
                          </a:solidFill>
                          <a:latin typeface="微软雅黑" panose="020b0503020204020204" charset="-122"/>
                          <a:ea typeface="微软雅黑" panose="020b0503020204020204" charset="-122"/>
                          <a:sym typeface="等线" panose="02010600030101010101" charset="-122"/>
                        </a:rPr>
                        <a:t>机盎然、万物复苏、</a:t>
                      </a:r>
                      <a:r>
                        <a:rPr lang="zh-CN" altLang="zh-CN" sz="3200" b="1">
                          <a:solidFill>
                            <a:srgbClr val="7030A0"/>
                          </a:solidFill>
                          <a:latin typeface="微软雅黑" panose="020b0503020204020204" charset="-122"/>
                          <a:ea typeface="微软雅黑" panose="020b0503020204020204" charset="-122"/>
                          <a:sym typeface="等线" panose="02010600030101010101" charset="-122"/>
                        </a:rPr>
                        <a:t>清新脱俗、气势磅礴、宏伟壮丽、</a:t>
                      </a:r>
                      <a:r>
                        <a:rPr lang="zh-CN" altLang="en-US" sz="3200" b="1">
                          <a:solidFill>
                            <a:srgbClr val="7030A0"/>
                          </a:solidFill>
                          <a:latin typeface="微软雅黑" panose="020b0503020204020204" charset="-122"/>
                          <a:ea typeface="微软雅黑" panose="020b0503020204020204" charset="-122"/>
                          <a:sym typeface="等线" panose="02010600030101010101" charset="-122"/>
                        </a:rPr>
                        <a:t>宁静祥和、清新明丽、轻松和谐、绚丽多彩、雄浑壮阔</a:t>
                      </a:r>
                      <a:endParaRPr lang="zh-CN" altLang="en-US" sz="3200" b="1">
                        <a:solidFill>
                          <a:srgbClr val="7030A0"/>
                        </a:solidFill>
                        <a:latin typeface="微软雅黑" panose="020b0503020204020204" charset="-122"/>
                        <a:ea typeface="微软雅黑" panose="020b0503020204020204" charset="-122"/>
                        <a:sym typeface="等线" panose="02010600030101010101" charset="-122"/>
                      </a:endParaRPr>
                    </a:p>
                    <a:p>
                      <a:pPr lvl="0"/>
                      <a:r>
                        <a:rPr lang="zh-CN" altLang="zh-CN" sz="3200" b="1">
                          <a:solidFill>
                            <a:srgbClr val="FF0000"/>
                          </a:solidFill>
                          <a:latin typeface="微软雅黑" panose="020b0503020204020204" charset="-122"/>
                          <a:ea typeface="微软雅黑" panose="020b0503020204020204" charset="-122"/>
                          <a:sym typeface="等线" panose="02010600030101010101" charset="-122"/>
                        </a:rPr>
                        <a:t>寒冷、伶仃、肆虐、稀零、凋零、稀疏、枯萎、干枯、单调、卑微、枯黄、萧条、丑陋、衰败、凝重、沉郁、压抑、凄美</a:t>
                      </a:r>
                      <a:r>
                        <a:rPr lang="zh-CN" altLang="en-US" sz="3200" b="1">
                          <a:solidFill>
                            <a:srgbClr val="FF0000"/>
                          </a:solidFill>
                          <a:latin typeface="微软雅黑" panose="020b0503020204020204" charset="-122"/>
                          <a:ea typeface="微软雅黑" panose="020b0503020204020204" charset="-122"/>
                          <a:sym typeface="等线" panose="02010600030101010101" charset="-122"/>
                        </a:rPr>
                        <a:t>、恶劣、恐怖、阴森</a:t>
                      </a:r>
                      <a:endParaRPr lang="zh-CN" altLang="en-US" sz="3200" b="1">
                        <a:solidFill>
                          <a:srgbClr val="FF0000"/>
                        </a:solidFill>
                        <a:latin typeface="微软雅黑" panose="020b0503020204020204" charset="-122"/>
                        <a:ea typeface="微软雅黑" panose="020b0503020204020204" charset="-122"/>
                        <a:sym typeface="等线" panose="02010600030101010101" charset="-122"/>
                      </a:endParaRPr>
                    </a:p>
                  </a:txBody>
                  <a:tcPr marL="68580" marR="68580" marT="34290" marB="34290">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noFill/>
                  </a:tcPr>
                </a:tc>
              </a:tr>
            </a:tbl>
          </a:graphicData>
        </a:graphic>
      </p:graphicFrame>
      <p:sp>
        <p:nvSpPr>
          <p:cNvPr id="165900" name="标题 1"/>
          <p:cNvSpPr/>
          <p:nvPr/>
        </p:nvSpPr>
        <p:spPr>
          <a:xfrm rot="10800000" flipV="1">
            <a:off x="136525" y="1490662"/>
            <a:ext cx="701675" cy="4156075"/>
          </a:xfrm>
          <a:prstGeom prst="rect">
            <a:avLst/>
          </a:prstGeom>
          <a:noFill/>
          <a:ln>
            <a:noFill/>
            <a:miter lim="800000"/>
          </a:ln>
        </p:spPr>
        <p:txBody>
          <a:bodyPr wrap="square" lIns="0" tIns="0" rIns="0" bIns="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zh-CN" altLang="zh-CN" sz="4800" b="1">
                <a:solidFill>
                  <a:srgbClr val="7030A0"/>
                </a:solidFill>
                <a:latin typeface="微软雅黑" panose="020b0503020204020204" charset="-122"/>
                <a:ea typeface="微软雅黑" panose="020b0503020204020204" charset="-122"/>
              </a:rPr>
              <a:t>概括示例</a:t>
            </a:r>
            <a:endParaRPr lang="zh-CN" altLang="zh-CN" sz="4800" b="1">
              <a:solidFill>
                <a:srgbClr val="7030A0"/>
              </a:solidFill>
              <a:latin typeface="微软雅黑" panose="020b0503020204020204" charset="-122"/>
              <a:ea typeface="微软雅黑" panose="020b0503020204020204"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additive="base">
                                        <p:cTn id="6" dur="1" fill="hold">
                                          <p:stCondLst>
                                            <p:cond delay="0"/>
                                          </p:stCondLst>
                                        </p:cTn>
                                        <p:tgtEl>
                                          <p:spTgt spid="1658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6914" name="文本框 99"/>
          <p:cNvSpPr/>
          <p:nvPr/>
        </p:nvSpPr>
        <p:spPr>
          <a:xfrm>
            <a:off x="1714500" y="239712"/>
            <a:ext cx="7112000" cy="522288"/>
          </a:xfrm>
          <a:prstGeom prst="rect">
            <a:avLst/>
          </a:prstGeom>
          <a:solidFill>
            <a:schemeClr val="bg1"/>
          </a:solidFill>
          <a:ln w="60325">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268605"/>
            <a:r>
              <a:rPr lang="zh-CN" altLang="en-US" sz="2800" b="1">
                <a:latin typeface="Times New Roman" panose="02020603050405020304" pitchFamily="18" charset="0"/>
                <a:ea typeface="宋体" panose="02010600030101010101" pitchFamily="2" charset="-122"/>
              </a:rPr>
              <a:t>概括第一段所写</a:t>
            </a:r>
            <a:r>
              <a:rPr lang="zh-CN" altLang="en-US" sz="2800" b="1">
                <a:solidFill>
                  <a:srgbClr val="FF0000"/>
                </a:solidFill>
                <a:latin typeface="Times New Roman" panose="02020603050405020304" pitchFamily="18" charset="0"/>
                <a:ea typeface="宋体" panose="02010600030101010101" pitchFamily="2" charset="-122"/>
              </a:rPr>
              <a:t>景物的特点。</a:t>
            </a:r>
            <a:r>
              <a:rPr lang="en-US" altLang="zh-CN" sz="2800" b="1">
                <a:latin typeface="Times New Roman" panose="02020603050405020304" pitchFamily="18" charset="0"/>
              </a:rPr>
              <a:t>(4</a:t>
            </a:r>
            <a:r>
              <a:rPr lang="zh-CN" altLang="en-US" sz="2800" b="1">
                <a:latin typeface="宋体" panose="02010600030101010101" pitchFamily="2" charset="-122"/>
                <a:ea typeface="宋体" panose="02010600030101010101" pitchFamily="2" charset="-122"/>
              </a:rPr>
              <a:t>分</a:t>
            </a:r>
            <a:r>
              <a:rPr lang="en-US" altLang="zh-CN" sz="2800" b="1">
                <a:latin typeface="Times New Roman" panose="02020603050405020304" pitchFamily="18" charset="0"/>
              </a:rPr>
              <a:t>)</a:t>
            </a:r>
            <a:endParaRPr lang="en-US" altLang="zh-CN" sz="2800" b="1">
              <a:latin typeface="Times New Roman" panose="02020603050405020304" pitchFamily="18" charset="0"/>
              <a:ea typeface="宋体" panose="02010600030101010101" pitchFamily="2" charset="-122"/>
            </a:endParaRPr>
          </a:p>
        </p:txBody>
      </p:sp>
      <p:sp>
        <p:nvSpPr>
          <p:cNvPr id="166915" name="文本框 4"/>
          <p:cNvSpPr/>
          <p:nvPr/>
        </p:nvSpPr>
        <p:spPr>
          <a:xfrm>
            <a:off x="8124825" y="1308100"/>
            <a:ext cx="4011612" cy="4030662"/>
          </a:xfrm>
          <a:prstGeom prst="rect">
            <a:avLst/>
          </a:prstGeom>
          <a:solidFill>
            <a:schemeClr val="bg1"/>
          </a:solidFill>
          <a:ln w="66675">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268605"/>
            <a:r>
              <a:rPr lang="zh-CN" altLang="en-US" sz="3200" b="1">
                <a:solidFill>
                  <a:srgbClr val="FF0000"/>
                </a:solidFill>
                <a:latin typeface="Times New Roman" panose="02020603050405020304" pitchFamily="18" charset="0"/>
                <a:ea typeface="宋体" panose="02010600030101010101" pitchFamily="2" charset="-122"/>
              </a:rPr>
              <a:t>解析：</a:t>
            </a:r>
            <a:r>
              <a:rPr lang="zh-CN" altLang="en-US" sz="3200" b="1">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Times New Roman" panose="02020603050405020304" pitchFamily="18" charset="0"/>
                <a:ea typeface="宋体" panose="02010600030101010101" pitchFamily="2" charset="-122"/>
              </a:rPr>
              <a:t>像监狱围墙上的雉堞</a:t>
            </a:r>
            <a:r>
              <a:rPr lang="zh-CN" altLang="en-US" sz="3200" b="1">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Times New Roman" panose="02020603050405020304" pitchFamily="18" charset="0"/>
                <a:ea typeface="宋体" panose="02010600030101010101" pitchFamily="2" charset="-122"/>
              </a:rPr>
              <a:t>，</a:t>
            </a:r>
            <a:r>
              <a:rPr lang="zh-CN" altLang="en-US" sz="3200" b="1">
                <a:latin typeface="Times New Roman" panose="02020603050405020304" pitchFamily="18" charset="0"/>
                <a:ea typeface="宋体" panose="02010600030101010101" pitchFamily="2" charset="-122"/>
              </a:rPr>
              <a:t>说明环境是；</a:t>
            </a:r>
            <a:r>
              <a:rPr lang="zh-CN" altLang="en-US" sz="3200" b="1">
                <a:solidFill>
                  <a:srgbClr val="FF0000"/>
                </a:solidFill>
                <a:latin typeface="Times New Roman" panose="02020603050405020304" pitchFamily="18" charset="0"/>
                <a:ea typeface="宋体" panose="02010600030101010101" pitchFamily="2" charset="-122"/>
                <a:sym typeface="等线" panose="02010600030101010101" charset="-122"/>
              </a:rPr>
              <a:t>封闭的，压抑的</a:t>
            </a:r>
            <a:endParaRPr lang="zh-CN" altLang="en-US" sz="3200" b="1">
              <a:latin typeface="Times New Roman" panose="02020603050405020304" pitchFamily="18" charset="0"/>
              <a:ea typeface="宋体" panose="02010600030101010101" pitchFamily="2" charset="-122"/>
            </a:endParaRPr>
          </a:p>
          <a:p>
            <a:pPr marL="0" lvl="0" indent="268605"/>
            <a:r>
              <a:rPr lang="zh-CN" altLang="en-US" sz="3200" b="1">
                <a:latin typeface="宋体" panose="02010600030101010101" pitchFamily="2" charset="-122"/>
                <a:ea typeface="宋体" panose="02010600030101010101" pitchFamily="2" charset="-122"/>
              </a:rPr>
              <a:t>“</a:t>
            </a:r>
            <a:r>
              <a:rPr lang="zh-CN" altLang="en-US" sz="3200" b="1">
                <a:latin typeface="Times New Roman" panose="02020603050405020304" pitchFamily="18" charset="0"/>
                <a:ea typeface="宋体" panose="02010600030101010101" pitchFamily="2" charset="-122"/>
              </a:rPr>
              <a:t>萧条</a:t>
            </a:r>
            <a:r>
              <a:rPr lang="zh-CN" altLang="en-US" sz="3200" b="1">
                <a:latin typeface="宋体" panose="02010600030101010101" pitchFamily="2" charset="-122"/>
                <a:ea typeface="宋体" panose="02010600030101010101" pitchFamily="2" charset="-122"/>
              </a:rPr>
              <a:t>”“</a:t>
            </a:r>
            <a:r>
              <a:rPr lang="zh-CN" altLang="en-US" sz="3200" b="1">
                <a:latin typeface="Times New Roman" panose="02020603050405020304" pitchFamily="18" charset="0"/>
                <a:ea typeface="宋体" panose="02010600030101010101" pitchFamily="2" charset="-122"/>
              </a:rPr>
              <a:t>死</a:t>
            </a:r>
            <a:r>
              <a:rPr lang="zh-CN" altLang="en-US" sz="3200" b="1">
                <a:solidFill>
                  <a:srgbClr val="000000"/>
                </a:solidFill>
                <a:latin typeface="Times New Roman" panose="02020603050405020304" pitchFamily="18" charset="0"/>
                <a:ea typeface="宋体" panose="02010600030101010101" pitchFamily="2" charset="-122"/>
              </a:rPr>
              <a:t>气沉沉</a:t>
            </a:r>
            <a:r>
              <a:rPr lang="zh-CN" altLang="en-US" sz="3200" b="1">
                <a:solidFill>
                  <a:srgbClr val="000000"/>
                </a:solidFill>
                <a:latin typeface="宋体" panose="02010600030101010101" pitchFamily="2" charset="-122"/>
                <a:ea typeface="宋体" panose="02010600030101010101" pitchFamily="2" charset="-122"/>
              </a:rPr>
              <a:t>”</a:t>
            </a:r>
            <a:r>
              <a:rPr lang="zh-CN" altLang="en-US" sz="3200" b="1">
                <a:solidFill>
                  <a:srgbClr val="000000"/>
                </a:solidFill>
                <a:latin typeface="Times New Roman" panose="02020603050405020304" pitchFamily="18" charset="0"/>
                <a:ea typeface="宋体" panose="02010600030101010101" pitchFamily="2" charset="-122"/>
              </a:rPr>
              <a:t>等，说明环境是</a:t>
            </a:r>
            <a:r>
              <a:rPr lang="zh-CN" altLang="en-US" sz="3200" b="1">
                <a:solidFill>
                  <a:srgbClr val="FF0000"/>
                </a:solidFill>
                <a:latin typeface="Times New Roman" panose="02020603050405020304" pitchFamily="18" charset="0"/>
                <a:ea typeface="宋体" panose="02010600030101010101" pitchFamily="2" charset="-122"/>
              </a:rPr>
              <a:t>萧索的，阴沉的</a:t>
            </a:r>
            <a:r>
              <a:rPr lang="zh-CN" altLang="en-US" sz="3200" b="1">
                <a:solidFill>
                  <a:srgbClr val="000000"/>
                </a:solidFill>
                <a:latin typeface="Times New Roman" panose="02020603050405020304" pitchFamily="18" charset="0"/>
                <a:ea typeface="宋体" panose="02010600030101010101" pitchFamily="2" charset="-122"/>
              </a:rPr>
              <a:t>。</a:t>
            </a:r>
            <a:r>
              <a:rPr lang="zh-CN" altLang="en-US" sz="3200" b="1">
                <a:latin typeface="Times New Roman" panose="02020603050405020304" pitchFamily="18" charset="0"/>
                <a:ea typeface="宋体" panose="02010600030101010101" pitchFamily="2" charset="-122"/>
              </a:rPr>
              <a:t> </a:t>
            </a:r>
            <a:endParaRPr lang="zh-CN" altLang="en-US" sz="3200" b="1">
              <a:latin typeface="Times New Roman" panose="02020603050405020304" pitchFamily="18" charset="0"/>
              <a:ea typeface="宋体" panose="02010600030101010101" pitchFamily="2" charset="-122"/>
            </a:endParaRPr>
          </a:p>
          <a:p>
            <a:pPr marL="0" lvl="0" indent="268605"/>
            <a:endParaRPr lang="zh-CN" altLang="en-US" sz="3200" b="1">
              <a:latin typeface="Times New Roman" panose="02020603050405020304" pitchFamily="18" charset="0"/>
              <a:ea typeface="宋体" panose="02010600030101010101" pitchFamily="2" charset="-122"/>
            </a:endParaRPr>
          </a:p>
        </p:txBody>
      </p:sp>
      <p:sp>
        <p:nvSpPr>
          <p:cNvPr id="166916" name="文本框 1"/>
          <p:cNvSpPr/>
          <p:nvPr/>
        </p:nvSpPr>
        <p:spPr>
          <a:xfrm>
            <a:off x="1714500" y="1141412"/>
            <a:ext cx="6142038" cy="5262562"/>
          </a:xfrm>
          <a:prstGeom prst="rect">
            <a:avLst/>
          </a:prstGeom>
          <a:solidFill>
            <a:schemeClr val="bg1"/>
          </a:solidFill>
          <a:ln>
            <a:solidFill>
              <a:schemeClr val="accent1"/>
            </a:solidFill>
            <a:beve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en-US" altLang="zh-CN" sz="2400" b="1">
                <a:latin typeface="宋体" panose="02010600030101010101" pitchFamily="2" charset="-122"/>
                <a:sym typeface="等线" panose="02010600030101010101" charset="-122"/>
              </a:rPr>
              <a:t>    </a:t>
            </a:r>
            <a:r>
              <a:rPr lang="zh-CN" altLang="en-US" sz="2400" b="1">
                <a:latin typeface="楷体" panose="02010609060101010101" pitchFamily="49" charset="-122"/>
                <a:ea typeface="楷体" panose="02010609060101010101" pitchFamily="49" charset="-122"/>
                <a:sym typeface="等线" panose="02010600030101010101" charset="-122"/>
              </a:rPr>
              <a:t>在一抹缠绵而又朦胧的夕照的映衬下，我四周高耸着的伦敦城的房顶和烟囱，似乎就</a:t>
            </a:r>
            <a:r>
              <a:rPr lang="zh-CN" altLang="en-US" sz="2400" b="1" u="sng">
                <a:latin typeface="楷体" panose="02010609060101010101" pitchFamily="49" charset="-122"/>
                <a:ea typeface="楷体" panose="02010609060101010101" pitchFamily="49" charset="-122"/>
                <a:sym typeface="等线" panose="02010600030101010101" charset="-122"/>
              </a:rPr>
              <a:t>像监狱围墙上的雉堞</a:t>
            </a:r>
            <a:r>
              <a:rPr lang="zh-CN" altLang="en-US" sz="2400" b="1">
                <a:latin typeface="楷体" panose="02010609060101010101" pitchFamily="49" charset="-122"/>
                <a:ea typeface="楷体" panose="02010609060101010101" pitchFamily="49" charset="-122"/>
                <a:sym typeface="等线" panose="02010600030101010101" charset="-122"/>
              </a:rPr>
              <a:t>。从我三楼的窗户鸟瞰，景色并不令人怡然自得——</a:t>
            </a:r>
            <a:r>
              <a:rPr lang="zh-CN" altLang="en-US" sz="2400" b="1" u="sng">
                <a:latin typeface="楷体" panose="02010609060101010101" pitchFamily="49" charset="-122"/>
                <a:ea typeface="楷体" panose="02010609060101010101" pitchFamily="49" charset="-122"/>
                <a:sym typeface="等线" panose="02010600030101010101" charset="-122"/>
              </a:rPr>
              <a:t>庭院满目萧条，死气沉沉的秃树刺破了暮色</a:t>
            </a:r>
            <a:r>
              <a:rPr lang="zh-CN" altLang="en-US" sz="2400" b="1">
                <a:latin typeface="楷体" panose="02010609060101010101" pitchFamily="49" charset="-122"/>
                <a:ea typeface="楷体" panose="02010609060101010101" pitchFamily="49" charset="-122"/>
                <a:sym typeface="等线" panose="02010600030101010101" charset="-122"/>
              </a:rPr>
              <a:t>。远处，有口钟正在铮铮报时。</a:t>
            </a:r>
            <a:br>
              <a:rPr lang="zh-CN" altLang="en-US" sz="2400" b="1">
                <a:latin typeface="楷体" panose="02010609060101010101" pitchFamily="49" charset="-122"/>
                <a:ea typeface="楷体" panose="02010609060101010101" pitchFamily="49" charset="-122"/>
                <a:sym typeface="等线" panose="02010600030101010101" charset="-122"/>
              </a:rPr>
            </a:br>
            <a:r>
              <a:rPr lang="zh-CN" altLang="en-US" sz="2400" b="1">
                <a:latin typeface="楷体" panose="02010609060101010101" pitchFamily="49" charset="-122"/>
                <a:ea typeface="楷体" panose="02010609060101010101" pitchFamily="49" charset="-122"/>
                <a:sym typeface="等线" panose="02010600030101010101" charset="-122"/>
              </a:rPr>
              <a:t>    这每一下钟声仿佛都在提醒我：我是初次远离家乡。这一年，我刚从爱尔兰的克尔克兰来伦敦碰运气。眼下，一阵乡愁流遍了我全身——这是一种</a:t>
            </a:r>
            <a:r>
              <a:rPr lang="zh-CN" altLang="en-US" sz="2400" b="1" u="sng">
                <a:latin typeface="楷体" panose="02010609060101010101" pitchFamily="49" charset="-122"/>
                <a:ea typeface="楷体" panose="02010609060101010101" pitchFamily="49" charset="-122"/>
                <a:sym typeface="等线" panose="02010600030101010101" charset="-122"/>
              </a:rPr>
              <a:t>被重负压得喘不过气来的伤心的感觉。</a:t>
            </a:r>
            <a:br>
              <a:rPr lang="zh-CN" altLang="en-US" sz="2400" b="1" u="sng">
                <a:latin typeface="楷体" panose="02010609060101010101" pitchFamily="49" charset="-122"/>
                <a:ea typeface="楷体" panose="02010609060101010101" pitchFamily="49" charset="-122"/>
                <a:sym typeface="等线" panose="02010600030101010101" charset="-122"/>
              </a:rPr>
            </a:br>
            <a:r>
              <a:rPr lang="zh-CN" altLang="en-US" sz="2400" b="1">
                <a:latin typeface="楷体" panose="02010609060101010101" pitchFamily="49" charset="-122"/>
                <a:ea typeface="楷体" panose="02010609060101010101" pitchFamily="49" charset="-122"/>
                <a:sym typeface="等线" panose="02010600030101010101" charset="-122"/>
              </a:rPr>
              <a:t>    这是我一生中最沮丧的时刻。接着突然响起了敲门声。</a:t>
            </a:r>
            <a:br>
              <a:rPr lang="zh-CN" altLang="en-US" sz="2400" b="1">
                <a:latin typeface="楷体" panose="02010609060101010101" pitchFamily="49" charset="-122"/>
                <a:ea typeface="楷体" panose="02010609060101010101" pitchFamily="49" charset="-122"/>
                <a:sym typeface="等线" panose="02010600030101010101" charset="-122"/>
              </a:rPr>
            </a:br>
            <a:r>
              <a:rPr lang="zh-CN" altLang="en-US" sz="2400" b="1">
                <a:latin typeface="楷体" panose="02010609060101010101" pitchFamily="49" charset="-122"/>
                <a:ea typeface="楷体" panose="02010609060101010101" pitchFamily="49" charset="-122"/>
                <a:sym typeface="等线" panose="02010600030101010101" charset="-122"/>
              </a:rPr>
              <a:t>       ……</a:t>
            </a:r>
            <a:endParaRPr lang="zh-CN" altLang="en-US" sz="2400" b="1">
              <a:latin typeface="楷体" panose="02010609060101010101" pitchFamily="49" charset="-122"/>
              <a:ea typeface="楷体" panose="02010609060101010101" pitchFamily="49" charset="-122"/>
              <a:sym typeface="等线" panose="02010600030101010101" charset="-122"/>
            </a:endParaRPr>
          </a:p>
        </p:txBody>
      </p:sp>
      <p:sp>
        <p:nvSpPr>
          <p:cNvPr id="166918" name="标题 1"/>
          <p:cNvSpPr/>
          <p:nvPr/>
        </p:nvSpPr>
        <p:spPr>
          <a:xfrm rot="10800000" flipV="1">
            <a:off x="136525" y="1490662"/>
            <a:ext cx="701675" cy="4156075"/>
          </a:xfrm>
          <a:prstGeom prst="rect">
            <a:avLst/>
          </a:prstGeom>
          <a:noFill/>
          <a:ln>
            <a:noFill/>
            <a:miter lim="800000"/>
          </a:ln>
        </p:spPr>
        <p:txBody>
          <a:bodyPr wrap="square" lIns="0" tIns="0" rIns="0" bIns="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zh-CN" altLang="zh-CN" sz="4800" b="1">
                <a:solidFill>
                  <a:srgbClr val="7030A0"/>
                </a:solidFill>
                <a:latin typeface="微软雅黑" panose="020b0503020204020204" charset="-122"/>
                <a:ea typeface="微软雅黑" panose="020b0503020204020204" charset="-122"/>
              </a:rPr>
              <a:t>概括示例</a:t>
            </a:r>
            <a:endParaRPr lang="zh-CN" altLang="zh-CN" sz="4800" b="1">
              <a:solidFill>
                <a:srgbClr val="7030A0"/>
              </a:solidFill>
              <a:latin typeface="微软雅黑" panose="020b0503020204020204" charset="-122"/>
              <a:ea typeface="微软雅黑" panose="020b0503020204020204" charset="-122"/>
            </a:endParaRPr>
          </a:p>
        </p:txBody>
      </p:sp>
      <p:sp>
        <p:nvSpPr>
          <p:cNvPr id="166919" name="文本框 1"/>
          <p:cNvSpPr/>
          <p:nvPr/>
        </p:nvSpPr>
        <p:spPr>
          <a:xfrm>
            <a:off x="7888288" y="5851525"/>
            <a:ext cx="4248150" cy="644525"/>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zh-CN" altLang="en-US" sz="3600" b="1">
                <a:solidFill>
                  <a:srgbClr val="7030A0"/>
                </a:solidFill>
                <a:latin typeface="微软雅黑" panose="020b0503020204020204" charset="-122"/>
                <a:ea typeface="微软雅黑" panose="020b0503020204020204" charset="-122"/>
              </a:rPr>
              <a:t>封闭 压抑 萧索 阴沉</a:t>
            </a:r>
            <a:endParaRPr lang="zh-CN" altLang="en-US" sz="3600" b="1">
              <a:solidFill>
                <a:srgbClr val="7030A0"/>
              </a:solidFill>
              <a:latin typeface="微软雅黑" panose="020b0503020204020204" charset="-122"/>
              <a:ea typeface="微软雅黑" panose="020b0503020204020204"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additive="base">
                                        <p:cTn id="6" dur="1" fill="hold">
                                          <p:stCondLst>
                                            <p:cond delay="0"/>
                                          </p:stCondLst>
                                        </p:cTn>
                                        <p:tgtEl>
                                          <p:spTgt spid="166915"/>
                                        </p:tgtEl>
                                        <p:attrNameLst>
                                          <p:attrName>style.visibility</p:attrName>
                                        </p:attrNameLst>
                                      </p:cBhvr>
                                      <p:to>
                                        <p:strVal val="visible"/>
                                      </p:to>
                                    </p:set>
                                    <p:animEffect transition="in" filter="box(in)">
                                      <p:cBhvr additive="base">
                                        <p:cTn id="7" dur="1000" fill="hold"/>
                                        <p:tgtEl>
                                          <p:spTgt spid="1669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2" nodeType="clickEffect">
                                  <p:stCondLst>
                                    <p:cond delay="0"/>
                                  </p:stCondLst>
                                  <p:childTnLst>
                                    <p:set>
                                      <p:cBhvr additive="base">
                                        <p:cTn id="11" dur="1" fill="hold">
                                          <p:stCondLst>
                                            <p:cond delay="0"/>
                                          </p:stCondLst>
                                        </p:cTn>
                                        <p:tgtEl>
                                          <p:spTgt spid="1669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5" grpId="0"/>
      <p:bldP spid="166919" grpId="2"/>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7937" name="文本框 2"/>
          <p:cNvSpPr/>
          <p:nvPr/>
        </p:nvSpPr>
        <p:spPr>
          <a:xfrm>
            <a:off x="1171575" y="989012"/>
            <a:ext cx="10736262" cy="5724525"/>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nSpc>
                <a:spcPct val="150000"/>
              </a:lnSpc>
            </a:pPr>
            <a:r>
              <a:rPr lang="en-US" altLang="zh-CN" sz="3600">
                <a:solidFill>
                  <a:srgbClr val="7030A0"/>
                </a:solidFill>
                <a:latin typeface="微软雅黑" panose="020b0503020204020204" charset="-122"/>
                <a:ea typeface="微软雅黑" panose="020b0503020204020204" charset="-122"/>
              </a:rPr>
              <a:t>    </a:t>
            </a:r>
            <a:r>
              <a:rPr lang="zh-CN" altLang="zh-CN" sz="3200" b="1">
                <a:solidFill>
                  <a:srgbClr val="7030A0"/>
                </a:solidFill>
                <a:latin typeface="微软雅黑" panose="020b0503020204020204" charset="-122"/>
                <a:ea typeface="微软雅黑" panose="020b0503020204020204" charset="-122"/>
              </a:rPr>
              <a:t>概括社会环境特点</a:t>
            </a:r>
            <a:r>
              <a:rPr lang="en-US" altLang="zh-CN" sz="3200" b="1">
                <a:solidFill>
                  <a:srgbClr val="7030A0"/>
                </a:solidFill>
                <a:latin typeface="微软雅黑" panose="020b0503020204020204" charset="-122"/>
                <a:ea typeface="微软雅黑" panose="020b0503020204020204" charset="-122"/>
              </a:rPr>
              <a:t>:</a:t>
            </a:r>
            <a:endParaRPr lang="en-US" altLang="zh-CN" sz="3200" b="1">
              <a:solidFill>
                <a:srgbClr val="7030A0"/>
              </a:solidFill>
              <a:latin typeface="微软雅黑" panose="020b0503020204020204" charset="-122"/>
              <a:ea typeface="微软雅黑" panose="020b0503020204020204" charset="-122"/>
            </a:endParaRPr>
          </a:p>
          <a:p>
            <a:pPr lvl="0">
              <a:lnSpc>
                <a:spcPct val="150000"/>
              </a:lnSpc>
            </a:pPr>
            <a:r>
              <a:rPr lang="en-US" altLang="zh-CN" sz="3200" b="1">
                <a:solidFill>
                  <a:srgbClr val="7030A0"/>
                </a:solidFill>
                <a:latin typeface="微软雅黑" panose="020b0503020204020204" charset="-122"/>
                <a:ea typeface="微软雅黑" panose="020b0503020204020204" charset="-122"/>
              </a:rPr>
              <a:t>   </a:t>
            </a:r>
            <a:r>
              <a:rPr lang="en-US" altLang="zh-CN" sz="3200" b="1">
                <a:latin typeface="微软雅黑" panose="020b0503020204020204" charset="-122"/>
                <a:ea typeface="微软雅黑" panose="020b0503020204020204" charset="-122"/>
              </a:rPr>
              <a:t> </a:t>
            </a:r>
            <a:r>
              <a:rPr lang="zh-CN" altLang="zh-CN" sz="3200" b="1">
                <a:latin typeface="微软雅黑" panose="020b0503020204020204" charset="-122"/>
                <a:ea typeface="微软雅黑" panose="020b0503020204020204" charset="-122"/>
              </a:rPr>
              <a:t>首先要找到体现社会环境的词句。</a:t>
            </a:r>
            <a:endParaRPr lang="zh-CN" altLang="zh-CN" sz="3200" b="1">
              <a:solidFill>
                <a:srgbClr val="7030A0"/>
              </a:solidFill>
              <a:latin typeface="微软雅黑" panose="020b0503020204020204" charset="-122"/>
              <a:ea typeface="微软雅黑" panose="020b0503020204020204" charset="-122"/>
            </a:endParaRPr>
          </a:p>
          <a:p>
            <a:pPr lvl="0">
              <a:lnSpc>
                <a:spcPct val="150000"/>
              </a:lnSpc>
            </a:pPr>
            <a:r>
              <a:rPr lang="zh-CN" altLang="zh-CN" sz="3200" b="1">
                <a:solidFill>
                  <a:srgbClr val="7030A0"/>
                </a:solidFill>
                <a:latin typeface="微软雅黑" panose="020b0503020204020204" charset="-122"/>
                <a:ea typeface="微软雅黑" panose="020b0503020204020204" charset="-122"/>
              </a:rPr>
              <a:t>    社会环境描写文字不像自然环境描写文字那样集中，像</a:t>
            </a:r>
            <a:r>
              <a:rPr lang="en-US" altLang="zh-CN" sz="3200" b="1">
                <a:solidFill>
                  <a:srgbClr val="7030A0"/>
                </a:solidFill>
                <a:latin typeface="微软雅黑" panose="020b0503020204020204" charset="-122"/>
                <a:ea typeface="微软雅黑" panose="020b0503020204020204" charset="-122"/>
              </a:rPr>
              <a:t>“</a:t>
            </a:r>
            <a:r>
              <a:rPr lang="zh-CN" altLang="zh-CN" sz="3200" b="1">
                <a:solidFill>
                  <a:srgbClr val="7030A0"/>
                </a:solidFill>
                <a:latin typeface="微软雅黑" panose="020b0503020204020204" charset="-122"/>
                <a:ea typeface="微软雅黑" panose="020b0503020204020204" charset="-122"/>
              </a:rPr>
              <a:t>软环境</a:t>
            </a:r>
            <a:r>
              <a:rPr lang="en-US" altLang="zh-CN" sz="3200" b="1">
                <a:solidFill>
                  <a:srgbClr val="7030A0"/>
                </a:solidFill>
                <a:latin typeface="微软雅黑" panose="020b0503020204020204" charset="-122"/>
                <a:ea typeface="微软雅黑" panose="020b0503020204020204" charset="-122"/>
              </a:rPr>
              <a:t>”</a:t>
            </a:r>
            <a:r>
              <a:rPr lang="zh-CN" altLang="zh-CN" sz="3200" b="1">
                <a:solidFill>
                  <a:srgbClr val="7030A0"/>
                </a:solidFill>
                <a:latin typeface="微软雅黑" panose="020b0503020204020204" charset="-122"/>
                <a:ea typeface="微软雅黑" panose="020b0503020204020204" charset="-122"/>
              </a:rPr>
              <a:t>文字是</a:t>
            </a:r>
            <a:r>
              <a:rPr lang="zh-CN" altLang="zh-CN" sz="3200" b="1">
                <a:latin typeface="微软雅黑" panose="020b0503020204020204" charset="-122"/>
                <a:ea typeface="微软雅黑" panose="020b0503020204020204" charset="-122"/>
              </a:rPr>
              <a:t>渗透于字里行间</a:t>
            </a:r>
            <a:r>
              <a:rPr lang="zh-CN" altLang="zh-CN" sz="3200" b="1">
                <a:solidFill>
                  <a:srgbClr val="7030A0"/>
                </a:solidFill>
                <a:latin typeface="微软雅黑" panose="020b0503020204020204" charset="-122"/>
                <a:ea typeface="微软雅黑" panose="020b0503020204020204" charset="-122"/>
              </a:rPr>
              <a:t>的，阅读时要注意捕捉并整理相关信息。</a:t>
            </a:r>
            <a:endParaRPr lang="en-US" altLang="zh-CN" sz="3200" b="1">
              <a:solidFill>
                <a:srgbClr val="7030A0"/>
              </a:solidFill>
              <a:latin typeface="微软雅黑" panose="020b0503020204020204" charset="-122"/>
              <a:ea typeface="微软雅黑" panose="020b0503020204020204" charset="-122"/>
            </a:endParaRPr>
          </a:p>
          <a:p>
            <a:pPr lvl="0">
              <a:lnSpc>
                <a:spcPct val="150000"/>
              </a:lnSpc>
            </a:pPr>
            <a:r>
              <a:rPr lang="en-US" altLang="zh-CN" sz="3200" b="1">
                <a:solidFill>
                  <a:srgbClr val="7030A0"/>
                </a:solidFill>
                <a:latin typeface="微软雅黑" panose="020b0503020204020204" charset="-122"/>
                <a:ea typeface="微软雅黑" panose="020b0503020204020204" charset="-122"/>
              </a:rPr>
              <a:t>    </a:t>
            </a:r>
            <a:r>
              <a:rPr lang="zh-CN" altLang="zh-CN" sz="3200" b="1">
                <a:solidFill>
                  <a:srgbClr val="7030A0"/>
                </a:solidFill>
                <a:latin typeface="微软雅黑" panose="020b0503020204020204" charset="-122"/>
                <a:ea typeface="微软雅黑" panose="020b0503020204020204" charset="-122"/>
              </a:rPr>
              <a:t>然后，</a:t>
            </a:r>
            <a:r>
              <a:rPr lang="zh-CN" altLang="zh-CN" sz="3200" b="1">
                <a:latin typeface="微软雅黑" panose="020b0503020204020204" charset="-122"/>
                <a:ea typeface="微软雅黑" panose="020b0503020204020204" charset="-122"/>
              </a:rPr>
              <a:t>多角度思考</a:t>
            </a:r>
            <a:r>
              <a:rPr lang="zh-CN" altLang="zh-CN" sz="3200" b="1">
                <a:solidFill>
                  <a:srgbClr val="7030A0"/>
                </a:solidFill>
                <a:latin typeface="微软雅黑" panose="020b0503020204020204" charset="-122"/>
                <a:ea typeface="微软雅黑" panose="020b0503020204020204" charset="-122"/>
              </a:rPr>
              <a:t>社会环境特点。</a:t>
            </a:r>
            <a:endParaRPr lang="zh-CN" altLang="zh-CN" sz="3200" b="1">
              <a:solidFill>
                <a:srgbClr val="7030A0"/>
              </a:solidFill>
              <a:latin typeface="微软雅黑" panose="020b0503020204020204" charset="-122"/>
              <a:ea typeface="微软雅黑" panose="020b0503020204020204" charset="-122"/>
            </a:endParaRPr>
          </a:p>
          <a:p>
            <a:pPr lvl="0"/>
            <a:endParaRPr lang="zh-CN" altLang="zh-CN" sz="3600">
              <a:solidFill>
                <a:srgbClr val="7030A0"/>
              </a:solidFill>
              <a:latin typeface="微软雅黑" panose="020b0503020204020204" charset="-122"/>
              <a:ea typeface="微软雅黑" panose="020b0503020204020204" charset="-122"/>
            </a:endParaRPr>
          </a:p>
          <a:p>
            <a:pPr lvl="0"/>
            <a:endParaRPr lang="zh-CN" altLang="zh-CN" sz="3600">
              <a:solidFill>
                <a:srgbClr val="7030A0"/>
              </a:solidFill>
              <a:latin typeface="微软雅黑" panose="020b0503020204020204" charset="-122"/>
              <a:ea typeface="微软雅黑" panose="020b0503020204020204" charset="-122"/>
            </a:endParaRPr>
          </a:p>
        </p:txBody>
      </p:sp>
      <p:sp>
        <p:nvSpPr>
          <p:cNvPr id="167939" name="标题 1"/>
          <p:cNvSpPr/>
          <p:nvPr/>
        </p:nvSpPr>
        <p:spPr>
          <a:xfrm rot="10800000" flipV="1">
            <a:off x="234950" y="1528762"/>
            <a:ext cx="701675" cy="4156075"/>
          </a:xfrm>
          <a:prstGeom prst="rect">
            <a:avLst/>
          </a:prstGeom>
          <a:noFill/>
          <a:ln>
            <a:noFill/>
            <a:miter lim="800000"/>
          </a:ln>
        </p:spPr>
        <p:txBody>
          <a:bodyPr wrap="square" lIns="0" tIns="0" rIns="0" bIns="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zh-CN" altLang="zh-CN" sz="3200" b="1">
                <a:solidFill>
                  <a:srgbClr val="7030A0"/>
                </a:solidFill>
                <a:latin typeface="微软雅黑" panose="020b0503020204020204" charset="-122"/>
                <a:ea typeface="微软雅黑" panose="020b0503020204020204" charset="-122"/>
                <a:sym typeface="等线" panose="02010600030101010101" charset="-122"/>
              </a:rPr>
              <a:t>概括社会环境特点</a:t>
            </a:r>
            <a:endParaRPr lang="zh-CN" altLang="zh-CN" sz="3200" b="1">
              <a:solidFill>
                <a:srgbClr val="7030A0"/>
              </a:solidFill>
              <a:latin typeface="微软雅黑" panose="020b0503020204020204" charset="-122"/>
              <a:ea typeface="微软雅黑" panose="020b0503020204020204" charset="-122"/>
              <a:sym typeface="等线" panose="02010600030101010101" charset="-122"/>
            </a:endParaRP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8961" name="文本框 2"/>
          <p:cNvSpPr/>
          <p:nvPr/>
        </p:nvSpPr>
        <p:spPr>
          <a:xfrm>
            <a:off x="1263650" y="193675"/>
            <a:ext cx="8505825" cy="141446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nSpc>
                <a:spcPct val="150000"/>
              </a:lnSpc>
            </a:pPr>
            <a:r>
              <a:rPr lang="zh-CN" altLang="zh-CN" sz="2400" b="1">
                <a:solidFill>
                  <a:srgbClr val="0070C0"/>
                </a:solidFill>
                <a:latin typeface="微软雅黑" panose="020b0503020204020204" charset="-122"/>
                <a:ea typeface="微软雅黑" panose="020b0503020204020204" charset="-122"/>
              </a:rPr>
              <a:t>多角度思考社会环境特点</a:t>
            </a:r>
            <a:endParaRPr lang="zh-CN" altLang="zh-CN" sz="2400" b="1">
              <a:solidFill>
                <a:srgbClr val="0070C0"/>
              </a:solidFill>
              <a:latin typeface="微软雅黑" panose="020b0503020204020204" charset="-122"/>
              <a:ea typeface="微软雅黑" panose="020b0503020204020204" charset="-122"/>
            </a:endParaRPr>
          </a:p>
          <a:p>
            <a:pPr lvl="0"/>
            <a:endParaRPr lang="zh-CN" altLang="zh-CN" sz="3200" b="1">
              <a:latin typeface="微软雅黑" panose="020b0503020204020204" charset="-122"/>
              <a:ea typeface="微软雅黑" panose="020b0503020204020204" charset="-122"/>
            </a:endParaRPr>
          </a:p>
          <a:p>
            <a:pPr lvl="0"/>
            <a:endParaRPr lang="zh-CN" altLang="en-US" b="1">
              <a:latin typeface="微软雅黑" panose="020b0503020204020204" charset="-122"/>
              <a:ea typeface="微软雅黑" panose="020b0503020204020204" charset="-122"/>
            </a:endParaRPr>
          </a:p>
        </p:txBody>
      </p:sp>
      <p:graphicFrame>
        <p:nvGraphicFramePr>
          <p:cNvPr id="168962" name="表格 3"/>
          <p:cNvGraphicFramePr>
            <a:graphicFrameLocks noGrp="1"/>
          </p:cNvGraphicFramePr>
          <p:nvPr>
            <p:custDataLst>
              <p:tags r:id="rId3"/>
            </p:custDataLst>
          </p:nvPr>
        </p:nvGraphicFramePr>
        <p:xfrm>
          <a:off x="1263650" y="996950"/>
          <a:ext cx="10726738" cy="5738811"/>
        </p:xfrm>
        <a:graphic>
          <a:graphicData uri="http://schemas.openxmlformats.org/drawingml/2006/table">
            <a:tbl>
              <a:tblPr/>
              <a:tblGrid>
                <a:gridCol w="2332038"/>
                <a:gridCol w="8394700"/>
              </a:tblGrid>
              <a:tr h="774700">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lgn="ctr">
                        <a:spcAft>
                          <a:spcPct val="0"/>
                        </a:spcAft>
                        <a:tabLst>
                          <a:tab pos="1350645"/>
                          <a:tab pos="2609850"/>
                        </a:tabLst>
                      </a:pP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时</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的角度</a:t>
                      </a:r>
                      <a:endParaRPr lang="zh-CN" altLang="zh-CN" sz="2000" b="1">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DAE3F3"/>
                    </a:solid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spcAft>
                          <a:spcPct val="0"/>
                        </a:spcAft>
                        <a:tabLst>
                          <a:tab pos="1350645"/>
                          <a:tab pos="2609850"/>
                        </a:tabLst>
                      </a:pP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时</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泛指时间，具体指</a:t>
                      </a:r>
                      <a:r>
                        <a:rPr lang="zh-CN" altLang="zh-CN" sz="2000" b="1">
                          <a:solidFill>
                            <a:srgbClr val="FF0000"/>
                          </a:solidFill>
                          <a:latin typeface="微软雅黑" panose="020b0503020204020204" charset="-122"/>
                          <a:ea typeface="微软雅黑" panose="020b0503020204020204" charset="-122"/>
                        </a:rPr>
                        <a:t>时代背景、写作时间</a:t>
                      </a:r>
                      <a:r>
                        <a:rPr lang="zh-CN" altLang="zh-CN" sz="2000" b="1">
                          <a:latin typeface="微软雅黑" panose="020b0503020204020204" charset="-122"/>
                          <a:ea typeface="微软雅黑" panose="020b0503020204020204" charset="-122"/>
                        </a:rPr>
                        <a:t>，比如</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抗战时期”。 </a:t>
                      </a:r>
                      <a:endParaRPr lang="zh-CN" altLang="zh-CN" sz="2000" b="1">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12700">
                      <a:solidFill>
                        <a:srgbClr val="FFFFFF"/>
                      </a:solidFill>
                      <a:miter lim="800000"/>
                    </a:lnT>
                    <a:lnB w="38100">
                      <a:solidFill>
                        <a:srgbClr val="FFFFFF"/>
                      </a:solidFill>
                      <a:miter lim="800000"/>
                    </a:lnB>
                    <a:solidFill>
                      <a:srgbClr val="DAE3F3"/>
                    </a:solidFill>
                  </a:tcPr>
                </a:tc>
              </a:tr>
              <a:tr h="773112">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lgn="ctr">
                        <a:spcAft>
                          <a:spcPct val="0"/>
                        </a:spcAft>
                        <a:tabLst>
                          <a:tab pos="1350645"/>
                          <a:tab pos="2609850"/>
                        </a:tabLst>
                      </a:pP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地</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的角度</a:t>
                      </a:r>
                      <a:endParaRPr lang="zh-CN" altLang="zh-CN" sz="2000" b="1">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chemeClr val="bg1"/>
                    </a:solid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spcAft>
                          <a:spcPct val="0"/>
                        </a:spcAft>
                        <a:tabLst>
                          <a:tab pos="1350645"/>
                          <a:tab pos="2609850"/>
                        </a:tabLst>
                      </a:pP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地</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泛指地点，具体指</a:t>
                      </a:r>
                      <a:r>
                        <a:rPr lang="en-US" altLang="zh-CN" sz="2000" b="1">
                          <a:solidFill>
                            <a:srgbClr val="FF0000"/>
                          </a:solidFill>
                          <a:latin typeface="微软雅黑" panose="020b0503020204020204" charset="-122"/>
                          <a:ea typeface="微软雅黑" panose="020b0503020204020204" charset="-122"/>
                        </a:rPr>
                        <a:t>“</a:t>
                      </a:r>
                      <a:r>
                        <a:rPr lang="zh-CN" altLang="zh-CN" sz="2000" b="1">
                          <a:solidFill>
                            <a:srgbClr val="FF0000"/>
                          </a:solidFill>
                          <a:latin typeface="微软雅黑" panose="020b0503020204020204" charset="-122"/>
                          <a:ea typeface="微软雅黑" panose="020b0503020204020204" charset="-122"/>
                        </a:rPr>
                        <a:t>场所</a:t>
                      </a:r>
                      <a:r>
                        <a:rPr lang="en-US" altLang="zh-CN" sz="2000" b="1">
                          <a:solidFill>
                            <a:srgbClr val="FF0000"/>
                          </a:solidFill>
                          <a:latin typeface="微软雅黑" panose="020b0503020204020204" charset="-122"/>
                          <a:ea typeface="微软雅黑" panose="020b0503020204020204" charset="-122"/>
                        </a:rPr>
                        <a:t>”“</a:t>
                      </a:r>
                      <a:r>
                        <a:rPr lang="zh-CN" altLang="zh-CN" sz="2000" b="1">
                          <a:solidFill>
                            <a:srgbClr val="FF0000"/>
                          </a:solidFill>
                          <a:latin typeface="微软雅黑" panose="020b0503020204020204" charset="-122"/>
                          <a:ea typeface="微软雅黑" panose="020b0503020204020204" charset="-122"/>
                        </a:rPr>
                        <a:t>场合</a:t>
                      </a:r>
                      <a:r>
                        <a:rPr lang="en-US" altLang="zh-CN" sz="2000" b="1">
                          <a:solidFill>
                            <a:srgbClr val="FF0000"/>
                          </a:solidFill>
                          <a:latin typeface="微软雅黑" panose="020b0503020204020204" charset="-122"/>
                          <a:ea typeface="微软雅黑" panose="020b0503020204020204" charset="-122"/>
                        </a:rPr>
                        <a:t>”“</a:t>
                      </a:r>
                      <a:r>
                        <a:rPr lang="zh-CN" altLang="zh-CN" sz="2000" b="1">
                          <a:solidFill>
                            <a:srgbClr val="FF0000"/>
                          </a:solidFill>
                          <a:latin typeface="微软雅黑" panose="020b0503020204020204" charset="-122"/>
                          <a:ea typeface="微软雅黑" panose="020b0503020204020204" charset="-122"/>
                        </a:rPr>
                        <a:t>地域</a:t>
                      </a:r>
                      <a:r>
                        <a:rPr lang="en-US" altLang="zh-CN" sz="2000" b="1">
                          <a:solidFill>
                            <a:srgbClr val="FF0000"/>
                          </a:solidFill>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等，看看它们呈现出怎样的特点。</a:t>
                      </a:r>
                      <a:endParaRPr lang="zh-CN" altLang="zh-CN" sz="2000" b="1">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38100">
                      <a:solidFill>
                        <a:srgbClr val="FFFFFF"/>
                      </a:solidFill>
                      <a:miter lim="800000"/>
                    </a:lnT>
                    <a:lnB w="12700">
                      <a:solidFill>
                        <a:srgbClr val="FFFFFF"/>
                      </a:solidFill>
                      <a:miter lim="800000"/>
                    </a:lnB>
                    <a:solidFill>
                      <a:schemeClr val="bg1"/>
                    </a:solidFill>
                  </a:tcPr>
                </a:tc>
              </a:tr>
              <a:tr h="1541462">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lgn="ctr">
                        <a:spcAft>
                          <a:spcPct val="0"/>
                        </a:spcAft>
                        <a:tabLst>
                          <a:tab pos="1350645"/>
                          <a:tab pos="2609850"/>
                        </a:tabLst>
                      </a:pP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人</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的角度</a:t>
                      </a:r>
                      <a:endParaRPr lang="zh-CN" altLang="zh-CN" sz="2000" b="1">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AE3F3"/>
                    </a:solid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spcAft>
                          <a:spcPct val="0"/>
                        </a:spcAft>
                        <a:tabLst>
                          <a:tab pos="1350645"/>
                          <a:tab pos="2609850"/>
                        </a:tabLst>
                      </a:pP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人</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指人物，主要指从</a:t>
                      </a:r>
                      <a:r>
                        <a:rPr lang="zh-CN" altLang="zh-CN" sz="2000" b="1">
                          <a:solidFill>
                            <a:srgbClr val="FF0000"/>
                          </a:solidFill>
                          <a:latin typeface="微软雅黑" panose="020b0503020204020204" charset="-122"/>
                          <a:ea typeface="微软雅黑" panose="020b0503020204020204" charset="-122"/>
                        </a:rPr>
                        <a:t>人与人之间的关系</a:t>
                      </a:r>
                      <a:r>
                        <a:rPr lang="en-US" altLang="zh-CN" sz="2000" b="1">
                          <a:solidFill>
                            <a:srgbClr val="FF0000"/>
                          </a:solidFill>
                          <a:latin typeface="微软雅黑" panose="020b0503020204020204" charset="-122"/>
                          <a:ea typeface="微软雅黑" panose="020b0503020204020204" charset="-122"/>
                        </a:rPr>
                        <a:t>(</a:t>
                      </a:r>
                      <a:r>
                        <a:rPr lang="zh-CN" altLang="zh-CN" sz="2000" b="1">
                          <a:solidFill>
                            <a:srgbClr val="FF0000"/>
                          </a:solidFill>
                          <a:latin typeface="微软雅黑" panose="020b0503020204020204" charset="-122"/>
                          <a:ea typeface="微软雅黑" panose="020b0503020204020204" charset="-122"/>
                        </a:rPr>
                        <a:t>团结友善</a:t>
                      </a:r>
                      <a:r>
                        <a:rPr lang="en-US" altLang="zh-CN" sz="2000" b="1">
                          <a:solidFill>
                            <a:srgbClr val="FF0000"/>
                          </a:solidFill>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等角度分析。人际关系是十分重要而十分虚化的社会环境，通过理清人物之间的交往，判断人际关系是友善的还是紧张冷漠的，等等。“人”也可扩大为</a:t>
                      </a:r>
                      <a:r>
                        <a:rPr lang="zh-CN" altLang="zh-CN" sz="2000" b="1">
                          <a:solidFill>
                            <a:srgbClr val="FF0000"/>
                          </a:solidFill>
                          <a:latin typeface="微软雅黑" panose="020b0503020204020204" charset="-122"/>
                          <a:ea typeface="微软雅黑" panose="020b0503020204020204" charset="-122"/>
                        </a:rPr>
                        <a:t>风俗习惯</a:t>
                      </a:r>
                      <a:r>
                        <a:rPr lang="zh-CN" altLang="zh-CN" sz="2000" b="1">
                          <a:latin typeface="微软雅黑" panose="020b0503020204020204" charset="-122"/>
                          <a:ea typeface="微软雅黑" panose="020b0503020204020204" charset="-122"/>
                        </a:rPr>
                        <a:t>等。</a:t>
                      </a:r>
                      <a:endParaRPr lang="zh-CN" altLang="zh-CN" sz="2000" b="1">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AE3F3"/>
                    </a:solidFill>
                  </a:tcPr>
                </a:tc>
              </a:tr>
              <a:tr h="1160462">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lgn="ctr">
                        <a:spcAft>
                          <a:spcPct val="0"/>
                        </a:spcAft>
                        <a:tabLst>
                          <a:tab pos="1350645"/>
                          <a:tab pos="2609850"/>
                        </a:tabLst>
                      </a:pP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事</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的角度</a:t>
                      </a:r>
                      <a:endParaRPr lang="zh-CN" altLang="zh-CN" sz="2000" b="1">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chemeClr val="bg1"/>
                    </a:solid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spcAft>
                          <a:spcPct val="0"/>
                        </a:spcAft>
                        <a:tabLst>
                          <a:tab pos="1350645"/>
                          <a:tab pos="2609850"/>
                        </a:tabLst>
                      </a:pP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事</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指事件、情节，主要指</a:t>
                      </a:r>
                      <a:r>
                        <a:rPr lang="zh-CN" altLang="zh-CN" sz="2000" b="1">
                          <a:solidFill>
                            <a:srgbClr val="FF0000"/>
                          </a:solidFill>
                          <a:latin typeface="微软雅黑" panose="020b0503020204020204" charset="-122"/>
                          <a:ea typeface="微软雅黑" panose="020b0503020204020204" charset="-122"/>
                        </a:rPr>
                        <a:t>从情节发展过程中、生活工作的状态中表现出来的社会因素</a:t>
                      </a:r>
                      <a:r>
                        <a:rPr lang="zh-CN" altLang="zh-CN" sz="2000" b="1">
                          <a:latin typeface="微软雅黑" panose="020b0503020204020204" charset="-122"/>
                          <a:ea typeface="微软雅黑" panose="020b0503020204020204" charset="-122"/>
                        </a:rPr>
                        <a:t>，比如“商品经济大潮”“竞争激烈”等。</a:t>
                      </a:r>
                      <a:endParaRPr lang="zh-CN" altLang="zh-CN" sz="2000" b="1">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chemeClr val="bg1"/>
                    </a:solidFill>
                  </a:tcPr>
                </a:tc>
              </a:tr>
              <a:tr h="774700">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lgn="ctr">
                        <a:spcAft>
                          <a:spcPct val="0"/>
                        </a:spcAft>
                        <a:tabLst>
                          <a:tab pos="1350645"/>
                          <a:tab pos="2609850"/>
                        </a:tabLst>
                      </a:pP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物</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的角度</a:t>
                      </a:r>
                      <a:endParaRPr lang="zh-CN" altLang="zh-CN" sz="2000" b="1">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AE3F3"/>
                    </a:solid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spcAft>
                          <a:spcPct val="0"/>
                        </a:spcAft>
                        <a:tabLst>
                          <a:tab pos="1350645"/>
                          <a:tab pos="2609850"/>
                        </a:tabLst>
                      </a:pPr>
                      <a:r>
                        <a:rPr lang="zh-CN" altLang="zh-CN" sz="2000" b="1">
                          <a:latin typeface="微软雅黑" panose="020b0503020204020204" charset="-122"/>
                          <a:ea typeface="微软雅黑" panose="020b0503020204020204" charset="-122"/>
                        </a:rPr>
                        <a:t>主要指</a:t>
                      </a:r>
                      <a:r>
                        <a:rPr lang="zh-CN" altLang="zh-CN" sz="2000" b="1">
                          <a:solidFill>
                            <a:srgbClr val="FF0000"/>
                          </a:solidFill>
                          <a:latin typeface="微软雅黑" panose="020b0503020204020204" charset="-122"/>
                          <a:ea typeface="微软雅黑" panose="020b0503020204020204" charset="-122"/>
                        </a:rPr>
                        <a:t>建筑物的特点，还有一些独具时代或地域色彩的器物、摆设等。</a:t>
                      </a:r>
                      <a:endParaRPr lang="zh-CN" altLang="zh-CN" sz="2000" b="1">
                        <a:solidFill>
                          <a:srgbClr val="FF0000"/>
                        </a:solidFill>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rgbClr val="DAE3F3"/>
                    </a:solidFill>
                  </a:tcPr>
                </a:tc>
              </a:tr>
              <a:tr h="714375">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lgn="ctr">
                        <a:spcAft>
                          <a:spcPct val="0"/>
                        </a:spcAft>
                        <a:tabLst>
                          <a:tab pos="1350645"/>
                          <a:tab pos="2609850"/>
                        </a:tabLst>
                      </a:pP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俗</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的角度</a:t>
                      </a:r>
                      <a:endParaRPr lang="zh-CN" altLang="zh-CN" sz="2000" b="1">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chemeClr val="bg1"/>
                    </a:solid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0">
                        <a:spcAft>
                          <a:spcPct val="0"/>
                        </a:spcAft>
                        <a:tabLst>
                          <a:tab pos="1350645"/>
                          <a:tab pos="2609850"/>
                        </a:tabLst>
                      </a:pPr>
                      <a:r>
                        <a:rPr lang="zh-CN" altLang="zh-CN" sz="2000" b="1">
                          <a:latin typeface="微软雅黑" panose="020b0503020204020204" charset="-122"/>
                          <a:ea typeface="微软雅黑" panose="020b0503020204020204" charset="-122"/>
                        </a:rPr>
                        <a:t>指</a:t>
                      </a:r>
                      <a:r>
                        <a:rPr lang="zh-CN" altLang="zh-CN" sz="2000" b="1">
                          <a:solidFill>
                            <a:srgbClr val="FF0000"/>
                          </a:solidFill>
                          <a:latin typeface="微软雅黑" panose="020b0503020204020204" charset="-122"/>
                          <a:ea typeface="微软雅黑" panose="020b0503020204020204" charset="-122"/>
                        </a:rPr>
                        <a:t>社会风气、风俗习惯、思想观念</a:t>
                      </a:r>
                      <a:r>
                        <a:rPr lang="zh-CN" altLang="zh-CN" sz="2000" b="1">
                          <a:latin typeface="微软雅黑" panose="020b0503020204020204" charset="-122"/>
                          <a:ea typeface="微软雅黑" panose="020b0503020204020204" charset="-122"/>
                        </a:rPr>
                        <a:t>等</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软</a:t>
                      </a:r>
                      <a:r>
                        <a:rPr lang="en-US" altLang="zh-CN" sz="2000" b="1">
                          <a:latin typeface="微软雅黑" panose="020b0503020204020204" charset="-122"/>
                          <a:ea typeface="微软雅黑" panose="020b0503020204020204" charset="-122"/>
                        </a:rPr>
                        <a:t>”</a:t>
                      </a:r>
                      <a:r>
                        <a:rPr lang="zh-CN" altLang="zh-CN" sz="2000" b="1">
                          <a:latin typeface="微软雅黑" panose="020b0503020204020204" charset="-122"/>
                          <a:ea typeface="微软雅黑" panose="020b0503020204020204" charset="-122"/>
                        </a:rPr>
                        <a:t>环境特征。</a:t>
                      </a:r>
                      <a:endParaRPr lang="zh-CN" altLang="zh-CN" sz="2000" b="1">
                        <a:latin typeface="微软雅黑" panose="020b0503020204020204" charset="-122"/>
                        <a:ea typeface="微软雅黑" panose="020b0503020204020204" charset="-122"/>
                      </a:endParaRPr>
                    </a:p>
                  </a:txBody>
                  <a:tcPr marL="68580" marR="68580" marT="0" marB="0" anchor="ctr">
                    <a:lnL w="12700">
                      <a:solidFill>
                        <a:srgbClr val="FFFFFF"/>
                      </a:solidFill>
                      <a:miter lim="800000"/>
                    </a:lnL>
                    <a:lnR w="12700">
                      <a:solidFill>
                        <a:srgbClr val="FFFFFF"/>
                      </a:solidFill>
                      <a:miter lim="800000"/>
                    </a:lnR>
                    <a:lnT w="12700">
                      <a:solidFill>
                        <a:srgbClr val="FFFFFF"/>
                      </a:solidFill>
                      <a:miter lim="800000"/>
                    </a:lnT>
                    <a:lnB w="12700">
                      <a:solidFill>
                        <a:srgbClr val="FFFFFF"/>
                      </a:solidFill>
                      <a:miter lim="800000"/>
                    </a:lnB>
                    <a:solidFill>
                      <a:schemeClr val="bg1"/>
                    </a:solidFill>
                  </a:tcPr>
                </a:tc>
              </a:tr>
            </a:tbl>
          </a:graphicData>
        </a:graphic>
      </p:graphicFrame>
      <p:sp>
        <p:nvSpPr>
          <p:cNvPr id="168986" name="标题 1"/>
          <p:cNvSpPr/>
          <p:nvPr/>
        </p:nvSpPr>
        <p:spPr>
          <a:xfrm rot="10800000" flipV="1">
            <a:off x="234950" y="1528762"/>
            <a:ext cx="701675" cy="4156075"/>
          </a:xfrm>
          <a:prstGeom prst="rect">
            <a:avLst/>
          </a:prstGeom>
          <a:noFill/>
          <a:ln>
            <a:noFill/>
            <a:miter lim="800000"/>
          </a:ln>
        </p:spPr>
        <p:txBody>
          <a:bodyPr wrap="square" lIns="0" tIns="0" rIns="0" bIns="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zh-CN" altLang="zh-CN" sz="3200" b="1">
                <a:solidFill>
                  <a:srgbClr val="7030A0"/>
                </a:solidFill>
                <a:latin typeface="微软雅黑" panose="020b0503020204020204" charset="-122"/>
                <a:ea typeface="微软雅黑" panose="020b0503020204020204" charset="-122"/>
                <a:sym typeface="等线" panose="02010600030101010101" charset="-122"/>
              </a:rPr>
              <a:t>概括社会环境特点</a:t>
            </a:r>
            <a:endParaRPr lang="zh-CN" altLang="zh-CN" sz="3200" b="1">
              <a:solidFill>
                <a:srgbClr val="7030A0"/>
              </a:solidFill>
              <a:latin typeface="微软雅黑" panose="020b0503020204020204" charset="-122"/>
              <a:ea typeface="微软雅黑" panose="020b0503020204020204" charset="-122"/>
              <a:sym typeface="等线" panose="02010600030101010101" charset="-122"/>
            </a:endParaRPr>
          </a:p>
        </p:txBody>
      </p:sp>
    </p:spTree>
    <p:custDataLst>
      <p:tags r:id="rId4"/>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19100" y="364490"/>
            <a:ext cx="7697470" cy="6739255"/>
          </a:xfrm>
          <a:prstGeom prst="rect">
            <a:avLst/>
          </a:prstGeom>
        </p:spPr>
        <p:txBody>
          <a:bodyPr wrap="square">
            <a:spAutoFit/>
          </a:bodyPr>
          <a:lstStyle/>
          <a:p>
            <a:pPr algn="ctr">
              <a:lnSpc>
                <a:spcPct val="150000"/>
              </a:lnSpc>
              <a:spcAft>
                <a:spcPct val="0"/>
              </a:spcAft>
              <a:tabLst>
                <a:tab pos="2250440"/>
              </a:tabLst>
            </a:pPr>
            <a:r>
              <a:rPr lang="zh-CN" altLang="zh-CN" sz="2800" b="1" kern="100">
                <a:solidFill>
                  <a:srgbClr val="C00000"/>
                </a:solidFill>
                <a:latin typeface="黑体" panose="02010609060101010101" charset="-122"/>
                <a:ea typeface="黑体" panose="02010609060101010101" charset="-122"/>
                <a:cs typeface="黑体" panose="02010609060101010101" charset="-122"/>
              </a:rPr>
              <a:t>类题延练</a:t>
            </a:r>
            <a:endParaRPr lang="zh-CN" altLang="zh-CN" sz="1050" b="1" kern="100">
              <a:solidFill>
                <a:srgbClr val="C00000"/>
              </a:solidFill>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rPr>
              <a:t>一个地方只要历史长了，就会产生些离奇的故事。</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r>
              <a:rPr lang="zh-CN" altLang="zh-CN" sz="2000" b="1" kern="100">
                <a:solidFill>
                  <a:srgbClr val="C00000"/>
                </a:solidFill>
                <a:latin typeface="黑体" panose="02010609060101010101" charset="-122"/>
                <a:ea typeface="黑体" panose="02010609060101010101" charset="-122"/>
                <a:cs typeface="黑体" panose="02010609060101010101" charset="-122"/>
              </a:rPr>
              <a:t>古城</a:t>
            </a:r>
            <a:r>
              <a:rPr lang="zh-CN" altLang="zh-CN" sz="2000" b="1" kern="100">
                <a:latin typeface="黑体" panose="02010609060101010101" charset="-122"/>
                <a:ea typeface="黑体" panose="02010609060101010101" charset="-122"/>
                <a:cs typeface="黑体" panose="02010609060101010101" charset="-122"/>
              </a:rPr>
              <a:t>就是这样一个地方。当你花费了比去欧洲还要多的时间，从大城市曲里拐弯地来到这里时，疲惫的身心会猛然因眼前远离现代文明的古奥而震颤：</a:t>
            </a:r>
            <a:r>
              <a:rPr lang="zh-CN" altLang="zh-CN" sz="2000" b="1" kern="100">
                <a:solidFill>
                  <a:srgbClr val="0070C0"/>
                </a:solidFill>
                <a:latin typeface="黑体" panose="02010609060101010101" charset="-122"/>
                <a:ea typeface="黑体" panose="02010609060101010101" charset="-122"/>
                <a:cs typeface="黑体" panose="02010609060101010101" charset="-122"/>
              </a:rPr>
              <a:t>唐宋格局、明清街院，这化石一样的小城里，似乎每一扇刻着秦琼尉迟恭的老木门后面，都有一个传承了五千年的大家族在繁衍生息</a:t>
            </a:r>
            <a:r>
              <a:rPr lang="en-US" altLang="zh-CN" sz="2000" b="1" kern="100">
                <a:solidFill>
                  <a:srgbClr val="0070C0"/>
                </a:solidFill>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而每一个迎面过来的人，他穿得越是普通，你越是不敢小瞧他，因为他的身上自然地洋溢着只有在这样的古城里生长的人才有的恬静和自信，哪怕他只是一个绱鞋掌钉的小皮匠。</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sym typeface="+mn-ea"/>
              </a:rPr>
              <a:t>沿袭着</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食不过午</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老规矩的，似乎只有传统小吃。但古城里曾经严格遵守另一种做生意</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时不过午</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老规矩的，却还有一个人，那就是东坛井的陈皮匠</a:t>
            </a:r>
            <a:r>
              <a:rPr lang="zh-CN" altLang="zh-CN" sz="2000" b="1" kern="100" smtClean="0">
                <a:latin typeface="黑体" panose="02010609060101010101" charset="-122"/>
                <a:ea typeface="黑体" panose="02010609060101010101" charset="-122"/>
                <a:cs typeface="黑体" panose="02010609060101010101" charset="-122"/>
                <a:sym typeface="+mn-ea"/>
              </a:rPr>
              <a:t>。</a:t>
            </a:r>
            <a:endParaRPr lang="zh-CN" altLang="zh-CN" sz="2000" b="1" kern="100" smtClean="0">
              <a:latin typeface="黑体" panose="02010609060101010101" charset="-122"/>
              <a:ea typeface="黑体" panose="02010609060101010101" charset="-122"/>
              <a:cs typeface="黑体" panose="02010609060101010101" charset="-122"/>
              <a:sym typeface="+mn-ea"/>
            </a:endParaRPr>
          </a:p>
          <a:p>
            <a:pPr indent="718185" algn="just">
              <a:lnSpc>
                <a:spcPct val="150000"/>
              </a:lnSpc>
              <a:spcAft>
                <a:spcPct val="0"/>
              </a:spcAft>
              <a:tabLst>
                <a:tab pos="2250440"/>
              </a:tabLst>
            </a:pPr>
            <a:r>
              <a:rPr lang="zh-CN" altLang="zh-CN" sz="2000" b="1" kern="100" smtClean="0">
                <a:latin typeface="黑体" panose="02010609060101010101" charset="-122"/>
                <a:ea typeface="黑体" panose="02010609060101010101" charset="-122"/>
                <a:cs typeface="黑体" panose="02010609060101010101" charset="-122"/>
                <a:sym typeface="+mn-ea"/>
              </a:rPr>
              <a:t> </a:t>
            </a:r>
            <a:r>
              <a:rPr lang="en-US" altLang="zh-CN" sz="2000" b="1" kern="100" smtClean="0">
                <a:latin typeface="黑体" panose="02010609060101010101" charset="-122"/>
                <a:ea typeface="黑体" panose="02010609060101010101" charset="-122"/>
                <a:cs typeface="黑体" panose="02010609060101010101" charset="-122"/>
                <a:sym typeface="+mn-ea"/>
              </a:rPr>
              <a:t>             (</a:t>
            </a:r>
            <a:r>
              <a:rPr lang="zh-CN" altLang="zh-CN" sz="2000" b="1" kern="100">
                <a:latin typeface="黑体" panose="02010609060101010101" charset="-122"/>
                <a:ea typeface="黑体" panose="02010609060101010101" charset="-122"/>
                <a:cs typeface="黑体" panose="02010609060101010101" charset="-122"/>
                <a:sym typeface="+mn-ea"/>
              </a:rPr>
              <a:t>节选自何晓《东坛井的陈皮匠》</a:t>
            </a:r>
            <a:r>
              <a:rPr lang="en-US" altLang="zh-CN" sz="2000" b="1" kern="100" smtClean="0">
                <a:latin typeface="黑体" panose="02010609060101010101" charset="-122"/>
                <a:ea typeface="黑体" panose="02010609060101010101" charset="-122"/>
                <a:cs typeface="黑体" panose="02010609060101010101" charset="-122"/>
                <a:sym typeface="+mn-ea"/>
              </a:rPr>
              <a:t>)</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endParaRPr lang="zh-CN" altLang="zh-CN" sz="2000" b="1" kern="100">
              <a:effectLst/>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3"/>
          <a:stretch>
            <a:fillRect/>
          </a:stretch>
        </p:blipFill>
        <p:spPr>
          <a:xfrm>
            <a:off x="8223250" y="1276350"/>
            <a:ext cx="3658235" cy="3810635"/>
          </a:xfrm>
          <a:prstGeom prst="rect">
            <a:avLst/>
          </a:prstGeom>
        </p:spPr>
      </p:pic>
    </p:spTree>
    <p:custDataLst>
      <p:tags r:id="rId4"/>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277350" y="335355"/>
            <a:ext cx="11447152" cy="645160"/>
          </a:xfrm>
          <a:prstGeom prst="rect">
            <a:avLst/>
          </a:prstGeom>
        </p:spPr>
        <p:txBody>
          <a:bodyPr wrap="square">
            <a:spAutoFit/>
          </a:bodyPr>
          <a:lstStyle/>
          <a:p>
            <a:pPr lvl="0" algn="just">
              <a:lnSpc>
                <a:spcPct val="150000"/>
              </a:lnSpc>
              <a:tabLst>
                <a:tab pos="2250440"/>
              </a:tabLst>
            </a:pPr>
            <a:r>
              <a:rPr lang="zh-CN" altLang="zh-CN" sz="2400" b="1" kern="100">
                <a:solidFill>
                  <a:prstClr val="black"/>
                </a:solidFill>
                <a:latin typeface="黑体" panose="02010609060101010101" charset="-122"/>
                <a:ea typeface="黑体" panose="02010609060101010101" charset="-122"/>
                <a:cs typeface="Times New Roman" panose="02020603050405020304" pitchFamily="18" charset="0"/>
              </a:rPr>
              <a:t>文中第二段的环境描写，突出了</a:t>
            </a:r>
            <a:r>
              <a:rPr lang="zh-CN" altLang="zh-CN" sz="2400" b="1" kern="100">
                <a:solidFill>
                  <a:srgbClr val="0070C0"/>
                </a:solidFill>
                <a:latin typeface="黑体" panose="02010609060101010101" charset="-122"/>
                <a:ea typeface="黑体" panose="02010609060101010101" charset="-122"/>
                <a:cs typeface="Times New Roman" panose="02020603050405020304" pitchFamily="18" charset="0"/>
              </a:rPr>
              <a:t>古城怎样的特点</a:t>
            </a:r>
            <a:r>
              <a:rPr lang="zh-CN" altLang="zh-CN" sz="2400" b="1" kern="100">
                <a:solidFill>
                  <a:prstClr val="black"/>
                </a:solidFill>
                <a:latin typeface="黑体" panose="02010609060101010101" charset="-122"/>
                <a:ea typeface="黑体" panose="02010609060101010101" charset="-122"/>
                <a:cs typeface="Times New Roman" panose="02020603050405020304" pitchFamily="18" charset="0"/>
              </a:rPr>
              <a:t>？这对塑造陈皮匠的</a:t>
            </a:r>
            <a:r>
              <a:rPr lang="zh-CN" altLang="zh-CN" sz="2400" b="1" kern="100">
                <a:solidFill>
                  <a:srgbClr val="C00000"/>
                </a:solidFill>
                <a:latin typeface="黑体" panose="02010609060101010101" charset="-122"/>
                <a:ea typeface="黑体" panose="02010609060101010101" charset="-122"/>
                <a:cs typeface="Times New Roman" panose="02020603050405020304" pitchFamily="18" charset="0"/>
              </a:rPr>
              <a:t>形象</a:t>
            </a:r>
            <a:r>
              <a:rPr lang="zh-CN" altLang="zh-CN" sz="2400" b="1" kern="100">
                <a:solidFill>
                  <a:prstClr val="black"/>
                </a:solidFill>
                <a:latin typeface="黑体" panose="02010609060101010101" charset="-122"/>
                <a:ea typeface="黑体" panose="02010609060101010101" charset="-122"/>
                <a:cs typeface="Times New Roman" panose="02020603050405020304" pitchFamily="18" charset="0"/>
              </a:rPr>
              <a:t>有何</a:t>
            </a:r>
            <a:r>
              <a:rPr lang="zh-CN" altLang="zh-CN" sz="2400" b="1" kern="100">
                <a:solidFill>
                  <a:srgbClr val="C00000"/>
                </a:solidFill>
                <a:latin typeface="黑体" panose="02010609060101010101" charset="-122"/>
                <a:ea typeface="黑体" panose="02010609060101010101" charset="-122"/>
                <a:cs typeface="Times New Roman" panose="02020603050405020304" pitchFamily="18" charset="0"/>
              </a:rPr>
              <a:t>作用</a:t>
            </a:r>
            <a:r>
              <a:rPr lang="zh-CN" altLang="zh-CN" sz="2400" b="1" kern="100">
                <a:solidFill>
                  <a:prstClr val="black"/>
                </a:solidFill>
                <a:latin typeface="黑体" panose="02010609060101010101" charset="-122"/>
                <a:ea typeface="黑体" panose="02010609060101010101" charset="-122"/>
                <a:cs typeface="Times New Roman" panose="02020603050405020304" pitchFamily="18" charset="0"/>
              </a:rPr>
              <a:t>？</a:t>
            </a:r>
            <a:endParaRPr lang="zh-CN" altLang="zh-CN" sz="2400" b="1" kern="100">
              <a:solidFill>
                <a:prstClr val="black"/>
              </a:solidFill>
              <a:latin typeface="黑体" panose="02010609060101010101" charset="-122"/>
              <a:ea typeface="黑体" panose="02010609060101010101" charset="-122"/>
              <a:cs typeface="Times New Roman" panose="02020603050405020304" pitchFamily="18" charset="0"/>
            </a:endParaRPr>
          </a:p>
        </p:txBody>
      </p:sp>
      <p:sp>
        <p:nvSpPr>
          <p:cNvPr id="3" name="矩形 2"/>
          <p:cNvSpPr/>
          <p:nvPr/>
        </p:nvSpPr>
        <p:spPr>
          <a:xfrm>
            <a:off x="6117374" y="1213912"/>
            <a:ext cx="5842823" cy="2861310"/>
          </a:xfrm>
          <a:prstGeom prst="rect">
            <a:avLst/>
          </a:prstGeom>
        </p:spPr>
        <p:txBody>
          <a:bodyPr wrap="square">
            <a:spAutoFit/>
          </a:bodyPr>
          <a:lstStyle/>
          <a:p>
            <a:pPr algn="ctr">
              <a:lnSpc>
                <a:spcPct val="150000"/>
              </a:lnSpc>
              <a:spcAft>
                <a:spcPct val="0"/>
              </a:spcAft>
              <a:tabLst>
                <a:tab pos="2250440"/>
              </a:tabLst>
            </a:pPr>
            <a:r>
              <a:rPr lang="zh-CN" altLang="zh-CN" sz="2400" b="1" kern="100">
                <a:solidFill>
                  <a:srgbClr val="0000FF"/>
                </a:solidFill>
                <a:latin typeface="黑体" panose="02010609060101010101" charset="-122"/>
                <a:ea typeface="黑体" panose="02010609060101010101" charset="-122"/>
                <a:cs typeface="黑体" panose="02010609060101010101" charset="-122"/>
              </a:rPr>
              <a:t>答案　</a:t>
            </a:r>
            <a:endParaRPr lang="zh-CN" altLang="zh-CN" sz="2400" b="1" kern="100">
              <a:solidFill>
                <a:srgbClr val="0000FF"/>
              </a:solidFill>
              <a:latin typeface="黑体" panose="02010609060101010101" charset="-122"/>
              <a:ea typeface="黑体" panose="02010609060101010101" charset="-122"/>
              <a:cs typeface="黑体" panose="02010609060101010101" charset="-122"/>
            </a:endParaRPr>
          </a:p>
          <a:p>
            <a:pPr algn="just">
              <a:lnSpc>
                <a:spcPct val="150000"/>
              </a:lnSpc>
              <a:spcAft>
                <a:spcPct val="0"/>
              </a:spcAft>
              <a:tabLst>
                <a:tab pos="2250440"/>
              </a:tabLst>
            </a:pPr>
            <a:r>
              <a:rPr lang="en-US" altLang="zh-CN" sz="2400" b="1" kern="100">
                <a:solidFill>
                  <a:srgbClr val="C00000"/>
                </a:solidFill>
                <a:latin typeface="黑体" panose="02010609060101010101" charset="-122"/>
                <a:ea typeface="黑体" panose="02010609060101010101" charset="-122"/>
                <a:cs typeface="黑体" panose="02010609060101010101" charset="-122"/>
              </a:rPr>
              <a:t>(1)</a:t>
            </a:r>
            <a:r>
              <a:rPr lang="zh-CN" altLang="zh-CN" sz="2400" b="1" kern="100">
                <a:solidFill>
                  <a:srgbClr val="C00000"/>
                </a:solidFill>
                <a:latin typeface="黑体" panose="02010609060101010101" charset="-122"/>
                <a:ea typeface="黑体" panose="02010609060101010101" charset="-122"/>
                <a:cs typeface="黑体" panose="02010609060101010101" charset="-122"/>
              </a:rPr>
              <a:t>突出了古城鲜明的中国</a:t>
            </a:r>
            <a:r>
              <a:rPr lang="zh-CN" altLang="zh-CN" sz="2400" b="1" kern="100">
                <a:solidFill>
                  <a:srgbClr val="0070C0"/>
                </a:solidFill>
                <a:latin typeface="黑体" panose="02010609060101010101" charset="-122"/>
                <a:ea typeface="黑体" panose="02010609060101010101" charset="-122"/>
                <a:cs typeface="黑体" panose="02010609060101010101" charset="-122"/>
              </a:rPr>
              <a:t>传统文化</a:t>
            </a:r>
            <a:r>
              <a:rPr lang="zh-CN" altLang="zh-CN" sz="2400" b="1" kern="100">
                <a:solidFill>
                  <a:srgbClr val="C00000"/>
                </a:solidFill>
                <a:latin typeface="黑体" panose="02010609060101010101" charset="-122"/>
                <a:ea typeface="黑体" panose="02010609060101010101" charset="-122"/>
                <a:cs typeface="黑体" panose="02010609060101010101" charset="-122"/>
              </a:rPr>
              <a:t>色彩和丰厚的</a:t>
            </a:r>
            <a:r>
              <a:rPr lang="zh-CN" altLang="zh-CN" sz="2400" b="1" kern="100">
                <a:solidFill>
                  <a:srgbClr val="0070C0"/>
                </a:solidFill>
                <a:latin typeface="黑体" panose="02010609060101010101" charset="-122"/>
                <a:ea typeface="黑体" panose="02010609060101010101" charset="-122"/>
                <a:cs typeface="黑体" panose="02010609060101010101" charset="-122"/>
              </a:rPr>
              <a:t>历史底蕴</a:t>
            </a:r>
            <a:r>
              <a:rPr lang="zh-CN" altLang="zh-CN" sz="2400" b="1" kern="100">
                <a:solidFill>
                  <a:srgbClr val="C00000"/>
                </a:solidFill>
                <a:latin typeface="黑体" panose="02010609060101010101" charset="-122"/>
                <a:ea typeface="黑体" panose="02010609060101010101" charset="-122"/>
                <a:cs typeface="黑体" panose="02010609060101010101" charset="-122"/>
              </a:rPr>
              <a:t>。</a:t>
            </a:r>
            <a:endParaRPr lang="zh-CN" altLang="zh-CN" sz="2400" b="1" kern="100">
              <a:latin typeface="黑体" panose="02010609060101010101" charset="-122"/>
              <a:ea typeface="黑体" panose="02010609060101010101" charset="-122"/>
              <a:cs typeface="黑体" panose="02010609060101010101" charset="-122"/>
            </a:endParaRPr>
          </a:p>
          <a:p>
            <a:pPr algn="just">
              <a:lnSpc>
                <a:spcPct val="150000"/>
              </a:lnSpc>
              <a:spcAft>
                <a:spcPct val="0"/>
              </a:spcAft>
              <a:tabLst>
                <a:tab pos="2250440"/>
              </a:tabLst>
            </a:pPr>
            <a:r>
              <a:rPr lang="en-US" altLang="zh-CN" sz="2400" b="1" kern="100">
                <a:solidFill>
                  <a:srgbClr val="C00000"/>
                </a:solidFill>
                <a:latin typeface="黑体" panose="02010609060101010101" charset="-122"/>
                <a:ea typeface="黑体" panose="02010609060101010101" charset="-122"/>
                <a:cs typeface="黑体" panose="02010609060101010101" charset="-122"/>
              </a:rPr>
              <a:t>(2)</a:t>
            </a:r>
            <a:r>
              <a:rPr lang="zh-CN" altLang="zh-CN" sz="2400" b="1" kern="100">
                <a:solidFill>
                  <a:srgbClr val="C00000"/>
                </a:solidFill>
                <a:latin typeface="黑体" panose="02010609060101010101" charset="-122"/>
                <a:ea typeface="黑体" panose="02010609060101010101" charset="-122"/>
                <a:cs typeface="黑体" panose="02010609060101010101" charset="-122"/>
              </a:rPr>
              <a:t>为陈皮匠鲜明的性格特征的形成，提供了</a:t>
            </a:r>
            <a:r>
              <a:rPr lang="zh-CN" altLang="zh-CN" sz="2400" b="1" kern="100">
                <a:solidFill>
                  <a:srgbClr val="FF0000"/>
                </a:solidFill>
                <a:latin typeface="黑体" panose="02010609060101010101" charset="-122"/>
                <a:ea typeface="黑体" panose="02010609060101010101" charset="-122"/>
                <a:cs typeface="黑体" panose="02010609060101010101" charset="-122"/>
              </a:rPr>
              <a:t>环境依据</a:t>
            </a:r>
            <a:r>
              <a:rPr lang="zh-CN" altLang="zh-CN" sz="2400" b="1" kern="100">
                <a:solidFill>
                  <a:srgbClr val="C00000"/>
                </a:solidFill>
                <a:latin typeface="黑体" panose="02010609060101010101" charset="-122"/>
                <a:ea typeface="黑体" panose="02010609060101010101" charset="-122"/>
                <a:cs typeface="黑体" panose="02010609060101010101" charset="-122"/>
              </a:rPr>
              <a:t>。</a:t>
            </a:r>
            <a:endParaRPr lang="zh-CN" altLang="zh-CN" sz="2400" b="1" kern="100">
              <a:solidFill>
                <a:srgbClr val="C00000"/>
              </a:solidFill>
              <a:effectLst/>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2"/>
          <a:stretch>
            <a:fillRect/>
          </a:stretch>
        </p:blipFill>
        <p:spPr>
          <a:xfrm>
            <a:off x="6193155" y="4207510"/>
            <a:ext cx="5391150" cy="2544445"/>
          </a:xfrm>
          <a:prstGeom prst="rect">
            <a:avLst/>
          </a:prstGeom>
        </p:spPr>
      </p:pic>
      <p:sp>
        <p:nvSpPr>
          <p:cNvPr id="7" name="文本框 6"/>
          <p:cNvSpPr txBox="1"/>
          <p:nvPr/>
        </p:nvSpPr>
        <p:spPr>
          <a:xfrm>
            <a:off x="277495" y="1339215"/>
            <a:ext cx="5242560" cy="4892675"/>
          </a:xfrm>
          <a:prstGeom prst="rect">
            <a:avLst/>
          </a:prstGeom>
          <a:noFill/>
        </p:spPr>
        <p:txBody>
          <a:bodyPr wrap="square" rtlCol="0">
            <a:spAutoFit/>
          </a:bodyPr>
          <a:lstStyle/>
          <a:p>
            <a:r>
              <a:rPr lang="en-US" altLang="zh-CN" sz="2400">
                <a:solidFill>
                  <a:srgbClr val="FF0000"/>
                </a:solidFill>
                <a:latin typeface="黑体" panose="02010609060101010101" charset="-122"/>
                <a:ea typeface="黑体" panose="02010609060101010101" charset="-122"/>
                <a:cs typeface="黑体" panose="02010609060101010101" charset="-122"/>
              </a:rPr>
              <a:t>    </a:t>
            </a:r>
            <a:r>
              <a:rPr lang="zh-CN" altLang="en-US" sz="2400">
                <a:solidFill>
                  <a:srgbClr val="FF0000"/>
                </a:solidFill>
                <a:latin typeface="黑体" panose="02010609060101010101" charset="-122"/>
                <a:ea typeface="黑体" panose="02010609060101010101" charset="-122"/>
                <a:cs typeface="黑体" panose="02010609060101010101" charset="-122"/>
              </a:rPr>
              <a:t>古城</a:t>
            </a:r>
            <a:r>
              <a:rPr lang="zh-CN" altLang="en-US" sz="2400">
                <a:latin typeface="黑体" panose="02010609060101010101" charset="-122"/>
                <a:ea typeface="黑体" panose="02010609060101010101" charset="-122"/>
                <a:cs typeface="黑体" panose="02010609060101010101" charset="-122"/>
              </a:rPr>
              <a:t>就是这样一个地方。当你花费了比去欧洲还要多的时间，从大城市曲里拐弯地来到这里时，疲惫的身心会猛然因眼前远离现代文明的古奥而震颤：</a:t>
            </a:r>
            <a:r>
              <a:rPr lang="zh-CN" altLang="en-US" sz="2400">
                <a:solidFill>
                  <a:srgbClr val="FF0000"/>
                </a:solidFill>
                <a:latin typeface="黑体" panose="02010609060101010101" charset="-122"/>
                <a:ea typeface="黑体" panose="02010609060101010101" charset="-122"/>
                <a:cs typeface="黑体" panose="02010609060101010101" charset="-122"/>
              </a:rPr>
              <a:t>唐宋格局、明清街院，这化石一样的小城里，似乎每一扇刻着秦琼尉迟恭的老木门后面，都有一个传承了五千年的大家族在繁衍生息……</a:t>
            </a:r>
            <a:r>
              <a:rPr lang="zh-CN" altLang="en-US" sz="2400">
                <a:latin typeface="黑体" panose="02010609060101010101" charset="-122"/>
                <a:ea typeface="黑体" panose="02010609060101010101" charset="-122"/>
                <a:cs typeface="黑体" panose="02010609060101010101" charset="-122"/>
              </a:rPr>
              <a:t>而每一个迎面过来的人，他穿得越是普通，你越是不敢小瞧他，因为他的身上自然地洋溢着只有在这样的古城里生长的人才有的恬静和自信，哪怕他只是一个绱鞋掌钉的小皮匠。</a:t>
            </a:r>
            <a:endParaRPr lang="zh-CN" altLang="en-US" sz="2400">
              <a:latin typeface="黑体" panose="02010609060101010101" charset="-122"/>
              <a:ea typeface="黑体" panose="02010609060101010101" charset="-122"/>
              <a:cs typeface="黑体" panose="02010609060101010101" charset="-122"/>
            </a:endParaRPr>
          </a:p>
        </p:txBody>
      </p:sp>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06600" y="158025"/>
            <a:ext cx="1692340" cy="521970"/>
          </a:xfrm>
          <a:prstGeom prst="rect">
            <a:avLst/>
          </a:prstGeom>
          <a:solidFill>
            <a:srgbClr val="FDFDFD"/>
          </a:solidFill>
        </p:spPr>
        <p:txBody>
          <a:bodyPr wrap="square">
            <a:spAutoFit/>
          </a:bodyPr>
          <a:lstStyle/>
          <a:p>
            <a:pPr algn="ctr"/>
            <a:r>
              <a:rPr lang="zh-CN" altLang="en-US" sz="2800" b="1" smtClean="0">
                <a:latin typeface="+mj-ea"/>
                <a:ea typeface="+mj-ea"/>
              </a:rPr>
              <a:t>特别提醒</a:t>
            </a:r>
            <a:endParaRPr lang="zh-CN" altLang="en-US" sz="2800" b="1">
              <a:latin typeface="+mj-ea"/>
              <a:ea typeface="+mj-ea"/>
            </a:endParaRPr>
          </a:p>
        </p:txBody>
      </p:sp>
      <p:sp>
        <p:nvSpPr>
          <p:cNvPr id="6" name="矩形 5"/>
          <p:cNvSpPr/>
          <p:nvPr/>
        </p:nvSpPr>
        <p:spPr>
          <a:xfrm>
            <a:off x="368408" y="878042"/>
            <a:ext cx="11314240" cy="3415030"/>
          </a:xfrm>
          <a:prstGeom prst="rect">
            <a:avLst/>
          </a:prstGeom>
        </p:spPr>
        <p:txBody>
          <a:bodyPr wrap="square">
            <a:spAutoFit/>
          </a:bodyPr>
          <a:lstStyle/>
          <a:p>
            <a:pPr algn="ctr">
              <a:lnSpc>
                <a:spcPct val="150000"/>
              </a:lnSpc>
              <a:spcAft>
                <a:spcPct val="0"/>
              </a:spcAft>
              <a:tabLst>
                <a:tab pos="2250440"/>
              </a:tabLst>
            </a:pPr>
            <a:r>
              <a:rPr lang="zh-CN" altLang="zh-CN" sz="2400" b="1" kern="100">
                <a:solidFill>
                  <a:srgbClr val="FF0000"/>
                </a:solidFill>
                <a:latin typeface="黑体" panose="02010609060101010101" charset="-122"/>
                <a:ea typeface="黑体" panose="02010609060101010101" charset="-122"/>
                <a:cs typeface="黑体" panose="02010609060101010101" charset="-122"/>
              </a:rPr>
              <a:t>捕捉社会环境描写中的</a:t>
            </a:r>
            <a:r>
              <a:rPr lang="en-US" altLang="zh-CN" sz="2400" b="1" kern="100">
                <a:solidFill>
                  <a:srgbClr val="FF0000"/>
                </a:solidFill>
                <a:latin typeface="黑体" panose="02010609060101010101" charset="-122"/>
                <a:ea typeface="黑体" panose="02010609060101010101" charset="-122"/>
                <a:cs typeface="黑体" panose="02010609060101010101" charset="-122"/>
              </a:rPr>
              <a:t>“</a:t>
            </a:r>
            <a:r>
              <a:rPr lang="zh-CN" altLang="zh-CN" sz="2400" b="1" kern="100">
                <a:solidFill>
                  <a:srgbClr val="FF0000"/>
                </a:solidFill>
                <a:latin typeface="黑体" panose="02010609060101010101" charset="-122"/>
                <a:ea typeface="黑体" panose="02010609060101010101" charset="-122"/>
                <a:cs typeface="黑体" panose="02010609060101010101" charset="-122"/>
              </a:rPr>
              <a:t>闲笔</a:t>
            </a:r>
            <a:r>
              <a:rPr lang="en-US" altLang="zh-CN" sz="2400" b="1" kern="100">
                <a:solidFill>
                  <a:srgbClr val="FF0000"/>
                </a:solidFill>
                <a:latin typeface="黑体" panose="02010609060101010101" charset="-122"/>
                <a:ea typeface="黑体" panose="02010609060101010101" charset="-122"/>
                <a:cs typeface="黑体" panose="02010609060101010101" charset="-122"/>
              </a:rPr>
              <a:t>”</a:t>
            </a:r>
            <a:endParaRPr lang="zh-CN" altLang="zh-CN" sz="2400" b="1" kern="100">
              <a:solidFill>
                <a:srgbClr val="FF0000"/>
              </a:solidFill>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r>
              <a:rPr lang="zh-CN" altLang="zh-CN" sz="2400" b="1" kern="100">
                <a:latin typeface="黑体" panose="02010609060101010101" charset="-122"/>
                <a:ea typeface="黑体" panose="02010609060101010101" charset="-122"/>
                <a:cs typeface="黑体" panose="02010609060101010101" charset="-122"/>
              </a:rPr>
              <a:t>小说描写社会环境的文字有时很集中，但多数情况下是散见于字里行间，且是寥寥几笔，让我们误以为是</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闲笔</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从而忽略甚至忽视了它们。其实，它们并不是可有可无的，而是作者的匠心独运，是作者精心设置和安排的，不能随意取代。它们或隐或显地交代了环境特点，似有若无地暗示着人物的命运。正可谓</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闲笔</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不</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闲</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，阅读就是要从</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闲笔</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中挖出真意、深意来。</a:t>
            </a:r>
            <a:endParaRPr lang="zh-CN" altLang="zh-CN" sz="2400" b="1" kern="100">
              <a:effectLst/>
              <a:latin typeface="黑体" panose="02010609060101010101" charset="-122"/>
              <a:ea typeface="黑体" panose="02010609060101010101" charset="-122"/>
              <a:cs typeface="黑体" panose="02010609060101010101" charset="-122"/>
            </a:endParaRPr>
          </a:p>
        </p:txBody>
      </p:sp>
      <p:pic>
        <p:nvPicPr>
          <p:cNvPr id="7" name="图片 6"/>
          <p:cNvPicPr>
            <a:picLocks noChangeAspect="1"/>
          </p:cNvPicPr>
          <p:nvPr/>
        </p:nvPicPr>
        <p:blipFill>
          <a:blip r:embed="rId3"/>
          <a:stretch>
            <a:fillRect/>
          </a:stretch>
        </p:blipFill>
        <p:spPr>
          <a:xfrm>
            <a:off x="3829217" y="4491158"/>
            <a:ext cx="4533061" cy="2085589"/>
          </a:xfrm>
          <a:prstGeom prst="rect">
            <a:avLst/>
          </a:prstGeom>
        </p:spPr>
      </p:pic>
    </p:spTree>
    <p:custDataLst>
      <p:tags r:id="rId4"/>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129915" y="486410"/>
            <a:ext cx="6297295" cy="583565"/>
          </a:xfrm>
          <a:prstGeom prst="rect">
            <a:avLst/>
          </a:prstGeom>
          <a:noFill/>
          <a:ln w="9525">
            <a:noFill/>
          </a:ln>
        </p:spPr>
        <p:txBody>
          <a:bodyPr wrap="square">
            <a:spAutoFit/>
          </a:bodyPr>
          <a:lstStyle/>
          <a:p>
            <a:pPr indent="266700"/>
            <a:r>
              <a:rPr lang="zh-CN" sz="3200" b="1">
                <a:highlight>
                  <a:srgbClr val="FFFF00"/>
                </a:highlight>
                <a:latin typeface="黑体" panose="02010609060101010101" charset="-122"/>
                <a:ea typeface="黑体" panose="02010609060101010101" charset="-122"/>
                <a:cs typeface="黑体" panose="02010609060101010101" charset="-122"/>
              </a:rPr>
              <a:t>环境特点概括题解题</a:t>
            </a:r>
            <a:r>
              <a:rPr lang="en-US" sz="3200" b="1">
                <a:highlight>
                  <a:srgbClr val="FFFF00"/>
                </a:highlight>
                <a:latin typeface="黑体" panose="02010609060101010101" charset="-122"/>
                <a:ea typeface="黑体" panose="02010609060101010101" charset="-122"/>
                <a:cs typeface="黑体" panose="02010609060101010101" charset="-122"/>
              </a:rPr>
              <a:t>“3</a:t>
            </a:r>
            <a:r>
              <a:rPr lang="zh-CN" sz="3200" b="1">
                <a:highlight>
                  <a:srgbClr val="FFFF00"/>
                </a:highlight>
                <a:latin typeface="黑体" panose="02010609060101010101" charset="-122"/>
                <a:ea typeface="黑体" panose="02010609060101010101" charset="-122"/>
                <a:cs typeface="黑体" panose="02010609060101010101" charset="-122"/>
              </a:rPr>
              <a:t>步骤</a:t>
            </a:r>
            <a:r>
              <a:rPr lang="en-US" sz="3200" b="1">
                <a:highlight>
                  <a:srgbClr val="FFFF00"/>
                </a:highlight>
                <a:latin typeface="黑体" panose="02010609060101010101" charset="-122"/>
                <a:ea typeface="黑体" panose="02010609060101010101" charset="-122"/>
                <a:cs typeface="黑体" panose="02010609060101010101" charset="-122"/>
              </a:rPr>
              <a:t>”</a:t>
            </a:r>
            <a:endParaRPr lang="en-US" altLang="en-US" sz="3200" b="1">
              <a:highlight>
                <a:srgbClr val="FFFF00"/>
              </a:highlight>
              <a:latin typeface="黑体" panose="02010609060101010101" charset="-122"/>
              <a:ea typeface="黑体" panose="02010609060101010101" charset="-122"/>
              <a:cs typeface="黑体" panose="02010609060101010101" charset="-122"/>
            </a:endParaRPr>
          </a:p>
        </p:txBody>
      </p:sp>
      <p:pic>
        <p:nvPicPr>
          <p:cNvPr id="2" name="图片 1"/>
          <p:cNvPicPr/>
          <p:nvPr/>
        </p:nvPicPr>
        <p:blipFill>
          <a:blip r:embed="rId3"/>
          <a:stretch>
            <a:fillRect/>
          </a:stretch>
        </p:blipFill>
        <p:spPr>
          <a:xfrm>
            <a:off x="2155825" y="1287145"/>
            <a:ext cx="7848600" cy="5166360"/>
          </a:xfrm>
          <a:prstGeom prst="rect">
            <a:avLst/>
          </a:prstGeom>
          <a:noFill/>
          <a:ln w="9525">
            <a:noFill/>
          </a:ln>
        </p:spPr>
      </p:pic>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91264" y="282523"/>
            <a:ext cx="8921368" cy="6676390"/>
          </a:xfrm>
          <a:prstGeom prst="rect">
            <a:avLst/>
          </a:prstGeom>
        </p:spPr>
        <p:txBody>
          <a:bodyPr wrap="square" lIns="121875" tIns="60936" rIns="121875" bIns="60936">
            <a:spAutoFit/>
          </a:bodyPr>
          <a:lstStyle/>
          <a:p>
            <a:pPr algn="ctr">
              <a:lnSpc>
                <a:spcPct val="110000"/>
              </a:lnSpc>
              <a:spcAft>
                <a:spcPct val="0"/>
              </a:spcAft>
              <a:tabLst>
                <a:tab pos="2250440"/>
              </a:tabLst>
            </a:pPr>
            <a:r>
              <a:rPr lang="zh-CN" altLang="zh-CN" sz="2000" b="1" kern="100">
                <a:solidFill>
                  <a:srgbClr val="C00000"/>
                </a:solidFill>
                <a:latin typeface="黑体" panose="02010609060101010101" charset="-122"/>
                <a:ea typeface="黑体" panose="02010609060101010101" charset="-122"/>
                <a:cs typeface="黑体" panose="02010609060101010101" charset="-122"/>
              </a:rPr>
              <a:t>小哥儿俩      </a:t>
            </a:r>
            <a:r>
              <a:rPr lang="zh-CN" altLang="zh-CN" sz="2000" b="1" kern="100">
                <a:latin typeface="黑体" panose="02010609060101010101" charset="-122"/>
                <a:ea typeface="黑体" panose="02010609060101010101" charset="-122"/>
                <a:cs typeface="黑体" panose="02010609060101010101" charset="-122"/>
              </a:rPr>
              <a:t>凌叔华</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110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rPr>
              <a:t>清明那天，不但大乖二乖上的小学校放一天假，连城外七叔叔教的大学堂也不用上课了。这一天早上的太阳也像特别同小孩子们表同情，不等闹钟催过，它就跳进房里来，暖和和地爬在靠窗挂的小棉袍上</a:t>
            </a:r>
            <a:r>
              <a:rPr lang="zh-CN" altLang="zh-CN" sz="2000" b="1" kern="100" smtClean="0">
                <a:latin typeface="黑体" panose="02010609060101010101" charset="-122"/>
                <a:ea typeface="黑体" panose="02010609060101010101" charset="-122"/>
                <a:cs typeface="黑体" panose="02010609060101010101" charset="-122"/>
              </a:rPr>
              <a:t>。</a:t>
            </a:r>
            <a:endParaRPr lang="en-US" altLang="zh-CN" sz="2000" b="1" kern="100" smtClean="0">
              <a:latin typeface="黑体" panose="02010609060101010101" charset="-122"/>
              <a:ea typeface="黑体" panose="02010609060101010101" charset="-122"/>
              <a:cs typeface="黑体" panose="02010609060101010101" charset="-122"/>
            </a:endParaRPr>
          </a:p>
          <a:p>
            <a:pPr indent="718185" algn="just">
              <a:lnSpc>
                <a:spcPct val="110000"/>
              </a:lnSpc>
              <a:spcAft>
                <a:spcPct val="0"/>
              </a:spcAft>
              <a:tabLst>
                <a:tab pos="2250440"/>
              </a:tabLst>
            </a:pPr>
            <a:r>
              <a:rPr lang="zh-CN" altLang="zh-CN" sz="2000" b="1" kern="100" spc="-60">
                <a:latin typeface="黑体" panose="02010609060101010101" charset="-122"/>
                <a:ea typeface="黑体" panose="02010609060101010101" charset="-122"/>
                <a:cs typeface="黑体" panose="02010609060101010101" charset="-122"/>
              </a:rPr>
              <a:t>前院子一片小孩子的尖脆的嚷声笑声，七叔叔带来了一只能说话的八哥。笼子放在一张八仙方桌子上，两个孩子跪在椅上张大着嘴望着那里头的鸟，欢喜得爬在桌上乱摇身子笑，他们的眼，一息间都不曾离开鸟笼子。二乖的嘴总没有闭上，他的小腮显得更加饱满，不用圆规，描不出那圆度</a:t>
            </a:r>
            <a:r>
              <a:rPr lang="zh-CN" altLang="zh-CN" sz="2000" b="1" kern="100">
                <a:latin typeface="黑体" panose="02010609060101010101" charset="-122"/>
                <a:ea typeface="黑体" panose="02010609060101010101" charset="-122"/>
                <a:cs typeface="黑体" panose="02010609060101010101" charset="-122"/>
              </a:rPr>
              <a:t>了。</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110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sym typeface="+mn-ea"/>
              </a:rPr>
              <a:t>吃饭的时候，大乖的眼总是望着窗外，他最爱吃的春卷也忘了怎样放馅，怎样卷起来吃。二乖因为还小，都是妈妈替他卷好的，不过他到底不耐烦坐在背着鸟笼子的地方，一吃了两包，他就跑开不吃了。</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110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sym typeface="+mn-ea"/>
              </a:rPr>
              <a:t>饭后爸爸同叔叔要去听戏，因为昨天已经答应带孩子们一块去的，于是就雇了三辆人力车上戏园去了。两个孩子坐在车上还不断地谈起八哥。到了戏园，他们虽然零零碎碎地想起八哥的事来，但台上的锣鼓同花花袍子的戏子把他们的精神占住了</a:t>
            </a:r>
            <a:r>
              <a:rPr lang="zh-CN" altLang="zh-CN" sz="2000" b="1" kern="100" smtClean="0">
                <a:latin typeface="黑体" panose="02010609060101010101" charset="-122"/>
                <a:ea typeface="黑体" panose="02010609060101010101" charset="-122"/>
                <a:cs typeface="黑体" panose="02010609060101010101" charset="-122"/>
                <a:sym typeface="+mn-ea"/>
              </a:rPr>
              <a:t>。</a:t>
            </a:r>
            <a:endParaRPr lang="en-US" altLang="zh-CN" sz="2000" b="1" kern="100" smtClean="0">
              <a:latin typeface="黑体" panose="02010609060101010101" charset="-122"/>
              <a:ea typeface="黑体" panose="02010609060101010101" charset="-122"/>
              <a:cs typeface="黑体" panose="02010609060101010101" charset="-122"/>
            </a:endParaRPr>
          </a:p>
          <a:p>
            <a:pPr indent="718185" algn="just">
              <a:lnSpc>
                <a:spcPct val="110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sym typeface="+mn-ea"/>
              </a:rPr>
              <a:t>快天黑的时候散了戏，随着爸爸叔叔回到家里，大乖二乖正是很高兴地跳着跑，忽然想到心爱的八哥，赶紧跑到廊下挂鸟笼的地方，一望，只有个空笼子掷在地上，八哥不见了。</a:t>
            </a:r>
            <a:endParaRPr lang="zh-CN" altLang="zh-CN" sz="2000" b="1" kern="100">
              <a:effectLst/>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endParaRPr lang="zh-CN" altLang="zh-CN" sz="2000" b="1" kern="100">
              <a:effectLst/>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9698005" y="1614506"/>
            <a:ext cx="2057019" cy="326647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1313" name="灯片编号占位符 3"/>
          <p:cNvSpPr txBox="1">
            <a:spLocks noGrp="1"/>
          </p:cNvSpPr>
          <p:nvPr/>
        </p:nvSpPr>
        <p:spPr>
          <a:xfrm>
            <a:off x="9696450" y="508000"/>
            <a:ext cx="971550" cy="365125"/>
          </a:xfrm>
          <a:prstGeom prst="rect">
            <a:avLst/>
          </a:prstGeom>
          <a:noFill/>
          <a:ln w="9525">
            <a:noFill/>
          </a:ln>
        </p:spPr>
        <p:txBody>
          <a:bodyPr anchor="t" anchorCtr="0"/>
          <a:lstStyle/>
          <a:p>
            <a:pPr algn="ctr"/>
            <a:r>
              <a:rPr lang="en-US" altLang="zh-CN" sz="1200">
                <a:solidFill>
                  <a:schemeClr val="bg1"/>
                </a:solidFill>
                <a:latin typeface="隶书" pitchFamily="49" charset="-122"/>
                <a:ea typeface="隶书" pitchFamily="49" charset="-122"/>
              </a:rPr>
              <a:t>-</a:t>
            </a:r>
            <a:fld id="{9A0DB2DC-4C9A-4742-B13C-FB6460FD3503}" type="slidenum">
              <a:rPr lang="zh-CN" altLang="en-US" sz="1200">
                <a:solidFill>
                  <a:schemeClr val="bg1"/>
                </a:solidFill>
                <a:latin typeface="隶书" pitchFamily="49" charset="-122"/>
                <a:ea typeface="隶书" pitchFamily="49" charset="-122"/>
              </a:rPr>
              <a:t>2</a:t>
            </a:fld>
            <a:r>
              <a:rPr lang="en-US" altLang="zh-CN" sz="1200">
                <a:solidFill>
                  <a:schemeClr val="bg1"/>
                </a:solidFill>
                <a:latin typeface="隶书" pitchFamily="49" charset="-122"/>
                <a:ea typeface="隶书" pitchFamily="49" charset="-122"/>
              </a:rPr>
              <a:t>-</a:t>
            </a:r>
            <a:endParaRPr lang="en-US" altLang="zh-CN" sz="1200">
              <a:solidFill>
                <a:schemeClr val="bg1"/>
              </a:solidFill>
              <a:latin typeface="隶书" pitchFamily="49" charset="-122"/>
              <a:ea typeface="隶书" pitchFamily="49" charset="-122"/>
            </a:endParaRPr>
          </a:p>
        </p:txBody>
      </p:sp>
      <p:pic>
        <p:nvPicPr>
          <p:cNvPr id="141314" name="C04.eps"/>
          <p:cNvPicPr>
            <a:picLocks noChangeAspect="1"/>
          </p:cNvPicPr>
          <p:nvPr/>
        </p:nvPicPr>
        <p:blipFill>
          <a:blip r:embed="rId3"/>
          <a:stretch>
            <a:fillRect/>
          </a:stretch>
        </p:blipFill>
        <p:spPr>
          <a:xfrm>
            <a:off x="984250" y="873125"/>
            <a:ext cx="11090275" cy="5807075"/>
          </a:xfrm>
          <a:prstGeom prst="rect">
            <a:avLst/>
          </a:prstGeom>
          <a:noFill/>
          <a:ln w="9525">
            <a:noFill/>
          </a:ln>
        </p:spPr>
      </p:pic>
      <p:sp>
        <p:nvSpPr>
          <p:cNvPr id="1048609" name="矩形 4"/>
          <p:cNvSpPr/>
          <p:nvPr/>
        </p:nvSpPr>
        <p:spPr>
          <a:xfrm>
            <a:off x="35560" y="1139190"/>
            <a:ext cx="948055" cy="4707890"/>
          </a:xfrm>
          <a:prstGeom prst="rect">
            <a:avLst/>
          </a:prstGeom>
          <a:solidFill>
            <a:srgbClr val="FF0000"/>
          </a:solidFill>
          <a:ln>
            <a:solidFill>
              <a:srgbClr val="FFFF00"/>
            </a:solidFill>
          </a:ln>
        </p:spPr>
        <p:txBody>
          <a:bodyPr wrap="none" rtlCol="0" anchor="t">
            <a:spAutoFit/>
          </a:bodyPr>
          <a:lstStyle/>
          <a:p>
            <a:pPr algn="ctr" fontAlgn="base"/>
            <a:r>
              <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cs typeface="+mn-cs"/>
              </a:rPr>
              <a:t>小</a:t>
            </a:r>
            <a:endPar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endParaRPr>
          </a:p>
          <a:p>
            <a:pPr algn="ctr" fontAlgn="base"/>
            <a:r>
              <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cs typeface="+mn-cs"/>
              </a:rPr>
              <a:t>说</a:t>
            </a:r>
            <a:endPar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endParaRPr>
          </a:p>
          <a:p>
            <a:pPr algn="ctr" fontAlgn="base"/>
            <a:r>
              <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cs typeface="+mn-cs"/>
              </a:rPr>
              <a:t>考</a:t>
            </a:r>
            <a:endPar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endParaRPr>
          </a:p>
          <a:p>
            <a:pPr algn="ctr" fontAlgn="base"/>
            <a:r>
              <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cs typeface="+mn-cs"/>
              </a:rPr>
              <a:t>什</a:t>
            </a:r>
            <a:endPar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endParaRPr>
          </a:p>
          <a:p>
            <a:pPr algn="ctr" fontAlgn="base"/>
            <a:r>
              <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cs typeface="+mn-cs"/>
              </a:rPr>
              <a:t>么</a:t>
            </a:r>
            <a:endParaRPr lang="zh-CN" altLang="en-US" sz="6000" b="1" strike="noStrike" noProof="1">
              <a:ln w="60325"/>
              <a:solidFill>
                <a:srgbClr val="FF0000"/>
              </a:solidFill>
              <a:effectLst>
                <a:glow rad="88900">
                  <a:srgbClr val="A9D556">
                    <a:lumMod val="75000"/>
                  </a:srgbClr>
                </a:glow>
                <a:outerShdw dist="127000" dir="3180000" sx="101000" sy="101000" algn="ctr" rotWithShape="0">
                  <a:srgbClr val="ADE7FF">
                    <a:alpha val="57000"/>
                  </a:srgbClr>
                </a:outerShdw>
              </a:effectLst>
              <a:latin typeface="汉仪夏日体W" charset="0"/>
              <a:ea typeface="汉仪夏日体W" charset="0"/>
            </a:endParaRPr>
          </a:p>
        </p:txBody>
      </p:sp>
    </p:spTree>
  </p:cSld>
  <p:clrMapOvr>
    <a:masterClrMapping/>
  </p:clrMapOvr>
  <p:transition spd="slow">
    <p:checker dir="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91264" y="224113"/>
            <a:ext cx="8574722" cy="6968490"/>
          </a:xfrm>
          <a:prstGeom prst="rect">
            <a:avLst/>
          </a:prstGeom>
        </p:spPr>
        <p:txBody>
          <a:bodyPr wrap="square" lIns="121875" tIns="60936" rIns="121875" bIns="60936">
            <a:spAutoFit/>
          </a:bodyPr>
          <a:lstStyle/>
          <a:p>
            <a:pPr indent="718185" algn="just">
              <a:lnSpc>
                <a:spcPct val="95000"/>
              </a:lnSpc>
              <a:spcAft>
                <a:spcPct val="0"/>
              </a:spcAft>
              <a:tabLst>
                <a:tab pos="2250440"/>
              </a:tabLst>
            </a:pP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妈</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八哥呢？</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两个孩子一同高声急叫起来。</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95000"/>
              </a:lnSpc>
              <a:spcAft>
                <a:spcPct val="0"/>
              </a:spcAft>
              <a:tabLst>
                <a:tab pos="2250440"/>
              </a:tabLst>
            </a:pP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给野猫吃了！</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妈的声音非常沉重迟缓。</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95000"/>
              </a:lnSpc>
              <a:spcAft>
                <a:spcPct val="0"/>
              </a:spcAft>
              <a:tabLst>
                <a:tab pos="2250440"/>
              </a:tabLst>
            </a:pP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给什么野猫吃的呀？</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大乖圆睁了眼，气呼呼的却有些不相信。二乖愣眼望着哥哥。</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95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rPr>
              <a:t>大乖哭出声来，二乖跟着哭得很伤心。他们也不听妈的话，也不听七叔叔的劝慰，爸爸早躲进书房去了。忽然大乖收了声，跳起来四面找棍子，口里嚷道：</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打死那野猫，我要打死那野猫！</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二乖爬在妈的膝头上，呜呜地抽咽。大乖忽然找到一根拦门的长棍子，提在手里，拉起二乖就跑。妈叫住他，他嚷道：</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报仇去，不报仇不算好汉！</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二乖也学着哥哥喊道：</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不报仇不算好看！</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妈听了二乖的话倒有些好笑了。王厨子此时正走过，他说：</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少爷们，那野猫黑夜不出来的，明儿早上它来了，我替你们狠狠地打它一顿吧。</a:t>
            </a:r>
            <a:r>
              <a:rPr lang="en-US" altLang="zh-CN" sz="2000" b="1" kern="100">
                <a:latin typeface="黑体" panose="02010609060101010101" charset="-122"/>
                <a:ea typeface="黑体" panose="02010609060101010101" charset="-122"/>
                <a:cs typeface="黑体" panose="02010609060101010101" charset="-122"/>
              </a:rPr>
              <a:t>”</a:t>
            </a:r>
            <a:endParaRPr lang="en-US" altLang="zh-CN" sz="2000" b="1" kern="100">
              <a:latin typeface="黑体" panose="02010609060101010101" charset="-122"/>
              <a:ea typeface="黑体" panose="02010609060101010101" charset="-122"/>
              <a:cs typeface="黑体" panose="02010609060101010101" charset="-122"/>
            </a:endParaRPr>
          </a:p>
          <a:p>
            <a:pPr indent="718185" algn="just">
              <a:lnSpc>
                <a:spcPct val="95000"/>
              </a:lnSpc>
              <a:spcAft>
                <a:spcPct val="0"/>
              </a:spcAft>
              <a:tabLst>
                <a:tab pos="2250440"/>
              </a:tabLst>
            </a:pP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那野猫好像有了身子，不要太打狠了，吓吓它就算了。</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妈低声吩咐厨子。</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95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sym typeface="+mn-ea"/>
              </a:rPr>
              <a:t>大乖听见了妈的话，还是气呼呼地说：</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谁叫它吃了我们的八哥，打死它，要它偿命。</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打死它才</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二乖想照哥哥的话亦喊一下，无奈不清楚底下说什么了。他也挽起袖子，露出肥短的胳臂，圆睁着泪还未干的小眼。</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95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sym typeface="+mn-ea"/>
              </a:rPr>
              <a:t>第二天太阳还没出，大乖就醒了，想起了打猫的事，就喊弟弟：</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快起，快起，二乖，起来打猫去。</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二乖给哥哥着急的声调惊醒，急忙坐起来，拿手揉开眼。然后两个人都提了毛掸子，拉了袍子，嘴里喊着报仇，跳着出去。</a:t>
            </a:r>
            <a:endParaRPr lang="zh-CN" altLang="zh-CN" sz="2000" b="1" kern="100">
              <a:effectLst/>
              <a:latin typeface="黑体" panose="02010609060101010101" charset="-122"/>
              <a:ea typeface="黑体" panose="02010609060101010101" charset="-122"/>
              <a:cs typeface="黑体" panose="02010609060101010101" charset="-122"/>
            </a:endParaRPr>
          </a:p>
          <a:p>
            <a:pPr indent="718185" algn="just">
              <a:lnSpc>
                <a:spcPct val="135000"/>
              </a:lnSpc>
              <a:spcAft>
                <a:spcPct val="0"/>
              </a:spcAft>
              <a:tabLst>
                <a:tab pos="2250440"/>
              </a:tabLst>
            </a:pPr>
            <a:endParaRPr lang="zh-CN" altLang="zh-CN" sz="2000" b="1" kern="100">
              <a:effectLst/>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9648485" y="822173"/>
            <a:ext cx="1914171" cy="2437949"/>
          </a:xfrm>
          <a:prstGeom prst="rect">
            <a:avLst/>
          </a:prstGeom>
        </p:spPr>
      </p:pic>
      <p:pic>
        <p:nvPicPr>
          <p:cNvPr id="3" name="图片 2"/>
          <p:cNvPicPr>
            <a:picLocks noChangeAspect="1"/>
          </p:cNvPicPr>
          <p:nvPr/>
        </p:nvPicPr>
        <p:blipFill>
          <a:blip r:embed="rId3"/>
          <a:stretch>
            <a:fillRect/>
          </a:stretch>
        </p:blipFill>
        <p:spPr>
          <a:xfrm>
            <a:off x="9648485" y="3797232"/>
            <a:ext cx="1824652" cy="2415093"/>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95085" y="299030"/>
            <a:ext cx="8679478" cy="6583680"/>
          </a:xfrm>
          <a:prstGeom prst="rect">
            <a:avLst/>
          </a:prstGeom>
        </p:spPr>
        <p:txBody>
          <a:bodyPr wrap="square" lIns="121875" tIns="60936" rIns="121875" bIns="60936">
            <a:spAutoFit/>
          </a:bodyPr>
          <a:lstStyle/>
          <a:p>
            <a:pPr indent="718185" algn="just">
              <a:lnSpc>
                <a:spcPct val="130000"/>
              </a:lnSpc>
              <a:spcAft>
                <a:spcPct val="0"/>
              </a:spcAft>
              <a:tabLst>
                <a:tab pos="2250440"/>
              </a:tabLst>
            </a:pPr>
            <a:r>
              <a:rPr lang="zh-CN" altLang="zh-CN" sz="2000" b="1" u="sng" kern="100">
                <a:latin typeface="黑体" panose="02010609060101010101" charset="-122"/>
                <a:ea typeface="黑体" panose="02010609060101010101" charset="-122"/>
                <a:cs typeface="黑体" panose="02010609060101010101" charset="-122"/>
              </a:rPr>
              <a:t>这是刚刚天亮了不久，后院地上的草还带着露珠儿，沾湿了这小英雄的鞋袜了。树枝上小麻雀三三五五地吵闹着飞上飞下地玩，近窗户的一棵丁香满满开了花，香得透鼻子，温和的日光铺在西边的白粉墙上。</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130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rPr>
              <a:t>二乖跷高脚摘了一枝丁香花，插在右耳朵上，看见地上的小麻雀吱喳叫唤，跳跃着走，很是好玩的样子，他就学它们，嘴里也哼哼着歌唱，毛掸子也掷掉了。二乖一会儿就忘掉为什么事来后院的了。他溜达到有太阳的墙边，忽然看见装碎纸的破木箱里，有两个白色的小脑袋一高一低动着，接着咪噢咪噢地娇声叫唤，他就赶紧跑近前看去。</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130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sym typeface="+mn-ea"/>
              </a:rPr>
              <a:t>原来箱里藏着一堆小猫儿，小得同过年时候妈妈捏的面老鼠一样，小脑袋也是面团一样滚圆得可爱，小红鼻子同叫唤时一张一闭的小扁嘴，太好玩了。二乖高兴得要叫起来。</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130000"/>
              </a:lnSpc>
              <a:spcAft>
                <a:spcPct val="0"/>
              </a:spcAft>
              <a:tabLst>
                <a:tab pos="2250440"/>
              </a:tabLst>
            </a:pP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哥哥，你快来看看，这小东西多好玩！</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二乖忽然想起来叫道，一回头哥哥正跑进后院来了。</a:t>
            </a:r>
            <a:endParaRPr lang="zh-CN" altLang="zh-CN" sz="2000" b="1" kern="100">
              <a:latin typeface="黑体" panose="02010609060101010101" charset="-122"/>
              <a:ea typeface="黑体" panose="02010609060101010101" charset="-122"/>
              <a:cs typeface="黑体" panose="02010609060101010101" charset="-122"/>
            </a:endParaRPr>
          </a:p>
          <a:p>
            <a:pPr indent="718185" algn="just">
              <a:lnSpc>
                <a:spcPct val="130000"/>
              </a:lnSpc>
              <a:spcAft>
                <a:spcPct val="0"/>
              </a:spcAft>
              <a:tabLst>
                <a:tab pos="2250440"/>
              </a:tabLst>
            </a:pPr>
            <a:r>
              <a:rPr lang="zh-CN" altLang="zh-CN" sz="2000" b="1" kern="100">
                <a:latin typeface="黑体" panose="02010609060101010101" charset="-122"/>
                <a:ea typeface="黑体" panose="02010609060101010101" charset="-122"/>
                <a:cs typeface="黑体" panose="02010609060101010101" charset="-122"/>
                <a:sym typeface="+mn-ea"/>
              </a:rPr>
              <a:t>哥哥赶紧过去同弟弟在木箱子前面看，同二乖一样用手摸那小猫，学它们叫唤，看大猫喂小猫奶吃，眼睛转也不转一下。</a:t>
            </a:r>
            <a:endParaRPr lang="zh-CN" altLang="zh-CN" sz="2000" b="1" kern="100">
              <a:effectLst/>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endParaRPr lang="zh-CN" altLang="zh-CN" sz="2000" b="1" kern="100">
              <a:effectLst/>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9340567" y="1107235"/>
            <a:ext cx="2223993" cy="1566255"/>
          </a:xfrm>
          <a:prstGeom prst="rect">
            <a:avLst/>
          </a:prstGeom>
        </p:spPr>
      </p:pic>
      <p:pic>
        <p:nvPicPr>
          <p:cNvPr id="3" name="图片 2"/>
          <p:cNvPicPr>
            <a:picLocks noChangeAspect="1"/>
          </p:cNvPicPr>
          <p:nvPr/>
        </p:nvPicPr>
        <p:blipFill>
          <a:blip r:embed="rId3"/>
          <a:stretch>
            <a:fillRect/>
          </a:stretch>
        </p:blipFill>
        <p:spPr>
          <a:xfrm>
            <a:off x="9340567" y="2980773"/>
            <a:ext cx="2147172" cy="3088703"/>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91264" y="904707"/>
            <a:ext cx="7971584" cy="4552315"/>
          </a:xfrm>
          <a:prstGeom prst="rect">
            <a:avLst/>
          </a:prstGeom>
        </p:spPr>
        <p:txBody>
          <a:bodyPr wrap="square" lIns="121875" tIns="60936" rIns="121875" bIns="60936">
            <a:spAutoFit/>
          </a:bodyPr>
          <a:lstStyle/>
          <a:p>
            <a:pPr indent="718185" algn="just">
              <a:lnSpc>
                <a:spcPct val="150000"/>
              </a:lnSpc>
              <a:spcAft>
                <a:spcPct val="0"/>
              </a:spcAft>
              <a:tabLst>
                <a:tab pos="2250440"/>
              </a:tabLst>
            </a:pPr>
            <a:r>
              <a:rPr lang="zh-CN" altLang="zh-CN" sz="2400" b="1" kern="100">
                <a:latin typeface="黑体" panose="02010609060101010101" charset="-122"/>
                <a:ea typeface="黑体" panose="02010609060101010101" charset="-122"/>
                <a:cs typeface="黑体" panose="02010609060101010101" charset="-122"/>
              </a:rPr>
              <a:t> </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它们那么可怜，连褥子都没有，躺在破纸的上面，一定很冷吧。</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大乖说，接着出主意道，</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我们一会儿跟妈妈要些棉花同它们垫一个窝儿，把饭厅的盛酒箱子弄出来，同它做两间房子，让大猫住一间，小猫在一间，像妈妈同我们一样。</a:t>
            </a:r>
            <a:r>
              <a:rPr lang="en-US" altLang="zh-CN" sz="2400" b="1" kern="100">
                <a:latin typeface="黑体" panose="02010609060101010101" charset="-122"/>
                <a:ea typeface="黑体" panose="02010609060101010101" charset="-122"/>
                <a:cs typeface="黑体" panose="02010609060101010101" charset="-122"/>
              </a:rPr>
              <a:t>”</a:t>
            </a:r>
            <a:endParaRPr lang="en-US" altLang="zh-CN" sz="2400" b="1" kern="100">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哥哥，你瞧它跟它妈一个样子。这小脑袋多好玩！</a:t>
            </a:r>
            <a:r>
              <a:rPr lang="en-US" altLang="zh-CN" sz="2400" b="1" kern="100">
                <a:latin typeface="黑体" panose="02010609060101010101" charset="-122"/>
                <a:ea typeface="黑体" panose="02010609060101010101" charset="-122"/>
                <a:cs typeface="黑体" panose="02010609060101010101" charset="-122"/>
              </a:rPr>
              <a:t>”</a:t>
            </a:r>
            <a:r>
              <a:rPr lang="zh-CN" altLang="zh-CN" sz="2400" b="1" kern="100">
                <a:latin typeface="黑体" panose="02010609060101010101" charset="-122"/>
                <a:ea typeface="黑体" panose="02010609060101010101" charset="-122"/>
                <a:cs typeface="黑体" panose="02010609060101010101" charset="-122"/>
              </a:rPr>
              <a:t>弟弟说着，又伸出方才收了的手抱起那只小黑猫。</a:t>
            </a:r>
            <a:r>
              <a:rPr lang="en-US" altLang="zh-CN" sz="2400" b="1" kern="100">
                <a:latin typeface="黑体" panose="02010609060101010101" charset="-122"/>
                <a:ea typeface="黑体" panose="02010609060101010101" charset="-122"/>
                <a:cs typeface="黑体" panose="02010609060101010101" charset="-122"/>
              </a:rPr>
              <a:t>  (</a:t>
            </a:r>
            <a:r>
              <a:rPr lang="zh-CN" altLang="zh-CN" sz="2400" b="1" kern="100">
                <a:latin typeface="黑体" panose="02010609060101010101" charset="-122"/>
                <a:ea typeface="黑体" panose="02010609060101010101" charset="-122"/>
                <a:cs typeface="黑体" panose="02010609060101010101" charset="-122"/>
              </a:rPr>
              <a:t>有删改</a:t>
            </a:r>
            <a:r>
              <a:rPr lang="en-US" altLang="zh-CN" sz="2400" b="1" kern="100">
                <a:latin typeface="黑体" panose="02010609060101010101" charset="-122"/>
                <a:ea typeface="黑体" panose="02010609060101010101" charset="-122"/>
                <a:cs typeface="黑体" panose="02010609060101010101" charset="-122"/>
              </a:rPr>
              <a:t>)</a:t>
            </a:r>
            <a:endParaRPr lang="zh-CN" altLang="zh-CN" sz="2400" b="1" kern="100">
              <a:effectLst/>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8716477" y="904707"/>
            <a:ext cx="2745232" cy="4963511"/>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1249" name="文本占位符 425986"/>
          <p:cNvSpPr/>
          <p:nvPr>
            <p:ph idx="4294967295"/>
          </p:nvPr>
        </p:nvSpPr>
        <p:spPr>
          <a:xfrm>
            <a:off x="696595" y="982980"/>
            <a:ext cx="10798810" cy="4892675"/>
          </a:xfrm>
          <a:prstGeom prst="rect">
            <a:avLst/>
          </a:prstGeom>
          <a:noFill/>
          <a:ln>
            <a:solidFill>
              <a:prstClr val="black"/>
            </a:solidFill>
            <a:miter lim="800000"/>
          </a:ln>
        </p:spPr>
        <p:txBody>
          <a:bodyPr vert="horz" wrap="square" lIns="91440" tIns="45720" rIns="91440" bIns="45720" anchor="t" anchorCtr="0">
            <a:spAutoFit/>
          </a:bodyPr>
          <a:lstStyle>
            <a:lvl1pPr marL="0" indent="0" algn="l" rtl="0" eaLnBrk="1" fontAlgn="base" hangingPunct="1">
              <a:lnSpc>
                <a:spcPct val="90000"/>
              </a:lnSpc>
              <a:spcBef>
                <a:spcPts val="1000"/>
              </a:spcBef>
              <a:spcAft>
                <a:spcPct val="0"/>
              </a:spcAft>
              <a:buClrTx/>
              <a:buSzTx/>
              <a:buFont typeface="Arial" panose="020b0604020202020204" pitchFamily="34" charset="0"/>
              <a:buChar char="•"/>
              <a:defRPr lang="zh-CN" altLang="en-US" sz="2800">
                <a:solidFill>
                  <a:schemeClr val="tx1"/>
                </a:solidFill>
                <a:latin typeface="等线" panose="02010600030101010101" charset="-122"/>
                <a:ea typeface="等线" panose="02010600030101010101" charset="-122"/>
              </a:defRPr>
            </a:lvl1pPr>
            <a:lvl2pPr marL="685800" indent="-228600" algn="l" defTabSz="914400" rtl="0" eaLnBrk="1" fontAlgn="base" hangingPunct="1">
              <a:lnSpc>
                <a:spcPct val="90000"/>
              </a:lnSpc>
              <a:spcBef>
                <a:spcPts val="500"/>
              </a:spcBef>
              <a:spcAft>
                <a:spcPct val="0"/>
              </a:spcAft>
              <a:buClrTx/>
              <a:buSzTx/>
              <a:buFont typeface="Arial" panose="020b0604020202020204" pitchFamily="34" charset="0"/>
              <a:buChar char="•"/>
              <a:defRPr lang="zh-CN" altLang="en-US" sz="2400">
                <a:solidFill>
                  <a:schemeClr val="tx1"/>
                </a:solidFill>
                <a:latin typeface="等线" panose="02010600030101010101" charset="-122"/>
                <a:ea typeface="等线" panose="02010600030101010101" charset="-122"/>
              </a:defRPr>
            </a:lvl2pPr>
            <a:lvl3pPr marL="1143000" indent="-228600" algn="l" defTabSz="914400" rtl="0" eaLnBrk="1" fontAlgn="base" hangingPunct="1">
              <a:lnSpc>
                <a:spcPct val="90000"/>
              </a:lnSpc>
              <a:spcBef>
                <a:spcPts val="500"/>
              </a:spcBef>
              <a:spcAft>
                <a:spcPct val="0"/>
              </a:spcAft>
              <a:buClrTx/>
              <a:buSzTx/>
              <a:buFont typeface="Arial" panose="020b0604020202020204" pitchFamily="34" charset="0"/>
              <a:buChar char="•"/>
              <a:defRPr lang="zh-CN" altLang="en-US" sz="2000">
                <a:solidFill>
                  <a:schemeClr val="tx1"/>
                </a:solidFill>
                <a:latin typeface="等线" panose="02010600030101010101" charset="-122"/>
                <a:ea typeface="等线" panose="02010600030101010101" charset="-122"/>
              </a:defRPr>
            </a:lvl3pPr>
            <a:lvl4pPr marL="1600200" indent="-228600" algn="l" defTabSz="914400" rtl="0" eaLnBrk="1" fontAlgn="base" hangingPunct="1">
              <a:lnSpc>
                <a:spcPct val="90000"/>
              </a:lnSpc>
              <a:spcBef>
                <a:spcPts val="500"/>
              </a:spcBef>
              <a:spcAft>
                <a:spcPct val="0"/>
              </a:spcAft>
              <a:buClrTx/>
              <a:buSzTx/>
              <a:buFont typeface="Arial" panose="020b0604020202020204" pitchFamily="34" charset="0"/>
              <a:buChar char="•"/>
              <a:defRPr lang="zh-CN" altLang="en-US" sz="1800">
                <a:solidFill>
                  <a:schemeClr val="tx1"/>
                </a:solidFill>
                <a:latin typeface="等线" panose="02010600030101010101" charset="-122"/>
                <a:ea typeface="等线" panose="02010600030101010101" charset="-122"/>
              </a:defRPr>
            </a:lvl4pPr>
            <a:lvl5pPr marL="2057400" indent="-228600" algn="l" defTabSz="914400" rtl="0" eaLnBrk="1" fontAlgn="base" hangingPunct="1">
              <a:lnSpc>
                <a:spcPct val="90000"/>
              </a:lnSpc>
              <a:spcBef>
                <a:spcPts val="500"/>
              </a:spcBef>
              <a:spcAft>
                <a:spcPct val="0"/>
              </a:spcAft>
              <a:buClrTx/>
              <a:buSzTx/>
              <a:buFont typeface="Arial" panose="020b0604020202020204" pitchFamily="34" charset="0"/>
              <a:buChar char="•"/>
              <a:defRPr lang="zh-CN" altLang="en-US" sz="1800">
                <a:solidFill>
                  <a:schemeClr val="tx1"/>
                </a:solidFill>
                <a:latin typeface="等线" panose="02010600030101010101" charset="-122"/>
                <a:ea typeface="等线" panose="02010600030101010101" charset="-122"/>
              </a:defRPr>
            </a:lvl5pPr>
          </a:lstStyle>
          <a:p>
            <a:pPr marL="0" lvl="0" indent="0" algn="just" fontAlgn="base">
              <a:lnSpc>
                <a:spcPct val="100000"/>
              </a:lnSpc>
              <a:spcBef>
                <a:spcPct val="0"/>
              </a:spcBef>
              <a:buNone/>
            </a:pPr>
            <a:r>
              <a:rPr lang="zh-CN" altLang="en-US" sz="2400" b="1">
                <a:solidFill>
                  <a:srgbClr val="FF0000"/>
                </a:solidFill>
                <a:latin typeface="黑体" panose="02010609060101010101" charset="-122"/>
                <a:ea typeface="黑体" panose="02010609060101010101" charset="-122"/>
                <a:cs typeface="黑体" panose="02010609060101010101" charset="-122"/>
              </a:rPr>
              <a:t>1．情节：</a:t>
            </a:r>
            <a:r>
              <a:rPr lang="zh-CN" altLang="en-US" sz="2400" b="1">
                <a:solidFill>
                  <a:srgbClr val="000000"/>
                </a:solidFill>
                <a:latin typeface="黑体" panose="02010609060101010101" charset="-122"/>
                <a:ea typeface="黑体" panose="02010609060101010101" charset="-122"/>
                <a:cs typeface="黑体" panose="02010609060101010101" charset="-122"/>
              </a:rPr>
              <a:t>小说主要叙述了六岁和八岁的哥儿俩因得到一只会说话的八哥开心异常，后来“鸟被野猫吃了”，二人发誓报仇，拿着棍子满园子找猫，却发现猫生下一窝小猫，两人喜欢上了小猫，急着找纸箱子给小猫安家。小说情节跌宕起伏，扣人心弦，小哥俩的爱迅速而自然的流露，让人顿生感动。</a:t>
            </a:r>
            <a:endParaRPr lang="zh-CN" altLang="en-US" sz="2400" b="1">
              <a:solidFill>
                <a:srgbClr val="000000"/>
              </a:solidFill>
              <a:latin typeface="黑体" panose="02010609060101010101" charset="-122"/>
              <a:ea typeface="黑体" panose="02010609060101010101" charset="-122"/>
              <a:cs typeface="黑体" panose="02010609060101010101" charset="-122"/>
            </a:endParaRPr>
          </a:p>
          <a:p>
            <a:pPr marL="0" lvl="0" indent="0" algn="just" fontAlgn="base">
              <a:lnSpc>
                <a:spcPct val="100000"/>
              </a:lnSpc>
              <a:spcBef>
                <a:spcPct val="0"/>
              </a:spcBef>
              <a:buNone/>
            </a:pPr>
            <a:r>
              <a:rPr lang="zh-CN" altLang="en-US" sz="2400" b="1">
                <a:solidFill>
                  <a:srgbClr val="FF0000"/>
                </a:solidFill>
                <a:latin typeface="黑体" panose="02010609060101010101" charset="-122"/>
                <a:ea typeface="黑体" panose="02010609060101010101" charset="-122"/>
                <a:cs typeface="黑体" panose="02010609060101010101" charset="-122"/>
                <a:sym typeface="等线" panose="02010600030101010101" charset="-122"/>
              </a:rPr>
              <a:t>2．环境：</a:t>
            </a:r>
            <a:r>
              <a:rPr lang="zh-CN" altLang="en-US" sz="2400" b="1">
                <a:solidFill>
                  <a:srgbClr val="000000"/>
                </a:solidFill>
                <a:latin typeface="黑体" panose="02010609060101010101" charset="-122"/>
                <a:ea typeface="黑体" panose="02010609060101010101" charset="-122"/>
                <a:cs typeface="黑体" panose="02010609060101010101" charset="-122"/>
                <a:sym typeface="等线" panose="02010600030101010101" charset="-122"/>
              </a:rPr>
              <a:t>故事发生在一个经济状况良好、文化氛围浓厚、人际关系和谐的家庭，家长尊重孩子，兄弟之间团结友爱，主仆非常融洽等。这样的家庭环境，更有利于孩子的健康成长。</a:t>
            </a:r>
            <a:endParaRPr lang="zh-CN" altLang="en-US" sz="2400" b="1">
              <a:solidFill>
                <a:srgbClr val="000000"/>
              </a:solidFill>
              <a:latin typeface="黑体" panose="02010609060101010101" charset="-122"/>
              <a:ea typeface="黑体" panose="02010609060101010101" charset="-122"/>
              <a:cs typeface="黑体" panose="02010609060101010101" charset="-122"/>
              <a:sym typeface="等线" panose="02010600030101010101" charset="-122"/>
            </a:endParaRPr>
          </a:p>
          <a:p>
            <a:pPr marL="0" lvl="0" indent="0" algn="just" fontAlgn="base">
              <a:lnSpc>
                <a:spcPct val="100000"/>
              </a:lnSpc>
              <a:spcBef>
                <a:spcPct val="0"/>
              </a:spcBef>
              <a:buNone/>
            </a:pPr>
            <a:r>
              <a:rPr lang="zh-CN" altLang="en-US" sz="2400" b="1">
                <a:solidFill>
                  <a:srgbClr val="FF0000"/>
                </a:solidFill>
                <a:latin typeface="黑体" panose="02010609060101010101" charset="-122"/>
                <a:ea typeface="黑体" panose="02010609060101010101" charset="-122"/>
                <a:cs typeface="黑体" panose="02010609060101010101" charset="-122"/>
                <a:sym typeface="等线" panose="02010600030101010101" charset="-122"/>
              </a:rPr>
              <a:t>3．形象：</a:t>
            </a:r>
            <a:r>
              <a:rPr lang="zh-CN" altLang="en-US" sz="2400" b="1">
                <a:solidFill>
                  <a:srgbClr val="000000"/>
                </a:solidFill>
                <a:latin typeface="黑体" panose="02010609060101010101" charset="-122"/>
                <a:ea typeface="黑体" panose="02010609060101010101" charset="-122"/>
                <a:cs typeface="黑体" panose="02010609060101010101" charset="-122"/>
                <a:sym typeface="等线" panose="02010600030101010101" charset="-122"/>
              </a:rPr>
              <a:t>这篇小说中的小哥儿俩天资聪敏、长相憨态可掬，爱模仿，喜欢小动物，好奇心特别强，说话做事稚拙，特别惹人喜爱。</a:t>
            </a:r>
            <a:endParaRPr lang="zh-CN" altLang="en-US" sz="2400" b="1">
              <a:solidFill>
                <a:srgbClr val="000000"/>
              </a:solidFill>
              <a:latin typeface="黑体" panose="02010609060101010101" charset="-122"/>
              <a:ea typeface="黑体" panose="02010609060101010101" charset="-122"/>
              <a:cs typeface="黑体" panose="02010609060101010101" charset="-122"/>
            </a:endParaRPr>
          </a:p>
          <a:p>
            <a:pPr marL="0" lvl="0" indent="0" algn="just" fontAlgn="base">
              <a:lnSpc>
                <a:spcPct val="100000"/>
              </a:lnSpc>
              <a:spcBef>
                <a:spcPct val="0"/>
              </a:spcBef>
              <a:buNone/>
            </a:pPr>
            <a:r>
              <a:rPr lang="zh-CN" altLang="en-US" sz="2400" b="1">
                <a:solidFill>
                  <a:srgbClr val="FF0000"/>
                </a:solidFill>
                <a:latin typeface="黑体" panose="02010609060101010101" charset="-122"/>
                <a:ea typeface="黑体" panose="02010609060101010101" charset="-122"/>
                <a:cs typeface="黑体" panose="02010609060101010101" charset="-122"/>
              </a:rPr>
              <a:t>4．主旨：</a:t>
            </a:r>
            <a:r>
              <a:rPr lang="zh-CN" altLang="en-US" sz="2400" b="1">
                <a:solidFill>
                  <a:srgbClr val="000000"/>
                </a:solidFill>
                <a:latin typeface="黑体" panose="02010609060101010101" charset="-122"/>
                <a:ea typeface="黑体" panose="02010609060101010101" charset="-122"/>
                <a:cs typeface="黑体" panose="02010609060101010101" charset="-122"/>
              </a:rPr>
              <a:t>这篇小说字里行间充满了孩子们的稚嫩，好奇，赤子之心以及对生命的敏感，表达出作者对童真童趣的欣赏、对儿童成长的关注、对母爱的颂扬、对和谐家庭氛围的赞许、对善良人性的礼赞。</a:t>
            </a:r>
            <a:endParaRPr lang="zh-CN" altLang="en-US" sz="2400">
              <a:solidFill>
                <a:srgbClr val="000000"/>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3311" name="内容占位符 2"/>
          <p:cNvSpPr/>
          <p:nvPr/>
        </p:nvSpPr>
        <p:spPr>
          <a:xfrm>
            <a:off x="1283017" y="0"/>
            <a:ext cx="10445750" cy="495300"/>
          </a:xfrm>
          <a:prstGeom prst="rect">
            <a:avLst/>
          </a:prstGeom>
          <a:noFill/>
          <a:ln>
            <a:noFill/>
            <a:miter lim="800000"/>
          </a:ln>
        </p:spPr>
        <p:txBody>
          <a:bodyPr lIns="91440" tIns="45720" rIns="91440" bIns="45720" anchor="t"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nSpc>
                <a:spcPct val="90000"/>
              </a:lnSpc>
              <a:spcBef>
                <a:spcPts val="1000"/>
              </a:spcBef>
              <a:buFont typeface="Arial" panose="020b0604020202020204" pitchFamily="34" charset="0"/>
            </a:pPr>
            <a:r>
              <a:rPr lang="zh-CN" altLang="en-US" sz="2800" b="1">
                <a:solidFill>
                  <a:srgbClr val="000000"/>
                </a:solidFill>
                <a:latin typeface="微软雅黑" panose="020b0503020204020204" charset="-122"/>
                <a:ea typeface="微软雅黑" panose="020b0503020204020204" charset="-122"/>
              </a:rPr>
              <a:t>小哥儿俩是在什么样的家庭环境中成长的？请简要分析。</a:t>
            </a:r>
            <a:endParaRPr lang="zh-CN" altLang="en-US" sz="2800" b="1">
              <a:solidFill>
                <a:srgbClr val="000000"/>
              </a:solidFill>
              <a:latin typeface="微软雅黑" panose="020b0503020204020204" charset="-122"/>
              <a:ea typeface="微软雅黑" panose="020b0503020204020204" charset="-122"/>
            </a:endParaRPr>
          </a:p>
        </p:txBody>
      </p:sp>
      <p:sp>
        <p:nvSpPr>
          <p:cNvPr id="101" name="文本框 100"/>
          <p:cNvSpPr txBox="1"/>
          <p:nvPr/>
        </p:nvSpPr>
        <p:spPr>
          <a:xfrm>
            <a:off x="899160" y="495300"/>
            <a:ext cx="11071860" cy="1322070"/>
          </a:xfrm>
          <a:prstGeom prst="rect">
            <a:avLst/>
          </a:prstGeom>
          <a:noFill/>
          <a:ln w="9525">
            <a:noFill/>
          </a:ln>
        </p:spPr>
        <p:txBody>
          <a:bodyPr wrap="square">
            <a:spAutoFit/>
          </a:bodyPr>
          <a:lstStyle/>
          <a:p>
            <a:pPr indent="266700"/>
            <a:r>
              <a:rPr lang="zh-CN" sz="2000" b="1">
                <a:solidFill>
                  <a:srgbClr val="FF0000"/>
                </a:solidFill>
                <a:latin typeface="黑体" panose="02010609060101010101" charset="-122"/>
                <a:ea typeface="黑体" panose="02010609060101010101" charset="-122"/>
                <a:cs typeface="黑体" panose="02010609060101010101" charset="-122"/>
              </a:rPr>
              <a:t>第一步：审题干，分类型</a:t>
            </a:r>
            <a:r>
              <a:rPr lang="zh-CN" sz="2000" b="1">
                <a:latin typeface="黑体" panose="02010609060101010101" charset="-122"/>
                <a:ea typeface="黑体" panose="02010609060101010101" charset="-122"/>
                <a:cs typeface="黑体" panose="02010609060101010101" charset="-122"/>
              </a:rPr>
              <a:t>从题干中</a:t>
            </a:r>
            <a:r>
              <a:rPr lang="en-US" sz="2000" b="1">
                <a:latin typeface="黑体" panose="02010609060101010101" charset="-122"/>
                <a:ea typeface="黑体" panose="02010609060101010101" charset="-122"/>
                <a:cs typeface="黑体" panose="02010609060101010101" charset="-122"/>
              </a:rPr>
              <a:t>“</a:t>
            </a:r>
            <a:r>
              <a:rPr lang="zh-CN" sz="2000" b="1">
                <a:latin typeface="黑体" panose="02010609060101010101" charset="-122"/>
                <a:ea typeface="黑体" panose="02010609060101010101" charset="-122"/>
                <a:cs typeface="黑体" panose="02010609060101010101" charset="-122"/>
              </a:rPr>
              <a:t>家庭环境</a:t>
            </a:r>
            <a:r>
              <a:rPr lang="en-US" sz="2000" b="1">
                <a:latin typeface="黑体" panose="02010609060101010101" charset="-122"/>
                <a:ea typeface="黑体" panose="02010609060101010101" charset="-122"/>
                <a:cs typeface="黑体" panose="02010609060101010101" charset="-122"/>
              </a:rPr>
              <a:t>”</a:t>
            </a:r>
            <a:r>
              <a:rPr lang="zh-CN" sz="2000" b="1">
                <a:latin typeface="黑体" panose="02010609060101010101" charset="-122"/>
                <a:ea typeface="黑体" panose="02010609060101010101" charset="-122"/>
                <a:cs typeface="黑体" panose="02010609060101010101" charset="-122"/>
              </a:rPr>
              <a:t>可知，这是一道社会环境特点概括题。
</a:t>
            </a:r>
            <a:endParaRPr lang="zh-CN" sz="2000" b="1">
              <a:latin typeface="黑体" panose="02010609060101010101" charset="-122"/>
              <a:ea typeface="黑体" panose="02010609060101010101" charset="-122"/>
              <a:cs typeface="黑体" panose="02010609060101010101" charset="-122"/>
            </a:endParaRPr>
          </a:p>
          <a:p>
            <a:pPr indent="266700"/>
            <a:r>
              <a:rPr lang="zh-CN" sz="2000" b="1">
                <a:solidFill>
                  <a:srgbClr val="FF0000"/>
                </a:solidFill>
                <a:latin typeface="黑体" panose="02010609060101010101" charset="-122"/>
                <a:ea typeface="黑体" panose="02010609060101010101" charset="-122"/>
                <a:cs typeface="黑体" panose="02010609060101010101" charset="-122"/>
              </a:rPr>
              <a:t>第二步：依类型，找角度</a:t>
            </a:r>
            <a:r>
              <a:rPr lang="zh-CN" sz="2000" b="1">
                <a:latin typeface="黑体" panose="02010609060101010101" charset="-122"/>
                <a:ea typeface="黑体" panose="02010609060101010101" charset="-122"/>
                <a:cs typeface="黑体" panose="02010609060101010101" charset="-122"/>
              </a:rPr>
              <a:t>概括小哥儿俩成长的</a:t>
            </a:r>
            <a:r>
              <a:rPr lang="en-US" sz="2000" b="1">
                <a:latin typeface="黑体" panose="02010609060101010101" charset="-122"/>
                <a:ea typeface="黑体" panose="02010609060101010101" charset="-122"/>
                <a:cs typeface="黑体" panose="02010609060101010101" charset="-122"/>
              </a:rPr>
              <a:t>“</a:t>
            </a:r>
            <a:r>
              <a:rPr lang="zh-CN" sz="2000" b="1">
                <a:latin typeface="黑体" panose="02010609060101010101" charset="-122"/>
                <a:ea typeface="黑体" panose="02010609060101010101" charset="-122"/>
                <a:cs typeface="黑体" panose="02010609060101010101" charset="-122"/>
              </a:rPr>
              <a:t>家庭环境</a:t>
            </a:r>
            <a:r>
              <a:rPr lang="en-US" sz="2000" b="1">
                <a:latin typeface="黑体" panose="02010609060101010101" charset="-122"/>
                <a:ea typeface="黑体" panose="02010609060101010101" charset="-122"/>
                <a:cs typeface="黑体" panose="02010609060101010101" charset="-122"/>
              </a:rPr>
              <a:t>”</a:t>
            </a:r>
            <a:r>
              <a:rPr lang="zh-CN" sz="2000" b="1">
                <a:latin typeface="黑体" panose="02010609060101010101" charset="-122"/>
                <a:ea typeface="黑体" panose="02010609060101010101" charset="-122"/>
                <a:cs typeface="黑体" panose="02010609060101010101" charset="-122"/>
              </a:rPr>
              <a:t>要注意从</a:t>
            </a:r>
            <a:r>
              <a:rPr lang="en-US" sz="2000" b="1">
                <a:latin typeface="黑体" panose="02010609060101010101" charset="-122"/>
                <a:ea typeface="黑体" panose="02010609060101010101" charset="-122"/>
                <a:cs typeface="黑体" panose="02010609060101010101" charset="-122"/>
              </a:rPr>
              <a:t>“</a:t>
            </a:r>
            <a:r>
              <a:rPr lang="zh-CN" sz="2000" b="1">
                <a:latin typeface="黑体" panose="02010609060101010101" charset="-122"/>
                <a:ea typeface="黑体" panose="02010609060101010101" charset="-122"/>
                <a:cs typeface="黑体" panose="02010609060101010101" charset="-122"/>
              </a:rPr>
              <a:t>经济状况、文化氛围、人际关系</a:t>
            </a:r>
            <a:r>
              <a:rPr lang="en-US" sz="2000" b="1">
                <a:latin typeface="黑体" panose="02010609060101010101" charset="-122"/>
                <a:ea typeface="黑体" panose="02010609060101010101" charset="-122"/>
                <a:cs typeface="黑体" panose="02010609060101010101" charset="-122"/>
              </a:rPr>
              <a:t>”</a:t>
            </a:r>
            <a:r>
              <a:rPr lang="zh-CN" sz="2000" b="1">
                <a:latin typeface="黑体" panose="02010609060101010101" charset="-122"/>
                <a:ea typeface="黑体" panose="02010609060101010101" charset="-122"/>
                <a:cs typeface="黑体" panose="02010609060101010101" charset="-122"/>
              </a:rPr>
              <a:t>三个角度入手。
</a:t>
            </a:r>
            <a:endParaRPr lang="zh-CN" altLang="en-US" sz="2000" b="1">
              <a:latin typeface="黑体" panose="02010609060101010101" charset="-122"/>
              <a:ea typeface="黑体" panose="02010609060101010101" charset="-122"/>
              <a:cs typeface="黑体" panose="02010609060101010101" charset="-122"/>
            </a:endParaRPr>
          </a:p>
        </p:txBody>
      </p:sp>
      <p:graphicFrame>
        <p:nvGraphicFramePr>
          <p:cNvPr id="2" name="表格 1"/>
          <p:cNvGraphicFramePr>
            <a:graphicFrameLocks noGrp="1"/>
          </p:cNvGraphicFramePr>
          <p:nvPr>
            <p:custDataLst>
              <p:tags r:id="rId3"/>
            </p:custDataLst>
          </p:nvPr>
        </p:nvGraphicFramePr>
        <p:xfrm>
          <a:off x="439420" y="1908175"/>
          <a:ext cx="10877550" cy="3528060"/>
        </p:xfrm>
        <a:graphic>
          <a:graphicData uri="http://schemas.openxmlformats.org/drawingml/2006/table">
            <a:tbl>
              <a:tblPr firstRow="1" bandRow="1">
                <a:tableStyleId>{5940675A-B579-460E-94D1-54222C63F5DA}</a:tableStyleId>
              </a:tblPr>
              <a:tblGrid>
                <a:gridCol w="2856230"/>
                <a:gridCol w="8021320"/>
              </a:tblGrid>
              <a:tr h="274320">
                <a:tc>
                  <a:txBody>
                    <a:bodyPr vert="horz" wrap="square"/>
                    <a:lstStyle/>
                    <a:p>
                      <a:pPr indent="0" algn="ctr">
                        <a:buNone/>
                      </a:pPr>
                      <a:r>
                        <a:rPr lang="en-US" sz="1800" b="1">
                          <a:highlight>
                            <a:srgbClr val="FFFF00"/>
                          </a:highlight>
                          <a:latin typeface="黑体" panose="02010609060101010101" charset="-122"/>
                          <a:ea typeface="黑体" panose="02010609060101010101" charset="-122"/>
                          <a:cs typeface="Times New Roman" panose="02020603050405020304" pitchFamily="18" charset="0"/>
                        </a:rPr>
                        <a:t>思考角度</a:t>
                      </a:r>
                      <a:endParaRPr lang="en-US" altLang="en-US" sz="1800" b="1">
                        <a:highlight>
                          <a:srgbClr val="FFFF00"/>
                        </a:highlight>
                        <a:latin typeface="黑体" panose="02010609060101010101" charset="-122"/>
                        <a:ea typeface="黑体" panose="02010609060101010101"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1800" b="1">
                          <a:highlight>
                            <a:srgbClr val="FFFF00"/>
                          </a:highlight>
                          <a:latin typeface="黑体" panose="02010609060101010101" charset="-122"/>
                          <a:ea typeface="黑体" panose="02010609060101010101" charset="-122"/>
                          <a:cs typeface="Times New Roman" panose="02020603050405020304" pitchFamily="18" charset="0"/>
                        </a:rPr>
                        <a:t>文中对应的答案要点</a:t>
                      </a:r>
                      <a:endParaRPr lang="en-US" altLang="en-US" sz="1800" b="1">
                        <a:highlight>
                          <a:srgbClr val="FFFF00"/>
                        </a:highlight>
                        <a:latin typeface="黑体" panose="02010609060101010101" charset="-122"/>
                        <a:ea typeface="黑体" panose="02010609060101010101"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27430">
                <a:tc>
                  <a:txBody>
                    <a:bodyPr vert="horz" wrap="square"/>
                    <a:lstStyle/>
                    <a:p>
                      <a:pPr indent="0">
                        <a:buNone/>
                      </a:pPr>
                      <a:r>
                        <a:rPr lang="en-US" sz="1800" b="1">
                          <a:latin typeface="黑体" panose="02010609060101010101" charset="-122"/>
                          <a:ea typeface="黑体" panose="02010609060101010101" charset="-122"/>
                          <a:cs typeface="黑体" panose="02010609060101010101" charset="-122"/>
                        </a:rPr>
                        <a:t>从“经济状况”的角度</a:t>
                      </a:r>
                      <a:endParaRPr lang="en-US" altLang="en-US" sz="18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1">
                          <a:latin typeface="黑体" panose="02010609060101010101" charset="-122"/>
                          <a:ea typeface="黑体" panose="02010609060101010101" charset="-122"/>
                          <a:cs typeface="黑体" panose="02010609060101010101" charset="-122"/>
                        </a:rPr>
                        <a:t>“王厨子此时正走过，他说：‘少爷们，那野猫黑夜不出来的，明儿早上它来了，我替你们狠狠地打它一顿吧。’”“后院地上的草还带着露珠儿……”家中有花园，有厨子等，可见经济状况良好。</a:t>
                      </a:r>
                      <a:endParaRPr lang="en-US" altLang="en-US" sz="18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27430">
                <a:tc>
                  <a:txBody>
                    <a:bodyPr vert="horz" wrap="square"/>
                    <a:lstStyle/>
                    <a:p>
                      <a:pPr indent="0">
                        <a:buNone/>
                      </a:pPr>
                      <a:r>
                        <a:rPr lang="en-US" sz="1800" b="1">
                          <a:latin typeface="黑体" panose="02010609060101010101" charset="-122"/>
                          <a:ea typeface="黑体" panose="02010609060101010101" charset="-122"/>
                          <a:cs typeface="黑体" panose="02010609060101010101" charset="-122"/>
                        </a:rPr>
                        <a:t>从“文化氛围”的角度</a:t>
                      </a:r>
                      <a:endParaRPr lang="en-US" altLang="en-US" sz="18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1">
                          <a:latin typeface="黑体" panose="02010609060101010101" charset="-122"/>
                          <a:ea typeface="黑体" panose="02010609060101010101" charset="-122"/>
                          <a:cs typeface="黑体" panose="02010609060101010101" charset="-122"/>
                        </a:rPr>
                        <a:t>“饭后爸爸同叔叔要去听戏，因为昨天已经答应带孩子们一块去的，于是就雇了三辆人力车上戏园去了。”“爸爸早躲进书房去了。”家中有书房，父亲带孩子看戏，可见文化氛围浓厚。</a:t>
                      </a:r>
                      <a:endParaRPr lang="en-US" altLang="en-US" sz="18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98880">
                <a:tc>
                  <a:txBody>
                    <a:bodyPr vert="horz" wrap="square"/>
                    <a:lstStyle/>
                    <a:p>
                      <a:pPr indent="0">
                        <a:buNone/>
                      </a:pPr>
                      <a:r>
                        <a:rPr lang="en-US" sz="1800" b="1">
                          <a:latin typeface="黑体" panose="02010609060101010101" charset="-122"/>
                          <a:ea typeface="黑体" panose="02010609060101010101" charset="-122"/>
                          <a:cs typeface="黑体" panose="02010609060101010101" charset="-122"/>
                        </a:rPr>
                        <a:t>从“人际关系”的角度</a:t>
                      </a:r>
                      <a:endParaRPr lang="en-US" altLang="en-US" sz="18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buNone/>
                      </a:pPr>
                      <a:r>
                        <a:rPr lang="en-US" sz="1800" b="1">
                          <a:latin typeface="黑体" panose="02010609060101010101" charset="-122"/>
                          <a:ea typeface="黑体" panose="02010609060101010101" charset="-122"/>
                          <a:cs typeface="黑体" panose="02010609060101010101" charset="-122"/>
                        </a:rPr>
                        <a:t>“‘那野猫好像有了身子，不要太打狠了，吓吓它就算了。’妈低声吩咐厨子。”说明母亲有爱心，主仆关系融洽；母亲给孩子卷春卷，尊重孩子做的决定；兄弟间有共同的爱好，而且彼此友好。可见整个家庭的人际关系是融洽的。</a:t>
                      </a:r>
                      <a:endParaRPr lang="en-US" altLang="en-US" sz="1800" b="1">
                        <a:latin typeface="黑体" panose="02010609060101010101" charset="-122"/>
                        <a:ea typeface="黑体" panose="02010609060101010101" charset="-122"/>
                        <a:cs typeface="黑体" panose="02010609060101010101"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439420" y="5527040"/>
            <a:ext cx="10466070" cy="922020"/>
          </a:xfrm>
          <a:prstGeom prst="rect">
            <a:avLst/>
          </a:prstGeom>
          <a:noFill/>
          <a:ln w="9525">
            <a:noFill/>
          </a:ln>
        </p:spPr>
        <p:txBody>
          <a:bodyPr wrap="square">
            <a:spAutoFit/>
          </a:bodyPr>
          <a:lstStyle/>
          <a:p>
            <a:pPr indent="266700"/>
            <a:r>
              <a:rPr lang="zh-CN" b="1">
                <a:solidFill>
                  <a:srgbClr val="FF0000"/>
                </a:solidFill>
                <a:latin typeface="黑体" panose="02010609060101010101" charset="-122"/>
                <a:ea typeface="黑体" panose="02010609060101010101" charset="-122"/>
                <a:cs typeface="黑体" panose="02010609060101010101" charset="-122"/>
              </a:rPr>
              <a:t>　第三步：抓修饰，作归纳</a:t>
            </a:r>
            <a:r>
              <a:rPr lang="zh-CN" b="1">
                <a:latin typeface="黑体" panose="02010609060101010101" charset="-122"/>
                <a:ea typeface="黑体" panose="02010609060101010101" charset="-122"/>
                <a:cs typeface="黑体" panose="02010609060101010101" charset="-122"/>
              </a:rPr>
              <a:t>上述句子中诸多的修饰性描述显示了</a:t>
            </a:r>
            <a:r>
              <a:rPr lang="en-US" b="1">
                <a:latin typeface="黑体" panose="02010609060101010101" charset="-122"/>
                <a:ea typeface="黑体" panose="02010609060101010101" charset="-122"/>
                <a:cs typeface="黑体" panose="02010609060101010101" charset="-122"/>
              </a:rPr>
              <a:t>“</a:t>
            </a:r>
            <a:r>
              <a:rPr lang="zh-CN" b="1">
                <a:latin typeface="黑体" panose="02010609060101010101" charset="-122"/>
                <a:ea typeface="黑体" panose="02010609060101010101" charset="-122"/>
                <a:cs typeface="黑体" panose="02010609060101010101" charset="-122"/>
              </a:rPr>
              <a:t>家庭环境</a:t>
            </a:r>
            <a:r>
              <a:rPr lang="en-US" b="1">
                <a:latin typeface="黑体" panose="02010609060101010101" charset="-122"/>
                <a:ea typeface="黑体" panose="02010609060101010101" charset="-122"/>
                <a:cs typeface="黑体" panose="02010609060101010101" charset="-122"/>
              </a:rPr>
              <a:t>”</a:t>
            </a:r>
            <a:r>
              <a:rPr lang="zh-CN" b="1">
                <a:latin typeface="黑体" panose="02010609060101010101" charset="-122"/>
                <a:ea typeface="黑体" panose="02010609060101010101" charset="-122"/>
                <a:cs typeface="黑体" panose="02010609060101010101" charset="-122"/>
              </a:rPr>
              <a:t>的特点，如</a:t>
            </a:r>
            <a:r>
              <a:rPr lang="en-US" b="1">
                <a:latin typeface="黑体" panose="02010609060101010101" charset="-122"/>
                <a:ea typeface="黑体" panose="02010609060101010101" charset="-122"/>
                <a:cs typeface="黑体" panose="02010609060101010101" charset="-122"/>
              </a:rPr>
              <a:t>“</a:t>
            </a:r>
            <a:r>
              <a:rPr lang="zh-CN" b="1">
                <a:latin typeface="黑体" panose="02010609060101010101" charset="-122"/>
                <a:ea typeface="黑体" panose="02010609060101010101" charset="-122"/>
                <a:cs typeface="黑体" panose="02010609060101010101" charset="-122"/>
              </a:rPr>
              <a:t>听戏</a:t>
            </a:r>
            <a:r>
              <a:rPr lang="en-US" b="1">
                <a:latin typeface="黑体" panose="02010609060101010101" charset="-122"/>
                <a:ea typeface="黑体" panose="02010609060101010101" charset="-122"/>
                <a:cs typeface="黑体" panose="02010609060101010101" charset="-122"/>
              </a:rPr>
              <a:t>”“</a:t>
            </a:r>
            <a:r>
              <a:rPr lang="zh-CN" b="1">
                <a:latin typeface="黑体" panose="02010609060101010101" charset="-122"/>
                <a:ea typeface="黑体" panose="02010609060101010101" charset="-122"/>
                <a:cs typeface="黑体" panose="02010609060101010101" charset="-122"/>
              </a:rPr>
              <a:t>书房</a:t>
            </a:r>
            <a:r>
              <a:rPr lang="en-US" b="1">
                <a:latin typeface="黑体" panose="02010609060101010101" charset="-122"/>
                <a:ea typeface="黑体" panose="02010609060101010101" charset="-122"/>
                <a:cs typeface="黑体" panose="02010609060101010101" charset="-122"/>
              </a:rPr>
              <a:t>”</a:t>
            </a:r>
            <a:r>
              <a:rPr lang="zh-CN" b="1">
                <a:latin typeface="黑体" panose="02010609060101010101" charset="-122"/>
                <a:ea typeface="黑体" panose="02010609060101010101" charset="-122"/>
                <a:cs typeface="黑体" panose="02010609060101010101" charset="-122"/>
              </a:rPr>
              <a:t>显示出家庭经济状况良好，</a:t>
            </a:r>
            <a:r>
              <a:rPr lang="en-US" b="1">
                <a:latin typeface="黑体" panose="02010609060101010101" charset="-122"/>
                <a:ea typeface="黑体" panose="02010609060101010101" charset="-122"/>
                <a:cs typeface="黑体" panose="02010609060101010101" charset="-122"/>
              </a:rPr>
              <a:t>“</a:t>
            </a:r>
            <a:r>
              <a:rPr lang="zh-CN" b="1">
                <a:latin typeface="黑体" panose="02010609060101010101" charset="-122"/>
                <a:ea typeface="黑体" panose="02010609060101010101" charset="-122"/>
                <a:cs typeface="黑体" panose="02010609060101010101" charset="-122"/>
              </a:rPr>
              <a:t>低声</a:t>
            </a:r>
            <a:r>
              <a:rPr lang="en-US" b="1">
                <a:latin typeface="黑体" panose="02010609060101010101" charset="-122"/>
                <a:ea typeface="黑体" panose="02010609060101010101" charset="-122"/>
                <a:cs typeface="黑体" panose="02010609060101010101" charset="-122"/>
              </a:rPr>
              <a:t>”</a:t>
            </a:r>
            <a:r>
              <a:rPr lang="zh-CN" b="1">
                <a:latin typeface="黑体" panose="02010609060101010101" charset="-122"/>
                <a:ea typeface="黑体" panose="02010609060101010101" charset="-122"/>
                <a:cs typeface="黑体" panose="02010609060101010101" charset="-122"/>
              </a:rPr>
              <a:t>等词则显示出主仆关系融洽。抓住这些修饰性描绘的词语，就可规范作答。
</a:t>
            </a:r>
            <a:endParaRPr lang="zh-CN" altLang="en-US" b="1">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184321" name="表格 2"/>
          <p:cNvGraphicFramePr>
            <a:graphicFrameLocks noGrp="1"/>
          </p:cNvGraphicFramePr>
          <p:nvPr>
            <p:custDataLst>
              <p:tags r:id="rId3"/>
            </p:custDataLst>
          </p:nvPr>
        </p:nvGraphicFramePr>
        <p:xfrm>
          <a:off x="1350010" y="233045"/>
          <a:ext cx="10361295" cy="4900930"/>
        </p:xfrm>
        <a:graphic>
          <a:graphicData uri="http://schemas.openxmlformats.org/drawingml/2006/table">
            <a:tbl>
              <a:tblPr>
                <a:tableStyleId>{5940675A-B579-460E-94D1-54222C63F5DA}</a:tableStyleId>
              </a:tblPr>
              <a:tblGrid>
                <a:gridCol w="5514340"/>
                <a:gridCol w="4846955"/>
              </a:tblGrid>
              <a:tr h="434340">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zh-CN" altLang="en-US" sz="2400" b="1">
                          <a:highlight>
                            <a:srgbClr val="FFFF00"/>
                          </a:highlight>
                          <a:latin typeface="黑体" panose="02010609060101010101" charset="-122"/>
                          <a:ea typeface="黑体" panose="02010609060101010101" charset="-122"/>
                        </a:rPr>
                        <a:t>社会环境</a:t>
                      </a:r>
                      <a:endParaRPr lang="zh-CN" altLang="en-US" sz="2400" b="1">
                        <a:highlight>
                          <a:srgbClr val="FFFF00"/>
                        </a:highlight>
                        <a:latin typeface="黑体" panose="02010609060101010101" charset="-122"/>
                        <a:ea typeface="黑体" panose="02010609060101010101" charset="-122"/>
                      </a:endParaRPr>
                    </a:p>
                  </a:txBody>
                  <a:tcPr marL="68580" marR="68580" marT="34290" marB="34290"/>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sz="2400" b="1">
                          <a:highlight>
                            <a:srgbClr val="FFFF00"/>
                          </a:highlight>
                          <a:latin typeface="黑体" panose="02010609060101010101" charset="-122"/>
                          <a:ea typeface="黑体" panose="02010609060101010101" charset="-122"/>
                          <a:sym typeface="+mn-ea"/>
                        </a:rPr>
                        <a:t>找出依据</a:t>
                      </a:r>
                      <a:endParaRPr lang="zh-CN" altLang="en-US" sz="2400" b="1">
                        <a:highlight>
                          <a:srgbClr val="FFFF00"/>
                        </a:highlight>
                        <a:latin typeface="黑体" panose="02010609060101010101" charset="-122"/>
                        <a:ea typeface="黑体" panose="02010609060101010101" charset="-122"/>
                        <a:sym typeface="+mn-ea"/>
                      </a:endParaRPr>
                    </a:p>
                  </a:txBody>
                  <a:tcPr marL="68580" marR="68580" marT="34290" marB="34290"/>
                </a:tc>
              </a:tr>
              <a:tr h="1477010">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sz="2100" b="1">
                        <a:solidFill>
                          <a:srgbClr val="FF0000"/>
                        </a:solidFill>
                        <a:latin typeface="黑体" panose="02010609060101010101" charset="-122"/>
                        <a:ea typeface="黑体" panose="02010609060101010101" charset="-122"/>
                      </a:endParaRPr>
                    </a:p>
                    <a:p>
                      <a:pPr lvl="0"/>
                      <a:r>
                        <a:rPr lang="zh-CN" altLang="en-US" sz="2100" b="1">
                          <a:solidFill>
                            <a:srgbClr val="FF0000"/>
                          </a:solidFill>
                          <a:latin typeface="黑体" panose="02010609060101010101" charset="-122"/>
                          <a:ea typeface="黑体" panose="02010609060101010101" charset="-122"/>
                        </a:rPr>
                        <a:t>生存环境：</a:t>
                      </a:r>
                      <a:r>
                        <a:rPr lang="zh-CN" altLang="en-US" sz="2100" b="1">
                          <a:latin typeface="黑体" panose="02010609060101010101" charset="-122"/>
                          <a:ea typeface="黑体" panose="02010609060101010101" charset="-122"/>
                        </a:rPr>
                        <a:t>抓住人物活动的</a:t>
                      </a:r>
                      <a:r>
                        <a:rPr lang="zh-CN" altLang="en-US" sz="2100" b="1">
                          <a:solidFill>
                            <a:srgbClr val="FF0000"/>
                          </a:solidFill>
                          <a:latin typeface="黑体" panose="02010609060101010101" charset="-122"/>
                          <a:ea typeface="黑体" panose="02010609060101010101" charset="-122"/>
                        </a:rPr>
                        <a:t>时间和地点</a:t>
                      </a:r>
                      <a:r>
                        <a:rPr lang="zh-CN" altLang="en-US" sz="2100" b="1">
                          <a:latin typeface="黑体" panose="02010609060101010101" charset="-122"/>
                          <a:ea typeface="黑体" panose="02010609060101010101" charset="-122"/>
                        </a:rPr>
                        <a:t>：时代背景；所有场所和地域风情、风俗习惯、家庭、街道、工作地点</a:t>
                      </a:r>
                      <a:endParaRPr lang="zh-CN" altLang="en-US" sz="2100" b="1">
                        <a:latin typeface="黑体" panose="02010609060101010101" charset="-122"/>
                        <a:ea typeface="黑体" panose="02010609060101010101" charset="-122"/>
                      </a:endParaRPr>
                    </a:p>
                  </a:txBody>
                  <a:tcPr marL="68580" marR="68580" marT="34290" marB="34290"/>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zh-CN" altLang="en-US" sz="2100" b="1">
                          <a:latin typeface="黑体" panose="02010609060101010101" charset="-122"/>
                          <a:ea typeface="黑体" panose="02010609060101010101" charset="-122"/>
                          <a:cs typeface="黑体" panose="02010609060101010101" charset="-122"/>
                        </a:rPr>
                        <a:t>前院（八哥）、后院（丁香、白粉墙）、厨子、</a:t>
                      </a:r>
                      <a:r>
                        <a:rPr lang="zh-CN" altLang="zh-CN" sz="2100" b="1">
                          <a:latin typeface="黑体" panose="02010609060101010101" charset="-122"/>
                          <a:ea typeface="黑体" panose="02010609060101010101" charset="-122"/>
                          <a:cs typeface="黑体" panose="02010609060101010101" charset="-122"/>
                        </a:rPr>
                        <a:t>出门雇人力车，厨子称孩子为</a:t>
                      </a:r>
                      <a:r>
                        <a:rPr lang="en-US" altLang="zh-CN" sz="2100" b="1">
                          <a:latin typeface="黑体" panose="02010609060101010101" charset="-122"/>
                          <a:ea typeface="黑体" panose="02010609060101010101" charset="-122"/>
                          <a:cs typeface="黑体" panose="02010609060101010101" charset="-122"/>
                        </a:rPr>
                        <a:t>“</a:t>
                      </a:r>
                      <a:r>
                        <a:rPr lang="zh-CN" altLang="zh-CN" sz="2100" b="1">
                          <a:latin typeface="黑体" panose="02010609060101010101" charset="-122"/>
                          <a:ea typeface="黑体" panose="02010609060101010101" charset="-122"/>
                          <a:cs typeface="黑体" panose="02010609060101010101" charset="-122"/>
                        </a:rPr>
                        <a:t>少爷们</a:t>
                      </a:r>
                      <a:r>
                        <a:rPr lang="en-US" altLang="zh-CN" sz="2100" b="1">
                          <a:latin typeface="黑体" panose="02010609060101010101" charset="-122"/>
                          <a:ea typeface="黑体" panose="02010609060101010101" charset="-122"/>
                          <a:cs typeface="黑体" panose="02010609060101010101" charset="-122"/>
                        </a:rPr>
                        <a:t>”</a:t>
                      </a:r>
                      <a:endParaRPr lang="zh-CN" altLang="en-US" sz="2100" b="1">
                        <a:latin typeface="黑体" panose="02010609060101010101" charset="-122"/>
                        <a:ea typeface="黑体" panose="02010609060101010101" charset="-122"/>
                        <a:cs typeface="黑体" panose="02010609060101010101" charset="-122"/>
                      </a:endParaRPr>
                    </a:p>
                    <a:p>
                      <a:pPr lvl="0"/>
                      <a:endParaRPr lang="zh-CN" altLang="en-US" sz="2100" b="1">
                        <a:latin typeface="黑体" panose="02010609060101010101" charset="-122"/>
                        <a:ea typeface="黑体" panose="02010609060101010101" charset="-122"/>
                        <a:cs typeface="黑体" panose="02010609060101010101" charset="-122"/>
                      </a:endParaRPr>
                    </a:p>
                  </a:txBody>
                  <a:tcPr marL="68580" marR="68580" marT="34290" marB="34290"/>
                </a:tc>
              </a:tr>
              <a:tr h="2989580">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endParaRPr lang="zh-CN" altLang="en-US" sz="2100" b="1">
                        <a:solidFill>
                          <a:srgbClr val="FF0000"/>
                        </a:solidFill>
                        <a:latin typeface="黑体" panose="02010609060101010101" charset="-122"/>
                        <a:ea typeface="黑体" panose="02010609060101010101" charset="-122"/>
                      </a:endParaRPr>
                    </a:p>
                    <a:p>
                      <a:pPr lvl="0"/>
                      <a:endParaRPr lang="zh-CN" altLang="en-US" sz="2100" b="1">
                        <a:solidFill>
                          <a:srgbClr val="FF0000"/>
                        </a:solidFill>
                        <a:latin typeface="黑体" panose="02010609060101010101" charset="-122"/>
                        <a:ea typeface="黑体" panose="02010609060101010101" charset="-122"/>
                      </a:endParaRPr>
                    </a:p>
                    <a:p>
                      <a:pPr lvl="0"/>
                      <a:endParaRPr lang="zh-CN" altLang="en-US" sz="2100" b="1">
                        <a:solidFill>
                          <a:srgbClr val="FF0000"/>
                        </a:solidFill>
                        <a:latin typeface="黑体" panose="02010609060101010101" charset="-122"/>
                        <a:ea typeface="黑体" panose="02010609060101010101" charset="-122"/>
                      </a:endParaRPr>
                    </a:p>
                    <a:p>
                      <a:pPr lvl="0"/>
                      <a:endParaRPr lang="zh-CN" altLang="en-US" sz="2100" b="1">
                        <a:solidFill>
                          <a:srgbClr val="FF0000"/>
                        </a:solidFill>
                        <a:latin typeface="黑体" panose="02010609060101010101" charset="-122"/>
                        <a:ea typeface="黑体" panose="02010609060101010101" charset="-122"/>
                      </a:endParaRPr>
                    </a:p>
                    <a:p>
                      <a:pPr lvl="0"/>
                      <a:r>
                        <a:rPr lang="zh-CN" altLang="en-US" sz="2100" b="1">
                          <a:solidFill>
                            <a:srgbClr val="FF0000"/>
                          </a:solidFill>
                          <a:latin typeface="黑体" panose="02010609060101010101" charset="-122"/>
                          <a:ea typeface="黑体" panose="02010609060101010101" charset="-122"/>
                        </a:rPr>
                        <a:t>社会关系：人物</a:t>
                      </a:r>
                      <a:r>
                        <a:rPr lang="zh-CN" altLang="en-US" sz="2100" b="1">
                          <a:latin typeface="黑体" panose="02010609060101010101" charset="-122"/>
                          <a:ea typeface="黑体" panose="02010609060101010101" charset="-122"/>
                        </a:rPr>
                        <a:t>关系（友善、紧张、冷漠）</a:t>
                      </a:r>
                      <a:endParaRPr lang="zh-CN" altLang="en-US" sz="2100" b="1">
                        <a:latin typeface="黑体" panose="02010609060101010101" charset="-122"/>
                        <a:ea typeface="黑体" panose="02010609060101010101" charset="-122"/>
                      </a:endParaRPr>
                    </a:p>
                    <a:p>
                      <a:pPr lvl="0"/>
                      <a:r>
                        <a:rPr lang="zh-CN" altLang="en-US" sz="2100" b="1">
                          <a:latin typeface="黑体" panose="02010609060101010101" charset="-122"/>
                          <a:ea typeface="黑体" panose="02010609060101010101" charset="-122"/>
                        </a:rPr>
                        <a:t>人物的生活、工作状态、心境（压抑、愉悦）</a:t>
                      </a:r>
                      <a:endParaRPr lang="zh-CN" altLang="en-US" sz="2100" b="1">
                        <a:latin typeface="黑体" panose="02010609060101010101" charset="-122"/>
                        <a:ea typeface="黑体" panose="02010609060101010101" charset="-122"/>
                      </a:endParaRPr>
                    </a:p>
                  </a:txBody>
                  <a:tcPr marL="68580" marR="68580" marT="34290" marB="34290"/>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zh-CN" altLang="zh-CN" sz="2100" b="1">
                          <a:latin typeface="黑体" panose="02010609060101010101" charset="-122"/>
                          <a:ea typeface="黑体" panose="02010609060101010101" charset="-122"/>
                          <a:cs typeface="黑体" panose="02010609060101010101" charset="-122"/>
                        </a:rPr>
                        <a:t>有</a:t>
                      </a:r>
                      <a:r>
                        <a:rPr lang="en-US" altLang="zh-CN" sz="2100" b="1">
                          <a:latin typeface="黑体" panose="02010609060101010101" charset="-122"/>
                          <a:ea typeface="黑体" panose="02010609060101010101" charset="-122"/>
                          <a:cs typeface="黑体" panose="02010609060101010101" charset="-122"/>
                        </a:rPr>
                        <a:t>“</a:t>
                      </a:r>
                      <a:r>
                        <a:rPr lang="zh-CN" altLang="zh-CN" sz="2100" b="1">
                          <a:latin typeface="黑体" panose="02010609060101010101" charset="-122"/>
                          <a:ea typeface="黑体" panose="02010609060101010101" charset="-122"/>
                          <a:cs typeface="黑体" panose="02010609060101010101" charset="-122"/>
                        </a:rPr>
                        <a:t>教大学堂</a:t>
                      </a:r>
                      <a:r>
                        <a:rPr lang="en-US" altLang="zh-CN" sz="2100" b="1">
                          <a:latin typeface="黑体" panose="02010609060101010101" charset="-122"/>
                          <a:ea typeface="黑体" panose="02010609060101010101" charset="-122"/>
                          <a:cs typeface="黑体" panose="02010609060101010101" charset="-122"/>
                        </a:rPr>
                        <a:t>”</a:t>
                      </a:r>
                      <a:r>
                        <a:rPr lang="zh-CN" altLang="zh-CN" sz="2100" b="1">
                          <a:latin typeface="黑体" panose="02010609060101010101" charset="-122"/>
                          <a:ea typeface="黑体" panose="02010609060101010101" charset="-122"/>
                          <a:cs typeface="黑体" panose="02010609060101010101" charset="-122"/>
                        </a:rPr>
                        <a:t>的七叔叔，爸爸和七叔关系融洽，厨子和孩子关系融洽；妈妈吩咐厨子</a:t>
                      </a:r>
                      <a:r>
                        <a:rPr lang="en-US" altLang="zh-CN" sz="2100" b="1">
                          <a:latin typeface="黑体" panose="02010609060101010101" charset="-122"/>
                          <a:ea typeface="黑体" panose="02010609060101010101" charset="-122"/>
                          <a:cs typeface="黑体" panose="02010609060101010101" charset="-122"/>
                        </a:rPr>
                        <a:t>“</a:t>
                      </a:r>
                      <a:r>
                        <a:rPr lang="zh-CN" altLang="zh-CN" sz="2100" b="1">
                          <a:latin typeface="黑体" panose="02010609060101010101" charset="-122"/>
                          <a:ea typeface="黑体" panose="02010609060101010101" charset="-122"/>
                          <a:cs typeface="黑体" panose="02010609060101010101" charset="-122"/>
                        </a:rPr>
                        <a:t>不要太打狠了，吓吓它就算了”，为人善良。兄弟间有共同的爱好，而且彼此友好。</a:t>
                      </a:r>
                      <a:endParaRPr lang="zh-CN" altLang="zh-CN" sz="2100" b="1">
                        <a:latin typeface="黑体" panose="02010609060101010101" charset="-122"/>
                        <a:ea typeface="黑体" panose="02010609060101010101" charset="-122"/>
                        <a:cs typeface="黑体" panose="02010609060101010101" charset="-122"/>
                      </a:endParaRPr>
                    </a:p>
                    <a:p>
                      <a:pPr lvl="0"/>
                      <a:endParaRPr lang="zh-CN" altLang="zh-CN" sz="2100" b="1">
                        <a:latin typeface="黑体" panose="02010609060101010101" charset="-122"/>
                        <a:ea typeface="黑体" panose="02010609060101010101" charset="-122"/>
                        <a:cs typeface="黑体" panose="02010609060101010101" charset="-122"/>
                      </a:endParaRPr>
                    </a:p>
                    <a:p>
                      <a:pPr lvl="0"/>
                      <a:endParaRPr lang="zh-CN" altLang="zh-CN" sz="2100" b="1">
                        <a:latin typeface="黑体" panose="02010609060101010101" charset="-122"/>
                        <a:ea typeface="黑体" panose="02010609060101010101" charset="-122"/>
                        <a:cs typeface="黑体" panose="02010609060101010101" charset="-122"/>
                      </a:endParaRPr>
                    </a:p>
                    <a:p>
                      <a:pPr lvl="0"/>
                      <a:r>
                        <a:rPr lang="zh-CN" altLang="zh-CN" sz="2100" b="1">
                          <a:latin typeface="黑体" panose="02010609060101010101" charset="-122"/>
                          <a:ea typeface="黑体" panose="02010609060101010101" charset="-122"/>
                          <a:cs typeface="黑体" panose="02010609060101010101" charset="-122"/>
                        </a:rPr>
                        <a:t>假日会去听戏、爸爸有书房，放假</a:t>
                      </a:r>
                      <a:endParaRPr lang="zh-CN" altLang="zh-CN" sz="2100" b="1">
                        <a:latin typeface="黑体" panose="02010609060101010101" charset="-122"/>
                        <a:ea typeface="黑体" panose="02010609060101010101" charset="-122"/>
                        <a:cs typeface="黑体" panose="02010609060101010101" charset="-122"/>
                      </a:endParaRPr>
                    </a:p>
                    <a:p>
                      <a:pPr lvl="0"/>
                      <a:endParaRPr lang="zh-CN" altLang="zh-CN" sz="2100" b="1">
                        <a:latin typeface="黑体" panose="02010609060101010101" charset="-122"/>
                        <a:ea typeface="黑体" panose="02010609060101010101" charset="-122"/>
                        <a:cs typeface="黑体" panose="02010609060101010101" charset="-122"/>
                      </a:endParaRPr>
                    </a:p>
                  </a:txBody>
                  <a:tcPr marL="68580" marR="68580" marT="34290" marB="34290"/>
                </a:tc>
              </a:tr>
            </a:tbl>
          </a:graphicData>
        </a:graphic>
      </p:graphicFrame>
      <p:sp>
        <p:nvSpPr>
          <p:cNvPr id="184340" name="内容占位符 1"/>
          <p:cNvSpPr/>
          <p:nvPr/>
        </p:nvSpPr>
        <p:spPr>
          <a:xfrm>
            <a:off x="1187450" y="5270500"/>
            <a:ext cx="10523855" cy="1669415"/>
          </a:xfrm>
          <a:prstGeom prst="rect">
            <a:avLst/>
          </a:prstGeom>
          <a:noFill/>
          <a:ln>
            <a:noFill/>
            <a:miter lim="800000"/>
          </a:ln>
        </p:spPr>
        <p:txBody>
          <a:bodyPr lIns="0" tIns="0" rIns="0" bIns="0" anchor="t"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zh-CN" altLang="zh-CN" sz="2700" b="1">
                <a:solidFill>
                  <a:srgbClr val="FF0000"/>
                </a:solidFill>
                <a:latin typeface="黑体" panose="02010609060101010101" charset="-122"/>
                <a:ea typeface="黑体" panose="02010609060101010101" charset="-122"/>
                <a:cs typeface="黑体" panose="02010609060101010101" charset="-122"/>
              </a:rPr>
              <a:t>答案：①经济状况良好：</a:t>
            </a:r>
            <a:r>
              <a:rPr lang="zh-CN" altLang="zh-CN" sz="2700" b="1">
                <a:latin typeface="黑体" panose="02010609060101010101" charset="-122"/>
                <a:ea typeface="黑体" panose="02010609060101010101" charset="-122"/>
                <a:cs typeface="黑体" panose="02010609060101010101" charset="-122"/>
              </a:rPr>
              <a:t>家有厨子和花园等。</a:t>
            </a:r>
            <a:endParaRPr lang="zh-CN" altLang="zh-CN" sz="2700" b="1">
              <a:latin typeface="黑体" panose="02010609060101010101" charset="-122"/>
              <a:ea typeface="黑体" panose="02010609060101010101" charset="-122"/>
              <a:cs typeface="黑体" panose="02010609060101010101" charset="-122"/>
            </a:endParaRPr>
          </a:p>
          <a:p>
            <a:pPr lvl="0"/>
            <a:r>
              <a:rPr lang="en-US" altLang="zh-CN" sz="2700" b="1">
                <a:solidFill>
                  <a:srgbClr val="FF0000"/>
                </a:solidFill>
                <a:latin typeface="黑体" panose="02010609060101010101" charset="-122"/>
                <a:ea typeface="黑体" panose="02010609060101010101" charset="-122"/>
                <a:cs typeface="黑体" panose="02010609060101010101" charset="-122"/>
              </a:rPr>
              <a:t>      </a:t>
            </a:r>
            <a:r>
              <a:rPr lang="zh-CN" altLang="zh-CN" sz="2700" b="1">
                <a:solidFill>
                  <a:srgbClr val="FF0000"/>
                </a:solidFill>
                <a:latin typeface="黑体" panose="02010609060101010101" charset="-122"/>
                <a:ea typeface="黑体" panose="02010609060101010101" charset="-122"/>
                <a:cs typeface="黑体" panose="02010609060101010101" charset="-122"/>
              </a:rPr>
              <a:t>②文化氛围浓厚：</a:t>
            </a:r>
            <a:r>
              <a:rPr lang="zh-CN" altLang="zh-CN" sz="2700" b="1">
                <a:latin typeface="黑体" panose="02010609060101010101" charset="-122"/>
                <a:ea typeface="黑体" panose="02010609060101010101" charset="-122"/>
                <a:cs typeface="黑体" panose="02010609060101010101" charset="-122"/>
              </a:rPr>
              <a:t>家有书房，经常看戏，注重教育等。</a:t>
            </a:r>
            <a:endParaRPr lang="zh-CN" altLang="zh-CN" sz="2700" b="1">
              <a:latin typeface="黑体" panose="02010609060101010101" charset="-122"/>
              <a:ea typeface="黑体" panose="02010609060101010101" charset="-122"/>
              <a:cs typeface="黑体" panose="02010609060101010101" charset="-122"/>
            </a:endParaRPr>
          </a:p>
          <a:p>
            <a:pPr lvl="0"/>
            <a:r>
              <a:rPr lang="en-US" altLang="zh-CN" sz="2700" b="1">
                <a:solidFill>
                  <a:srgbClr val="FF0000"/>
                </a:solidFill>
                <a:latin typeface="黑体" panose="02010609060101010101" charset="-122"/>
                <a:ea typeface="黑体" panose="02010609060101010101" charset="-122"/>
                <a:cs typeface="黑体" panose="02010609060101010101" charset="-122"/>
              </a:rPr>
              <a:t>      </a:t>
            </a:r>
            <a:r>
              <a:rPr lang="zh-CN" altLang="zh-CN" sz="2700" b="1">
                <a:solidFill>
                  <a:srgbClr val="FF0000"/>
                </a:solidFill>
                <a:latin typeface="黑体" panose="02010609060101010101" charset="-122"/>
                <a:ea typeface="黑体" panose="02010609060101010101" charset="-122"/>
                <a:cs typeface="黑体" panose="02010609060101010101" charset="-122"/>
              </a:rPr>
              <a:t>③人际关系和谐：</a:t>
            </a:r>
            <a:r>
              <a:rPr lang="zh-CN" altLang="zh-CN" sz="2700" b="1">
                <a:latin typeface="黑体" panose="02010609060101010101" charset="-122"/>
                <a:ea typeface="黑体" panose="02010609060101010101" charset="-122"/>
                <a:cs typeface="黑体" panose="02010609060101010101" charset="-122"/>
              </a:rPr>
              <a:t>尊重孩子，兄弟友爱，主仆融洽等。</a:t>
            </a:r>
            <a:endParaRPr lang="zh-CN" altLang="zh-CN" sz="2700" b="1">
              <a:latin typeface="黑体" panose="02010609060101010101" charset="-122"/>
              <a:ea typeface="黑体" panose="02010609060101010101" charset="-122"/>
              <a:cs typeface="黑体" panose="02010609060101010101" charset="-122"/>
            </a:endParaRPr>
          </a:p>
        </p:txBody>
      </p:sp>
      <p:sp>
        <p:nvSpPr>
          <p:cNvPr id="184335" name="文本框 1"/>
          <p:cNvSpPr/>
          <p:nvPr/>
        </p:nvSpPr>
        <p:spPr>
          <a:xfrm>
            <a:off x="7678738" y="1604962"/>
            <a:ext cx="3757612" cy="520700"/>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5pPr>
          </a:lstStyle>
          <a:p>
            <a:pPr lvl="0"/>
            <a:r>
              <a:rPr lang="zh-CN" altLang="zh-CN" sz="2800" b="1">
                <a:solidFill>
                  <a:srgbClr val="FF0000"/>
                </a:solidFill>
                <a:latin typeface="方正粗黑宋简体" charset="-122"/>
                <a:ea typeface="方正粗黑宋简体" charset="-122"/>
                <a:sym typeface="等线" panose="02010600030101010101" charset="-122"/>
              </a:rPr>
              <a:t>生活优裕，经济状况好</a:t>
            </a:r>
            <a:endParaRPr lang="zh-CN" altLang="zh-CN" sz="2800" b="1">
              <a:solidFill>
                <a:srgbClr val="FF0000"/>
              </a:solidFill>
              <a:latin typeface="方正粗黑宋简体" charset="-122"/>
              <a:ea typeface="方正粗黑宋简体" charset="-122"/>
              <a:sym typeface="等线" panose="02010600030101010101" charset="-122"/>
            </a:endParaRPr>
          </a:p>
        </p:txBody>
      </p:sp>
      <p:sp>
        <p:nvSpPr>
          <p:cNvPr id="184336" name="文本框 3"/>
          <p:cNvSpPr/>
          <p:nvPr/>
        </p:nvSpPr>
        <p:spPr>
          <a:xfrm>
            <a:off x="8036242" y="3796030"/>
            <a:ext cx="3400425" cy="522288"/>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5pPr>
          </a:lstStyle>
          <a:p>
            <a:pPr lvl="0"/>
            <a:r>
              <a:rPr lang="zh-CN" altLang="zh-CN" sz="2800" b="1">
                <a:solidFill>
                  <a:srgbClr val="FF0000"/>
                </a:solidFill>
                <a:latin typeface="方正粗黑宋简体" charset="-122"/>
                <a:ea typeface="方正粗黑宋简体" charset="-122"/>
                <a:sym typeface="等线" panose="02010600030101010101" charset="-122"/>
              </a:rPr>
              <a:t>人际关系融洽和谐。</a:t>
            </a:r>
            <a:endParaRPr lang="zh-CN" altLang="zh-CN" sz="2800" b="1">
              <a:solidFill>
                <a:srgbClr val="FF0000"/>
              </a:solidFill>
              <a:latin typeface="方正粗黑宋简体" charset="-122"/>
              <a:ea typeface="方正粗黑宋简体" charset="-122"/>
              <a:sym typeface="等线" panose="02010600030101010101" charset="-122"/>
            </a:endParaRPr>
          </a:p>
        </p:txBody>
      </p:sp>
      <p:sp>
        <p:nvSpPr>
          <p:cNvPr id="184337" name="文本框 4"/>
          <p:cNvSpPr/>
          <p:nvPr/>
        </p:nvSpPr>
        <p:spPr>
          <a:xfrm>
            <a:off x="8327708" y="4675505"/>
            <a:ext cx="2328862" cy="522288"/>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5pPr>
          </a:lstStyle>
          <a:p>
            <a:pPr lvl="0"/>
            <a:r>
              <a:rPr lang="zh-CN" altLang="en-US" sz="2800" b="1">
                <a:solidFill>
                  <a:srgbClr val="FF0000"/>
                </a:solidFill>
                <a:latin typeface="方正粗黑宋简体" charset="-122"/>
                <a:ea typeface="方正粗黑宋简体" charset="-122"/>
                <a:sym typeface="等线" panose="02010600030101010101" charset="-122"/>
              </a:rPr>
              <a:t>文化氛围浓厚</a:t>
            </a:r>
            <a:endParaRPr lang="zh-CN" altLang="en-US" sz="2800">
              <a:latin typeface="方正粗黑宋简体" charset="-122"/>
              <a:ea typeface="方正粗黑宋简体"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additive="base">
                                        <p:cTn id="6" dur="1" fill="hold">
                                          <p:stCondLst>
                                            <p:cond delay="0"/>
                                          </p:stCondLst>
                                        </p:cTn>
                                        <p:tgtEl>
                                          <p:spTgt spid="18432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7" presetClass="entr" presetSubtype="4" fill="hold" grpId="6" nodeType="clickEffect">
                                  <p:stCondLst>
                                    <p:cond delay="0"/>
                                  </p:stCondLst>
                                  <p:childTnLst>
                                    <p:set>
                                      <p:cBhvr additive="base">
                                        <p:cTn id="10" dur="1" fill="hold">
                                          <p:stCondLst>
                                            <p:cond delay="0"/>
                                          </p:stCondLst>
                                        </p:cTn>
                                        <p:tgtEl>
                                          <p:spTgt spid="184340"/>
                                        </p:tgtEl>
                                        <p:attrNameLst>
                                          <p:attrName>style.visibility</p:attrName>
                                        </p:attrNameLst>
                                      </p:cBhvr>
                                      <p:to>
                                        <p:strVal val="visible"/>
                                      </p:to>
                                    </p:set>
                                    <p:anim calcmode="lin" valueType="num">
                                      <p:cBhvr additive="base">
                                        <p:cTn id="11" dur="5000" fill="hold"/>
                                        <p:tgtEl>
                                          <p:spTgt spid="184340"/>
                                        </p:tgtEl>
                                        <p:attrNameLst>
                                          <p:attrName>ppt_x</p:attrName>
                                        </p:attrNameLst>
                                      </p:cBhvr>
                                      <p:tavLst>
                                        <p:tav tm="0">
                                          <p:val>
                                            <p:strVal val="#ppt_x"/>
                                          </p:val>
                                        </p:tav>
                                        <p:tav tm="100000">
                                          <p:val>
                                            <p:strVal val="#ppt_x"/>
                                          </p:val>
                                        </p:tav>
                                      </p:tavLst>
                                    </p:anim>
                                    <p:anim calcmode="lin" valueType="num">
                                      <p:cBhvr additive="base">
                                        <p:cTn id="12" dur="5000" fill="hold"/>
                                        <p:tgtEl>
                                          <p:spTgt spid="184340"/>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additive="base">
                                        <p:cTn id="16" dur="1" fill="hold">
                                          <p:stCondLst>
                                            <p:cond delay="0"/>
                                          </p:stCondLst>
                                        </p:cTn>
                                        <p:tgtEl>
                                          <p:spTgt spid="184335"/>
                                        </p:tgtEl>
                                        <p:attrNameLst>
                                          <p:attrName>style.visibility</p:attrName>
                                        </p:attrNameLst>
                                      </p:cBhvr>
                                      <p:to>
                                        <p:strVal val="visible"/>
                                      </p:to>
                                    </p:set>
                                    <p:animEffect transition="in" filter="diamond(in)">
                                      <p:cBhvr additive="base">
                                        <p:cTn id="17" dur="2000" fill="hold"/>
                                        <p:tgtEl>
                                          <p:spTgt spid="18433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2" nodeType="clickEffect">
                                  <p:stCondLst>
                                    <p:cond delay="0"/>
                                  </p:stCondLst>
                                  <p:childTnLst>
                                    <p:set>
                                      <p:cBhvr additive="base">
                                        <p:cTn id="21" dur="1" fill="hold">
                                          <p:stCondLst>
                                            <p:cond delay="0"/>
                                          </p:stCondLst>
                                        </p:cTn>
                                        <p:tgtEl>
                                          <p:spTgt spid="184336"/>
                                        </p:tgtEl>
                                        <p:attrNameLst>
                                          <p:attrName>style.visibility</p:attrName>
                                        </p:attrNameLst>
                                      </p:cBhvr>
                                      <p:to>
                                        <p:strVal val="visible"/>
                                      </p:to>
                                    </p:set>
                                    <p:animEffect transition="in" filter="diamond(in)">
                                      <p:cBhvr additive="base">
                                        <p:cTn id="22" dur="2000" fill="hold"/>
                                        <p:tgtEl>
                                          <p:spTgt spid="18433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8" presetClass="entr" presetSubtype="16" fill="hold" grpId="4" nodeType="clickEffect">
                                  <p:stCondLst>
                                    <p:cond delay="0"/>
                                  </p:stCondLst>
                                  <p:childTnLst>
                                    <p:set>
                                      <p:cBhvr additive="base">
                                        <p:cTn id="26" dur="1" fill="hold">
                                          <p:stCondLst>
                                            <p:cond delay="0"/>
                                          </p:stCondLst>
                                        </p:cTn>
                                        <p:tgtEl>
                                          <p:spTgt spid="184337"/>
                                        </p:tgtEl>
                                        <p:attrNameLst>
                                          <p:attrName>style.visibility</p:attrName>
                                        </p:attrNameLst>
                                      </p:cBhvr>
                                      <p:to>
                                        <p:strVal val="visible"/>
                                      </p:to>
                                    </p:set>
                                    <p:animEffect transition="in" filter="diamond(in)">
                                      <p:cBhvr additive="base">
                                        <p:cTn id="27" dur="2000" fill="hold"/>
                                        <p:tgtEl>
                                          <p:spTgt spid="184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0" grpId="6"/>
      <p:bldP spid="184335" grpId="0"/>
      <p:bldP spid="184336" grpId="2"/>
      <p:bldP spid="184337" grpId="4"/>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1009" name="Rectangle 4"/>
          <p:cNvSpPr/>
          <p:nvPr/>
        </p:nvSpPr>
        <p:spPr>
          <a:xfrm>
            <a:off x="783908" y="233839"/>
            <a:ext cx="11034712" cy="6247130"/>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268605"/>
            <a:r>
              <a:rPr lang="zh-CN" altLang="en-US" sz="2000" b="1">
                <a:solidFill>
                  <a:srgbClr val="FF0000"/>
                </a:solidFill>
                <a:latin typeface="黑体" panose="02010609060101010101" charset="-122"/>
                <a:ea typeface="黑体" panose="02010609060101010101" charset="-122"/>
                <a:cs typeface="黑体" panose="02010609060101010101" charset="-122"/>
              </a:rPr>
              <a:t>请简要概括这篇小说中小城生活的特点。</a:t>
            </a:r>
            <a:endParaRPr lang="zh-CN" altLang="en-US" sz="2000" b="1">
              <a:solidFill>
                <a:srgbClr val="FF0000"/>
              </a:solidFill>
              <a:latin typeface="黑体" panose="02010609060101010101" charset="-122"/>
              <a:ea typeface="黑体" panose="02010609060101010101" charset="-122"/>
              <a:cs typeface="黑体" panose="02010609060101010101" charset="-122"/>
            </a:endParaRPr>
          </a:p>
          <a:p>
            <a:pPr marL="0" lvl="0" indent="268605" algn="ctr"/>
            <a:r>
              <a:rPr lang="zh-CN" altLang="en-US" sz="2000" b="1">
                <a:latin typeface="黑体" panose="02010609060101010101" charset="-122"/>
                <a:ea typeface="黑体" panose="02010609060101010101" charset="-122"/>
                <a:cs typeface="黑体" panose="02010609060101010101" charset="-122"/>
              </a:rPr>
              <a:t>邮差先生</a:t>
            </a:r>
            <a:endParaRPr lang="zh-CN" altLang="en-US" sz="2000" b="1">
              <a:latin typeface="黑体" panose="02010609060101010101" charset="-122"/>
              <a:ea typeface="黑体" panose="02010609060101010101" charset="-122"/>
              <a:cs typeface="黑体" panose="02010609060101010101" charset="-122"/>
            </a:endParaRPr>
          </a:p>
          <a:p>
            <a:pPr marL="0" lvl="0" indent="268605" algn="ctr"/>
            <a:r>
              <a:rPr lang="zh-CN" altLang="en-US" sz="2000" b="1">
                <a:latin typeface="黑体" panose="02010609060101010101" charset="-122"/>
                <a:ea typeface="黑体" panose="02010609060101010101" charset="-122"/>
                <a:cs typeface="黑体" panose="02010609060101010101" charset="-122"/>
              </a:rPr>
              <a:t>师 陀</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1.</a:t>
            </a:r>
            <a:r>
              <a:rPr lang="zh-CN" altLang="en-US" sz="2000" b="1">
                <a:latin typeface="黑体" panose="02010609060101010101" charset="-122"/>
                <a:ea typeface="黑体" panose="02010609060101010101" charset="-122"/>
                <a:cs typeface="黑体" panose="02010609060101010101" charset="-122"/>
              </a:rPr>
              <a:t>邮差先生走到街上来，手里拿着一大把信。在这小城里，他兼任邮务员、售票员，仍有许多剩余时间，就戴上老花眼镜，埋头在公案上剪裁花样。当邮件来到的时候，他站起来，念着将它们拣好，小心地扎成一束。</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2.“</a:t>
            </a:r>
            <a:r>
              <a:rPr lang="zh-CN" altLang="en-US" sz="2000" b="1">
                <a:latin typeface="黑体" panose="02010609060101010101" charset="-122"/>
                <a:ea typeface="黑体" panose="02010609060101010101" charset="-122"/>
                <a:cs typeface="黑体" panose="02010609060101010101" charset="-122"/>
              </a:rPr>
              <a:t>这一封真远！”碰巧瞥见从云南或甘肃寄来的信，他便忍不住在心里叹息。他从来没有想到过比这更远的地方。其实他自己也弄不清云南和甘肃的方位</a:t>
            </a:r>
            <a:r>
              <a:rPr lang="en-US" altLang="zh-CN" sz="2000" b="1">
                <a:latin typeface="黑体" panose="02010609060101010101" charset="-122"/>
                <a:ea typeface="黑体" panose="02010609060101010101" charset="-122"/>
                <a:cs typeface="黑体" panose="02010609060101010101" charset="-122"/>
              </a:rPr>
              <a:t>——</a:t>
            </a:r>
            <a:r>
              <a:rPr lang="zh-CN" altLang="en-US" sz="2000" b="1">
                <a:latin typeface="黑体" panose="02010609060101010101" charset="-122"/>
                <a:ea typeface="黑体" panose="02010609060101010101" charset="-122"/>
                <a:cs typeface="黑体" panose="02010609060101010101" charset="-122"/>
              </a:rPr>
              <a:t>谁教它们处在那么远，远到使人一生也不想去吃它们的小米饭或大头菜呢？</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3.</a:t>
            </a:r>
            <a:r>
              <a:rPr lang="zh-CN" altLang="en-US" sz="2000" b="1">
                <a:latin typeface="黑体" panose="02010609060101010101" charset="-122"/>
                <a:ea typeface="黑体" panose="02010609060101010101" charset="-122"/>
                <a:cs typeface="黑体" panose="02010609060101010101" charset="-122"/>
              </a:rPr>
              <a:t>现在，邮差先生手里拿着各种各样的信，从甘肃和云南来的邮件毕竟很少，最多的还是学生写给家长们的。</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4.“</a:t>
            </a:r>
            <a:r>
              <a:rPr lang="zh-CN" altLang="en-US" sz="2000" b="1">
                <a:latin typeface="黑体" panose="02010609060101010101" charset="-122"/>
                <a:ea typeface="黑体" panose="02010609060101010101" charset="-122"/>
                <a:cs typeface="黑体" panose="02010609060101010101" charset="-122"/>
              </a:rPr>
              <a:t>又来催饷了，”他心里说，“足够老头子忙三四天！”</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5.</a:t>
            </a:r>
            <a:r>
              <a:rPr lang="zh-CN" altLang="en-US" sz="2000" b="1">
                <a:solidFill>
                  <a:srgbClr val="0000FF"/>
                </a:solidFill>
                <a:latin typeface="黑体" panose="02010609060101010101" charset="-122"/>
                <a:ea typeface="黑体" panose="02010609060101010101" charset="-122"/>
                <a:cs typeface="黑体" panose="02010609060101010101" charset="-122"/>
              </a:rPr>
              <a:t>他在空旷少人的街上走着，</a:t>
            </a:r>
            <a:r>
              <a:rPr lang="zh-CN" altLang="en-US" sz="2000" b="1">
                <a:latin typeface="黑体" panose="02010609060101010101" charset="-122"/>
                <a:ea typeface="黑体" panose="02010609060101010101" charset="-122"/>
                <a:cs typeface="黑体" panose="02010609060101010101" charset="-122"/>
              </a:rPr>
              <a:t>如果碰见母猪带领着小猪，便从旁边绕过去。</a:t>
            </a:r>
            <a:r>
              <a:rPr lang="zh-CN" altLang="en-US" sz="2000" b="1">
                <a:solidFill>
                  <a:srgbClr val="0000FF"/>
                </a:solidFill>
                <a:latin typeface="黑体" panose="02010609060101010101" charset="-122"/>
                <a:ea typeface="黑体" panose="02010609060101010101" charset="-122"/>
                <a:cs typeface="黑体" panose="02010609060101010101" charset="-122"/>
              </a:rPr>
              <a:t>小城的阳光晒着他花白了的头，晒着他穿皂布马褂的背，尘土从脚下飞起，落到他的白布袜子上，他的扎腿带上。在小城里，他用不着穿号衣。</a:t>
            </a:r>
            <a:r>
              <a:rPr lang="zh-CN" altLang="en-US" sz="2000" b="1">
                <a:latin typeface="黑体" panose="02010609060101010101" charset="-122"/>
                <a:ea typeface="黑体" panose="02010609060101010101" charset="-122"/>
                <a:cs typeface="黑体" panose="02010609060101010101" charset="-122"/>
              </a:rPr>
              <a:t>一个学生的家长又将向他诉苦：“毕业，毕我的业！”他将听到他听过无数次的，一个老人对于他的爱子所发的充满善意的怨言，他于是笑了。这些写信的人自然并不全认识他，甚至没有一个会想起他，但这没有关系，他知道他们，他们每换一回地址他都知道。</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6.</a:t>
            </a:r>
            <a:r>
              <a:rPr lang="zh-CN" altLang="en-US" sz="2000" b="1">
                <a:latin typeface="黑体" panose="02010609060101010101" charset="-122"/>
                <a:ea typeface="黑体" panose="02010609060101010101" charset="-122"/>
                <a:cs typeface="黑体" panose="02010609060101010101" charset="-122"/>
              </a:rPr>
              <a:t>邮差先生敲门。门要是虚掩着，他走进去。</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7.“</a:t>
            </a:r>
            <a:r>
              <a:rPr lang="zh-CN" altLang="en-US" sz="2000" b="1">
                <a:latin typeface="黑体" panose="02010609060101010101" charset="-122"/>
                <a:ea typeface="黑体" panose="02010609060101010101" charset="-122"/>
                <a:cs typeface="黑体" panose="02010609060101010101" charset="-122"/>
              </a:rPr>
              <a:t>家里有人吗？”他在过道里大声喊。</a:t>
            </a:r>
            <a:endParaRPr lang="zh-CN" altLang="en-US" sz="2000" b="1">
              <a:latin typeface="黑体" panose="02010609060101010101" charset="-122"/>
              <a:ea typeface="黑体" panose="02010609060101010101" charset="-122"/>
              <a:cs typeface="黑体" panose="02010609060101010101" charset="-122"/>
            </a:endParaRPr>
          </a:p>
        </p:txBody>
      </p:sp>
      <p:sp>
        <p:nvSpPr>
          <p:cNvPr id="171011" name="文本框 2"/>
          <p:cNvSpPr txBox="1"/>
          <p:nvPr/>
        </p:nvSpPr>
        <p:spPr>
          <a:xfrm>
            <a:off x="62230" y="2012950"/>
            <a:ext cx="791845" cy="1568450"/>
          </a:xfrm>
          <a:prstGeom prst="rect">
            <a:avLst/>
          </a:prstGeom>
          <a:noFill/>
          <a:ln w="9525">
            <a:noFill/>
          </a:ln>
        </p:spPr>
        <p:txBody>
          <a:bodyPr wrap="square" anchor="t">
            <a:spAutoFit/>
          </a:bodyPr>
          <a:lstStyle/>
          <a:p>
            <a:pPr fontAlgn="base"/>
            <a:r>
              <a:rPr lang="zh-CN" altLang="zh-CN" sz="4800" b="1" strike="noStrike" noProof="1">
                <a:gradFill>
                  <a:gsLst>
                    <a:gs pos="0">
                      <a:srgbClr val="007BD3"/>
                    </a:gs>
                    <a:gs pos="100000">
                      <a:srgbClr val="034373"/>
                    </a:gs>
                  </a:gsLst>
                  <a:lin scaled="0"/>
                </a:gradFill>
                <a:latin typeface="微软雅黑" panose="020b0503020204020204" charset="-122"/>
                <a:ea typeface="微软雅黑" panose="020b0503020204020204" charset="-122"/>
                <a:cs typeface="+mn-cs"/>
              </a:rPr>
              <a:t>真题</a:t>
            </a:r>
            <a:endParaRPr lang="zh-CN" altLang="zh-CN" sz="4800" b="1" strike="noStrike" noProof="1">
              <a:gradFill>
                <a:gsLst>
                  <a:gs pos="0">
                    <a:srgbClr val="007BD3"/>
                  </a:gs>
                  <a:gs pos="100000">
                    <a:srgbClr val="034373"/>
                  </a:gs>
                </a:gsLst>
                <a:lin scaled="0"/>
              </a:gradFill>
              <a:latin typeface="微软雅黑" panose="020b0503020204020204" charset="-122"/>
              <a:ea typeface="微软雅黑" panose="020b0503020204020204" charset="-122"/>
              <a:cs typeface="+mn-cs"/>
            </a:endParaRPr>
          </a:p>
        </p:txBody>
      </p:sp>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2033" name="Rectangle 4"/>
          <p:cNvSpPr/>
          <p:nvPr/>
        </p:nvSpPr>
        <p:spPr>
          <a:xfrm>
            <a:off x="860107" y="300355"/>
            <a:ext cx="10602912" cy="6000750"/>
          </a:xfrm>
          <a:prstGeom prst="rect">
            <a:avLst/>
          </a:prstGeom>
          <a:noFill/>
          <a:ln>
            <a:noFill/>
            <a:miter lim="800000"/>
          </a:ln>
        </p:spPr>
        <p:txBody>
          <a:bodyPr wrap="square" anchor="ctr"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268605"/>
            <a:r>
              <a:rPr lang="en-US" altLang="zh-CN" sz="2400" b="1">
                <a:latin typeface="黑体" panose="02010609060101010101" charset="-122"/>
                <a:ea typeface="黑体" panose="02010609060101010101" charset="-122"/>
                <a:cs typeface="黑体" panose="02010609060101010101" charset="-122"/>
              </a:rPr>
              <a:t>  </a:t>
            </a:r>
            <a:r>
              <a:rPr lang="en-US" altLang="zh-CN" sz="2000" b="1">
                <a:latin typeface="黑体" panose="02010609060101010101" charset="-122"/>
                <a:ea typeface="黑体" panose="02010609060101010101" charset="-122"/>
                <a:cs typeface="黑体" panose="02010609060101010101" charset="-122"/>
              </a:rPr>
              <a:t>8.</a:t>
            </a:r>
            <a:r>
              <a:rPr lang="zh-CN" altLang="en-US" sz="2000" b="1">
                <a:latin typeface="黑体" panose="02010609060101010101" charset="-122"/>
                <a:ea typeface="黑体" panose="02010609060101010101" charset="-122"/>
                <a:cs typeface="黑体" panose="02010609060101010101" charset="-122"/>
              </a:rPr>
              <a:t>他有时候要等好久。最后从里头走出一位老太太，她的女婿在外地做生意，再不然，她的儿子在外边当兵。她出来得很仓促，两只手湿淋淋的，分明刚才还在做事。</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9.“</a:t>
            </a:r>
            <a:r>
              <a:rPr lang="zh-CN" altLang="en-US" sz="2000" b="1">
                <a:latin typeface="黑体" panose="02010609060101010101" charset="-122"/>
                <a:ea typeface="黑体" panose="02010609060101010101" charset="-122"/>
                <a:cs typeface="黑体" panose="02010609060101010101" charset="-122"/>
              </a:rPr>
              <a:t>干什么的？ ”老太太问。</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10.</a:t>
            </a:r>
            <a:r>
              <a:rPr lang="zh-CN" altLang="en-US" sz="2000" b="1">
                <a:latin typeface="黑体" panose="02010609060101010101" charset="-122"/>
                <a:ea typeface="黑体" panose="02010609060101010101" charset="-122"/>
                <a:cs typeface="黑体" panose="02010609060101010101" charset="-122"/>
              </a:rPr>
              <a:t>邮差先生告诉她：“有一封信，挂号信，得盖图章。”</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11.</a:t>
            </a:r>
            <a:r>
              <a:rPr lang="zh-CN" altLang="en-US" sz="2000" b="1">
                <a:latin typeface="黑体" panose="02010609060101010101" charset="-122"/>
                <a:ea typeface="黑体" panose="02010609060101010101" charset="-122"/>
                <a:cs typeface="黑体" panose="02010609060101010101" charset="-122"/>
              </a:rPr>
              <a:t>老太太没有图章。</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12.“</a:t>
            </a:r>
            <a:r>
              <a:rPr lang="zh-CN" altLang="en-US" sz="2000" b="1">
                <a:latin typeface="黑体" panose="02010609060101010101" charset="-122"/>
                <a:ea typeface="黑体" panose="02010609060101010101" charset="-122"/>
                <a:cs typeface="黑体" panose="02010609060101010101" charset="-122"/>
              </a:rPr>
              <a:t>那你打个铺保，晚半天到局子里来领。这里头也许有钱。”</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13.“</a:t>
            </a:r>
            <a:r>
              <a:rPr lang="zh-CN" altLang="en-US" sz="2000" b="1">
                <a:latin typeface="黑体" panose="02010609060101010101" charset="-122"/>
                <a:ea typeface="黑体" panose="02010609060101010101" charset="-122"/>
                <a:cs typeface="黑体" panose="02010609060101010101" charset="-122"/>
              </a:rPr>
              <a:t>有多少？”</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14.“</a:t>
            </a:r>
            <a:r>
              <a:rPr lang="zh-CN" altLang="en-US" sz="2000" b="1">
                <a:latin typeface="黑体" panose="02010609060101010101" charset="-122"/>
                <a:ea typeface="黑体" panose="02010609060101010101" charset="-122"/>
                <a:cs typeface="黑体" panose="02010609060101010101" charset="-122"/>
              </a:rPr>
              <a:t>我说也许有，不一定有。”</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15.</a:t>
            </a:r>
            <a:r>
              <a:rPr lang="zh-CN" altLang="en-US" sz="2000" b="1">
                <a:latin typeface="黑体" panose="02010609060101010101" charset="-122"/>
                <a:ea typeface="黑体" panose="02010609060101010101" charset="-122"/>
                <a:cs typeface="黑体" panose="02010609060101010101" charset="-122"/>
              </a:rPr>
              <a:t>你能怎么办呢？对于这个好老太太。邮差先生费了半天唇舌，终于又走到街上来了。</a:t>
            </a:r>
            <a:r>
              <a:rPr lang="zh-CN" altLang="en-US" sz="2000" b="1">
                <a:solidFill>
                  <a:srgbClr val="0000FF"/>
                </a:solidFill>
                <a:latin typeface="黑体" panose="02010609060101010101" charset="-122"/>
                <a:ea typeface="黑体" panose="02010609060101010101" charset="-122"/>
                <a:cs typeface="黑体" panose="02010609060101010101" charset="-122"/>
              </a:rPr>
              <a:t>小城的阳光照在他的花白头顶上，</a:t>
            </a:r>
            <a:r>
              <a:rPr lang="zh-CN" altLang="en-US" sz="2000" b="1">
                <a:latin typeface="黑体" panose="02010609060101010101" charset="-122"/>
                <a:ea typeface="黑体" panose="02010609060101010101" charset="-122"/>
                <a:cs typeface="黑体" panose="02010609060101010101" charset="-122"/>
              </a:rPr>
              <a:t>他的模样既尊贵又从容，并有一种特别风韵，看见他你会当他是趁便出来散步的。说实话，他又何必紧张，手里的信反正总有时间送到，又没有另外的什么事等候着他。虽然有时候他是这样抱歉，因他为小城送来</a:t>
            </a:r>
            <a:r>
              <a:rPr lang="en-US" altLang="zh-CN" sz="2000" b="1">
                <a:latin typeface="黑体" panose="02010609060101010101" charset="-122"/>
                <a:ea typeface="黑体" panose="02010609060101010101" charset="-122"/>
                <a:cs typeface="黑体" panose="02010609060101010101" charset="-122"/>
              </a:rPr>
              <a:t>——</a:t>
            </a:r>
            <a:r>
              <a:rPr lang="zh-CN" altLang="en-US" sz="2000" b="1">
                <a:latin typeface="黑体" panose="02010609060101010101" charset="-122"/>
                <a:ea typeface="黑体" panose="02010609060101010101" charset="-122"/>
                <a:cs typeface="黑体" panose="02010609060101010101" charset="-122"/>
              </a:rPr>
              <a:t>不，这种事是很少有的，但愿它不常有。</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16.“</a:t>
            </a:r>
            <a:r>
              <a:rPr lang="zh-CN" altLang="en-US" sz="2000" b="1">
                <a:latin typeface="黑体" panose="02010609060101010101" charset="-122"/>
                <a:ea typeface="黑体" panose="02010609060101010101" charset="-122"/>
                <a:cs typeface="黑体" panose="02010609060101010101" charset="-122"/>
              </a:rPr>
              <a:t>送信的，有我的信吗？ ”正走间，一个爱开玩笑的小子忽然拦住他的去路。</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17.“</a:t>
            </a:r>
            <a:r>
              <a:rPr lang="zh-CN" altLang="en-US" sz="2000" b="1">
                <a:latin typeface="黑体" panose="02010609060101010101" charset="-122"/>
                <a:ea typeface="黑体" panose="02010609060101010101" charset="-122"/>
                <a:cs typeface="黑体" panose="02010609060101010101" charset="-122"/>
              </a:rPr>
              <a:t>你的信吗？”邮差先生笑了，“你的信还没有来，这会儿正在路上睡觉呢。” </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18.</a:t>
            </a:r>
            <a:r>
              <a:rPr lang="zh-CN" altLang="en-US" sz="2000" b="1">
                <a:latin typeface="黑体" panose="02010609060101010101" charset="-122"/>
                <a:ea typeface="黑体" panose="02010609060101010101" charset="-122"/>
                <a:cs typeface="黑体" panose="02010609060101010101" charset="-122"/>
              </a:rPr>
              <a:t>邮差先生拿着信，顺着街道走下去，没有一辆车子阻碍他，没有一种声音教他分心。阳光充足地照到街道上、屋脊上和墙壁上，整个小城都在寂静的光耀中。他身上要出汗，他心里</a:t>
            </a:r>
            <a:r>
              <a:rPr lang="en-US" altLang="zh-CN" sz="2000" b="1">
                <a:latin typeface="黑体" panose="02010609060101010101" charset="-122"/>
                <a:ea typeface="黑体" panose="02010609060101010101" charset="-122"/>
                <a:cs typeface="黑体" panose="02010609060101010101" charset="-122"/>
              </a:rPr>
              <a:t>——</a:t>
            </a:r>
            <a:r>
              <a:rPr lang="zh-CN" altLang="en-US" sz="2000" b="1">
                <a:latin typeface="黑体" panose="02010609060101010101" charset="-122"/>
                <a:ea typeface="黑体" panose="02010609060101010101" charset="-122"/>
                <a:cs typeface="黑体" panose="02010609060101010101" charset="-122"/>
              </a:rPr>
              <a:t>假使不为尊重自己的一把年纪跟好胡子，他真想大声哼唱小曲。</a:t>
            </a:r>
            <a:endParaRPr lang="zh-CN" altLang="en-US" sz="2000" b="1">
              <a:latin typeface="黑体" panose="02010609060101010101" charset="-122"/>
              <a:ea typeface="黑体" panose="02010609060101010101" charset="-122"/>
              <a:cs typeface="黑体" panose="02010609060101010101" charset="-122"/>
            </a:endParaRPr>
          </a:p>
          <a:p>
            <a:pPr marL="0" lvl="0" indent="268605"/>
            <a:r>
              <a:rPr lang="en-US" altLang="zh-CN" sz="2000" b="1">
                <a:latin typeface="黑体" panose="02010609060101010101" charset="-122"/>
                <a:ea typeface="黑体" panose="02010609060101010101" charset="-122"/>
                <a:cs typeface="黑体" panose="02010609060101010101" charset="-122"/>
              </a:rPr>
              <a:t>  19.</a:t>
            </a:r>
            <a:r>
              <a:rPr lang="zh-CN" altLang="en-US" sz="2000" b="1">
                <a:latin typeface="黑体" panose="02010609060101010101" charset="-122"/>
                <a:ea typeface="黑体" panose="02010609060101010101" charset="-122"/>
                <a:cs typeface="黑体" panose="02010609060101010101" charset="-122"/>
              </a:rPr>
              <a:t>为此，他深深赞叹：这个小城的天气多好！                     一九四二年二月</a:t>
            </a:r>
            <a:endParaRPr lang="zh-CN" altLang="en-US" sz="2000" b="1">
              <a:latin typeface="黑体" panose="02010609060101010101" charset="-122"/>
              <a:ea typeface="黑体" panose="02010609060101010101" charset="-122"/>
              <a:cs typeface="黑体" panose="02010609060101010101" charset="-122"/>
            </a:endParaRPr>
          </a:p>
        </p:txBody>
      </p:sp>
      <p:sp>
        <p:nvSpPr>
          <p:cNvPr id="172035" name="文本框 2"/>
          <p:cNvSpPr txBox="1"/>
          <p:nvPr/>
        </p:nvSpPr>
        <p:spPr>
          <a:xfrm>
            <a:off x="67945" y="2028825"/>
            <a:ext cx="791845" cy="1568450"/>
          </a:xfrm>
          <a:prstGeom prst="rect">
            <a:avLst/>
          </a:prstGeom>
          <a:noFill/>
          <a:ln w="9525">
            <a:noFill/>
          </a:ln>
        </p:spPr>
        <p:txBody>
          <a:bodyPr wrap="square" anchor="t">
            <a:spAutoFit/>
          </a:bodyPr>
          <a:lstStyle/>
          <a:p>
            <a:pPr fontAlgn="base"/>
            <a:r>
              <a:rPr lang="zh-CN" altLang="zh-CN" sz="4800" b="1" strike="noStrike" noProof="1">
                <a:gradFill>
                  <a:gsLst>
                    <a:gs pos="0">
                      <a:srgbClr val="007BD3"/>
                    </a:gs>
                    <a:gs pos="100000">
                      <a:srgbClr val="034373"/>
                    </a:gs>
                  </a:gsLst>
                  <a:lin scaled="0"/>
                </a:gradFill>
                <a:latin typeface="微软雅黑" panose="020b0503020204020204" charset="-122"/>
                <a:ea typeface="微软雅黑" panose="020b0503020204020204" charset="-122"/>
                <a:cs typeface="+mn-cs"/>
              </a:rPr>
              <a:t>真题</a:t>
            </a:r>
            <a:endParaRPr lang="zh-CN" altLang="zh-CN" sz="4800" b="1" strike="noStrike" noProof="1">
              <a:gradFill>
                <a:gsLst>
                  <a:gs pos="0">
                    <a:srgbClr val="007BD3"/>
                  </a:gs>
                  <a:gs pos="100000">
                    <a:srgbClr val="034373"/>
                  </a:gs>
                </a:gsLst>
                <a:lin scaled="0"/>
              </a:gradFill>
              <a:latin typeface="微软雅黑" panose="020b0503020204020204" charset="-122"/>
              <a:ea typeface="微软雅黑" panose="020b0503020204020204" charset="-122"/>
              <a:cs typeface="+mn-cs"/>
            </a:endParaRPr>
          </a:p>
        </p:txBody>
      </p:sp>
    </p:spTree>
    <p:custDataLst>
      <p:tags r:id="rId3"/>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173057" name="Group 73"/>
          <p:cNvGraphicFramePr>
            <a:graphicFrameLocks noGrp="1"/>
          </p:cNvGraphicFramePr>
          <p:nvPr>
            <p:ph sz="half" idx="4294967295"/>
            <p:custDataLst>
              <p:tags r:id="rId3"/>
            </p:custDataLst>
          </p:nvPr>
        </p:nvGraphicFramePr>
        <p:xfrm>
          <a:off x="1439862" y="128587"/>
          <a:ext cx="9880600" cy="6494462"/>
        </p:xfrm>
        <a:graphic>
          <a:graphicData uri="http://schemas.openxmlformats.org/drawingml/2006/table">
            <a:tbl>
              <a:tblPr/>
              <a:tblGrid>
                <a:gridCol w="1595438"/>
                <a:gridCol w="8285162"/>
              </a:tblGrid>
              <a:tr h="741362">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342900" lvl="0" indent="-342900" algn="ctr" eaLnBrk="0" hangingPunct="0"/>
                      <a:r>
                        <a:rPr lang="zh-CN" altLang="en-US" sz="2800" b="1" u="none" baseline="0">
                          <a:highlight>
                            <a:srgbClr val="FFFF00"/>
                          </a:highlight>
                          <a:latin typeface="方正粗黑宋简体" charset="-122"/>
                          <a:ea typeface="方正粗黑宋简体" charset="-122"/>
                        </a:rPr>
                        <a:t>思考角度</a:t>
                      </a:r>
                      <a:endParaRPr lang="zh-CN" altLang="en-US" sz="2800" b="1" u="none" baseline="0">
                        <a:highlight>
                          <a:srgbClr val="FFFF00"/>
                        </a:highlight>
                        <a:latin typeface="方正粗黑宋简体" charset="-122"/>
                        <a:ea typeface="方正粗黑宋简体" charset="-122"/>
                      </a:endParaRPr>
                    </a:p>
                  </a:txBody>
                  <a:tcPr marL="68580" marR="68580" marT="34290" marB="34290" anchor="ctr">
                    <a:lnL w="12700">
                      <a:solidFill>
                        <a:prstClr val="black"/>
                      </a:solidFill>
                      <a:bevel/>
                    </a:lnL>
                    <a:lnR w="12700">
                      <a:solidFill>
                        <a:prstClr val="black"/>
                      </a:solidFill>
                      <a:bevel/>
                    </a:lnR>
                    <a:lnT w="12700">
                      <a:solidFill>
                        <a:prstClr val="black"/>
                      </a:solidFill>
                      <a:bevel/>
                    </a:lnT>
                    <a:lnB w="12700">
                      <a:solidFill>
                        <a:prstClr val="black"/>
                      </a:solidFill>
                      <a:bevel/>
                    </a:lnB>
                    <a:no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342900" lvl="0" indent="-342900" algn="ctr" eaLnBrk="0" hangingPunct="0"/>
                      <a:r>
                        <a:rPr lang="zh-CN" altLang="en-US" sz="2800" b="1" u="none" baseline="0">
                          <a:highlight>
                            <a:srgbClr val="FFFF00"/>
                          </a:highlight>
                          <a:latin typeface="方正粗黑宋简体" charset="-122"/>
                          <a:ea typeface="方正粗黑宋简体" charset="-122"/>
                        </a:rPr>
                        <a:t>文中对应的答案要点</a:t>
                      </a:r>
                      <a:endParaRPr lang="zh-CN" altLang="en-US" sz="2800" b="1" u="none" baseline="0">
                        <a:highlight>
                          <a:srgbClr val="FFFF00"/>
                        </a:highlight>
                        <a:latin typeface="方正粗黑宋简体" charset="-122"/>
                        <a:ea typeface="方正粗黑宋简体" charset="-122"/>
                      </a:endParaRPr>
                    </a:p>
                  </a:txBody>
                  <a:tcPr marL="68580" marR="68580" marT="34290" marB="34290" anchor="ctr">
                    <a:lnL w="12700">
                      <a:solidFill>
                        <a:prstClr val="black"/>
                      </a:solidFill>
                      <a:bevel/>
                    </a:lnL>
                    <a:lnR w="12700">
                      <a:solidFill>
                        <a:prstClr val="black"/>
                      </a:solidFill>
                      <a:bevel/>
                    </a:lnR>
                    <a:lnT w="12700">
                      <a:solidFill>
                        <a:prstClr val="black"/>
                      </a:solidFill>
                      <a:bevel/>
                    </a:lnT>
                    <a:lnB w="12700">
                      <a:solidFill>
                        <a:prstClr val="black"/>
                      </a:solidFill>
                      <a:bevel/>
                    </a:lnB>
                    <a:noFill/>
                  </a:tcPr>
                </a:tc>
              </a:tr>
              <a:tr h="1774825">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342900" lvl="0" indent="-342900" algn="ctr" eaLnBrk="0" hangingPunct="0"/>
                      <a:r>
                        <a:rPr lang="zh-CN" altLang="en-US" sz="2800" b="1" u="none" baseline="0">
                          <a:solidFill>
                            <a:srgbClr val="FF0000"/>
                          </a:solidFill>
                          <a:latin typeface="方正粗黑宋简体" charset="-122"/>
                          <a:ea typeface="方正粗黑宋简体" charset="-122"/>
                        </a:rPr>
                        <a:t>从“地”的角度</a:t>
                      </a:r>
                      <a:endParaRPr lang="zh-CN" altLang="en-US" sz="2800" b="1" u="none" baseline="0">
                        <a:solidFill>
                          <a:srgbClr val="FF0000"/>
                        </a:solidFill>
                        <a:latin typeface="方正粗黑宋简体" charset="-122"/>
                        <a:ea typeface="方正粗黑宋简体" charset="-122"/>
                      </a:endParaRPr>
                    </a:p>
                  </a:txBody>
                  <a:tcPr marL="68580" marR="68580" marT="34290" marB="34290" anchor="ctr">
                    <a:lnL w="12700">
                      <a:solidFill>
                        <a:prstClr val="black"/>
                      </a:solidFill>
                      <a:bevel/>
                    </a:lnL>
                    <a:lnR w="12700">
                      <a:solidFill>
                        <a:prstClr val="black"/>
                      </a:solidFill>
                      <a:bevel/>
                    </a:lnR>
                    <a:lnT w="12700">
                      <a:solidFill>
                        <a:prstClr val="black"/>
                      </a:solidFill>
                      <a:bevel/>
                    </a:lnT>
                    <a:lnB w="12700">
                      <a:solidFill>
                        <a:prstClr val="black"/>
                      </a:solidFill>
                      <a:bevel/>
                    </a:lnB>
                    <a:no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342900" lvl="0" indent="-342900" eaLnBrk="0" hangingPunct="0"/>
                      <a:r>
                        <a:rPr lang="zh-CN" altLang="en-US" sz="2800" b="1" u="none" baseline="0">
                          <a:latin typeface="方正粗黑宋简体" charset="-122"/>
                          <a:ea typeface="方正粗黑宋简体" charset="-122"/>
                        </a:rPr>
                        <a:t>在全文中找寻人物活动的所有场所，如“</a:t>
                      </a:r>
                      <a:r>
                        <a:rPr lang="zh-CN" altLang="en-US" sz="2800" b="1" u="none" baseline="0">
                          <a:solidFill>
                            <a:srgbClr val="0000FF"/>
                          </a:solidFill>
                          <a:latin typeface="方正粗黑宋简体" charset="-122"/>
                          <a:ea typeface="方正粗黑宋简体" charset="-122"/>
                        </a:rPr>
                        <a:t>在空旷少人的街上”“阳光充足地照到街道上、屋脊上和墙壁上，</a:t>
                      </a:r>
                      <a:r>
                        <a:rPr lang="zh-CN" altLang="en-US" sz="2800" b="1" u="none" baseline="0">
                          <a:latin typeface="方正粗黑宋简体" charset="-122"/>
                          <a:ea typeface="方正粗黑宋简体" charset="-122"/>
                        </a:rPr>
                        <a:t>整个小城都在寂静的光耀中”等语句，这里面涵盖了</a:t>
                      </a:r>
                      <a:r>
                        <a:rPr lang="zh-CN" altLang="en-US" sz="2800" b="1" u="none" baseline="0">
                          <a:solidFill>
                            <a:srgbClr val="0000FF"/>
                          </a:solidFill>
                          <a:latin typeface="方正粗黑宋简体" charset="-122"/>
                          <a:ea typeface="方正粗黑宋简体" charset="-122"/>
                        </a:rPr>
                        <a:t>小城</a:t>
                      </a:r>
                      <a:r>
                        <a:rPr lang="zh-CN" altLang="en-US" sz="2800" b="1" u="sng" baseline="0">
                          <a:solidFill>
                            <a:srgbClr val="0000FF"/>
                          </a:solidFill>
                          <a:latin typeface="方正粗黑宋简体" charset="-122"/>
                          <a:ea typeface="方正粗黑宋简体" charset="-122"/>
                        </a:rPr>
                        <a:t>生活          </a:t>
                      </a:r>
                      <a:r>
                        <a:rPr lang="zh-CN" altLang="en-US" sz="2800" b="1" u="sng" baseline="0">
                          <a:latin typeface="方正粗黑宋简体" charset="-122"/>
                          <a:ea typeface="方正粗黑宋简体" charset="-122"/>
                        </a:rPr>
                        <a:t>的特点</a:t>
                      </a:r>
                      <a:r>
                        <a:rPr lang="zh-CN" altLang="en-US" sz="2800" b="1" u="none" baseline="0">
                          <a:latin typeface="方正粗黑宋简体" charset="-122"/>
                          <a:ea typeface="方正粗黑宋简体" charset="-122"/>
                        </a:rPr>
                        <a:t>。</a:t>
                      </a:r>
                      <a:endParaRPr lang="zh-CN" altLang="en-US" sz="2800" b="1" u="none" baseline="0">
                        <a:latin typeface="方正粗黑宋简体" charset="-122"/>
                        <a:ea typeface="方正粗黑宋简体" charset="-122"/>
                      </a:endParaRPr>
                    </a:p>
                  </a:txBody>
                  <a:tcPr marL="68580" marR="68580" marT="34290" marB="34290" anchor="ctr">
                    <a:lnL w="12700">
                      <a:solidFill>
                        <a:prstClr val="black"/>
                      </a:solidFill>
                      <a:bevel/>
                    </a:lnL>
                    <a:lnR w="12700">
                      <a:solidFill>
                        <a:prstClr val="black"/>
                      </a:solidFill>
                      <a:bevel/>
                    </a:lnR>
                    <a:lnT w="12700">
                      <a:solidFill>
                        <a:prstClr val="black"/>
                      </a:solidFill>
                      <a:bevel/>
                    </a:lnT>
                    <a:lnB w="12700">
                      <a:solidFill>
                        <a:prstClr val="black"/>
                      </a:solidFill>
                      <a:bevel/>
                    </a:lnB>
                    <a:noFill/>
                  </a:tcPr>
                </a:tc>
              </a:tr>
              <a:tr h="2201862">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342900" lvl="0" indent="-342900" algn="ctr" eaLnBrk="0" hangingPunct="0"/>
                      <a:r>
                        <a:rPr lang="zh-CN" altLang="en-US" sz="2800" b="1" u="none" baseline="0">
                          <a:solidFill>
                            <a:srgbClr val="FF0000"/>
                          </a:solidFill>
                          <a:latin typeface="方正粗黑宋简体" charset="-122"/>
                          <a:ea typeface="方正粗黑宋简体" charset="-122"/>
                        </a:rPr>
                        <a:t>从“人”的角度</a:t>
                      </a:r>
                      <a:endParaRPr lang="zh-CN" altLang="en-US" sz="2800" b="1" u="none" baseline="0">
                        <a:solidFill>
                          <a:srgbClr val="FF0000"/>
                        </a:solidFill>
                        <a:latin typeface="方正粗黑宋简体" charset="-122"/>
                        <a:ea typeface="方正粗黑宋简体" charset="-122"/>
                      </a:endParaRPr>
                    </a:p>
                  </a:txBody>
                  <a:tcPr marL="68580" marR="68580" marT="34290" marB="34290" anchor="ctr">
                    <a:lnL w="12700">
                      <a:solidFill>
                        <a:prstClr val="black"/>
                      </a:solidFill>
                      <a:bevel/>
                    </a:lnL>
                    <a:lnR w="12700">
                      <a:solidFill>
                        <a:prstClr val="black"/>
                      </a:solidFill>
                      <a:bevel/>
                    </a:lnR>
                    <a:lnT w="12700">
                      <a:solidFill>
                        <a:prstClr val="black"/>
                      </a:solidFill>
                      <a:bevel/>
                    </a:lnT>
                    <a:lnB w="12700">
                      <a:solidFill>
                        <a:prstClr val="black"/>
                      </a:solidFill>
                      <a:bevel/>
                    </a:lnB>
                    <a:no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342900" lvl="0" indent="-342900" eaLnBrk="0" hangingPunct="0"/>
                      <a:r>
                        <a:rPr lang="zh-CN" altLang="en-US" sz="2800" b="1" u="none" baseline="0">
                          <a:latin typeface="方正粗黑宋简体" charset="-122"/>
                          <a:ea typeface="方正粗黑宋简体" charset="-122"/>
                        </a:rPr>
                        <a:t>邮差先生与</a:t>
                      </a:r>
                      <a:r>
                        <a:rPr lang="zh-CN" altLang="en-US" sz="2800" b="1" u="sng" baseline="0">
                          <a:latin typeface="方正粗黑宋简体" charset="-122"/>
                          <a:ea typeface="方正粗黑宋简体" charset="-122"/>
                        </a:rPr>
                        <a:t>学生家长</a:t>
                      </a:r>
                      <a:r>
                        <a:rPr lang="zh-CN" altLang="en-US" sz="2800" b="1" u="none" baseline="0">
                          <a:latin typeface="方正粗黑宋简体" charset="-122"/>
                          <a:ea typeface="方正粗黑宋简体" charset="-122"/>
                        </a:rPr>
                        <a:t>的友好关系、邮差先生给</a:t>
                      </a:r>
                      <a:r>
                        <a:rPr lang="zh-CN" altLang="en-US" sz="2800" b="1" u="sng" baseline="0">
                          <a:latin typeface="方正粗黑宋简体" charset="-122"/>
                          <a:ea typeface="方正粗黑宋简体" charset="-122"/>
                        </a:rPr>
                        <a:t>一位老太太</a:t>
                      </a:r>
                      <a:r>
                        <a:rPr lang="zh-CN" altLang="en-US" sz="2800" b="1" u="none" baseline="0">
                          <a:latin typeface="方正粗黑宋简体" charset="-122"/>
                          <a:ea typeface="方正粗黑宋简体" charset="-122"/>
                        </a:rPr>
                        <a:t>送信时费劲而亲切的对话、邮差先生对递送坏消息的歉意及忌讳、邮差先生跟一个小子的友好玩笑等，这可以看出</a:t>
                      </a:r>
                      <a:r>
                        <a:rPr lang="zh-CN" altLang="en-US" sz="2800" b="1" u="none" baseline="0">
                          <a:solidFill>
                            <a:srgbClr val="0000FF"/>
                          </a:solidFill>
                          <a:latin typeface="方正粗黑宋简体" charset="-122"/>
                          <a:ea typeface="方正粗黑宋简体" charset="-122"/>
                        </a:rPr>
                        <a:t>人物</a:t>
                      </a:r>
                      <a:r>
                        <a:rPr lang="zh-CN" altLang="en-US" sz="2800" b="1" u="sng" baseline="0">
                          <a:solidFill>
                            <a:srgbClr val="0000FF"/>
                          </a:solidFill>
                          <a:latin typeface="方正粗黑宋简体" charset="-122"/>
                          <a:ea typeface="方正粗黑宋简体" charset="-122"/>
                        </a:rPr>
                        <a:t>之间             的社会关系</a:t>
                      </a:r>
                      <a:r>
                        <a:rPr lang="zh-CN" altLang="en-US" sz="2800" b="1" u="none" baseline="0">
                          <a:solidFill>
                            <a:srgbClr val="0000FF"/>
                          </a:solidFill>
                          <a:latin typeface="方正粗黑宋简体" charset="-122"/>
                          <a:ea typeface="方正粗黑宋简体" charset="-122"/>
                        </a:rPr>
                        <a:t>，这也是小城生活的特点。</a:t>
                      </a:r>
                      <a:endParaRPr lang="zh-CN" altLang="en-US" sz="2800" b="1" u="none" baseline="0">
                        <a:solidFill>
                          <a:srgbClr val="0000FF"/>
                        </a:solidFill>
                        <a:latin typeface="方正粗黑宋简体" charset="-122"/>
                        <a:ea typeface="方正粗黑宋简体" charset="-122"/>
                      </a:endParaRPr>
                    </a:p>
                  </a:txBody>
                  <a:tcPr marL="68580" marR="68580" marT="34290" marB="34290" anchor="ctr">
                    <a:lnL w="12700">
                      <a:solidFill>
                        <a:prstClr val="black"/>
                      </a:solidFill>
                      <a:bevel/>
                    </a:lnL>
                    <a:lnR w="12700">
                      <a:solidFill>
                        <a:prstClr val="black"/>
                      </a:solidFill>
                      <a:bevel/>
                    </a:lnR>
                    <a:lnT w="12700">
                      <a:solidFill>
                        <a:prstClr val="black"/>
                      </a:solidFill>
                      <a:bevel/>
                    </a:lnT>
                    <a:lnB w="12700">
                      <a:solidFill>
                        <a:prstClr val="black"/>
                      </a:solidFill>
                      <a:bevel/>
                    </a:lnB>
                    <a:noFill/>
                  </a:tcPr>
                </a:tc>
              </a:tr>
              <a:tr h="1406525">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342900" lvl="0" indent="-342900" algn="ctr" eaLnBrk="0" hangingPunct="0"/>
                      <a:r>
                        <a:rPr lang="zh-CN" altLang="en-US" sz="2800" b="1" u="none" baseline="0">
                          <a:solidFill>
                            <a:srgbClr val="FF0000"/>
                          </a:solidFill>
                          <a:latin typeface="方正粗黑宋简体" charset="-122"/>
                          <a:ea typeface="方正粗黑宋简体" charset="-122"/>
                        </a:rPr>
                        <a:t>从“事”的角度</a:t>
                      </a:r>
                      <a:endParaRPr lang="zh-CN" altLang="en-US" sz="2800" b="1" u="none" baseline="0">
                        <a:solidFill>
                          <a:srgbClr val="FF0000"/>
                        </a:solidFill>
                        <a:latin typeface="方正粗黑宋简体" charset="-122"/>
                        <a:ea typeface="方正粗黑宋简体" charset="-122"/>
                      </a:endParaRPr>
                    </a:p>
                  </a:txBody>
                  <a:tcPr marL="68580" marR="68580" marT="34290" marB="34290" anchor="ctr">
                    <a:lnL w="12700">
                      <a:solidFill>
                        <a:prstClr val="black"/>
                      </a:solidFill>
                      <a:bevel/>
                    </a:lnL>
                    <a:lnR w="12700">
                      <a:solidFill>
                        <a:prstClr val="black"/>
                      </a:solidFill>
                      <a:bevel/>
                    </a:lnR>
                    <a:lnT w="12700">
                      <a:solidFill>
                        <a:prstClr val="black"/>
                      </a:solidFill>
                      <a:bevel/>
                    </a:lnT>
                    <a:lnB w="12700">
                      <a:solidFill>
                        <a:prstClr val="black"/>
                      </a:solidFill>
                      <a:bevel/>
                    </a:lnB>
                    <a:no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342900" lvl="0" indent="-342900" eaLnBrk="0" hangingPunct="0"/>
                      <a:r>
                        <a:rPr lang="zh-CN" altLang="en-US" sz="2800" b="1" u="none" baseline="0">
                          <a:latin typeface="方正粗黑宋简体" charset="-122"/>
                          <a:ea typeface="方正粗黑宋简体" charset="-122"/>
                        </a:rPr>
                        <a:t>邮差</a:t>
                      </a:r>
                      <a:r>
                        <a:rPr lang="zh-CN" altLang="en-US" sz="2800" b="1" u="sng" baseline="0">
                          <a:latin typeface="方正粗黑宋简体" charset="-122"/>
                          <a:ea typeface="方正粗黑宋简体" charset="-122"/>
                        </a:rPr>
                        <a:t>先生         的工作状态</a:t>
                      </a:r>
                      <a:r>
                        <a:rPr lang="zh-CN" altLang="en-US" sz="2800" b="1" u="none" baseline="0">
                          <a:latin typeface="方正粗黑宋简体" charset="-122"/>
                          <a:ea typeface="方正粗黑宋简体" charset="-122"/>
                        </a:rPr>
                        <a:t>、邮差先生对远方来信的感叹、邮差先生对小城生活的满意及其恬淡的心境等，可以感知小城</a:t>
                      </a:r>
                      <a:r>
                        <a:rPr lang="zh-CN" altLang="en-US" sz="2800" b="1" u="sng" baseline="0">
                          <a:latin typeface="方正粗黑宋简体" charset="-122"/>
                          <a:ea typeface="方正粗黑宋简体" charset="-122"/>
                        </a:rPr>
                        <a:t>生活                       </a:t>
                      </a:r>
                      <a:r>
                        <a:rPr lang="zh-CN" altLang="en-US" sz="2800" b="1" u="sng" baseline="0">
                          <a:solidFill>
                            <a:srgbClr val="0000FF"/>
                          </a:solidFill>
                          <a:latin typeface="方正粗黑宋简体" charset="-122"/>
                          <a:ea typeface="方正粗黑宋简体" charset="-122"/>
                        </a:rPr>
                        <a:t>的特点。</a:t>
                      </a:r>
                      <a:endParaRPr lang="zh-CN" altLang="en-US" sz="2800" b="1" u="sng" baseline="0">
                        <a:solidFill>
                          <a:srgbClr val="0000FF"/>
                        </a:solidFill>
                        <a:latin typeface="方正粗黑宋简体" charset="-122"/>
                        <a:ea typeface="方正粗黑宋简体" charset="-122"/>
                      </a:endParaRPr>
                    </a:p>
                  </a:txBody>
                  <a:tcPr marL="68580" marR="68580" marT="34290" marB="34290" anchor="ctr">
                    <a:lnL w="12700">
                      <a:solidFill>
                        <a:prstClr val="black"/>
                      </a:solidFill>
                      <a:bevel/>
                    </a:lnL>
                    <a:lnR w="12700">
                      <a:solidFill>
                        <a:prstClr val="black"/>
                      </a:solidFill>
                      <a:bevel/>
                    </a:lnR>
                    <a:lnT w="12700">
                      <a:solidFill>
                        <a:prstClr val="black"/>
                      </a:solidFill>
                      <a:bevel/>
                    </a:lnT>
                    <a:lnB w="12700">
                      <a:solidFill>
                        <a:prstClr val="black"/>
                      </a:solidFill>
                      <a:bevel/>
                    </a:lnB>
                    <a:noFill/>
                  </a:tcPr>
                </a:tc>
              </a:tr>
            </a:tbl>
          </a:graphicData>
        </a:graphic>
      </p:graphicFrame>
      <p:sp>
        <p:nvSpPr>
          <p:cNvPr id="173080" name="标题 4"/>
          <p:cNvSpPr/>
          <p:nvPr>
            <p:custDataLst>
              <p:tags r:id="rId4"/>
            </p:custDataLst>
          </p:nvPr>
        </p:nvSpPr>
        <p:spPr>
          <a:xfrm>
            <a:off x="537845" y="1714182"/>
            <a:ext cx="901700" cy="4287838"/>
          </a:xfrm>
          <a:prstGeom prst="rect">
            <a:avLst/>
          </a:prstGeom>
          <a:noFill/>
          <a:ln>
            <a:noFill/>
            <a:miter lim="800000"/>
          </a:ln>
        </p:spPr>
        <p:txBody>
          <a:bodyPr wrap="square" lIns="91440" tIns="45720" rIns="91440" bIns="4572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nSpc>
                <a:spcPct val="90000"/>
              </a:lnSpc>
            </a:pPr>
            <a:r>
              <a:rPr lang="zh-CN" altLang="en-US" sz="4000" b="1" baseline="0">
                <a:solidFill>
                  <a:srgbClr val="7030A0"/>
                </a:solidFill>
                <a:latin typeface="方正粗黑宋简体" charset="-122"/>
                <a:ea typeface="方正粗黑宋简体" charset="-122"/>
                <a:sym typeface="等线" panose="02010600030101010101" charset="-122"/>
              </a:rPr>
              <a:t>思考过程</a:t>
            </a:r>
            <a:endParaRPr lang="zh-CN" altLang="zh-CN" sz="4000" b="1" baseline="0">
              <a:solidFill>
                <a:srgbClr val="7030A0"/>
              </a:solidFill>
              <a:latin typeface="方正粗黑宋简体" charset="-122"/>
              <a:ea typeface="方正粗黑宋简体" charset="-122"/>
            </a:endParaRPr>
          </a:p>
        </p:txBody>
      </p:sp>
      <p:sp>
        <p:nvSpPr>
          <p:cNvPr id="173075" name="Rectangle 72"/>
          <p:cNvSpPr/>
          <p:nvPr/>
        </p:nvSpPr>
        <p:spPr>
          <a:xfrm>
            <a:off x="7135812" y="2114550"/>
            <a:ext cx="895350" cy="522288"/>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5pPr>
          </a:lstStyle>
          <a:p>
            <a:pPr lvl="0"/>
            <a:r>
              <a:rPr lang="zh-CN" altLang="en-US" sz="2800" b="1" u="sng">
                <a:solidFill>
                  <a:srgbClr val="FF0000"/>
                </a:solidFill>
                <a:latin typeface="方正风雅宋简体" charset="-122"/>
                <a:ea typeface="方正风雅宋简体" charset="-122"/>
              </a:rPr>
              <a:t>平静</a:t>
            </a:r>
            <a:endParaRPr lang="zh-CN" altLang="en-US" sz="2800" b="1" u="sng">
              <a:solidFill>
                <a:srgbClr val="FF0000"/>
              </a:solidFill>
              <a:latin typeface="方正风雅宋简体" charset="-122"/>
              <a:ea typeface="方正风雅宋简体" charset="-122"/>
            </a:endParaRPr>
          </a:p>
        </p:txBody>
      </p:sp>
      <p:sp>
        <p:nvSpPr>
          <p:cNvPr id="173076" name="Rectangle 74"/>
          <p:cNvSpPr/>
          <p:nvPr/>
        </p:nvSpPr>
        <p:spPr>
          <a:xfrm>
            <a:off x="9012238" y="3906838"/>
            <a:ext cx="895350" cy="522288"/>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5pPr>
          </a:lstStyle>
          <a:p>
            <a:pPr lvl="0"/>
            <a:r>
              <a:rPr lang="zh-CN" altLang="en-US" sz="2800" b="1" u="sng">
                <a:solidFill>
                  <a:srgbClr val="FF0000"/>
                </a:solidFill>
                <a:latin typeface="方正风雅宋简体" charset="-122"/>
                <a:ea typeface="方正风雅宋简体" charset="-122"/>
              </a:rPr>
              <a:t>友善</a:t>
            </a:r>
            <a:endParaRPr lang="zh-CN" altLang="en-US" sz="2800" b="1" u="sng">
              <a:solidFill>
                <a:srgbClr val="FF0000"/>
              </a:solidFill>
              <a:latin typeface="方正风雅宋简体" charset="-122"/>
              <a:ea typeface="方正风雅宋简体" charset="-122"/>
            </a:endParaRPr>
          </a:p>
        </p:txBody>
      </p:sp>
      <p:sp>
        <p:nvSpPr>
          <p:cNvPr id="173077" name="Rectangle 75"/>
          <p:cNvSpPr/>
          <p:nvPr/>
        </p:nvSpPr>
        <p:spPr>
          <a:xfrm>
            <a:off x="8096567" y="5695632"/>
            <a:ext cx="2320925" cy="460375"/>
          </a:xfrm>
          <a:prstGeom prst="rect">
            <a:avLst/>
          </a:prstGeom>
          <a:noFill/>
          <a:ln>
            <a:noFill/>
            <a:miter lim="800000"/>
          </a:ln>
        </p:spPr>
        <p:txBody>
          <a:bodyPr wrap="non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5pPr>
          </a:lstStyle>
          <a:p>
            <a:pPr lvl="0"/>
            <a:r>
              <a:rPr lang="zh-CN" altLang="en-US" sz="2400" b="1" u="sng">
                <a:solidFill>
                  <a:srgbClr val="FF0000"/>
                </a:solidFill>
                <a:latin typeface="方正风雅宋简体" charset="-122"/>
                <a:ea typeface="方正风雅宋简体" charset="-122"/>
              </a:rPr>
              <a:t>恬淡、节奏缓慢</a:t>
            </a:r>
            <a:endParaRPr lang="zh-CN" altLang="en-US" sz="2400" b="1" u="sng">
              <a:solidFill>
                <a:srgbClr val="FF0000"/>
              </a:solidFill>
              <a:latin typeface="方正风雅宋简体" charset="-122"/>
              <a:ea typeface="方正风雅宋简体" charset="-122"/>
            </a:endParaRPr>
          </a:p>
        </p:txBody>
      </p:sp>
      <p:sp>
        <p:nvSpPr>
          <p:cNvPr id="2" name="Rectangle 77"/>
          <p:cNvSpPr/>
          <p:nvPr/>
        </p:nvSpPr>
        <p:spPr>
          <a:xfrm>
            <a:off x="4823460" y="4873308"/>
            <a:ext cx="1030288" cy="460375"/>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ysClr val="windowText" lastClr="000000"/>
                </a:solidFill>
                <a:latin typeface="等线" panose="02010600030101010101" charset="-122"/>
                <a:ea typeface="等线" panose="02010600030101010101" charset="-122"/>
              </a:defRPr>
            </a:lvl5pPr>
          </a:lstStyle>
          <a:p>
            <a:pPr lvl="0"/>
            <a:r>
              <a:rPr lang="zh-CN" altLang="en-US" sz="2400" b="1" u="sng">
                <a:solidFill>
                  <a:srgbClr val="FF0000"/>
                </a:solidFill>
                <a:latin typeface="方正风雅宋简体" charset="-122"/>
                <a:ea typeface="方正风雅宋简体" charset="-122"/>
              </a:rPr>
              <a:t>平静</a:t>
            </a:r>
            <a:endParaRPr lang="zh-CN" altLang="en-US" sz="2400" b="1" u="sng">
              <a:solidFill>
                <a:srgbClr val="FF0000"/>
              </a:solidFill>
              <a:latin typeface="方正风雅宋简体" charset="-122"/>
              <a:ea typeface="方正风雅宋简体"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173057"/>
                                        </p:tgtEl>
                                        <p:attrNameLst>
                                          <p:attrName>style.visibility</p:attrName>
                                        </p:attrNameLst>
                                      </p:cBhvr>
                                      <p:to>
                                        <p:strVal val="visible"/>
                                      </p:to>
                                    </p:set>
                                    <p:animEffect transition="in" filter="blinds(horizontal)">
                                      <p:cBhvr additive="base">
                                        <p:cTn id="7" dur="500" fill="hold"/>
                                        <p:tgtEl>
                                          <p:spTgt spid="17305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1" nodeType="clickEffect">
                                  <p:stCondLst>
                                    <p:cond delay="0"/>
                                  </p:stCondLst>
                                  <p:childTnLst>
                                    <p:set>
                                      <p:cBhvr additive="base">
                                        <p:cTn id="11" dur="1" fill="hold">
                                          <p:stCondLst>
                                            <p:cond delay="0"/>
                                          </p:stCondLst>
                                        </p:cTn>
                                        <p:tgtEl>
                                          <p:spTgt spid="173075"/>
                                        </p:tgtEl>
                                        <p:attrNameLst>
                                          <p:attrName>style.visibility</p:attrName>
                                        </p:attrNameLst>
                                      </p:cBhvr>
                                      <p:to>
                                        <p:strVal val="visible"/>
                                      </p:to>
                                    </p:set>
                                    <p:animEffect transition="in" filter="checkerboard(across)">
                                      <p:cBhvr additive="base">
                                        <p:cTn id="12" dur="500" fill="hold"/>
                                        <p:tgtEl>
                                          <p:spTgt spid="17307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2" nodeType="clickEffect">
                                  <p:stCondLst>
                                    <p:cond delay="0"/>
                                  </p:stCondLst>
                                  <p:childTnLst>
                                    <p:set>
                                      <p:cBhvr additive="base">
                                        <p:cTn id="16" dur="1" fill="hold">
                                          <p:stCondLst>
                                            <p:cond delay="0"/>
                                          </p:stCondLst>
                                        </p:cTn>
                                        <p:tgtEl>
                                          <p:spTgt spid="173076"/>
                                        </p:tgtEl>
                                        <p:attrNameLst>
                                          <p:attrName>style.visibility</p:attrName>
                                        </p:attrNameLst>
                                      </p:cBhvr>
                                      <p:to>
                                        <p:strVal val="visible"/>
                                      </p:to>
                                    </p:set>
                                    <p:animEffect transition="in" filter="diamond(in)">
                                      <p:cBhvr additive="base">
                                        <p:cTn id="17" dur="500" fill="hold"/>
                                        <p:tgtEl>
                                          <p:spTgt spid="17307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4" nodeType="clickEffect">
                                  <p:stCondLst>
                                    <p:cond delay="0"/>
                                  </p:stCondLst>
                                  <p:childTnLst>
                                    <p:set>
                                      <p:cBhvr additive="base">
                                        <p:cTn id="21" dur="1" fill="hold">
                                          <p:stCondLst>
                                            <p:cond delay="0"/>
                                          </p:stCondLst>
                                        </p:cTn>
                                        <p:tgtEl>
                                          <p:spTgt spid="2"/>
                                        </p:tgtEl>
                                        <p:attrNameLst>
                                          <p:attrName>style.visibility</p:attrName>
                                        </p:attrNameLst>
                                      </p:cBhvr>
                                      <p:to>
                                        <p:strVal val="visible"/>
                                      </p:to>
                                    </p:set>
                                    <p:animEffect transition="in" filter="diamond(in)">
                                      <p:cBhvr additive="base">
                                        <p:cTn id="22" dur="500" fill="hold"/>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3" nodeType="clickEffect">
                                  <p:stCondLst>
                                    <p:cond delay="0"/>
                                  </p:stCondLst>
                                  <p:childTnLst>
                                    <p:set>
                                      <p:cBhvr additive="base">
                                        <p:cTn id="26" dur="1" fill="hold">
                                          <p:stCondLst>
                                            <p:cond delay="0"/>
                                          </p:stCondLst>
                                        </p:cTn>
                                        <p:tgtEl>
                                          <p:spTgt spid="173077"/>
                                        </p:tgtEl>
                                        <p:attrNameLst>
                                          <p:attrName>style.visibility</p:attrName>
                                        </p:attrNameLst>
                                      </p:cBhvr>
                                      <p:to>
                                        <p:strVal val="visible"/>
                                      </p:to>
                                    </p:set>
                                    <p:animEffect transition="in" filter="circle(in)">
                                      <p:cBhvr additive="base">
                                        <p:cTn id="27" dur="500" fill="hold"/>
                                        <p:tgtEl>
                                          <p:spTgt spid="17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75" grpId="1"/>
      <p:bldP spid="173076" grpId="2"/>
      <p:bldP spid="173077" grpId="3"/>
      <p:bldP spid="2" grpId="4"/>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xfrm>
      </p:grpSpPr>
      <p:sp>
        <p:nvSpPr>
          <p:cNvPr id="3" name="标题 2"/>
          <p:cNvSpPr>
            <a:spLocks noGrp="1"/>
          </p:cNvSpPr>
          <p:nvPr>
            <p:ph type="title"/>
            <p:custDataLst>
              <p:tags r:id="rId3"/>
            </p:custDataLst>
          </p:nvPr>
        </p:nvSpPr>
        <p:spPr/>
        <p:txBody>
          <a:bodyPr/>
          <a:lstStyle/>
          <a:p>
            <a:r>
              <a:rPr lang="zh-CN" altLang="en-US"/>
              <a:t>感谢观看</a:t>
            </a:r>
            <a:endParaRPr lang="zh-CN" altLang="en-US"/>
          </a:p>
        </p:txBody>
      </p:sp>
      <p:sp>
        <p:nvSpPr>
          <p:cNvPr id="5" name="文本占位符 4"/>
          <p:cNvSpPr>
            <a:spLocks noGrp="1"/>
          </p:cNvSpPr>
          <p:nvPr>
            <p:ph type="body" sz="quarter" idx="13"/>
            <p:custDataLst>
              <p:tags r:id="rId4"/>
            </p:custDataLst>
          </p:nvPr>
        </p:nvSpPr>
        <p:spPr/>
        <p:txBody>
          <a:bodyPr/>
          <a:lstStyle/>
          <a:p>
            <a:r>
              <a:rPr lang="zh-CN" altLang="en-US"/>
              <a:t>下节再见</a:t>
            </a:r>
            <a:endParaRPr lang="zh-CN" altLang="en-US"/>
          </a:p>
        </p:txBody>
      </p:sp>
      <p:pic>
        <p:nvPicPr>
          <p:cNvPr id="6" name="New picture"/>
          <p:cNvPicPr/>
          <p:nvPr/>
        </p:nvPicPr>
        <p:blipFill>
          <a:blip r:embed="rId5"/>
          <a:stretch>
            <a:fillRect/>
          </a:stretch>
        </p:blipFill>
        <p:spPr>
          <a:xfrm>
            <a:off x="11087100" y="11684000"/>
            <a:ext cx="355600" cy="266700"/>
          </a:xfrm>
          <a:prstGeom prst="cube">
            <a:avLst/>
          </a:prstGeom>
        </p:spPr>
      </p:pic>
    </p:spTree>
    <p:custDataLst>
      <p:tags r:id="rId6"/>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0113" name="文本框 2"/>
          <p:cNvSpPr/>
          <p:nvPr/>
        </p:nvSpPr>
        <p:spPr>
          <a:xfrm>
            <a:off x="489585" y="1118552"/>
            <a:ext cx="792162" cy="507841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zh-CN" altLang="zh-CN" sz="3600" b="1">
                <a:solidFill>
                  <a:srgbClr val="FF0000"/>
                </a:solidFill>
                <a:latin typeface="微软雅黑" panose="020b0503020204020204" charset="-122"/>
                <a:ea typeface="微软雅黑" panose="020b0503020204020204" charset="-122"/>
              </a:rPr>
              <a:t>环境描写的命题角度</a:t>
            </a:r>
            <a:endParaRPr lang="zh-CN" altLang="en-US" sz="3600" b="1">
              <a:solidFill>
                <a:srgbClr val="FF0000"/>
              </a:solidFill>
              <a:latin typeface="微软雅黑" panose="020b0503020204020204" charset="-122"/>
              <a:ea typeface="微软雅黑" panose="020b0503020204020204" charset="-122"/>
            </a:endParaRPr>
          </a:p>
        </p:txBody>
      </p:sp>
      <p:pic>
        <p:nvPicPr>
          <p:cNvPr id="90114" name="图片 10"/>
          <p:cNvPicPr/>
          <p:nvPr/>
        </p:nvPicPr>
        <p:blipFill>
          <a:blip r:embed="rId2"/>
          <a:srcRect l="92679" t="1964" r="-7059" b="31405"/>
          <a:stretch>
            <a:fillRect/>
          </a:stretch>
        </p:blipFill>
        <p:spPr>
          <a:xfrm>
            <a:off x="1798637" y="389572"/>
            <a:ext cx="76200" cy="6288088"/>
          </a:xfrm>
          <a:prstGeom prst="rect">
            <a:avLst/>
          </a:prstGeom>
          <a:noFill/>
          <a:ln>
            <a:noFill/>
            <a:miter lim="800000"/>
          </a:ln>
        </p:spPr>
      </p:pic>
      <p:sp>
        <p:nvSpPr>
          <p:cNvPr id="90115" name="文本框 99"/>
          <p:cNvSpPr/>
          <p:nvPr/>
        </p:nvSpPr>
        <p:spPr>
          <a:xfrm>
            <a:off x="1173162" y="388938"/>
            <a:ext cx="10809288" cy="629412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lnSpc>
                <a:spcPct val="120000"/>
              </a:lnSpc>
            </a:pPr>
            <a:r>
              <a:rPr lang="zh-CN" altLang="zh-CN" sz="4800" b="1">
                <a:latin typeface="微软雅黑" panose="020b0503020204020204" charset="-122"/>
                <a:ea typeface="微软雅黑" panose="020b0503020204020204" charset="-122"/>
              </a:rPr>
              <a:t>三个角度：</a:t>
            </a:r>
            <a:endParaRPr lang="zh-CN" altLang="zh-CN" sz="4800" b="1">
              <a:latin typeface="微软雅黑" panose="020b0503020204020204" charset="-122"/>
              <a:ea typeface="微软雅黑" panose="020b0503020204020204" charset="-122"/>
            </a:endParaRPr>
          </a:p>
          <a:p>
            <a:pPr lvl="0" algn="ctr">
              <a:lnSpc>
                <a:spcPct val="120000"/>
              </a:lnSpc>
            </a:pPr>
            <a:r>
              <a:rPr lang="zh-CN" altLang="zh-CN" sz="4800" b="1">
                <a:solidFill>
                  <a:srgbClr val="7030A0"/>
                </a:solidFill>
                <a:latin typeface="微软雅黑" panose="020b0503020204020204" charset="-122"/>
                <a:ea typeface="微软雅黑" panose="020b0503020204020204" charset="-122"/>
              </a:rPr>
              <a:t>环境描写的手法</a:t>
            </a:r>
            <a:endParaRPr lang="zh-CN" altLang="zh-CN" sz="4800" b="1">
              <a:solidFill>
                <a:srgbClr val="7030A0"/>
              </a:solidFill>
              <a:latin typeface="微软雅黑" panose="020b0503020204020204" charset="-122"/>
              <a:ea typeface="微软雅黑" panose="020b0503020204020204" charset="-122"/>
            </a:endParaRPr>
          </a:p>
          <a:p>
            <a:pPr lvl="0" algn="ctr">
              <a:lnSpc>
                <a:spcPct val="120000"/>
              </a:lnSpc>
            </a:pPr>
            <a:r>
              <a:rPr lang="zh-CN" altLang="zh-CN" sz="4800" b="1">
                <a:solidFill>
                  <a:srgbClr val="7030A0"/>
                </a:solidFill>
                <a:highlight>
                  <a:srgbClr val="FFFF00"/>
                </a:highlight>
                <a:latin typeface="微软雅黑" panose="020b0503020204020204" charset="-122"/>
                <a:ea typeface="微软雅黑" panose="020b0503020204020204" charset="-122"/>
              </a:rPr>
              <a:t>环境特点的概括</a:t>
            </a:r>
            <a:endParaRPr lang="zh-CN" altLang="zh-CN" sz="4800" b="1">
              <a:highlight>
                <a:srgbClr val="FFFF00"/>
              </a:highlight>
              <a:latin typeface="微软雅黑" panose="020b0503020204020204" charset="-122"/>
              <a:ea typeface="微软雅黑" panose="020b0503020204020204" charset="-122"/>
            </a:endParaRPr>
          </a:p>
          <a:p>
            <a:pPr lvl="0" algn="ctr">
              <a:lnSpc>
                <a:spcPct val="120000"/>
              </a:lnSpc>
            </a:pPr>
            <a:r>
              <a:rPr lang="zh-CN" altLang="zh-CN" sz="4800" b="1">
                <a:solidFill>
                  <a:srgbClr val="7030A0"/>
                </a:solidFill>
                <a:latin typeface="微软雅黑" panose="020b0503020204020204" charset="-122"/>
                <a:ea typeface="微软雅黑" panose="020b0503020204020204" charset="-122"/>
              </a:rPr>
              <a:t>环境描写的作用</a:t>
            </a:r>
            <a:endParaRPr lang="zh-CN" altLang="zh-CN" sz="4800" b="1">
              <a:latin typeface="微软雅黑" panose="020b0503020204020204" charset="-122"/>
              <a:ea typeface="微软雅黑" panose="020b0503020204020204" charset="-122"/>
            </a:endParaRPr>
          </a:p>
          <a:p>
            <a:pPr lvl="0" algn="ctr">
              <a:lnSpc>
                <a:spcPct val="120000"/>
              </a:lnSpc>
            </a:pPr>
            <a:r>
              <a:rPr lang="zh-CN" altLang="zh-CN" sz="4800" b="1">
                <a:latin typeface="微软雅黑" panose="020b0503020204020204" charset="-122"/>
                <a:ea typeface="微软雅黑" panose="020b0503020204020204" charset="-122"/>
              </a:rPr>
              <a:t>两种形式：</a:t>
            </a:r>
            <a:endParaRPr lang="zh-CN" altLang="zh-CN" sz="4800" b="1">
              <a:latin typeface="微软雅黑" panose="020b0503020204020204" charset="-122"/>
              <a:ea typeface="微软雅黑" panose="020b0503020204020204" charset="-122"/>
            </a:endParaRPr>
          </a:p>
          <a:p>
            <a:pPr lvl="0" algn="ctr">
              <a:lnSpc>
                <a:spcPct val="120000"/>
              </a:lnSpc>
            </a:pPr>
            <a:r>
              <a:rPr lang="zh-CN" altLang="zh-CN" sz="4800" b="1">
                <a:solidFill>
                  <a:srgbClr val="FF0000"/>
                </a:solidFill>
                <a:latin typeface="微软雅黑" panose="020b0503020204020204" charset="-122"/>
                <a:ea typeface="微软雅黑" panose="020b0503020204020204" charset="-122"/>
              </a:rPr>
              <a:t>一是环境描写手法和作用相结合</a:t>
            </a:r>
            <a:endParaRPr lang="zh-CN" altLang="zh-CN" sz="4800" b="1">
              <a:solidFill>
                <a:srgbClr val="FF0000"/>
              </a:solidFill>
              <a:latin typeface="微软雅黑" panose="020b0503020204020204" charset="-122"/>
              <a:ea typeface="微软雅黑" panose="020b0503020204020204" charset="-122"/>
            </a:endParaRPr>
          </a:p>
          <a:p>
            <a:pPr lvl="0" algn="l">
              <a:lnSpc>
                <a:spcPct val="120000"/>
              </a:lnSpc>
            </a:pPr>
            <a:r>
              <a:rPr lang="en-US" altLang="zh-CN" sz="4800" b="1">
                <a:solidFill>
                  <a:srgbClr val="FF0000"/>
                </a:solidFill>
                <a:latin typeface="微软雅黑" panose="020b0503020204020204" charset="-122"/>
                <a:ea typeface="微软雅黑" panose="020b0503020204020204" charset="-122"/>
              </a:rPr>
              <a:t>      </a:t>
            </a:r>
            <a:r>
              <a:rPr lang="zh-CN" altLang="zh-CN" sz="4800" b="1">
                <a:solidFill>
                  <a:srgbClr val="FF0000"/>
                </a:solidFill>
                <a:latin typeface="微软雅黑" panose="020b0503020204020204" charset="-122"/>
                <a:ea typeface="微软雅黑" panose="020b0503020204020204" charset="-122"/>
              </a:rPr>
              <a:t>二是环境特点和作用相结合</a:t>
            </a:r>
            <a:endParaRPr lang="zh-CN" altLang="en-US" sz="4800" b="1">
              <a:solidFill>
                <a:srgbClr val="FF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additive="base">
                                        <p:cTn id="6" dur="1" fill="hold">
                                          <p:stCondLst>
                                            <p:cond delay="0"/>
                                          </p:stCondLst>
                                        </p:cTn>
                                        <p:tgtEl>
                                          <p:spTgt spid="90115">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additive="base">
                                        <p:cTn id="8" dur="1" fill="hold">
                                          <p:stCondLst>
                                            <p:cond delay="0"/>
                                          </p:stCondLst>
                                        </p:cTn>
                                        <p:tgtEl>
                                          <p:spTgt spid="90115">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additive="base">
                                        <p:cTn id="10" dur="1" fill="hold">
                                          <p:stCondLst>
                                            <p:cond delay="0"/>
                                          </p:stCondLst>
                                        </p:cTn>
                                        <p:tgtEl>
                                          <p:spTgt spid="901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081" y="0"/>
            <a:ext cx="3574264" cy="54937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p:nvSpPr>
        <p:spPr>
          <a:xfrm>
            <a:off x="3495643" y="215520"/>
            <a:ext cx="143989" cy="14398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p:cNvSpPr/>
          <p:nvPr/>
        </p:nvSpPr>
        <p:spPr>
          <a:xfrm>
            <a:off x="163908" y="1873"/>
            <a:ext cx="3222625" cy="521970"/>
          </a:xfrm>
          <a:prstGeom prst="rect">
            <a:avLst/>
          </a:prstGeom>
          <a:noFill/>
          <a:ln>
            <a:noFill/>
          </a:ln>
        </p:spPr>
        <p:txBody>
          <a:bodyPr wrap="none">
            <a:spAutoFit/>
          </a:bodyPr>
          <a:lstStyle/>
          <a:p>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核心内容</a:t>
            </a:r>
            <a:r>
              <a:rPr lang="en-US" altLang="zh-CN" sz="28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导图概</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览</a:t>
            </a:r>
            <a:endParaRPr lang="zh-CN" altLang="en-US" sz="2800" b="1"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6" name="直接连接符 5"/>
          <p:cNvCxnSpPr>
            <a:stCxn id="4" idx="3"/>
          </p:cNvCxnSpPr>
          <p:nvPr/>
        </p:nvCxnSpPr>
        <p:spPr>
          <a:xfrm>
            <a:off x="3639632" y="287515"/>
            <a:ext cx="8550605" cy="0"/>
          </a:xfrm>
          <a:prstGeom prst="line">
            <a:avLst/>
          </a:prstGeom>
        </p:spPr>
        <p:style>
          <a:lnRef idx="1">
            <a:schemeClr val="accent6"/>
          </a:lnRef>
          <a:fillRef idx="0">
            <a:schemeClr val="accent6"/>
          </a:fillRef>
          <a:effectRef idx="0">
            <a:schemeClr val="accent6"/>
          </a:effectRef>
          <a:fontRef idx="minor">
            <a:schemeClr val="tx1"/>
          </a:fontRef>
        </p:style>
      </p:cxnSp>
      <p:pic>
        <p:nvPicPr>
          <p:cNvPr id="1026" name="Picture 2"/>
          <p:cNvPicPr>
            <a:picLocks noChangeAspect="1" noChangeArrowheads="1"/>
          </p:cNvPicPr>
          <p:nvPr>
            <p:custDataLst>
              <p:tags r:id="rId3"/>
            </p:custDataLst>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11235" y="1112246"/>
            <a:ext cx="11169849" cy="466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custDataLst>
              <p:tags r:id="rId5"/>
            </p:custDataLst>
          </p:nvPr>
        </p:nvPicPr>
        <p:blipFill>
          <a:blip r:embed="rId4"/>
          <a:stretch>
            <a:fillRect/>
          </a:stretch>
        </p:blipFill>
        <p:spPr>
          <a:xfrm>
            <a:off x="4461495" y="961212"/>
            <a:ext cx="2762373" cy="1837985"/>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pattFill prst="cross">
          <a:fgClr>
            <a:srgbClr val="F2F2F2"/>
          </a:fgClr>
          <a:bgClr>
            <a:schemeClr val="bg1"/>
          </a:bgClr>
        </a:pattFill>
        <a:effectLst/>
      </p:bgPr>
    </p:bg>
    <p:spTree>
      <p:nvGrpSpPr>
        <p:cNvPr id="1" name=""/>
        <p:cNvGrpSpPr/>
        <p:nvPr/>
      </p:nvGrpSpPr>
      <p:grpSpPr>
        <a:xfrm>
          <a:off x="0" y="0"/>
          <a:ext cx="0" cy="0"/>
        </a:xfrm>
      </p:grpSpPr>
      <p:sp>
        <p:nvSpPr>
          <p:cNvPr id="5" name="PA-文本框 4"/>
          <p:cNvSpPr txBox="1"/>
          <p:nvPr>
            <p:custDataLst>
              <p:tags r:id="rId3"/>
            </p:custDataLst>
          </p:nvPr>
        </p:nvSpPr>
        <p:spPr>
          <a:xfrm>
            <a:off x="4178300" y="1565275"/>
            <a:ext cx="4016375" cy="1536700"/>
          </a:xfrm>
          <a:prstGeom prst="rect">
            <a:avLst/>
          </a:prstGeom>
          <a:noFill/>
        </p:spPr>
        <p:txBody>
          <a:bodyPr wrap="square" rtlCol="0" anchor="ctr" anchorCtr="0">
            <a:normAutofit/>
          </a:bodyPr>
          <a:lstStyle/>
          <a:p>
            <a:pPr algn="ctr" fontAlgn="auto"/>
            <a:r>
              <a:rPr lang="zh-CN" altLang="en-US" sz="5400" b="1" spc="600" noProof="1">
                <a:solidFill>
                  <a:schemeClr val="accent6"/>
                </a:solidFill>
                <a:latin typeface="Arial" panose="020b0604020202020204" pitchFamily="34" charset="0"/>
                <a:ea typeface="幼圆" panose="02010509060101010101" pitchFamily="49" charset="-122"/>
                <a:cs typeface="+mn-cs"/>
              </a:rPr>
              <a:t>题型二</a:t>
            </a:r>
            <a:endParaRPr lang="zh-CN" altLang="en-US" sz="5400" b="1" spc="600" noProof="1">
              <a:solidFill>
                <a:schemeClr val="accent6"/>
              </a:solidFill>
              <a:latin typeface="Arial" panose="020b0604020202020204" pitchFamily="34" charset="0"/>
              <a:ea typeface="幼圆" panose="02010509060101010101" pitchFamily="49" charset="-122"/>
            </a:endParaRPr>
          </a:p>
        </p:txBody>
      </p:sp>
      <p:sp>
        <p:nvSpPr>
          <p:cNvPr id="2" name="标题 1"/>
          <p:cNvSpPr>
            <a:spLocks noGrp="1"/>
          </p:cNvSpPr>
          <p:nvPr>
            <p:ph type="title" hasCustomPrompt="1"/>
            <p:custDataLst>
              <p:tags r:id="rId4"/>
            </p:custDataLst>
          </p:nvPr>
        </p:nvSpPr>
        <p:spPr>
          <a:xfrm>
            <a:off x="2649220" y="3324860"/>
            <a:ext cx="6874510" cy="1410970"/>
          </a:xfrm>
        </p:spPr>
        <p:txBody>
          <a:bodyPr lIns="90000" tIns="46800" rIns="90000" bIns="46800" anchor="ctr" anchorCtr="0">
            <a:normAutofit/>
          </a:bodyPr>
          <a:lstStyle/>
          <a:p>
            <a:pPr marL="0" marR="0" indent="0" algn="ctr" defTabSz="914400" rtl="0" eaLnBrk="1" fontAlgn="auto" latinLnBrk="0" hangingPunct="1">
              <a:lnSpc>
                <a:spcPct val="100000"/>
              </a:lnSpc>
              <a:spcBef>
                <a:spcPct val="0"/>
              </a:spcBef>
              <a:spcAft>
                <a:spcPct val="0"/>
              </a:spcAft>
              <a:buClrTx/>
              <a:buSzTx/>
              <a:buFontTx/>
              <a:buNone/>
            </a:pPr>
            <a:r>
              <a:rPr kumimoji="0" lang="zh-CN" altLang="en-US" b="1" i="0" u="none" strike="noStrike" kern="1200" cap="none" normalizeH="0" baseline="0">
                <a:solidFill>
                  <a:schemeClr val="tx1"/>
                </a:solidFill>
                <a:uFillTx/>
                <a:latin typeface="Arial" panose="020b0604020202020204" pitchFamily="34" charset="0"/>
                <a:ea typeface="汉仪乐喵体W" panose="00020600040101010101" pitchFamily="18" charset="-122"/>
                <a:cs typeface="+mj-cs"/>
              </a:rPr>
              <a:t>环境特点的概括</a:t>
            </a:r>
            <a:endParaRPr kumimoji="0" lang="zh-CN" altLang="en-US" b="1" i="0" u="none" strike="noStrike" kern="1200" cap="none" normalizeH="0" baseline="0">
              <a:solidFill>
                <a:schemeClr val="tx1"/>
              </a:solidFill>
              <a:uFillTx/>
              <a:latin typeface="Arial" panose="020b0604020202020204" pitchFamily="34" charset="0"/>
              <a:ea typeface="汉仪乐喵体W" panose="00020600040101010101" pitchFamily="18" charset="-122"/>
              <a:cs typeface="+mj-cs"/>
            </a:endParaRPr>
          </a:p>
        </p:txBody>
      </p:sp>
    </p:spTree>
    <p:custDataLst>
      <p:tags r:id="rId5"/>
    </p:custDataLst>
  </p:cSld>
  <p:clrMapOvr>
    <a:overrideClrMapping bg1="lt1" tx1="dk1" bg2="lt2" tx2="dk2" accent1="accent1" accent2="accent2" accent3="accent3" accent4="accent4" accent5="accent5" accent6="accent6" hlink="hlink" folHlink="folHlink"/>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0771" name="文本框 99"/>
          <p:cNvSpPr/>
          <p:nvPr/>
        </p:nvSpPr>
        <p:spPr>
          <a:xfrm>
            <a:off x="1071562" y="822325"/>
            <a:ext cx="10048875" cy="706438"/>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marL="0" lvl="0" indent="663575"/>
            <a:r>
              <a:rPr lang="zh-CN" altLang="en-US" sz="4000" b="1">
                <a:solidFill>
                  <a:srgbClr val="7030A0"/>
                </a:solidFill>
                <a:latin typeface="微软雅黑" panose="020b0503020204020204" charset="-122"/>
                <a:ea typeface="微软雅黑" panose="020b0503020204020204" charset="-122"/>
              </a:rPr>
              <a:t>自然环境特点概括和社会环境特点概括</a:t>
            </a:r>
            <a:endParaRPr lang="zh-CN" altLang="en-US" sz="4000" b="1">
              <a:solidFill>
                <a:srgbClr val="7030A0"/>
              </a:solidFill>
              <a:latin typeface="微软雅黑" panose="020b0503020204020204" charset="-122"/>
              <a:ea typeface="微软雅黑" panose="020b0503020204020204" charset="-122"/>
            </a:endParaRPr>
          </a:p>
        </p:txBody>
      </p:sp>
      <p:sp>
        <p:nvSpPr>
          <p:cNvPr id="160773" name="标题 1"/>
          <p:cNvSpPr/>
          <p:nvPr/>
        </p:nvSpPr>
        <p:spPr>
          <a:xfrm rot="10800000" flipV="1">
            <a:off x="136525" y="1528762"/>
            <a:ext cx="701675" cy="4154488"/>
          </a:xfrm>
          <a:prstGeom prst="rect">
            <a:avLst/>
          </a:prstGeom>
          <a:noFill/>
          <a:ln>
            <a:noFill/>
            <a:miter lim="800000"/>
          </a:ln>
        </p:spPr>
        <p:txBody>
          <a:bodyPr wrap="square" lIns="0" tIns="0" rIns="0" bIns="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zh-CN" altLang="en-US" sz="2800" b="1">
                <a:solidFill>
                  <a:srgbClr val="FF0000"/>
                </a:solidFill>
                <a:latin typeface="微软雅黑" panose="020b0503020204020204" charset="-122"/>
                <a:ea typeface="微软雅黑" panose="020b0503020204020204" charset="-122"/>
              </a:rPr>
              <a:t>回扣教材</a:t>
            </a:r>
            <a:endParaRPr lang="zh-CN" altLang="en-US" sz="2800" b="1">
              <a:solidFill>
                <a:srgbClr val="FF0000"/>
              </a:solidFill>
              <a:latin typeface="微软雅黑" panose="020b0503020204020204" charset="-122"/>
              <a:ea typeface="微软雅黑" panose="020b0503020204020204" charset="-122"/>
            </a:endParaRPr>
          </a:p>
        </p:txBody>
      </p:sp>
      <p:sp>
        <p:nvSpPr>
          <p:cNvPr id="160774" name="文本框 4"/>
          <p:cNvSpPr/>
          <p:nvPr/>
        </p:nvSpPr>
        <p:spPr>
          <a:xfrm>
            <a:off x="1249362" y="2247900"/>
            <a:ext cx="10729912" cy="1076325"/>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en-US" altLang="zh-CN" sz="3200" b="1">
                <a:latin typeface="微软雅黑" panose="020b0503020204020204" charset="-122"/>
                <a:ea typeface="微软雅黑" panose="020b0503020204020204" charset="-122"/>
              </a:rPr>
              <a:t>(1)</a:t>
            </a:r>
            <a:r>
              <a:rPr lang="zh-CN" altLang="zh-CN" sz="3200" b="1">
                <a:latin typeface="微软雅黑" panose="020b0503020204020204" charset="-122"/>
                <a:ea typeface="微软雅黑" panose="020b0503020204020204" charset="-122"/>
              </a:rPr>
              <a:t>《林教头风雪山神庙》中直接写风雪的语句有几处？请找出来并概括环境特点。</a:t>
            </a:r>
            <a:r>
              <a:rPr lang="en-US" altLang="zh-CN" sz="3200" b="1">
                <a:solidFill>
                  <a:srgbClr val="FF0000"/>
                </a:solidFill>
                <a:latin typeface="微软雅黑" panose="020b0503020204020204" charset="-122"/>
                <a:ea typeface="微软雅黑" panose="020b0503020204020204" charset="-122"/>
              </a:rPr>
              <a:t>(</a:t>
            </a:r>
            <a:r>
              <a:rPr lang="zh-CN" altLang="zh-CN" sz="3200" b="1">
                <a:solidFill>
                  <a:srgbClr val="FF0000"/>
                </a:solidFill>
                <a:latin typeface="微软雅黑" panose="020b0503020204020204" charset="-122"/>
                <a:ea typeface="微软雅黑" panose="020b0503020204020204" charset="-122"/>
              </a:rPr>
              <a:t>从自然环境方面设题</a:t>
            </a:r>
            <a:r>
              <a:rPr lang="en-US" altLang="zh-CN" sz="3200" b="1">
                <a:solidFill>
                  <a:srgbClr val="FF0000"/>
                </a:solidFill>
                <a:latin typeface="微软雅黑" panose="020b0503020204020204" charset="-122"/>
                <a:ea typeface="微软雅黑" panose="020b0503020204020204" charset="-122"/>
              </a:rPr>
              <a:t>) </a:t>
            </a:r>
            <a:endParaRPr lang="en-US" altLang="zh-CN" sz="3200" b="1">
              <a:solidFill>
                <a:srgbClr val="FF0000"/>
              </a:solidFill>
              <a:latin typeface="微软雅黑" panose="020b0503020204020204" charset="-122"/>
              <a:ea typeface="微软雅黑" panose="020b0503020204020204" charset="-122"/>
            </a:endParaRPr>
          </a:p>
        </p:txBody>
      </p:sp>
      <p:sp>
        <p:nvSpPr>
          <p:cNvPr id="160775" name="文本框 5"/>
          <p:cNvSpPr/>
          <p:nvPr/>
        </p:nvSpPr>
        <p:spPr>
          <a:xfrm>
            <a:off x="1225550" y="4284662"/>
            <a:ext cx="10926762" cy="1198562"/>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en-US" altLang="zh-CN" sz="3600" b="1">
                <a:latin typeface="微软雅黑" panose="020b0503020204020204" charset="-122"/>
                <a:ea typeface="微软雅黑" panose="020b0503020204020204" charset="-122"/>
              </a:rPr>
              <a:t>(2)</a:t>
            </a:r>
            <a:r>
              <a:rPr lang="zh-CN" altLang="zh-CN" sz="3600" b="1">
                <a:latin typeface="微软雅黑" panose="020b0503020204020204" charset="-122"/>
                <a:ea typeface="微软雅黑" panose="020b0503020204020204" charset="-122"/>
              </a:rPr>
              <a:t>《边城》中的人们生活在一个怎样的环境中？请概括其环境特点。</a:t>
            </a:r>
            <a:r>
              <a:rPr lang="en-US" altLang="zh-CN" sz="3600" b="1">
                <a:solidFill>
                  <a:srgbClr val="FF0000"/>
                </a:solidFill>
                <a:latin typeface="微软雅黑" panose="020b0503020204020204" charset="-122"/>
                <a:ea typeface="微软雅黑" panose="020b0503020204020204" charset="-122"/>
              </a:rPr>
              <a:t>(</a:t>
            </a:r>
            <a:r>
              <a:rPr lang="zh-CN" altLang="zh-CN" sz="3600" b="1">
                <a:solidFill>
                  <a:srgbClr val="FF0000"/>
                </a:solidFill>
                <a:latin typeface="微软雅黑" panose="020b0503020204020204" charset="-122"/>
                <a:ea typeface="微软雅黑" panose="020b0503020204020204" charset="-122"/>
              </a:rPr>
              <a:t>从社会环境方面设题</a:t>
            </a:r>
            <a:r>
              <a:rPr lang="en-US" altLang="zh-CN" sz="3600" b="1">
                <a:solidFill>
                  <a:srgbClr val="FF0000"/>
                </a:solidFill>
                <a:latin typeface="微软雅黑" panose="020b0503020204020204" charset="-122"/>
                <a:ea typeface="微软雅黑" panose="020b0503020204020204" charset="-122"/>
              </a:rPr>
              <a:t>)</a:t>
            </a:r>
            <a:endParaRPr lang="en-US" altLang="zh-CN" sz="3600" b="1">
              <a:solidFill>
                <a:srgbClr val="FF0000"/>
              </a:solidFill>
              <a:latin typeface="微软雅黑" panose="020b0503020204020204" charset="-122"/>
              <a:ea typeface="微软雅黑" panose="020b0503020204020204" charset="-122"/>
            </a:endParaRPr>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1796" name="标题 1"/>
          <p:cNvSpPr/>
          <p:nvPr/>
        </p:nvSpPr>
        <p:spPr>
          <a:xfrm rot="10800000" flipV="1">
            <a:off x="65088" y="1528762"/>
            <a:ext cx="700088" cy="4156075"/>
          </a:xfrm>
          <a:prstGeom prst="rect">
            <a:avLst/>
          </a:prstGeom>
          <a:noFill/>
          <a:ln>
            <a:noFill/>
            <a:miter lim="800000"/>
          </a:ln>
        </p:spPr>
        <p:txBody>
          <a:bodyPr wrap="square" lIns="0" tIns="0" rIns="0" bIns="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zh-CN" altLang="en-US" sz="3200" b="1">
                <a:solidFill>
                  <a:srgbClr val="FF0000"/>
                </a:solidFill>
                <a:latin typeface="微软雅黑" panose="020b0503020204020204" charset="-122"/>
                <a:ea typeface="微软雅黑" panose="020b0503020204020204" charset="-122"/>
              </a:rPr>
              <a:t>回扣教材</a:t>
            </a:r>
            <a:endParaRPr lang="zh-CN" altLang="en-US" sz="3200" b="1">
              <a:solidFill>
                <a:srgbClr val="FF0000"/>
              </a:solidFill>
              <a:latin typeface="微软雅黑" panose="020b0503020204020204" charset="-122"/>
              <a:ea typeface="微软雅黑" panose="020b0503020204020204" charset="-122"/>
            </a:endParaRPr>
          </a:p>
        </p:txBody>
      </p:sp>
      <p:sp>
        <p:nvSpPr>
          <p:cNvPr id="161797" name="文本框 4"/>
          <p:cNvSpPr txBox="1"/>
          <p:nvPr/>
        </p:nvSpPr>
        <p:spPr>
          <a:xfrm>
            <a:off x="1038225" y="960438"/>
            <a:ext cx="11091863" cy="6000750"/>
          </a:xfrm>
          <a:prstGeom prst="rect">
            <a:avLst/>
          </a:prstGeom>
          <a:noFill/>
          <a:ln w="9525">
            <a:noFill/>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en-US" altLang="zh-CN" sz="3200" b="1">
                <a:latin typeface="微软雅黑" panose="020b0503020204020204" charset="-122"/>
                <a:ea typeface="微软雅黑" panose="020b0503020204020204" charset="-122"/>
              </a:rPr>
              <a:t>(1)</a:t>
            </a:r>
            <a:r>
              <a:rPr lang="zh-CN" altLang="zh-CN" sz="3200" b="1">
                <a:latin typeface="微软雅黑" panose="020b0503020204020204" charset="-122"/>
                <a:ea typeface="微软雅黑" panose="020b0503020204020204" charset="-122"/>
              </a:rPr>
              <a:t>《林教头风雪山神庙》中直接写风雪的语句有几处？请找出来并概括环境特点。</a:t>
            </a:r>
            <a:endParaRPr lang="zh-CN" altLang="zh-CN" sz="3200" b="1">
              <a:latin typeface="微软雅黑" panose="020b0503020204020204" charset="-122"/>
              <a:ea typeface="微软雅黑" panose="020b0503020204020204" charset="-122"/>
            </a:endParaRPr>
          </a:p>
          <a:p>
            <a:pPr lvl="0"/>
            <a:r>
              <a:rPr lang="en-US" altLang="zh-CN" sz="3200" b="1">
                <a:solidFill>
                  <a:srgbClr val="7030A0"/>
                </a:solidFill>
                <a:latin typeface="微软雅黑" panose="020b0503020204020204" charset="-122"/>
                <a:ea typeface="微软雅黑" panose="020b0503020204020204" charset="-122"/>
              </a:rPr>
              <a:t> (1)参考答案：有三处。</a:t>
            </a:r>
            <a:endParaRPr lang="en-US" altLang="zh-CN" sz="3200" b="1">
              <a:latin typeface="微软雅黑" panose="020b0503020204020204" charset="-122"/>
              <a:ea typeface="微软雅黑" panose="020b0503020204020204" charset="-122"/>
            </a:endParaRPr>
          </a:p>
          <a:p>
            <a:pPr lvl="0"/>
            <a:r>
              <a:rPr lang="zh-CN" altLang="en-US" sz="3200" b="1">
                <a:latin typeface="微软雅黑" panose="020b0503020204020204" charset="-122"/>
                <a:ea typeface="微软雅黑" panose="020b0503020204020204" charset="-122"/>
              </a:rPr>
              <a:t>①正是严冬天气，彤云密布，朔风渐起，却早纷纷扬扬卷下一天大雪来。</a:t>
            </a:r>
            <a:endParaRPr lang="zh-CN" altLang="en-US" sz="3200" b="1">
              <a:latin typeface="微软雅黑" panose="020b0503020204020204" charset="-122"/>
              <a:ea typeface="微软雅黑" panose="020b0503020204020204" charset="-122"/>
            </a:endParaRPr>
          </a:p>
          <a:p>
            <a:pPr lvl="0"/>
            <a:r>
              <a:rPr lang="zh-CN" altLang="en-US" sz="3200" b="1">
                <a:latin typeface="微软雅黑" panose="020b0503020204020204" charset="-122"/>
                <a:ea typeface="微软雅黑" panose="020b0503020204020204" charset="-122"/>
              </a:rPr>
              <a:t>②雪地里踏着碎琼乱玉，迤逦背着北风而行。那雪正下得紧。</a:t>
            </a:r>
            <a:endParaRPr lang="zh-CN" altLang="en-US" sz="3200" b="1">
              <a:latin typeface="微软雅黑" panose="020b0503020204020204" charset="-122"/>
              <a:ea typeface="微软雅黑" panose="020b0503020204020204" charset="-122"/>
            </a:endParaRPr>
          </a:p>
          <a:p>
            <a:pPr lvl="0"/>
            <a:r>
              <a:rPr lang="zh-CN" altLang="en-US" sz="3200" b="1">
                <a:latin typeface="微软雅黑" panose="020b0503020204020204" charset="-122"/>
                <a:ea typeface="微软雅黑" panose="020b0503020204020204" charset="-122"/>
              </a:rPr>
              <a:t>③看那雪，到晚越下得紧了。</a:t>
            </a:r>
            <a:endParaRPr lang="zh-CN" altLang="en-US" sz="3200" b="1">
              <a:latin typeface="微软雅黑" panose="020b0503020204020204" charset="-122"/>
              <a:ea typeface="微软雅黑" panose="020b0503020204020204" charset="-122"/>
            </a:endParaRPr>
          </a:p>
          <a:p>
            <a:pPr lvl="0"/>
            <a:r>
              <a:rPr lang="zh-CN" altLang="en-US" sz="3200" b="1">
                <a:solidFill>
                  <a:srgbClr val="7030A0"/>
                </a:solidFill>
                <a:latin typeface="微软雅黑" panose="020b0503020204020204" charset="-122"/>
                <a:ea typeface="微软雅黑" panose="020b0503020204020204" charset="-122"/>
              </a:rPr>
              <a:t>(环境特点)</a:t>
            </a:r>
            <a:r>
              <a:rPr lang="zh-CN" altLang="en-US" sz="3200" b="1">
                <a:latin typeface="微软雅黑" panose="020b0503020204020204" charset="-122"/>
                <a:ea typeface="微软雅黑" panose="020b0503020204020204" charset="-122"/>
              </a:rPr>
              <a:t>风大雪猛，突出一种紧张气氛。</a:t>
            </a:r>
            <a:endParaRPr lang="zh-CN" altLang="en-US" sz="3200" b="1">
              <a:latin typeface="微软雅黑" panose="020b0503020204020204" charset="-122"/>
              <a:ea typeface="微软雅黑" panose="020b0503020204020204" charset="-122"/>
            </a:endParaRPr>
          </a:p>
          <a:p>
            <a:pPr lvl="0"/>
            <a:endParaRPr lang="zh-CN" altLang="en-US" sz="3200" b="1">
              <a:latin typeface="微软雅黑" panose="020b0503020204020204" charset="-122"/>
              <a:ea typeface="微软雅黑" panose="020b0503020204020204" charset="-122"/>
            </a:endParaRPr>
          </a:p>
          <a:p>
            <a:pPr lvl="0" indent="457200" algn="ctr"/>
            <a:r>
              <a:rPr lang="zh-CN" altLang="en-US" sz="3200" b="1" i="1" u="sng">
                <a:effectLst>
                  <a:outerShdw blurRad="38100" dist="38100" dir="2700000" algn="tl">
                    <a:schemeClr val="bg2"/>
                  </a:outerShdw>
                </a:effectLst>
                <a:latin typeface="微软雅黑" panose="020b0503020204020204" charset="-122"/>
                <a:ea typeface="微软雅黑" panose="020b0503020204020204" charset="-122"/>
              </a:rPr>
              <a:t>答案解析：</a:t>
            </a:r>
            <a:r>
              <a:rPr lang="zh-CN" altLang="en-US" sz="3200" b="1">
                <a:solidFill>
                  <a:srgbClr val="FF0000"/>
                </a:solidFill>
                <a:latin typeface="微软雅黑" panose="020b0503020204020204" charset="-122"/>
                <a:ea typeface="微软雅黑" panose="020b0503020204020204" charset="-122"/>
              </a:rPr>
              <a:t>本题考查对自然环境特点的概括，先找出写风雪的语句，再抓取其中描写风雪的修饰语，如“卷”“大”“紧”等字，从中提炼环境特点。</a:t>
            </a:r>
            <a:endParaRPr lang="zh-CN" altLang="en-US" sz="3200" b="1">
              <a:solidFill>
                <a:srgbClr val="FF0000"/>
              </a:solidFill>
              <a:latin typeface="微软雅黑" panose="020b0503020204020204" charset="-122"/>
              <a:ea typeface="微软雅黑" panose="020b0503020204020204" charset="-122"/>
            </a:endParaRP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2820" name="标题 1"/>
          <p:cNvSpPr/>
          <p:nvPr/>
        </p:nvSpPr>
        <p:spPr>
          <a:xfrm rot="10800000" flipV="1">
            <a:off x="65088" y="1528762"/>
            <a:ext cx="700088" cy="4156075"/>
          </a:xfrm>
          <a:prstGeom prst="rect">
            <a:avLst/>
          </a:prstGeom>
          <a:noFill/>
          <a:ln>
            <a:noFill/>
            <a:miter lim="800000"/>
          </a:ln>
        </p:spPr>
        <p:txBody>
          <a:bodyPr wrap="square" lIns="0" tIns="0" rIns="0" bIns="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zh-CN" altLang="en-US" sz="3200" b="1">
                <a:solidFill>
                  <a:srgbClr val="FF0000"/>
                </a:solidFill>
                <a:latin typeface="微软雅黑" panose="020b0503020204020204" charset="-122"/>
                <a:ea typeface="微软雅黑" panose="020b0503020204020204" charset="-122"/>
              </a:rPr>
              <a:t>回扣教材</a:t>
            </a:r>
            <a:endParaRPr lang="zh-CN" altLang="en-US" sz="3200" b="1">
              <a:solidFill>
                <a:srgbClr val="FF0000"/>
              </a:solidFill>
              <a:latin typeface="微软雅黑" panose="020b0503020204020204" charset="-122"/>
              <a:ea typeface="微软雅黑" panose="020b0503020204020204" charset="-122"/>
            </a:endParaRPr>
          </a:p>
        </p:txBody>
      </p:sp>
      <p:sp>
        <p:nvSpPr>
          <p:cNvPr id="162821" name="文本框 5"/>
          <p:cNvSpPr/>
          <p:nvPr/>
        </p:nvSpPr>
        <p:spPr>
          <a:xfrm>
            <a:off x="1133475" y="1444625"/>
            <a:ext cx="10826750" cy="5077460"/>
          </a:xfrm>
          <a:prstGeom prst="rect">
            <a:avLst/>
          </a:prstGeom>
          <a:no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en-US" altLang="zh-CN" sz="3600" b="1">
                <a:latin typeface="微软雅黑" panose="020b0503020204020204" charset="-122"/>
                <a:ea typeface="微软雅黑" panose="020b0503020204020204" charset="-122"/>
              </a:rPr>
              <a:t>(2)</a:t>
            </a:r>
            <a:r>
              <a:rPr lang="zh-CN" altLang="zh-CN" sz="3600" b="1">
                <a:latin typeface="微软雅黑" panose="020b0503020204020204" charset="-122"/>
                <a:ea typeface="微软雅黑" panose="020b0503020204020204" charset="-122"/>
              </a:rPr>
              <a:t>《边城》中的人们生活在一个怎样的环境中？请概括其环境特点。</a:t>
            </a:r>
            <a:endParaRPr lang="zh-CN" altLang="zh-CN" sz="3600" b="1">
              <a:latin typeface="微软雅黑" panose="020b0503020204020204" charset="-122"/>
              <a:ea typeface="微软雅黑" panose="020b0503020204020204" charset="-122"/>
            </a:endParaRPr>
          </a:p>
          <a:p>
            <a:pPr lvl="0"/>
            <a:r>
              <a:rPr lang="zh-CN" altLang="en-US" sz="3600" b="1">
                <a:latin typeface="微软雅黑" panose="020b0503020204020204" charset="-122"/>
                <a:ea typeface="微软雅黑" panose="020b0503020204020204" charset="-122"/>
              </a:rPr>
              <a:t>(2)参考答案：</a:t>
            </a:r>
            <a:r>
              <a:rPr lang="zh-CN" altLang="en-US" sz="3600" b="1">
                <a:solidFill>
                  <a:srgbClr val="FF0000"/>
                </a:solidFill>
                <a:latin typeface="微软雅黑" panose="020b0503020204020204" charset="-122"/>
                <a:ea typeface="微软雅黑" panose="020b0503020204020204" charset="-122"/>
              </a:rPr>
              <a:t>①生活太平。②环境僻远。③民风淳朴。</a:t>
            </a:r>
            <a:r>
              <a:rPr lang="zh-CN" altLang="en-US" sz="3600" b="1">
                <a:latin typeface="微软雅黑" panose="020b0503020204020204" charset="-122"/>
                <a:ea typeface="微软雅黑" panose="020b0503020204020204" charset="-122"/>
              </a:rPr>
              <a:t>是一个</a:t>
            </a:r>
            <a:r>
              <a:rPr lang="zh-CN" altLang="en-US" sz="3600" b="1">
                <a:solidFill>
                  <a:srgbClr val="FF0000"/>
                </a:solidFill>
                <a:latin typeface="微软雅黑" panose="020b0503020204020204" charset="-122"/>
                <a:ea typeface="微软雅黑" panose="020b0503020204020204" charset="-122"/>
              </a:rPr>
              <a:t>极具地域风俗特色</a:t>
            </a:r>
            <a:r>
              <a:rPr lang="zh-CN" altLang="en-US" sz="3600" b="1">
                <a:latin typeface="微软雅黑" panose="020b0503020204020204" charset="-122"/>
                <a:ea typeface="微软雅黑" panose="020b0503020204020204" charset="-122"/>
              </a:rPr>
              <a:t>的生活环境，是一个如桃源深处的优美而又相对</a:t>
            </a:r>
            <a:r>
              <a:rPr lang="zh-CN" altLang="en-US" sz="3600" b="1">
                <a:solidFill>
                  <a:srgbClr val="FF0000"/>
                </a:solidFill>
                <a:latin typeface="微软雅黑" panose="020b0503020204020204" charset="-122"/>
                <a:ea typeface="微软雅黑" panose="020b0503020204020204" charset="-122"/>
              </a:rPr>
              <a:t>封闭的生活环境</a:t>
            </a:r>
            <a:r>
              <a:rPr lang="zh-CN" altLang="en-US" sz="3600" b="1">
                <a:latin typeface="微软雅黑" panose="020b0503020204020204" charset="-122"/>
                <a:ea typeface="微软雅黑" panose="020b0503020204020204" charset="-122"/>
              </a:rPr>
              <a:t>。</a:t>
            </a:r>
            <a:endParaRPr lang="zh-CN" altLang="en-US" sz="3600" b="1">
              <a:latin typeface="微软雅黑" panose="020b0503020204020204" charset="-122"/>
              <a:ea typeface="微软雅黑" panose="020b0503020204020204" charset="-122"/>
            </a:endParaRPr>
          </a:p>
          <a:p>
            <a:pPr lvl="0"/>
            <a:r>
              <a:rPr lang="zh-CN" altLang="en-US" sz="3600" b="1">
                <a:latin typeface="微软雅黑" panose="020b0503020204020204" charset="-122"/>
                <a:ea typeface="微软雅黑" panose="020b0503020204020204" charset="-122"/>
              </a:rPr>
              <a:t> </a:t>
            </a:r>
            <a:endParaRPr lang="zh-CN" altLang="en-US" sz="3600" b="1">
              <a:latin typeface="微软雅黑" panose="020b0503020204020204" charset="-122"/>
              <a:ea typeface="微软雅黑" panose="020b0503020204020204" charset="-122"/>
            </a:endParaRPr>
          </a:p>
          <a:p>
            <a:pPr lvl="0"/>
            <a:r>
              <a:rPr lang="zh-CN" altLang="en-US" sz="3600" b="1">
                <a:latin typeface="微软雅黑" panose="020b0503020204020204" charset="-122"/>
                <a:ea typeface="微软雅黑" panose="020b0503020204020204" charset="-122"/>
              </a:rPr>
              <a:t>答案解析：本题考查对社会环境特点的概括，本答案根据环境描写中的人物生活状态特点、人物活动场所特点、人际关系特点三个方面概括。</a:t>
            </a:r>
            <a:endParaRPr lang="zh-CN" altLang="en-US" sz="3600" b="1">
              <a:latin typeface="微软雅黑" panose="020b0503020204020204" charset="-122"/>
              <a:ea typeface="微软雅黑" panose="020b0503020204020204" charset="-122"/>
            </a:endParaRP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44" name="标题 1"/>
          <p:cNvSpPr/>
          <p:nvPr/>
        </p:nvSpPr>
        <p:spPr>
          <a:xfrm rot="10800000" flipV="1">
            <a:off x="65088" y="1528762"/>
            <a:ext cx="709612" cy="4156075"/>
          </a:xfrm>
          <a:prstGeom prst="rect">
            <a:avLst/>
          </a:prstGeom>
          <a:noFill/>
          <a:ln>
            <a:noFill/>
            <a:miter lim="800000"/>
          </a:ln>
        </p:spPr>
        <p:txBody>
          <a:bodyPr wrap="square" lIns="0" tIns="0" rIns="0" bIns="0" anchor="ctr" anchorCtr="0"/>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fontAlgn="base">
              <a:spcAft>
                <a:spcPct val="0"/>
              </a:spcAft>
            </a:pPr>
            <a:r>
              <a:rPr lang="zh-CN" altLang="en-US" sz="5400" b="1" u="none">
                <a:solidFill>
                  <a:srgbClr val="2F5597"/>
                </a:solidFill>
                <a:latin typeface="微软雅黑" panose="020b0503020204020204" charset="-122"/>
                <a:ea typeface="微软雅黑" panose="020b0503020204020204" charset="-122"/>
              </a:rPr>
              <a:t>怎么考</a:t>
            </a:r>
            <a:endParaRPr lang="zh-CN" altLang="en-US" sz="5400" b="1" u="none">
              <a:solidFill>
                <a:srgbClr val="2F5597"/>
              </a:solidFill>
              <a:latin typeface="微软雅黑" panose="020b0503020204020204" charset="-122"/>
              <a:ea typeface="微软雅黑" panose="020b0503020204020204" charset="-122"/>
            </a:endParaRPr>
          </a:p>
        </p:txBody>
      </p:sp>
      <p:graphicFrame>
        <p:nvGraphicFramePr>
          <p:cNvPr id="163845" name="表格 2"/>
          <p:cNvGraphicFramePr>
            <a:graphicFrameLocks noGrp="1"/>
          </p:cNvGraphicFramePr>
          <p:nvPr>
            <p:custDataLst>
              <p:tags r:id="rId3"/>
            </p:custDataLst>
          </p:nvPr>
        </p:nvGraphicFramePr>
        <p:xfrm>
          <a:off x="983615" y="1124585"/>
          <a:ext cx="10798176" cy="5603875"/>
        </p:xfrm>
        <a:graphic>
          <a:graphicData uri="http://schemas.openxmlformats.org/drawingml/2006/table">
            <a:tbl>
              <a:tblPr/>
              <a:tblGrid>
                <a:gridCol w="1195388"/>
                <a:gridCol w="5818188"/>
                <a:gridCol w="3784600"/>
              </a:tblGrid>
              <a:tr h="377825">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en-US" altLang="zh-CN" sz="2000" b="1">
                          <a:solidFill>
                            <a:srgbClr val="000000"/>
                          </a:solidFill>
                          <a:latin typeface="微软雅黑" panose="020b0503020204020204" charset="-122"/>
                          <a:ea typeface="微软雅黑" panose="020b0503020204020204" charset="-122"/>
                        </a:rPr>
                        <a:t>类型</a:t>
                      </a:r>
                      <a:endParaRPr lang="en-US" altLang="en-US" sz="2000" b="1">
                        <a:solidFill>
                          <a:srgbClr val="000000"/>
                        </a:solidFill>
                        <a:latin typeface="微软雅黑" panose="020b0503020204020204" charset="-122"/>
                        <a:ea typeface="微软雅黑" panose="020b0503020204020204" charset="-122"/>
                      </a:endParaRPr>
                    </a:p>
                  </a:txBody>
                  <a:tcPr marL="68580" marR="68580" marT="0" marB="0" anchor="ctr">
                    <a:lnL w="19050">
                      <a:solidFill>
                        <a:srgbClr val="080000"/>
                      </a:solidFill>
                      <a:miter lim="800000"/>
                    </a:lnL>
                    <a:lnR w="19050">
                      <a:solidFill>
                        <a:srgbClr val="080000"/>
                      </a:solidFill>
                      <a:miter lim="800000"/>
                    </a:lnR>
                    <a:lnT w="19050">
                      <a:solidFill>
                        <a:srgbClr val="080000"/>
                      </a:solidFill>
                      <a:miter lim="800000"/>
                    </a:lnT>
                    <a:lnB w="19050">
                      <a:solidFill>
                        <a:srgbClr val="080000"/>
                      </a:solidFill>
                      <a:miter lim="800000"/>
                    </a:lnB>
                    <a:no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en-US" altLang="zh-CN" sz="2000" b="1">
                          <a:solidFill>
                            <a:srgbClr val="000000"/>
                          </a:solidFill>
                          <a:latin typeface="微软雅黑" panose="020b0503020204020204" charset="-122"/>
                          <a:ea typeface="微软雅黑" panose="020b0503020204020204" charset="-122"/>
                        </a:rPr>
                        <a:t>题干示例</a:t>
                      </a:r>
                      <a:endParaRPr lang="en-US" altLang="en-US" sz="2000" b="1">
                        <a:solidFill>
                          <a:srgbClr val="000000"/>
                        </a:solidFill>
                        <a:latin typeface="微软雅黑" panose="020b0503020204020204" charset="-122"/>
                        <a:ea typeface="微软雅黑" panose="020b0503020204020204" charset="-122"/>
                      </a:endParaRPr>
                    </a:p>
                  </a:txBody>
                  <a:tcPr marL="68580" marR="68580" marT="0" marB="0" anchor="ctr">
                    <a:lnL w="19050">
                      <a:solidFill>
                        <a:srgbClr val="080000"/>
                      </a:solidFill>
                      <a:miter lim="800000"/>
                    </a:lnL>
                    <a:lnR w="19050">
                      <a:solidFill>
                        <a:srgbClr val="080000"/>
                      </a:solidFill>
                      <a:miter lim="800000"/>
                    </a:lnR>
                    <a:lnT w="19050">
                      <a:solidFill>
                        <a:srgbClr val="080000"/>
                      </a:solidFill>
                      <a:miter lim="800000"/>
                    </a:lnT>
                    <a:lnB w="19050">
                      <a:solidFill>
                        <a:srgbClr val="080000"/>
                      </a:solidFill>
                      <a:miter lim="800000"/>
                    </a:lnB>
                    <a:no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en-US" altLang="zh-CN" sz="2000" b="1">
                          <a:solidFill>
                            <a:srgbClr val="000000"/>
                          </a:solidFill>
                          <a:latin typeface="微软雅黑" panose="020b0503020204020204" charset="-122"/>
                          <a:ea typeface="微软雅黑" panose="020b0503020204020204" charset="-122"/>
                        </a:rPr>
                        <a:t>审题定向</a:t>
                      </a:r>
                      <a:endParaRPr lang="en-US" altLang="en-US" sz="2000" b="1">
                        <a:solidFill>
                          <a:srgbClr val="000000"/>
                        </a:solidFill>
                        <a:latin typeface="微软雅黑" panose="020b0503020204020204" charset="-122"/>
                        <a:ea typeface="微软雅黑" panose="020b0503020204020204" charset="-122"/>
                      </a:endParaRPr>
                    </a:p>
                  </a:txBody>
                  <a:tcPr marL="68580" marR="68580" marT="0" marB="0" anchor="ctr">
                    <a:lnL w="19050">
                      <a:solidFill>
                        <a:srgbClr val="080000"/>
                      </a:solidFill>
                      <a:miter lim="800000"/>
                    </a:lnL>
                    <a:lnR w="19050">
                      <a:solidFill>
                        <a:srgbClr val="080000"/>
                      </a:solidFill>
                      <a:miter lim="800000"/>
                    </a:lnR>
                    <a:lnT w="19050">
                      <a:solidFill>
                        <a:srgbClr val="080000"/>
                      </a:solidFill>
                      <a:miter lim="800000"/>
                    </a:lnT>
                    <a:lnB w="19050">
                      <a:solidFill>
                        <a:srgbClr val="080000"/>
                      </a:solidFill>
                      <a:miter lim="800000"/>
                    </a:lnB>
                    <a:noFill/>
                  </a:tcPr>
                </a:tc>
              </a:tr>
              <a:tr h="1605915">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en-US" altLang="zh-CN" sz="2000" b="1">
                          <a:solidFill>
                            <a:srgbClr val="000000"/>
                          </a:solidFill>
                          <a:latin typeface="微软雅黑" panose="020b0503020204020204" charset="-122"/>
                          <a:ea typeface="微软雅黑" panose="020b0503020204020204" charset="-122"/>
                        </a:rPr>
                        <a:t>自然环境特点概括题型</a:t>
                      </a:r>
                      <a:endParaRPr lang="en-US" altLang="en-US" sz="2000" b="1">
                        <a:solidFill>
                          <a:srgbClr val="000000"/>
                        </a:solidFill>
                        <a:latin typeface="微软雅黑" panose="020b0503020204020204" charset="-122"/>
                        <a:ea typeface="微软雅黑" panose="020b0503020204020204" charset="-122"/>
                      </a:endParaRPr>
                    </a:p>
                  </a:txBody>
                  <a:tcPr marL="68580" marR="68580" marT="0" marB="0" anchor="ctr">
                    <a:lnL w="19050">
                      <a:solidFill>
                        <a:srgbClr val="080000"/>
                      </a:solidFill>
                      <a:miter lim="800000"/>
                    </a:lnL>
                    <a:lnR w="19050">
                      <a:solidFill>
                        <a:srgbClr val="080000"/>
                      </a:solidFill>
                      <a:miter lim="800000"/>
                    </a:lnR>
                    <a:lnT w="19050">
                      <a:solidFill>
                        <a:srgbClr val="080000"/>
                      </a:solidFill>
                      <a:miter lim="800000"/>
                    </a:lnT>
                    <a:lnB w="19050">
                      <a:solidFill>
                        <a:srgbClr val="080000"/>
                      </a:solidFill>
                      <a:miter lim="800000"/>
                    </a:lnB>
                    <a:no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en-US" altLang="zh-CN" sz="2400" b="1">
                          <a:solidFill>
                            <a:srgbClr val="000000"/>
                          </a:solidFill>
                          <a:latin typeface="微软雅黑" panose="020b0503020204020204" charset="-122"/>
                          <a:ea typeface="微软雅黑" panose="020b0503020204020204" charset="-122"/>
                        </a:rPr>
                        <a:t>(2010·安徽高考)请对小说画线处</a:t>
                      </a:r>
                      <a:r>
                        <a:rPr lang="en-US" altLang="zh-CN" sz="2400" b="1" u="sng">
                          <a:solidFill>
                            <a:srgbClr val="FF0000"/>
                          </a:solidFill>
                          <a:latin typeface="微软雅黑" panose="020b0503020204020204" charset="-122"/>
                          <a:ea typeface="微软雅黑" panose="020b0503020204020204" charset="-122"/>
                        </a:rPr>
                        <a:t>景物</a:t>
                      </a:r>
                      <a:r>
                        <a:rPr lang="en-US" altLang="zh-CN" sz="2400" b="1">
                          <a:solidFill>
                            <a:srgbClr val="000000"/>
                          </a:solidFill>
                          <a:latin typeface="微软雅黑" panose="020b0503020204020204" charset="-122"/>
                          <a:ea typeface="微软雅黑" panose="020b0503020204020204" charset="-122"/>
                        </a:rPr>
                        <a:t>描写的</a:t>
                      </a:r>
                      <a:r>
                        <a:rPr lang="en-US" altLang="zh-CN" sz="2400" b="1" u="sng">
                          <a:solidFill>
                            <a:srgbClr val="FF0000"/>
                          </a:solidFill>
                          <a:latin typeface="微软雅黑" panose="020b0503020204020204" charset="-122"/>
                          <a:ea typeface="微软雅黑" panose="020b0503020204020204" charset="-122"/>
                        </a:rPr>
                        <a:t>特点</a:t>
                      </a:r>
                      <a:r>
                        <a:rPr lang="en-US" altLang="zh-CN" sz="2400" b="1">
                          <a:solidFill>
                            <a:srgbClr val="000000"/>
                          </a:solidFill>
                          <a:latin typeface="微软雅黑" panose="020b0503020204020204" charset="-122"/>
                          <a:ea typeface="微软雅黑" panose="020b0503020204020204" charset="-122"/>
                        </a:rPr>
                        <a:t>和作用作简要</a:t>
                      </a:r>
                      <a:r>
                        <a:rPr lang="en-US" altLang="zh-CN" sz="2400" b="1" u="sng">
                          <a:solidFill>
                            <a:srgbClr val="FF0000"/>
                          </a:solidFill>
                          <a:latin typeface="微软雅黑" panose="020b0503020204020204" charset="-122"/>
                          <a:ea typeface="微软雅黑" panose="020b0503020204020204" charset="-122"/>
                        </a:rPr>
                        <a:t>分析</a:t>
                      </a:r>
                      <a:r>
                        <a:rPr lang="en-US" altLang="zh-CN" sz="2400" b="1">
                          <a:solidFill>
                            <a:srgbClr val="000000"/>
                          </a:solidFill>
                          <a:latin typeface="微软雅黑" panose="020b0503020204020204" charset="-122"/>
                          <a:ea typeface="微软雅黑" panose="020b0503020204020204" charset="-122"/>
                        </a:rPr>
                        <a:t>。(《芒种》)</a:t>
                      </a:r>
                      <a:endParaRPr lang="en-US" altLang="zh-CN" sz="2400" b="1">
                        <a:solidFill>
                          <a:srgbClr val="000000"/>
                        </a:solidFill>
                        <a:latin typeface="微软雅黑" panose="020b0503020204020204" charset="-122"/>
                        <a:ea typeface="微软雅黑" panose="020b0503020204020204" charset="-122"/>
                      </a:endParaRPr>
                    </a:p>
                    <a:p>
                      <a:pPr lvl="0"/>
                      <a:r>
                        <a:rPr lang="zh-CN" altLang="zh-CN" sz="2400" b="1">
                          <a:solidFill>
                            <a:srgbClr val="000000"/>
                          </a:solidFill>
                          <a:latin typeface="微软雅黑" panose="020b0503020204020204" charset="-122"/>
                          <a:ea typeface="微软雅黑" panose="020b0503020204020204" charset="-122"/>
                          <a:sym typeface="等线" panose="02010600030101010101" charset="-122"/>
                        </a:rPr>
                        <a:t>（</a:t>
                      </a:r>
                      <a:r>
                        <a:rPr lang="en-US" altLang="zh-CN" sz="2400" b="1">
                          <a:solidFill>
                            <a:srgbClr val="000000"/>
                          </a:solidFill>
                          <a:latin typeface="微软雅黑" panose="020b0503020204020204" charset="-122"/>
                          <a:ea typeface="微软雅黑" panose="020b0503020204020204" charset="-122"/>
                          <a:sym typeface="等线" panose="02010600030101010101" charset="-122"/>
                        </a:rPr>
                        <a:t>2014·</a:t>
                      </a:r>
                      <a:r>
                        <a:rPr lang="zh-CN" altLang="zh-CN" sz="2400" b="1">
                          <a:solidFill>
                            <a:srgbClr val="000000"/>
                          </a:solidFill>
                          <a:latin typeface="微软雅黑" panose="020b0503020204020204" charset="-122"/>
                          <a:ea typeface="微软雅黑" panose="020b0503020204020204" charset="-122"/>
                          <a:sym typeface="等线" panose="02010600030101010101" charset="-122"/>
                        </a:rPr>
                        <a:t>重庆卷）文中第</a:t>
                      </a:r>
                      <a:r>
                        <a:rPr lang="en-US" altLang="zh-CN" sz="2400" b="1">
                          <a:solidFill>
                            <a:srgbClr val="000000"/>
                          </a:solidFill>
                          <a:latin typeface="微软雅黑" panose="020b0503020204020204" charset="-122"/>
                          <a:ea typeface="微软雅黑" panose="020b0503020204020204" charset="-122"/>
                          <a:sym typeface="等线" panose="02010600030101010101" charset="-122"/>
                        </a:rPr>
                        <a:t>②</a:t>
                      </a:r>
                      <a:r>
                        <a:rPr lang="zh-CN" altLang="zh-CN" sz="2400" b="1">
                          <a:solidFill>
                            <a:srgbClr val="000000"/>
                          </a:solidFill>
                          <a:latin typeface="微软雅黑" panose="020b0503020204020204" charset="-122"/>
                          <a:ea typeface="微软雅黑" panose="020b0503020204020204" charset="-122"/>
                          <a:sym typeface="等线" panose="02010600030101010101" charset="-122"/>
                        </a:rPr>
                        <a:t>段的</a:t>
                      </a:r>
                      <a:r>
                        <a:rPr lang="en-US" altLang="zh-CN" sz="2400" b="1" u="sng">
                          <a:solidFill>
                            <a:srgbClr val="FF0000"/>
                          </a:solidFill>
                          <a:latin typeface="微软雅黑" panose="020b0503020204020204" charset="-122"/>
                          <a:ea typeface="微软雅黑" panose="020b0503020204020204" charset="-122"/>
                        </a:rPr>
                        <a:t>环境</a:t>
                      </a:r>
                      <a:r>
                        <a:rPr lang="zh-CN" altLang="zh-CN" sz="2400" b="1">
                          <a:solidFill>
                            <a:srgbClr val="000000"/>
                          </a:solidFill>
                          <a:latin typeface="微软雅黑" panose="020b0503020204020204" charset="-122"/>
                          <a:ea typeface="微软雅黑" panose="020b0503020204020204" charset="-122"/>
                          <a:sym typeface="等线" panose="02010600030101010101" charset="-122"/>
                        </a:rPr>
                        <a:t>描写，突出了古城怎样的</a:t>
                      </a:r>
                      <a:r>
                        <a:rPr lang="en-US" altLang="zh-CN" sz="2400" b="1" u="sng">
                          <a:solidFill>
                            <a:srgbClr val="FF0000"/>
                          </a:solidFill>
                          <a:latin typeface="微软雅黑" panose="020b0503020204020204" charset="-122"/>
                          <a:ea typeface="微软雅黑" panose="020b0503020204020204" charset="-122"/>
                        </a:rPr>
                        <a:t>特点</a:t>
                      </a:r>
                      <a:r>
                        <a:rPr lang="en-US" altLang="zh-CN" sz="2400" b="1">
                          <a:solidFill>
                            <a:srgbClr val="000000"/>
                          </a:solidFill>
                          <a:latin typeface="微软雅黑" panose="020b0503020204020204" charset="-122"/>
                          <a:ea typeface="微软雅黑" panose="020b0503020204020204" charset="-122"/>
                          <a:sym typeface="等线" panose="02010600030101010101" charset="-122"/>
                        </a:rPr>
                        <a:t>?</a:t>
                      </a:r>
                      <a:endParaRPr lang="zh-CN" altLang="zh-CN" sz="2400" b="1">
                        <a:solidFill>
                          <a:srgbClr val="000000"/>
                        </a:solidFill>
                        <a:latin typeface="微软雅黑" panose="020b0503020204020204" charset="-122"/>
                        <a:ea typeface="微软雅黑" panose="020b0503020204020204" charset="-122"/>
                        <a:sym typeface="等线" panose="02010600030101010101" charset="-122"/>
                      </a:endParaRPr>
                    </a:p>
                    <a:p>
                      <a:pPr lvl="0"/>
                      <a:endParaRPr lang="zh-CN" altLang="zh-CN" sz="2400" b="1">
                        <a:solidFill>
                          <a:srgbClr val="000000"/>
                        </a:solidFill>
                        <a:latin typeface="微软雅黑" panose="020b0503020204020204" charset="-122"/>
                        <a:ea typeface="微软雅黑" panose="020b0503020204020204" charset="-122"/>
                        <a:sym typeface="等线" panose="02010600030101010101" charset="-122"/>
                      </a:endParaRPr>
                    </a:p>
                  </a:txBody>
                  <a:tcPr marL="68580" marR="68580" marT="0" marB="0" anchor="ctr">
                    <a:lnL w="19050">
                      <a:solidFill>
                        <a:srgbClr val="080000"/>
                      </a:solidFill>
                      <a:miter lim="800000"/>
                    </a:lnL>
                    <a:lnR w="19050">
                      <a:solidFill>
                        <a:srgbClr val="080000"/>
                      </a:solidFill>
                      <a:miter lim="800000"/>
                    </a:lnR>
                    <a:lnT w="19050">
                      <a:solidFill>
                        <a:srgbClr val="080000"/>
                      </a:solidFill>
                      <a:miter lim="800000"/>
                    </a:lnT>
                    <a:lnB w="19050">
                      <a:solidFill>
                        <a:srgbClr val="080000"/>
                      </a:solidFill>
                      <a:miter lim="800000"/>
                    </a:lnB>
                    <a:no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en-US" altLang="zh-CN" sz="2400" b="1">
                          <a:solidFill>
                            <a:srgbClr val="000000"/>
                          </a:solidFill>
                          <a:latin typeface="微软雅黑" panose="020b0503020204020204" charset="-122"/>
                          <a:ea typeface="微软雅黑" panose="020b0503020204020204" charset="-122"/>
                        </a:rPr>
                        <a:t>自然环境特点概括题题干中往往有“</a:t>
                      </a:r>
                      <a:r>
                        <a:rPr lang="en-US" altLang="zh-CN" sz="2400" b="1" u="sng">
                          <a:solidFill>
                            <a:srgbClr val="FF0000"/>
                          </a:solidFill>
                          <a:latin typeface="微软雅黑" panose="020b0503020204020204" charset="-122"/>
                          <a:ea typeface="微软雅黑" panose="020b0503020204020204" charset="-122"/>
                        </a:rPr>
                        <a:t>概括</a:t>
                      </a:r>
                      <a:r>
                        <a:rPr lang="en-US" altLang="zh-CN" sz="2400" b="1">
                          <a:solidFill>
                            <a:srgbClr val="000000"/>
                          </a:solidFill>
                          <a:latin typeface="微软雅黑" panose="020b0503020204020204" charset="-122"/>
                          <a:ea typeface="微软雅黑" panose="020b0503020204020204" charset="-122"/>
                        </a:rPr>
                        <a:t>”“</a:t>
                      </a:r>
                      <a:r>
                        <a:rPr lang="en-US" altLang="zh-CN" sz="2400" b="1" u="sng">
                          <a:solidFill>
                            <a:srgbClr val="FF0000"/>
                          </a:solidFill>
                          <a:latin typeface="微软雅黑" panose="020b0503020204020204" charset="-122"/>
                          <a:ea typeface="微软雅黑" panose="020b0503020204020204" charset="-122"/>
                        </a:rPr>
                        <a:t>分析</a:t>
                      </a:r>
                      <a:r>
                        <a:rPr lang="en-US" altLang="zh-CN" sz="2400" b="1">
                          <a:solidFill>
                            <a:srgbClr val="000000"/>
                          </a:solidFill>
                          <a:latin typeface="微软雅黑" panose="020b0503020204020204" charset="-122"/>
                          <a:ea typeface="微软雅黑" panose="020b0503020204020204" charset="-122"/>
                        </a:rPr>
                        <a:t>”等作答动词和“</a:t>
                      </a:r>
                      <a:r>
                        <a:rPr lang="en-US" altLang="zh-CN" sz="2400" b="1" u="sng">
                          <a:solidFill>
                            <a:srgbClr val="FF0000"/>
                          </a:solidFill>
                          <a:latin typeface="微软雅黑" panose="020b0503020204020204" charset="-122"/>
                          <a:ea typeface="微软雅黑" panose="020b0503020204020204" charset="-122"/>
                        </a:rPr>
                        <a:t>环境</a:t>
                      </a:r>
                      <a:r>
                        <a:rPr lang="en-US" altLang="zh-CN" sz="2400" b="1">
                          <a:solidFill>
                            <a:srgbClr val="000000"/>
                          </a:solidFill>
                          <a:latin typeface="微软雅黑" panose="020b0503020204020204" charset="-122"/>
                          <a:ea typeface="微软雅黑" panose="020b0503020204020204" charset="-122"/>
                        </a:rPr>
                        <a:t>”“</a:t>
                      </a:r>
                      <a:r>
                        <a:rPr lang="en-US" altLang="zh-CN" sz="2400" b="1" u="sng">
                          <a:solidFill>
                            <a:srgbClr val="FF0000"/>
                          </a:solidFill>
                          <a:latin typeface="微软雅黑" panose="020b0503020204020204" charset="-122"/>
                          <a:ea typeface="微软雅黑" panose="020b0503020204020204" charset="-122"/>
                        </a:rPr>
                        <a:t>景物</a:t>
                      </a:r>
                      <a:r>
                        <a:rPr lang="en-US" altLang="zh-CN" sz="2400" b="1">
                          <a:solidFill>
                            <a:srgbClr val="000000"/>
                          </a:solidFill>
                          <a:latin typeface="微软雅黑" panose="020b0503020204020204" charset="-122"/>
                          <a:ea typeface="微软雅黑" panose="020b0503020204020204" charset="-122"/>
                        </a:rPr>
                        <a:t>”“</a:t>
                      </a:r>
                      <a:r>
                        <a:rPr lang="en-US" altLang="zh-CN" sz="2400" b="1" u="sng">
                          <a:solidFill>
                            <a:srgbClr val="FF0000"/>
                          </a:solidFill>
                          <a:latin typeface="微软雅黑" panose="020b0503020204020204" charset="-122"/>
                          <a:ea typeface="微软雅黑" panose="020b0503020204020204" charset="-122"/>
                        </a:rPr>
                        <a:t>特点</a:t>
                      </a:r>
                      <a:r>
                        <a:rPr lang="en-US" altLang="zh-CN" sz="2400" b="1">
                          <a:solidFill>
                            <a:srgbClr val="000000"/>
                          </a:solidFill>
                          <a:latin typeface="微软雅黑" panose="020b0503020204020204" charset="-122"/>
                          <a:ea typeface="微软雅黑" panose="020b0503020204020204" charset="-122"/>
                        </a:rPr>
                        <a:t>”等表答题方向的名词。</a:t>
                      </a:r>
                      <a:endParaRPr lang="en-US" altLang="en-US" sz="2400" b="1">
                        <a:solidFill>
                          <a:srgbClr val="000000"/>
                        </a:solidFill>
                        <a:latin typeface="微软雅黑" panose="020b0503020204020204" charset="-122"/>
                        <a:ea typeface="微软雅黑" panose="020b0503020204020204" charset="-122"/>
                      </a:endParaRPr>
                    </a:p>
                  </a:txBody>
                  <a:tcPr marL="68580" marR="68580" marT="0" marB="0" anchor="ctr">
                    <a:lnL w="19050">
                      <a:solidFill>
                        <a:srgbClr val="080000"/>
                      </a:solidFill>
                      <a:miter lim="800000"/>
                    </a:lnL>
                    <a:lnR w="19050">
                      <a:solidFill>
                        <a:srgbClr val="080000"/>
                      </a:solidFill>
                      <a:miter lim="800000"/>
                    </a:lnR>
                    <a:lnT w="19050">
                      <a:solidFill>
                        <a:srgbClr val="080000"/>
                      </a:solidFill>
                      <a:miter lim="800000"/>
                    </a:lnT>
                    <a:lnB w="19050">
                      <a:solidFill>
                        <a:srgbClr val="080000"/>
                      </a:solidFill>
                      <a:miter lim="800000"/>
                    </a:lnB>
                    <a:noFill/>
                  </a:tcPr>
                </a:tc>
              </a:tr>
              <a:tr h="3397250">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lgn="ctr"/>
                      <a:r>
                        <a:rPr lang="en-US" altLang="zh-CN" sz="2000" b="1">
                          <a:solidFill>
                            <a:srgbClr val="000000"/>
                          </a:solidFill>
                          <a:latin typeface="微软雅黑" panose="020b0503020204020204" charset="-122"/>
                          <a:ea typeface="微软雅黑" panose="020b0503020204020204" charset="-122"/>
                        </a:rPr>
                        <a:t>社会环境特点概括题型</a:t>
                      </a:r>
                      <a:endParaRPr lang="en-US" altLang="en-US" sz="2000" b="1">
                        <a:solidFill>
                          <a:srgbClr val="000000"/>
                        </a:solidFill>
                        <a:latin typeface="微软雅黑" panose="020b0503020204020204" charset="-122"/>
                        <a:ea typeface="微软雅黑" panose="020b0503020204020204" charset="-122"/>
                      </a:endParaRPr>
                    </a:p>
                  </a:txBody>
                  <a:tcPr marL="68580" marR="68580" marT="0" marB="0" anchor="ctr">
                    <a:lnL w="19050">
                      <a:solidFill>
                        <a:srgbClr val="080000"/>
                      </a:solidFill>
                      <a:miter lim="800000"/>
                    </a:lnL>
                    <a:lnR w="19050">
                      <a:solidFill>
                        <a:srgbClr val="080000"/>
                      </a:solidFill>
                      <a:miter lim="800000"/>
                    </a:lnR>
                    <a:lnT w="19050">
                      <a:solidFill>
                        <a:srgbClr val="080000"/>
                      </a:solidFill>
                      <a:miter lim="800000"/>
                    </a:lnT>
                    <a:lnB w="19050">
                      <a:solidFill>
                        <a:srgbClr val="080000"/>
                      </a:solidFill>
                      <a:miter lim="800000"/>
                    </a:lnB>
                    <a:no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en-US" altLang="zh-CN" sz="2400" b="1">
                          <a:solidFill>
                            <a:srgbClr val="000000"/>
                          </a:solidFill>
                          <a:latin typeface="微软雅黑" panose="020b0503020204020204" charset="-122"/>
                          <a:ea typeface="微软雅黑" panose="020b0503020204020204" charset="-122"/>
                        </a:rPr>
                        <a:t>(1)(2018·江苏高考)小哥儿俩是在什么样的</a:t>
                      </a:r>
                      <a:r>
                        <a:rPr lang="en-US" altLang="zh-CN" sz="2400" b="1" u="sng">
                          <a:solidFill>
                            <a:srgbClr val="FF0000"/>
                          </a:solidFill>
                          <a:latin typeface="微软雅黑" panose="020b0503020204020204" charset="-122"/>
                          <a:ea typeface="微软雅黑" panose="020b0503020204020204" charset="-122"/>
                        </a:rPr>
                        <a:t>家庭环境</a:t>
                      </a:r>
                      <a:r>
                        <a:rPr lang="en-US" altLang="zh-CN" sz="2400" b="1">
                          <a:solidFill>
                            <a:srgbClr val="000000"/>
                          </a:solidFill>
                          <a:latin typeface="微软雅黑" panose="020b0503020204020204" charset="-122"/>
                          <a:ea typeface="微软雅黑" panose="020b0503020204020204" charset="-122"/>
                        </a:rPr>
                        <a:t>中成长的？请简要</a:t>
                      </a:r>
                      <a:r>
                        <a:rPr lang="en-US" altLang="zh-CN" sz="2400" b="1" u="sng">
                          <a:solidFill>
                            <a:srgbClr val="FF0000"/>
                          </a:solidFill>
                          <a:latin typeface="微软雅黑" panose="020b0503020204020204" charset="-122"/>
                          <a:ea typeface="微软雅黑" panose="020b0503020204020204" charset="-122"/>
                        </a:rPr>
                        <a:t>分析</a:t>
                      </a:r>
                      <a:r>
                        <a:rPr lang="en-US" altLang="zh-CN" sz="2400" b="1">
                          <a:solidFill>
                            <a:srgbClr val="000000"/>
                          </a:solidFill>
                          <a:latin typeface="微软雅黑" panose="020b0503020204020204" charset="-122"/>
                          <a:ea typeface="微软雅黑" panose="020b0503020204020204" charset="-122"/>
                        </a:rPr>
                        <a:t>。(《小哥儿俩》) </a:t>
                      </a:r>
                      <a:endParaRPr lang="en-US" altLang="zh-CN" sz="2400" b="1">
                        <a:solidFill>
                          <a:srgbClr val="000000"/>
                        </a:solidFill>
                        <a:latin typeface="微软雅黑" panose="020b0503020204020204" charset="-122"/>
                        <a:ea typeface="微软雅黑" panose="020b0503020204020204" charset="-122"/>
                      </a:endParaRPr>
                    </a:p>
                    <a:p>
                      <a:pPr lvl="0"/>
                      <a:r>
                        <a:rPr lang="en-US" altLang="zh-CN" sz="2400" b="1">
                          <a:solidFill>
                            <a:srgbClr val="000000"/>
                          </a:solidFill>
                          <a:latin typeface="微软雅黑" panose="020b0503020204020204" charset="-122"/>
                          <a:ea typeface="微软雅黑" panose="020b0503020204020204" charset="-122"/>
                        </a:rPr>
                        <a:t>(2)(2014·重庆高考)文中第②段的</a:t>
                      </a:r>
                      <a:r>
                        <a:rPr lang="en-US" altLang="zh-CN" sz="2400" b="1" u="sng">
                          <a:solidFill>
                            <a:srgbClr val="FF0000"/>
                          </a:solidFill>
                          <a:latin typeface="微软雅黑" panose="020b0503020204020204" charset="-122"/>
                          <a:ea typeface="微软雅黑" panose="020b0503020204020204" charset="-122"/>
                        </a:rPr>
                        <a:t>环境</a:t>
                      </a:r>
                      <a:r>
                        <a:rPr lang="en-US" altLang="zh-CN" sz="2400" b="1">
                          <a:solidFill>
                            <a:srgbClr val="000000"/>
                          </a:solidFill>
                          <a:latin typeface="微软雅黑" panose="020b0503020204020204" charset="-122"/>
                          <a:ea typeface="微软雅黑" panose="020b0503020204020204" charset="-122"/>
                        </a:rPr>
                        <a:t>描写，突出了</a:t>
                      </a:r>
                      <a:r>
                        <a:rPr lang="en-US" altLang="zh-CN" sz="2400" b="1" u="sng">
                          <a:solidFill>
                            <a:srgbClr val="FF0000"/>
                          </a:solidFill>
                          <a:latin typeface="微软雅黑" panose="020b0503020204020204" charset="-122"/>
                          <a:ea typeface="微软雅黑" panose="020b0503020204020204" charset="-122"/>
                        </a:rPr>
                        <a:t>古城</a:t>
                      </a:r>
                      <a:r>
                        <a:rPr lang="en-US" altLang="zh-CN" sz="2400" b="1">
                          <a:solidFill>
                            <a:srgbClr val="000000"/>
                          </a:solidFill>
                          <a:latin typeface="微软雅黑" panose="020b0503020204020204" charset="-122"/>
                          <a:ea typeface="微软雅黑" panose="020b0503020204020204" charset="-122"/>
                        </a:rPr>
                        <a:t>怎样的</a:t>
                      </a:r>
                      <a:r>
                        <a:rPr lang="en-US" altLang="zh-CN" sz="2400" b="1" u="sng">
                          <a:solidFill>
                            <a:srgbClr val="FF0000"/>
                          </a:solidFill>
                          <a:latin typeface="微软雅黑" panose="020b0503020204020204" charset="-122"/>
                          <a:ea typeface="微软雅黑" panose="020b0503020204020204" charset="-122"/>
                        </a:rPr>
                        <a:t>特点</a:t>
                      </a:r>
                      <a:r>
                        <a:rPr lang="en-US" altLang="zh-CN" sz="2400" b="1">
                          <a:solidFill>
                            <a:srgbClr val="000000"/>
                          </a:solidFill>
                          <a:latin typeface="微软雅黑" panose="020b0503020204020204" charset="-122"/>
                          <a:ea typeface="微软雅黑" panose="020b0503020204020204" charset="-122"/>
                        </a:rPr>
                        <a:t>？这对塑造陈皮匠的形象有何作用？(《东坛井的陈皮匠》) </a:t>
                      </a:r>
                      <a:endParaRPr lang="en-US" altLang="zh-CN" sz="2400" b="1">
                        <a:solidFill>
                          <a:srgbClr val="000000"/>
                        </a:solidFill>
                        <a:latin typeface="微软雅黑" panose="020b0503020204020204" charset="-122"/>
                        <a:ea typeface="微软雅黑" panose="020b0503020204020204" charset="-122"/>
                      </a:endParaRPr>
                    </a:p>
                    <a:p>
                      <a:pPr lvl="0"/>
                      <a:r>
                        <a:rPr lang="en-US" altLang="zh-CN" sz="2400" b="1">
                          <a:solidFill>
                            <a:srgbClr val="000000"/>
                          </a:solidFill>
                          <a:latin typeface="微软雅黑" panose="020b0503020204020204" charset="-122"/>
                          <a:ea typeface="微软雅黑" panose="020b0503020204020204" charset="-122"/>
                        </a:rPr>
                        <a:t>(3)(2012·江苏高考)请简要</a:t>
                      </a:r>
                      <a:r>
                        <a:rPr lang="en-US" altLang="zh-CN" sz="2400" b="1" u="sng">
                          <a:solidFill>
                            <a:srgbClr val="FF0000"/>
                          </a:solidFill>
                          <a:latin typeface="微软雅黑" panose="020b0503020204020204" charset="-122"/>
                          <a:ea typeface="微软雅黑" panose="020b0503020204020204" charset="-122"/>
                        </a:rPr>
                        <a:t>概括</a:t>
                      </a:r>
                      <a:r>
                        <a:rPr lang="en-US" altLang="zh-CN" sz="2400" b="1">
                          <a:solidFill>
                            <a:srgbClr val="000000"/>
                          </a:solidFill>
                          <a:latin typeface="微软雅黑" panose="020b0503020204020204" charset="-122"/>
                          <a:ea typeface="微软雅黑" panose="020b0503020204020204" charset="-122"/>
                        </a:rPr>
                        <a:t>这篇小说中</a:t>
                      </a:r>
                      <a:r>
                        <a:rPr lang="en-US" altLang="zh-CN" sz="2400" b="1" u="sng">
                          <a:solidFill>
                            <a:srgbClr val="FF0000"/>
                          </a:solidFill>
                          <a:latin typeface="微软雅黑" panose="020b0503020204020204" charset="-122"/>
                          <a:ea typeface="微软雅黑" panose="020b0503020204020204" charset="-122"/>
                        </a:rPr>
                        <a:t>小城</a:t>
                      </a:r>
                      <a:r>
                        <a:rPr lang="en-US" altLang="zh-CN" sz="2400" b="1" u="sng">
                          <a:solidFill>
                            <a:srgbClr val="000000"/>
                          </a:solidFill>
                          <a:latin typeface="微软雅黑" panose="020b0503020204020204" charset="-122"/>
                          <a:ea typeface="微软雅黑" panose="020b0503020204020204" charset="-122"/>
                        </a:rPr>
                        <a:t>生活</a:t>
                      </a:r>
                      <a:r>
                        <a:rPr lang="en-US" altLang="zh-CN" sz="2400" b="1">
                          <a:solidFill>
                            <a:srgbClr val="000000"/>
                          </a:solidFill>
                          <a:latin typeface="微软雅黑" panose="020b0503020204020204" charset="-122"/>
                          <a:ea typeface="微软雅黑" panose="020b0503020204020204" charset="-122"/>
                        </a:rPr>
                        <a:t>的</a:t>
                      </a:r>
                      <a:r>
                        <a:rPr lang="en-US" altLang="zh-CN" sz="2400" b="1" u="sng">
                          <a:solidFill>
                            <a:srgbClr val="FF0000"/>
                          </a:solidFill>
                          <a:latin typeface="微软雅黑" panose="020b0503020204020204" charset="-122"/>
                          <a:ea typeface="微软雅黑" panose="020b0503020204020204" charset="-122"/>
                        </a:rPr>
                        <a:t>特点</a:t>
                      </a:r>
                      <a:r>
                        <a:rPr lang="en-US" altLang="zh-CN" sz="2400" b="1">
                          <a:solidFill>
                            <a:srgbClr val="000000"/>
                          </a:solidFill>
                          <a:latin typeface="微软雅黑" panose="020b0503020204020204" charset="-122"/>
                          <a:ea typeface="微软雅黑" panose="020b0503020204020204" charset="-122"/>
                        </a:rPr>
                        <a:t>。(《邮差先生》)</a:t>
                      </a:r>
                      <a:endParaRPr lang="en-US" altLang="en-US" sz="2400" b="1">
                        <a:solidFill>
                          <a:srgbClr val="000000"/>
                        </a:solidFill>
                        <a:latin typeface="微软雅黑" panose="020b0503020204020204" charset="-122"/>
                        <a:ea typeface="微软雅黑" panose="020b0503020204020204" charset="-122"/>
                      </a:endParaRPr>
                    </a:p>
                  </a:txBody>
                  <a:tcPr marL="68580" marR="68580" marT="0" marB="0" anchor="ctr">
                    <a:lnL w="19050">
                      <a:solidFill>
                        <a:srgbClr val="080000"/>
                      </a:solidFill>
                      <a:miter lim="800000"/>
                    </a:lnL>
                    <a:lnR w="19050">
                      <a:solidFill>
                        <a:srgbClr val="080000"/>
                      </a:solidFill>
                      <a:miter lim="800000"/>
                    </a:lnR>
                    <a:lnT w="19050">
                      <a:solidFill>
                        <a:srgbClr val="080000"/>
                      </a:solidFill>
                      <a:miter lim="800000"/>
                    </a:lnT>
                    <a:lnB w="19050">
                      <a:solidFill>
                        <a:srgbClr val="080000"/>
                      </a:solidFill>
                      <a:miter lim="800000"/>
                    </a:lnB>
                    <a:noFill/>
                  </a:tcPr>
                </a:tc>
                <a:tc>
                  <a:txBody>
                    <a:bodyPr vert="horz" wrap="square"/>
                    <a:lstStyle>
                      <a:lvl1pPr marL="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a:solidFill>
                            <a:schemeClr val="tx1"/>
                          </a:solidFill>
                          <a:latin typeface="等线" panose="02010600030101010101" charset="-122"/>
                          <a:ea typeface="等线" panose="02010600030101010101" charset="-122"/>
                        </a:defRPr>
                      </a:lvl5pPr>
                    </a:lstStyle>
                    <a:p>
                      <a:pPr lvl="0"/>
                      <a:r>
                        <a:rPr lang="en-US" altLang="zh-CN" sz="2400" b="1">
                          <a:solidFill>
                            <a:srgbClr val="000000"/>
                          </a:solidFill>
                          <a:latin typeface="微软雅黑" panose="020b0503020204020204" charset="-122"/>
                          <a:ea typeface="微软雅黑" panose="020b0503020204020204" charset="-122"/>
                        </a:rPr>
                        <a:t>社会环境特点概括题题干中往往有“</a:t>
                      </a:r>
                      <a:r>
                        <a:rPr lang="en-US" altLang="zh-CN" sz="2400" b="1" u="sng">
                          <a:solidFill>
                            <a:srgbClr val="FF0000"/>
                          </a:solidFill>
                          <a:latin typeface="微软雅黑" panose="020b0503020204020204" charset="-122"/>
                          <a:ea typeface="微软雅黑" panose="020b0503020204020204" charset="-122"/>
                        </a:rPr>
                        <a:t>概括</a:t>
                      </a:r>
                      <a:r>
                        <a:rPr lang="en-US" altLang="zh-CN" sz="2400" b="1">
                          <a:solidFill>
                            <a:srgbClr val="000000"/>
                          </a:solidFill>
                          <a:latin typeface="微软雅黑" panose="020b0503020204020204" charset="-122"/>
                          <a:ea typeface="微软雅黑" panose="020b0503020204020204" charset="-122"/>
                        </a:rPr>
                        <a:t>”“</a:t>
                      </a:r>
                      <a:r>
                        <a:rPr lang="en-US" altLang="zh-CN" sz="2400" b="1" u="sng">
                          <a:solidFill>
                            <a:srgbClr val="FF0000"/>
                          </a:solidFill>
                          <a:latin typeface="微软雅黑" panose="020b0503020204020204" charset="-122"/>
                          <a:ea typeface="微软雅黑" panose="020b0503020204020204" charset="-122"/>
                        </a:rPr>
                        <a:t>分析</a:t>
                      </a:r>
                      <a:r>
                        <a:rPr lang="en-US" altLang="zh-CN" sz="2400" b="1">
                          <a:solidFill>
                            <a:srgbClr val="000000"/>
                          </a:solidFill>
                          <a:latin typeface="微软雅黑" panose="020b0503020204020204" charset="-122"/>
                          <a:ea typeface="微软雅黑" panose="020b0503020204020204" charset="-122"/>
                        </a:rPr>
                        <a:t>”等作答动词和“</a:t>
                      </a:r>
                      <a:r>
                        <a:rPr lang="en-US" altLang="zh-CN" sz="2400" b="1">
                          <a:solidFill>
                            <a:srgbClr val="FF0000"/>
                          </a:solidFill>
                          <a:latin typeface="微软雅黑" panose="020b0503020204020204" charset="-122"/>
                          <a:ea typeface="微软雅黑" panose="020b0503020204020204" charset="-122"/>
                        </a:rPr>
                        <a:t>生活</a:t>
                      </a:r>
                      <a:r>
                        <a:rPr lang="en-US" altLang="zh-CN" sz="2400" b="1">
                          <a:solidFill>
                            <a:srgbClr val="000000"/>
                          </a:solidFill>
                          <a:latin typeface="微软雅黑" panose="020b0503020204020204" charset="-122"/>
                          <a:ea typeface="微软雅黑" panose="020b0503020204020204" charset="-122"/>
                        </a:rPr>
                        <a:t>”“</a:t>
                      </a:r>
                      <a:r>
                        <a:rPr lang="en-US" altLang="zh-CN" sz="2400" b="1">
                          <a:solidFill>
                            <a:srgbClr val="FF0000"/>
                          </a:solidFill>
                          <a:latin typeface="微软雅黑" panose="020b0503020204020204" charset="-122"/>
                          <a:ea typeface="微软雅黑" panose="020b0503020204020204" charset="-122"/>
                        </a:rPr>
                        <a:t>特点</a:t>
                      </a:r>
                      <a:r>
                        <a:rPr lang="en-US" altLang="zh-CN" sz="2400" b="1">
                          <a:solidFill>
                            <a:srgbClr val="000000"/>
                          </a:solidFill>
                          <a:latin typeface="微软雅黑" panose="020b0503020204020204" charset="-122"/>
                          <a:ea typeface="微软雅黑" panose="020b0503020204020204" charset="-122"/>
                        </a:rPr>
                        <a:t>”等表答题方向的名词。</a:t>
                      </a:r>
                      <a:endParaRPr lang="en-US" altLang="en-US" sz="2400" b="1">
                        <a:solidFill>
                          <a:srgbClr val="000000"/>
                        </a:solidFill>
                        <a:latin typeface="微软雅黑" panose="020b0503020204020204" charset="-122"/>
                        <a:ea typeface="微软雅黑" panose="020b0503020204020204" charset="-122"/>
                      </a:endParaRPr>
                    </a:p>
                  </a:txBody>
                  <a:tcPr marL="68580" marR="68580" marT="0" marB="0" anchor="ctr">
                    <a:lnL w="19050">
                      <a:solidFill>
                        <a:srgbClr val="080000"/>
                      </a:solidFill>
                      <a:miter lim="800000"/>
                    </a:lnL>
                    <a:lnR w="19050">
                      <a:solidFill>
                        <a:srgbClr val="080000"/>
                      </a:solidFill>
                      <a:miter lim="800000"/>
                    </a:lnR>
                    <a:lnT w="19050">
                      <a:solidFill>
                        <a:srgbClr val="080000"/>
                      </a:solidFill>
                      <a:miter lim="800000"/>
                    </a:lnT>
                    <a:lnB w="19050">
                      <a:solidFill>
                        <a:srgbClr val="080000"/>
                      </a:solidFill>
                      <a:miter lim="800000"/>
                    </a:lnB>
                    <a:noFill/>
                  </a:tcPr>
                </a:tc>
              </a:tr>
            </a:tbl>
          </a:graphicData>
        </a:graphic>
      </p:graphicFrame>
    </p:spTree>
    <p:custDataLst>
      <p:tags r:id="rId4"/>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
  <p:tag name="KSO_WM_UNIT_INDEX" val="5"/>
  <p:tag name="KSO_WM_UNIT_LAYERLEVEL" val="1"/>
  <p:tag name="KSO_WM_UNIT_TYPE" val="i"/>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6"/>
  <p:tag name="KSO_WM_UNIT_INDEX" val="6"/>
  <p:tag name="KSO_WM_UNIT_LAYERLEVEL" val="1"/>
  <p:tag name="KSO_WM_UNIT_TYPE" val="i"/>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7"/>
  <p:tag name="KSO_WM_UNIT_INDEX" val="7"/>
  <p:tag name="KSO_WM_UNIT_LAYERLEVEL" val="1"/>
  <p:tag name="KSO_WM_UNIT_TYPE" val="i"/>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9"/>
  <p:tag name="KSO_WM_UNIT_INDEX" val="9"/>
  <p:tag name="KSO_WM_UNIT_LAYERLEVEL" val="1"/>
  <p:tag name="KSO_WM_UNIT_TYPE" val="i"/>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0"/>
  <p:tag name="KSO_WM_UNIT_INDEX" val="10"/>
  <p:tag name="KSO_WM_UNIT_LAYERLEVEL" val="1"/>
  <p:tag name="KSO_WM_UNIT_TYPE" val="i"/>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1"/>
  <p:tag name="KSO_WM_UNIT_INDEX" val="11"/>
  <p:tag name="KSO_WM_UNIT_LAYERLEVEL" val="1"/>
  <p:tag name="KSO_WM_UNIT_TYPE" val="i"/>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6"/>
  <p:tag name="KSO_WM_UNIT_INDEX" val="6"/>
  <p:tag name="KSO_WM_UNIT_LAYERLEVEL" val="1"/>
  <p:tag name="KSO_WM_UNIT_TYPE" val="i"/>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5"/>
  <p:tag name="KSO_WM_UNIT_INDEX" val="15"/>
  <p:tag name="KSO_WM_UNIT_LAYERLEVEL" val="1"/>
  <p:tag name="KSO_WM_UNIT_TYPE" val="i"/>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6"/>
  <p:tag name="KSO_WM_UNIT_INDEX" val="16"/>
  <p:tag name="KSO_WM_UNIT_LAYERLEVEL" val="1"/>
  <p:tag name="KSO_WM_UNIT_TYPE" val="i"/>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7"/>
  <p:tag name="KSO_WM_UNIT_INDEX" val="17"/>
  <p:tag name="KSO_WM_UNIT_LAYERLEVEL" val="1"/>
  <p:tag name="KSO_WM_UNIT_TYPE" val="i"/>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8"/>
  <p:tag name="KSO_WM_UNIT_INDEX" val="18"/>
  <p:tag name="KSO_WM_UNIT_LAYERLEVEL" val="1"/>
  <p:tag name="KSO_WM_UNIT_TYPE" val="i"/>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9"/>
  <p:tag name="KSO_WM_UNIT_INDEX" val="19"/>
  <p:tag name="KSO_WM_UNIT_LAYERLEVEL" val="1"/>
  <p:tag name="KSO_WM_UNIT_TYPE" val="i"/>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7"/>
  <p:tag name="KSO_WM_UNIT_INDEX" val="7"/>
  <p:tag name="KSO_WM_UNIT_LAYERLEVEL" val="1"/>
  <p:tag name="KSO_WM_UNIT_TYPE" val="i"/>
</p:tagLst>
</file>

<file path=ppt/tags/tag12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13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9"/>
  <p:tag name="KSO_WM_UNIT_INDEX" val="9"/>
  <p:tag name="KSO_WM_UNIT_LAYERLEVEL" val="1"/>
  <p:tag name="KSO_WM_UNIT_TYPE" val="i"/>
</p:tagLst>
</file>

<file path=ppt/tags/tag14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3"/>
  <p:tag name="KSO_WM_UNIT_INDEX" val="3"/>
  <p:tag name="KSO_WM_UNIT_LAYERLEVEL" val="1"/>
  <p:tag name="KSO_WM_UNIT_TYPE" val="i"/>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7"/>
  <p:tag name="KSO_WM_UNIT_INDEX" val="7"/>
  <p:tag name="KSO_WM_UNIT_LAYERLEVEL" val="1"/>
  <p:tag name="KSO_WM_UNIT_TYPE" val="i"/>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8"/>
  <p:tag name="KSO_WM_UNIT_INDEX" val="8"/>
  <p:tag name="KSO_WM_UNIT_LAYERLEVEL" val="1"/>
  <p:tag name="KSO_WM_UNIT_TYPE" val="i"/>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0"/>
  <p:tag name="KSO_WM_UNIT_INDEX" val="10"/>
  <p:tag name="KSO_WM_UNIT_LAYERLEVEL" val="1"/>
  <p:tag name="KSO_WM_UNIT_TYPE" val="i"/>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9"/>
  <p:tag name="KSO_WM_UNIT_INDEX" val="9"/>
  <p:tag name="KSO_WM_UNIT_LAYERLEVEL" val="1"/>
  <p:tag name="KSO_WM_UNIT_TYPE" val="i"/>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0"/>
  <p:tag name="KSO_WM_UNIT_INDEX" val="10"/>
  <p:tag name="KSO_WM_UNIT_LAYERLEVEL" val="1"/>
  <p:tag name="KSO_WM_UNIT_TYPE" val="i"/>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1"/>
  <p:tag name="KSO_WM_UNIT_INDEX" val="11"/>
  <p:tag name="KSO_WM_UNIT_LAYERLEVEL" val="1"/>
  <p:tag name="KSO_WM_UNIT_TYPE" val="i"/>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2"/>
  <p:tag name="KSO_WM_UNIT_INDEX" val="12"/>
  <p:tag name="KSO_WM_UNIT_LAYERLEVEL" val="1"/>
  <p:tag name="KSO_WM_UNIT_TYPE" val="i"/>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3"/>
  <p:tag name="KSO_WM_UNIT_INDEX" val="13"/>
  <p:tag name="KSO_WM_UNIT_LAYERLEVEL" val="1"/>
  <p:tag name="KSO_WM_UNIT_TYPE" val="i"/>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4"/>
  <p:tag name="KSO_WM_UNIT_INDEX" val="14"/>
  <p:tag name="KSO_WM_UNIT_LAYERLEVEL" val="1"/>
  <p:tag name="KSO_WM_UNIT_TYPE" val="i"/>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5"/>
  <p:tag name="KSO_WM_UNIT_INDEX" val="15"/>
  <p:tag name="KSO_WM_UNIT_LAYERLEVEL" val="1"/>
  <p:tag name="KSO_WM_UNIT_TYPE" val="i"/>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6"/>
  <p:tag name="KSO_WM_UNIT_INDEX" val="16"/>
  <p:tag name="KSO_WM_UNIT_LAYERLEVEL" val="1"/>
  <p:tag name="KSO_WM_UNIT_TYPE" val="i"/>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7"/>
  <p:tag name="KSO_WM_UNIT_INDEX" val="17"/>
  <p:tag name="KSO_WM_UNIT_LAYERLEVEL" val="1"/>
  <p:tag name="KSO_WM_UNIT_TYPE" val="i"/>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8"/>
  <p:tag name="KSO_WM_UNIT_INDEX" val="18"/>
  <p:tag name="KSO_WM_UNIT_LAYERLEVEL" val="1"/>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9"/>
  <p:tag name="KSO_WM_UNIT_INDEX" val="19"/>
  <p:tag name="KSO_WM_UNIT_LAYERLEVEL" val="1"/>
  <p:tag name="KSO_WM_UNIT_TYPE" val="i"/>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0"/>
  <p:tag name="KSO_WM_UNIT_INDEX" val="20"/>
  <p:tag name="KSO_WM_UNIT_LAYERLEVEL" val="1"/>
  <p:tag name="KSO_WM_UNIT_TYPE" val="i"/>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4"/>
  <p:tag name="KSO_WM_UNIT_INDEX" val="24"/>
  <p:tag name="KSO_WM_UNIT_LAYERLEVEL" val="1"/>
  <p:tag name="KSO_WM_UNIT_TYPE" val="i"/>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1"/>
  <p:tag name="KSO_WM_UNIT_INDEX" val="21"/>
  <p:tag name="KSO_WM_UNIT_LAYERLEVEL" val="1"/>
  <p:tag name="KSO_WM_UNIT_TYPE" val="i"/>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1"/>
  <p:tag name="KSO_WM_UNIT_INDEX" val="11"/>
  <p:tag name="KSO_WM_UNIT_LAYERLEVEL" val="1"/>
  <p:tag name="KSO_WM_UNIT_TYPE" val="i"/>
</p:tagLst>
</file>

<file path=ppt/tags/tag1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2"/>
  <p:tag name="KSO_WM_UNIT_INDEX" val="22"/>
  <p:tag name="KSO_WM_UNIT_LAYERLEVEL" val="1"/>
  <p:tag name="KSO_WM_UNIT_TYPE" val="i"/>
</p:tagLst>
</file>

<file path=ppt/tags/tag1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7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7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7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18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2"/>
  <p:tag name="KSO_WM_UNIT_INDEX" val="22"/>
  <p:tag name="KSO_WM_UNIT_LAYERLEVEL" val="1"/>
  <p:tag name="KSO_WM_UNIT_TYPE" val="i"/>
</p:tagLst>
</file>

<file path=ppt/tags/tag1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1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2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5"/>
  <p:tag name="KSO_WM_UNIT_INDEX" val="15"/>
  <p:tag name="KSO_WM_UNIT_LAYERLEVEL" val="1"/>
  <p:tag name="KSO_WM_UNIT_TYPE" val="i"/>
</p:tagLst>
</file>

<file path=ppt/tags/tag2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1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6"/>
  <p:tag name="KSO_WM_UNIT_INDEX" val="16"/>
  <p:tag name="KSO_WM_UNIT_LAYERLEVEL" val="1"/>
  <p:tag name="KSO_WM_UNIT_TYPE" val="i"/>
</p:tagLst>
</file>

<file path=ppt/tags/tag22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27.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228.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7"/>
  <p:tag name="KSO_WM_UNIT_INDEX" val="17"/>
  <p:tag name="KSO_WM_UNIT_LAYERLEVEL" val="1"/>
  <p:tag name="KSO_WM_UNIT_TYPE" val="i"/>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3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888"/>
  <p:tag name="KSO_WM_TEMPLATE_MASTER_THUMB_INDEX" val="12"/>
  <p:tag name="KSO_WM_TEMPLATE_MASTER_TYPE" val="1"/>
  <p:tag name="KSO_WM_TEMPLATE_SUBCATEGORY" val="0"/>
  <p:tag name="KSO_WM_TEMPLATE_THUMBS_INDEX" val="1、4、5、8、11、12、14、16、17、18、19、20、21、22、23、24、25、26、27、28、30"/>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0"/>
  <p:tag name="KSO_WM_UNIT_INDEX" val="20"/>
  <p:tag name="KSO_WM_UNIT_LAYERLEVEL" val="1"/>
  <p:tag name="KSO_WM_UNIT_TYPE" val="i"/>
</p:tagLst>
</file>

<file path=ppt/tags/tag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
  <p:tag name="KSO_WM_UNIT_INDEX" val="5"/>
  <p:tag name="KSO_WM_UNIT_LAYERLEVEL" val="1"/>
  <p:tag name="KSO_WM_UNIT_TYPE" val="i"/>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6"/>
  <p:tag name="KSO_WM_UNIT_INDEX" val="6"/>
  <p:tag name="KSO_WM_UNIT_LAYERLEVEL" val="1"/>
  <p:tag name="KSO_WM_UNIT_TYPE" val="i"/>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7"/>
  <p:tag name="KSO_WM_UNIT_INDEX" val="7"/>
  <p:tag name="KSO_WM_UNIT_LAYERLEVEL" val="1"/>
  <p:tag name="KSO_WM_UNIT_TYPE" val="i"/>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8"/>
  <p:tag name="KSO_WM_UNIT_INDEX" val="18"/>
  <p:tag name="KSO_WM_UNIT_LAYERLEVEL" val="1"/>
  <p:tag name="KSO_WM_UNIT_TYPE" val="i"/>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9"/>
  <p:tag name="KSO_WM_UNIT_INDEX" val="9"/>
  <p:tag name="KSO_WM_UNIT_LAYERLEVEL" val="1"/>
  <p:tag name="KSO_WM_UNIT_TYPE" val="i"/>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0"/>
  <p:tag name="KSO_WM_UNIT_INDEX" val="10"/>
  <p:tag name="KSO_WM_UNIT_LAYERLEVEL" val="1"/>
  <p:tag name="KSO_WM_UNIT_TYPE" val="i"/>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1"/>
  <p:tag name="KSO_WM_UNIT_INDEX" val="11"/>
  <p:tag name="KSO_WM_UNIT_LAYERLEVEL" val="1"/>
  <p:tag name="KSO_WM_UNIT_TYPE" val="i"/>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5"/>
  <p:tag name="KSO_WM_UNIT_INDEX" val="15"/>
  <p:tag name="KSO_WM_UNIT_LAYERLEVEL" val="1"/>
  <p:tag name="KSO_WM_UNIT_TYPE" val="i"/>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6"/>
  <p:tag name="KSO_WM_UNIT_INDEX" val="16"/>
  <p:tag name="KSO_WM_UNIT_LAYERLEVEL" val="1"/>
  <p:tag name="KSO_WM_UNIT_TYPE" val="i"/>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7"/>
  <p:tag name="KSO_WM_UNIT_INDEX" val="17"/>
  <p:tag name="KSO_WM_UNIT_LAYERLEVEL" val="1"/>
  <p:tag name="KSO_WM_UNIT_TYPE" val="i"/>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9"/>
  <p:tag name="KSO_WM_UNIT_INDEX" val="19"/>
  <p:tag name="KSO_WM_UNIT_LAYERLEVEL" val="1"/>
  <p:tag name="KSO_WM_UNIT_TYPE" val="i"/>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8"/>
  <p:tag name="KSO_WM_UNIT_INDEX" val="18"/>
  <p:tag name="KSO_WM_UNIT_LAYERLEVEL" val="1"/>
  <p:tag name="KSO_WM_UNIT_TYPE" val="i"/>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9"/>
  <p:tag name="KSO_WM_UNIT_INDEX" val="19"/>
  <p:tag name="KSO_WM_UNIT_LAYERLEVEL" val="1"/>
  <p:tag name="KSO_WM_UNIT_TYPE" val="i"/>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4"/>
  <p:tag name="KSO_WM_UNIT_INDEX" val="24"/>
  <p:tag name="KSO_WM_UNIT_LAYERLEVEL" val="1"/>
  <p:tag name="KSO_WM_UNIT_TYPE" val="i"/>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5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4"/>
  <p:tag name="KSO_WM_UNIT_INDEX" val="24"/>
  <p:tag name="KSO_WM_UNIT_LAYERLEVEL" val="1"/>
  <p:tag name="KSO_WM_UNIT_TYPE" val="i"/>
</p:tagLst>
</file>

<file path=ppt/tags/tag26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2"/>
  <p:tag name="KSO_WM_UNIT_INDEX" val="22"/>
  <p:tag name="KSO_WM_UNIT_LAYERLEVEL" val="1"/>
  <p:tag name="KSO_WM_UNIT_TYPE" val="i"/>
  <p:tag name="PA" val="v5.2.8"/>
</p:tagLst>
</file>

<file path=ppt/tags/tag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4"/>
  <p:tag name="KSO_WM_UNIT_INDEX" val="4"/>
  <p:tag name="KSO_WM_UNIT_LAYERLEVEL" val="1"/>
  <p:tag name="KSO_WM_UNIT_TYPE" val="i"/>
  <p:tag name="PA" val="v5.2.8"/>
</p:tagLst>
</file>

<file path=ppt/tags/tag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5"/>
  <p:tag name="KSO_WM_UNIT_INDEX" val="5"/>
  <p:tag name="KSO_WM_UNIT_LAYERLEVEL" val="1"/>
  <p:tag name="KSO_WM_UNIT_TYPE" val="i"/>
  <p:tag name="PA" val="v5.2.8"/>
</p:tagLst>
</file>

<file path=ppt/tags/tag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6"/>
  <p:tag name="KSO_WM_UNIT_INDEX" val="6"/>
  <p:tag name="KSO_WM_UNIT_LAYERLEVEL" val="1"/>
  <p:tag name="KSO_WM_UNIT_TYPE" val="i"/>
  <p:tag name="PA" val="v5.2.8"/>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7"/>
  <p:tag name="KSO_WM_UNIT_INDEX" val="7"/>
  <p:tag name="KSO_WM_UNIT_LAYERLEVEL" val="1"/>
  <p:tag name="KSO_WM_UNIT_TYPE" val="i"/>
  <p:tag name="PA" val="v5.2.8"/>
</p:tagLst>
</file>

<file path=ppt/tags/tag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8"/>
  <p:tag name="KSO_WM_UNIT_INDEX" val="8"/>
  <p:tag name="KSO_WM_UNIT_LAYERLEVEL" val="1"/>
  <p:tag name="KSO_WM_UNIT_TYPE" val="i"/>
  <p:tag name="PA" val="v5.2.8"/>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9"/>
  <p:tag name="KSO_WM_UNIT_INDEX" val="9"/>
  <p:tag name="KSO_WM_UNIT_LAYERLEVEL" val="1"/>
  <p:tag name="KSO_WM_UNIT_TYPE" val="i"/>
  <p:tag name="PA" val="v5.2.8"/>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0"/>
  <p:tag name="KSO_WM_UNIT_INDEX" val="10"/>
  <p:tag name="KSO_WM_UNIT_LAYERLEVEL" val="1"/>
  <p:tag name="KSO_WM_UNIT_TYPE" val="i"/>
  <p:tag name="PA" val="v5.2.8"/>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1"/>
  <p:tag name="KSO_WM_UNIT_INDEX" val="11"/>
  <p:tag name="KSO_WM_UNIT_LAYERLEVEL" val="1"/>
  <p:tag name="KSO_WM_UNIT_TYPE" val="i"/>
  <p:tag name="PA" val="v5.2.8"/>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2"/>
  <p:tag name="KSO_WM_UNIT_INDEX" val="12"/>
  <p:tag name="KSO_WM_UNIT_LAYERLEVEL" val="1"/>
  <p:tag name="KSO_WM_UNIT_TYPE" val="i"/>
  <p:tag name="PA" val="v5.2.8"/>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4"/>
  <p:tag name="KSO_WM_UNIT_INDEX" val="14"/>
  <p:tag name="KSO_WM_UNIT_LAYERLEVEL" val="1"/>
  <p:tag name="KSO_WM_UNIT_TYPE" val="i"/>
  <p:tag name="PA" val="v5.2.8"/>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5"/>
  <p:tag name="KSO_WM_UNIT_INDEX" val="15"/>
  <p:tag name="KSO_WM_UNIT_LAYERLEVEL" val="1"/>
  <p:tag name="KSO_WM_UNIT_TYPE" val="i"/>
  <p:tag name="PA" val="v5.2.8"/>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6"/>
  <p:tag name="KSO_WM_UNIT_INDEX" val="16"/>
  <p:tag name="KSO_WM_UNIT_LAYERLEVEL" val="1"/>
  <p:tag name="KSO_WM_UNIT_TYPE" val="i"/>
  <p:tag name="PA" val="v5.2.8"/>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7"/>
  <p:tag name="KSO_WM_UNIT_INDEX" val="17"/>
  <p:tag name="KSO_WM_UNIT_LAYERLEVEL" val="1"/>
  <p:tag name="KSO_WM_UNIT_TYPE" val="i"/>
  <p:tag name="PA" val="v5.2.8"/>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8"/>
  <p:tag name="KSO_WM_UNIT_INDEX" val="18"/>
  <p:tag name="KSO_WM_UNIT_LAYERLEVEL" val="1"/>
  <p:tag name="KSO_WM_UNIT_TYPE" val="i"/>
  <p:tag name="PA" val="v5.2.8"/>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9"/>
  <p:tag name="KSO_WM_UNIT_INDEX" val="19"/>
  <p:tag name="KSO_WM_UNIT_LAYERLEVEL" val="1"/>
  <p:tag name="KSO_WM_UNIT_TYPE" val="i"/>
  <p:tag name="PA" val="v5.2.8"/>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80.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281.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9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2"/>
  <p:tag name="KSO_WM_UNIT_INDEX" val="22"/>
  <p:tag name="KSO_WM_UNIT_LAYERLEVEL" val="1"/>
  <p:tag name="KSO_WM_UNIT_TYPE" val="i"/>
</p:tagLst>
</file>

<file path=ppt/tags/tag2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2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4"/>
  <p:tag name="KSO_WM_UNIT_INDEX" val="4"/>
  <p:tag name="KSO_WM_UNIT_LAYERLEVEL" val="1"/>
  <p:tag name="KSO_WM_UNIT_TYPE" val="i"/>
</p:tagLst>
</file>

<file path=ppt/tags/tag2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5"/>
  <p:tag name="KSO_WM_UNIT_INDEX" val="5"/>
  <p:tag name="KSO_WM_UNIT_LAYERLEVEL" val="1"/>
  <p:tag name="KSO_WM_UNIT_TYPE" val="i"/>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6"/>
  <p:tag name="KSO_WM_UNIT_INDEX" val="6"/>
  <p:tag name="KSO_WM_UNIT_LAYERLEVEL" val="1"/>
  <p:tag name="KSO_WM_UNIT_TYPE" val="i"/>
</p:tagLst>
</file>

<file path=ppt/tags/tag3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7"/>
  <p:tag name="KSO_WM_UNIT_INDEX" val="7"/>
  <p:tag name="KSO_WM_UNIT_LAYERLEVEL" val="1"/>
  <p:tag name="KSO_WM_UNIT_TYPE" val="i"/>
</p:tagLst>
</file>

<file path=ppt/tags/tag3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3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9"/>
  <p:tag name="KSO_WM_UNIT_INDEX" val="9"/>
  <p:tag name="KSO_WM_UNIT_LAYERLEVEL" val="1"/>
  <p:tag name="KSO_WM_UNIT_TYPE" val="i"/>
</p:tagLst>
</file>

<file path=ppt/tags/tag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0"/>
  <p:tag name="KSO_WM_UNIT_INDEX" val="10"/>
  <p:tag name="KSO_WM_UNIT_LAYERLEVEL" val="1"/>
  <p:tag name="KSO_WM_UNIT_TYPE" val="i"/>
</p:tagLst>
</file>

<file path=ppt/tags/tag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1"/>
  <p:tag name="KSO_WM_UNIT_INDEX" val="11"/>
  <p:tag name="KSO_WM_UNIT_LAYERLEVEL" val="1"/>
  <p:tag name="KSO_WM_UNIT_TYPE" val="i"/>
</p:tagLst>
</file>

<file path=ppt/tags/tag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5"/>
  <p:tag name="KSO_WM_UNIT_INDEX" val="15"/>
  <p:tag name="KSO_WM_UNIT_LAYERLEVEL" val="1"/>
  <p:tag name="KSO_WM_UNIT_TYPE" val="i"/>
</p:tagLst>
</file>

<file path=ppt/tags/tag3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6"/>
  <p:tag name="KSO_WM_UNIT_INDEX" val="16"/>
  <p:tag name="KSO_WM_UNIT_LAYERLEVEL" val="1"/>
  <p:tag name="KSO_WM_UNIT_TYPE" val="i"/>
</p:tagLst>
</file>

<file path=ppt/tags/tag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7"/>
  <p:tag name="KSO_WM_UNIT_INDEX" val="17"/>
  <p:tag name="KSO_WM_UNIT_LAYERLEVEL" val="1"/>
  <p:tag name="KSO_WM_UNIT_TYPE" val="i"/>
</p:tagLst>
</file>

<file path=ppt/tags/tag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8"/>
  <p:tag name="KSO_WM_UNIT_INDEX" val="18"/>
  <p:tag name="KSO_WM_UNIT_LAYERLEVEL" val="1"/>
  <p:tag name="KSO_WM_UNIT_TYPE" val="i"/>
</p:tagLst>
</file>

<file path=ppt/tags/tag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9"/>
  <p:tag name="KSO_WM_UNIT_INDEX" val="19"/>
  <p:tag name="KSO_WM_UNIT_LAYERLEVEL" val="1"/>
  <p:tag name="KSO_WM_UNIT_TYPE" val="i"/>
</p:tagLst>
</file>

<file path=ppt/tags/tag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2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2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2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2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3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3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7"/>
  <p:tag name="KSO_WM_UNIT_INDEX" val="7"/>
  <p:tag name="KSO_WM_UNIT_LAYERLEVEL" val="1"/>
  <p:tag name="KSO_WM_UNIT_TYPE" val="i"/>
</p:tagLst>
</file>

<file path=ppt/tags/tag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8"/>
  <p:tag name="KSO_WM_UNIT_INDEX" val="8"/>
  <p:tag name="KSO_WM_UNIT_LAYERLEVEL" val="1"/>
  <p:tag name="KSO_WM_UNIT_TYPE" val="i"/>
</p:tagLst>
</file>

<file path=ppt/tags/tag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9"/>
  <p:tag name="KSO_WM_UNIT_INDEX" val="9"/>
  <p:tag name="KSO_WM_UNIT_LAYERLEVEL" val="1"/>
  <p:tag name="KSO_WM_UNIT_TYPE" val="i"/>
</p:tagLst>
</file>

<file path=ppt/tags/tag3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0"/>
  <p:tag name="KSO_WM_UNIT_INDEX" val="10"/>
  <p:tag name="KSO_WM_UNIT_LAYERLEVEL" val="1"/>
  <p:tag name="KSO_WM_UNIT_TYPE" val="i"/>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1"/>
  <p:tag name="KSO_WM_UNIT_INDEX" val="11"/>
  <p:tag name="KSO_WM_UNIT_LAYERLEVEL" val="1"/>
  <p:tag name="KSO_WM_UNIT_TYPE" val="i"/>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3"/>
  <p:tag name="KSO_WM_UNIT_INDEX" val="13"/>
  <p:tag name="KSO_WM_UNIT_LAYERLEVEL" val="1"/>
  <p:tag name="KSO_WM_UNIT_TYPE" val="i"/>
</p:tagLst>
</file>

<file path=ppt/tags/tag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4"/>
  <p:tag name="KSO_WM_UNIT_INDEX" val="14"/>
  <p:tag name="KSO_WM_UNIT_LAYERLEVEL" val="1"/>
  <p:tag name="KSO_WM_UNIT_TYPE" val="i"/>
</p:tagLst>
</file>

<file path=ppt/tags/tag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5"/>
  <p:tag name="KSO_WM_UNIT_INDEX" val="15"/>
  <p:tag name="KSO_WM_UNIT_LAYERLEVEL" val="1"/>
  <p:tag name="KSO_WM_UNIT_TYPE" val="i"/>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6"/>
  <p:tag name="KSO_WM_UNIT_INDEX" val="16"/>
  <p:tag name="KSO_WM_UNIT_LAYERLEVEL" val="1"/>
  <p:tag name="KSO_WM_UNIT_TYPE" val="i"/>
</p:tagLst>
</file>

<file path=ppt/tags/tag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7"/>
  <p:tag name="KSO_WM_UNIT_INDEX" val="17"/>
  <p:tag name="KSO_WM_UNIT_LAYERLEVEL" val="1"/>
  <p:tag name="KSO_WM_UNIT_TYPE" val="i"/>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8"/>
  <p:tag name="KSO_WM_UNIT_INDEX" val="18"/>
  <p:tag name="KSO_WM_UNIT_LAYERLEVEL" val="1"/>
  <p:tag name="KSO_WM_UNIT_TYPE" val="i"/>
</p:tagLst>
</file>

<file path=ppt/tags/tag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9"/>
  <p:tag name="KSO_WM_UNIT_INDEX" val="19"/>
  <p:tag name="KSO_WM_UNIT_LAYERLEVEL" val="1"/>
  <p:tag name="KSO_WM_UNIT_TYPE" val="i"/>
</p:tagLst>
</file>

<file path=ppt/tags/tag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0"/>
  <p:tag name="KSO_WM_UNIT_INDEX" val="20"/>
  <p:tag name="KSO_WM_UNIT_LAYERLEVEL" val="1"/>
  <p:tag name="KSO_WM_UNIT_TYPE" val="i"/>
</p:tagLst>
</file>

<file path=ppt/tags/tag3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4"/>
  <p:tag name="KSO_WM_UNIT_INDEX" val="24"/>
  <p:tag name="KSO_WM_UNIT_LAYERLEVEL" val="1"/>
  <p:tag name="KSO_WM_UNIT_TYPE" val="i"/>
</p:tagLst>
</file>

<file path=ppt/tags/tag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1"/>
  <p:tag name="KSO_WM_UNIT_INDEX" val="21"/>
  <p:tag name="KSO_WM_UNIT_LAYERLEVEL" val="1"/>
  <p:tag name="KSO_WM_UNIT_TYPE" val="i"/>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5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2"/>
  <p:tag name="KSO_WM_UNIT_INDEX" val="22"/>
  <p:tag name="KSO_WM_UNIT_LAYERLEVEL" val="1"/>
  <p:tag name="KSO_WM_UNIT_TYPE" val="i"/>
</p:tagLst>
</file>

<file path=ppt/tags/tag3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6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6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2"/>
  <p:tag name="KSO_WM_UNIT_INDEX" val="22"/>
  <p:tag name="KSO_WM_UNIT_LAYERLEVEL" val="1"/>
  <p:tag name="KSO_WM_UNIT_TYPE" val="i"/>
</p:tagLst>
</file>

<file path=ppt/tags/tag36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6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76.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7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3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8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8.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8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9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9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9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94.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395.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3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888"/>
  <p:tag name="KSO_WM_TEMPLATE_MASTER_THUMB_INDEX" val="12"/>
  <p:tag name="KSO_WM_TEMPLATE_MASTER_TYPE" val="1"/>
  <p:tag name="KSO_WM_TEMPLATE_SUBCATEGORY" val="0"/>
  <p:tag name="KSO_WM_TEMPLATE_THUMBS_INDEX" val="1、4、5、8、11、12、14、16、17、18、19、20、21、22、23、24、25、26、27、28、30"/>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4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4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0"/>
  <p:tag name="KSO_WM_UNIT_INDEX" val="20"/>
  <p:tag name="KSO_WM_UNIT_LAYERLEVEL" val="1"/>
  <p:tag name="KSO_WM_UNIT_TYPE" val="i"/>
</p:tagLst>
</file>

<file path=ppt/tags/tag4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4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5"/>
  <p:tag name="KSO_WM_UNIT_INDEX" val="5"/>
  <p:tag name="KSO_WM_UNIT_LAYERLEVEL" val="1"/>
  <p:tag name="KSO_WM_UNIT_TYPE" val="i"/>
</p:tagLst>
</file>

<file path=ppt/tags/tag4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6"/>
  <p:tag name="KSO_WM_UNIT_INDEX" val="6"/>
  <p:tag name="KSO_WM_UNIT_LAYERLEVEL" val="1"/>
  <p:tag name="KSO_WM_UNIT_TYPE" val="i"/>
</p:tagLst>
</file>

<file path=ppt/tags/tag4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7"/>
  <p:tag name="KSO_WM_UNIT_INDEX" val="7"/>
  <p:tag name="KSO_WM_UNIT_LAYERLEVEL" val="1"/>
  <p:tag name="KSO_WM_UNIT_TYPE" val="i"/>
</p:tagLst>
</file>

<file path=ppt/tags/tag4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8"/>
  <p:tag name="KSO_WM_UNIT_INDEX" val="8"/>
  <p:tag name="KSO_WM_UNIT_LAYERLEVEL" val="1"/>
  <p:tag name="KSO_WM_UNIT_TYPE" val="i"/>
</p:tagLst>
</file>

<file path=ppt/tags/tag4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9"/>
  <p:tag name="KSO_WM_UNIT_INDEX" val="9"/>
  <p:tag name="KSO_WM_UNIT_LAYERLEVEL" val="1"/>
  <p:tag name="KSO_WM_UNIT_TYPE" val="i"/>
</p:tagLst>
</file>

<file path=ppt/tags/tag4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0"/>
  <p:tag name="KSO_WM_UNIT_INDEX" val="10"/>
  <p:tag name="KSO_WM_UNIT_LAYERLEVEL" val="1"/>
  <p:tag name="KSO_WM_UNIT_TYPE" val="i"/>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1"/>
  <p:tag name="KSO_WM_UNIT_INDEX" val="11"/>
  <p:tag name="KSO_WM_UNIT_LAYERLEVEL" val="1"/>
  <p:tag name="KSO_WM_UNIT_TYPE" val="i"/>
</p:tagLst>
</file>

<file path=ppt/tags/tag4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2"/>
  <p:tag name="KSO_WM_UNIT_INDEX" val="12"/>
  <p:tag name="KSO_WM_UNIT_LAYERLEVEL" val="1"/>
  <p:tag name="KSO_WM_UNIT_TYPE" val="i"/>
</p:tagLst>
</file>

<file path=ppt/tags/tag4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3"/>
  <p:tag name="KSO_WM_UNIT_INDEX" val="13"/>
  <p:tag name="KSO_WM_UNIT_LAYERLEVEL" val="1"/>
  <p:tag name="KSO_WM_UNIT_TYPE" val="i"/>
</p:tagLst>
</file>

<file path=ppt/tags/tag4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4"/>
  <p:tag name="KSO_WM_UNIT_INDEX" val="14"/>
  <p:tag name="KSO_WM_UNIT_LAYERLEVEL" val="1"/>
  <p:tag name="KSO_WM_UNIT_TYPE" val="i"/>
</p:tagLst>
</file>

<file path=ppt/tags/tag4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5"/>
  <p:tag name="KSO_WM_UNIT_INDEX" val="15"/>
  <p:tag name="KSO_WM_UNIT_LAYERLEVEL" val="1"/>
  <p:tag name="KSO_WM_UNIT_TYPE" val="i"/>
</p:tagLst>
</file>

<file path=ppt/tags/tag4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6"/>
  <p:tag name="KSO_WM_UNIT_INDEX" val="16"/>
  <p:tag name="KSO_WM_UNIT_LAYERLEVEL" val="1"/>
  <p:tag name="KSO_WM_UNIT_TYPE" val="i"/>
</p:tagLst>
</file>

<file path=ppt/tags/tag4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7"/>
  <p:tag name="KSO_WM_UNIT_INDEX" val="17"/>
  <p:tag name="KSO_WM_UNIT_LAYERLEVEL" val="1"/>
  <p:tag name="KSO_WM_UNIT_TYPE" val="i"/>
</p:tagLst>
</file>

<file path=ppt/tags/tag4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8"/>
  <p:tag name="KSO_WM_UNIT_INDEX" val="18"/>
  <p:tag name="KSO_WM_UNIT_LAYERLEVEL" val="1"/>
  <p:tag name="KSO_WM_UNIT_TYPE" val="i"/>
</p:tagLst>
</file>

<file path=ppt/tags/tag4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19"/>
  <p:tag name="KSO_WM_UNIT_INDEX" val="19"/>
  <p:tag name="KSO_WM_UNIT_LAYERLEVEL" val="1"/>
  <p:tag name="KSO_WM_UNIT_TYPE" val="i"/>
</p:tagLst>
</file>

<file path=ppt/tags/tag4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4"/>
  <p:tag name="KSO_WM_UNIT_INDEX" val="24"/>
  <p:tag name="KSO_WM_UNIT_LAYERLEVEL" val="1"/>
  <p:tag name="KSO_WM_UNIT_TYPE" val="i"/>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4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4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ags/tag4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2"/>
  <p:tag name="KSO_WM_UNIT_INDEX" val="22"/>
  <p:tag name="KSO_WM_UNIT_LAYERLEVEL" val="1"/>
  <p:tag name="KSO_WM_UNIT_TYPE" val="i"/>
  <p:tag name="PA" val="v5.2.8"/>
</p:tagLst>
</file>

<file path=ppt/tags/tag4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4"/>
  <p:tag name="KSO_WM_UNIT_INDEX" val="4"/>
  <p:tag name="KSO_WM_UNIT_LAYERLEVEL" val="1"/>
  <p:tag name="KSO_WM_UNIT_TYPE" val="i"/>
  <p:tag name="PA" val="v5.2.8"/>
</p:tagLst>
</file>

<file path=ppt/tags/tag4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5"/>
  <p:tag name="KSO_WM_UNIT_INDEX" val="5"/>
  <p:tag name="KSO_WM_UNIT_LAYERLEVEL" val="1"/>
  <p:tag name="KSO_WM_UNIT_TYPE" val="i"/>
  <p:tag name="PA" val="v5.2.8"/>
</p:tagLst>
</file>

<file path=ppt/tags/tag4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6"/>
  <p:tag name="KSO_WM_UNIT_INDEX" val="6"/>
  <p:tag name="KSO_WM_UNIT_LAYERLEVEL" val="1"/>
  <p:tag name="KSO_WM_UNIT_TYPE" val="i"/>
  <p:tag name="PA" val="v5.2.8"/>
</p:tagLst>
</file>

<file path=ppt/tags/tag4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7"/>
  <p:tag name="KSO_WM_UNIT_INDEX" val="7"/>
  <p:tag name="KSO_WM_UNIT_LAYERLEVEL" val="1"/>
  <p:tag name="KSO_WM_UNIT_TYPE" val="i"/>
  <p:tag name="PA" val="v5.2.8"/>
</p:tagLst>
</file>

<file path=ppt/tags/tag4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8"/>
  <p:tag name="KSO_WM_UNIT_INDEX" val="8"/>
  <p:tag name="KSO_WM_UNIT_LAYERLEVEL" val="1"/>
  <p:tag name="KSO_WM_UNIT_TYPE" val="i"/>
  <p:tag name="PA" val="v5.2.8"/>
</p:tagLst>
</file>

<file path=ppt/tags/tag4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9"/>
  <p:tag name="KSO_WM_UNIT_INDEX" val="9"/>
  <p:tag name="KSO_WM_UNIT_LAYERLEVEL" val="1"/>
  <p:tag name="KSO_WM_UNIT_TYPE" val="i"/>
  <p:tag name="PA" val="v5.2.8"/>
</p:tagLst>
</file>

<file path=ppt/tags/tag4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0"/>
  <p:tag name="KSO_WM_UNIT_INDEX" val="10"/>
  <p:tag name="KSO_WM_UNIT_LAYERLEVEL" val="1"/>
  <p:tag name="KSO_WM_UNIT_TYPE" val="i"/>
  <p:tag name="PA" val="v5.2.8"/>
</p:tagLst>
</file>

<file path=ppt/tags/tag4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1"/>
  <p:tag name="KSO_WM_UNIT_INDEX" val="11"/>
  <p:tag name="KSO_WM_UNIT_LAYERLEVEL" val="1"/>
  <p:tag name="KSO_WM_UNIT_TYPE" val="i"/>
  <p:tag name="PA" val="v5.2.8"/>
</p:tagLst>
</file>

<file path=ppt/tags/tag4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2"/>
  <p:tag name="KSO_WM_UNIT_INDEX" val="12"/>
  <p:tag name="KSO_WM_UNIT_LAYERLEVEL" val="1"/>
  <p:tag name="KSO_WM_UNIT_TYPE" val="i"/>
  <p:tag name="PA" val="v5.2.8"/>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22"/>
  <p:tag name="KSO_WM_UNIT_INDEX" val="22"/>
  <p:tag name="KSO_WM_UNIT_LAYERLEVEL" val="1"/>
  <p:tag name="KSO_WM_UNIT_TYPE" val="i"/>
  <p:tag name="PA" val="v5.2.8"/>
</p:tagLst>
</file>

<file path=ppt/tags/tag4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4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4"/>
  <p:tag name="KSO_WM_UNIT_INDEX" val="14"/>
  <p:tag name="KSO_WM_UNIT_LAYERLEVEL" val="1"/>
  <p:tag name="KSO_WM_UNIT_TYPE" val="i"/>
  <p:tag name="PA" val="v5.2.8"/>
</p:tagLst>
</file>

<file path=ppt/tags/tag4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5"/>
  <p:tag name="KSO_WM_UNIT_INDEX" val="15"/>
  <p:tag name="KSO_WM_UNIT_LAYERLEVEL" val="1"/>
  <p:tag name="KSO_WM_UNIT_TYPE" val="i"/>
  <p:tag name="PA" val="v5.2.8"/>
</p:tagLst>
</file>

<file path=ppt/tags/tag4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6"/>
  <p:tag name="KSO_WM_UNIT_INDEX" val="16"/>
  <p:tag name="KSO_WM_UNIT_LAYERLEVEL" val="1"/>
  <p:tag name="KSO_WM_UNIT_TYPE" val="i"/>
  <p:tag name="PA" val="v5.2.8"/>
</p:tagLst>
</file>

<file path=ppt/tags/tag4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7"/>
  <p:tag name="KSO_WM_UNIT_INDEX" val="17"/>
  <p:tag name="KSO_WM_UNIT_LAYERLEVEL" val="1"/>
  <p:tag name="KSO_WM_UNIT_TYPE" val="i"/>
  <p:tag name="PA" val="v5.2.8"/>
</p:tagLst>
</file>

<file path=ppt/tags/tag4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8"/>
  <p:tag name="KSO_WM_UNIT_INDEX" val="18"/>
  <p:tag name="KSO_WM_UNIT_LAYERLEVEL" val="1"/>
  <p:tag name="KSO_WM_UNIT_TYPE" val="i"/>
  <p:tag name="PA" val="v5.2.8"/>
</p:tagLst>
</file>

<file path=ppt/tags/tag4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9"/>
  <p:tag name="KSO_WM_UNIT_INDEX" val="19"/>
  <p:tag name="KSO_WM_UNIT_LAYERLEVEL" val="1"/>
  <p:tag name="KSO_WM_UNIT_TYPE" val="i"/>
  <p:tag name="PA" val="v5.2.8"/>
</p:tagLst>
</file>

<file path=ppt/tags/tag447.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448.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4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4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5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5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p="http://schemas.openxmlformats.org/presentationml/2006/main">
  <p:tag name="KSO_WM_BEAUTIFY_FLAG" val="#wm#"/>
  <p:tag name="KSO_WM_TAG_VERSION" val="1.0"/>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46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2"/>
  <p:tag name="KSO_WM_UNIT_INDEX" val="22"/>
  <p:tag name="KSO_WM_UNIT_LAYERLEVEL" val="1"/>
  <p:tag name="KSO_WM_UNIT_TYPE" val="i"/>
</p:tagLst>
</file>

<file path=ppt/tags/tag4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4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4"/>
  <p:tag name="KSO_WM_UNIT_INDEX" val="4"/>
  <p:tag name="KSO_WM_UNIT_LAYERLEVEL" val="1"/>
  <p:tag name="KSO_WM_UNIT_TYPE" val="i"/>
</p:tagLst>
</file>

<file path=ppt/tags/tag4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5"/>
  <p:tag name="KSO_WM_UNIT_INDEX" val="5"/>
  <p:tag name="KSO_WM_UNIT_LAYERLEVEL" val="1"/>
  <p:tag name="KSO_WM_UNIT_TYPE" val="i"/>
</p:tagLst>
</file>

<file path=ppt/tags/tag4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6"/>
  <p:tag name="KSO_WM_UNIT_INDEX" val="6"/>
  <p:tag name="KSO_WM_UNIT_LAYERLEVEL" val="1"/>
  <p:tag name="KSO_WM_UNIT_TYPE" val="i"/>
</p:tagLst>
</file>

<file path=ppt/tags/tag4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7"/>
  <p:tag name="KSO_WM_UNIT_INDEX" val="7"/>
  <p:tag name="KSO_WM_UNIT_LAYERLEVEL" val="1"/>
  <p:tag name="KSO_WM_UNIT_TYPE" val="i"/>
</p:tagLst>
</file>

<file path=ppt/tags/tag4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8"/>
  <p:tag name="KSO_WM_UNIT_INDEX" val="8"/>
  <p:tag name="KSO_WM_UNIT_LAYERLEVEL" val="1"/>
  <p:tag name="KSO_WM_UNIT_TYPE" val="i"/>
</p:tagLst>
</file>

<file path=ppt/tags/tag47.xml><?xml version="1.0" encoding="utf-8"?>
<p:tagLst xmlns:p="http://schemas.openxmlformats.org/presentationml/2006/main">
  <p:tag name="KSO_WM_BEAUTIFY_FLAG" val="#wm#"/>
  <p:tag name="KSO_WM_TAG_VERSION" val="1.0"/>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ags/tag4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9"/>
  <p:tag name="KSO_WM_UNIT_INDEX" val="9"/>
  <p:tag name="KSO_WM_UNIT_LAYERLEVEL" val="1"/>
  <p:tag name="KSO_WM_UNIT_TYPE" val="i"/>
</p:tagLst>
</file>

<file path=ppt/tags/tag4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0"/>
  <p:tag name="KSO_WM_UNIT_INDEX" val="10"/>
  <p:tag name="KSO_WM_UNIT_LAYERLEVEL" val="1"/>
  <p:tag name="KSO_WM_UNIT_TYPE" val="i"/>
</p:tagLst>
</file>

<file path=ppt/tags/tag4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1"/>
  <p:tag name="KSO_WM_UNIT_INDEX" val="11"/>
  <p:tag name="KSO_WM_UNIT_LAYERLEVEL" val="1"/>
  <p:tag name="KSO_WM_UNIT_TYPE" val="i"/>
</p:tagLst>
</file>

<file path=ppt/tags/tag4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2"/>
  <p:tag name="KSO_WM_UNIT_INDEX" val="12"/>
  <p:tag name="KSO_WM_UNIT_LAYERLEVEL" val="1"/>
  <p:tag name="KSO_WM_UNIT_TYPE" val="i"/>
</p:tagLst>
</file>

<file path=ppt/tags/tag4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3"/>
  <p:tag name="KSO_WM_UNIT_INDEX" val="13"/>
  <p:tag name="KSO_WM_UNIT_LAYERLEVEL" val="1"/>
  <p:tag name="KSO_WM_UNIT_TYPE" val="i"/>
</p:tagLst>
</file>

<file path=ppt/tags/tag4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4"/>
  <p:tag name="KSO_WM_UNIT_INDEX" val="14"/>
  <p:tag name="KSO_WM_UNIT_LAYERLEVEL" val="1"/>
  <p:tag name="KSO_WM_UNIT_TYPE" val="i"/>
</p:tagLst>
</file>

<file path=ppt/tags/tag4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5"/>
  <p:tag name="KSO_WM_UNIT_INDEX" val="15"/>
  <p:tag name="KSO_WM_UNIT_LAYERLEVEL" val="1"/>
  <p:tag name="KSO_WM_UNIT_TYPE" val="i"/>
</p:tagLst>
</file>

<file path=ppt/tags/tag4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6"/>
  <p:tag name="KSO_WM_UNIT_INDEX" val="16"/>
  <p:tag name="KSO_WM_UNIT_LAYERLEVEL" val="1"/>
  <p:tag name="KSO_WM_UNIT_TYPE" val="i"/>
</p:tagLst>
</file>

<file path=ppt/tags/tag4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7"/>
  <p:tag name="KSO_WM_UNIT_INDEX" val="17"/>
  <p:tag name="KSO_WM_UNIT_LAYERLEVEL" val="1"/>
  <p:tag name="KSO_WM_UNIT_TYPE" val="i"/>
</p:tagLst>
</file>

<file path=ppt/tags/tag4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8"/>
  <p:tag name="KSO_WM_UNIT_INDEX" val="18"/>
  <p:tag name="KSO_WM_UNIT_LAYERLEVEL" val="1"/>
  <p:tag name="KSO_WM_UNIT_TYPE" val="i"/>
</p:tagLst>
</file>

<file path=ppt/tags/tag48.xml><?xml version="1.0" encoding="utf-8"?>
<p:tagLst xmlns:p="http://schemas.openxmlformats.org/presentationml/2006/main">
  <p:tag name="KSO_WM_BEAUTIFY_FLAG" val="#wm#"/>
  <p:tag name="KSO_WM_TAG_VERSION" val="1.0"/>
  <p:tag name="KSO_WM_UNIT_COLOR_SCHEME_PARENT_PAGE" val="0_1"/>
  <p:tag name="KSO_WM_UNIT_COLOR_SCHEME_SHAPE_ID" val="8"/>
  <p:tag name="KSO_WM_UNIT_COMPATIBLE" val="0"/>
  <p:tag name="KSO_WM_UNIT_DECOLORIZATION" val="1"/>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4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9"/>
  <p:tag name="KSO_WM_UNIT_INDEX" val="19"/>
  <p:tag name="KSO_WM_UNIT_LAYERLEVEL" val="1"/>
  <p:tag name="KSO_WM_UNIT_TYPE" val="i"/>
</p:tagLst>
</file>

<file path=ppt/tags/tag4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xml><?xml version="1.0" encoding="utf-8"?>
<p:tagLst xmlns:p="http://schemas.openxmlformats.org/presentationml/2006/main">
  <p:tag name="KSO_WM_BEAUTIFY_FLAG" val="#wm#"/>
  <p:tag name="KSO_WM_TAG_VERSION" val="1.0"/>
  <p:tag name="KSO_WM_UNIT_COLOR_SCHEME_PARENT_PAGE" val="0_1"/>
  <p:tag name="KSO_WM_UNIT_COLOR_SCHEME_SHAPE_ID" val="9"/>
  <p:tag name="KSO_WM_UNIT_COMPATIBLE" val="0"/>
  <p:tag name="KSO_WM_UNIT_DECOLORIZATION" val="1"/>
  <p:tag name="KSO_WM_UNIT_DIAGRAM_ISNUMVISUAL" val="0"/>
  <p:tag name="KSO_WM_UNIT_DIAGRAM_ISREFERUNIT" val="0"/>
  <p:tag name="KSO_WM_UNIT_HIGHLIGHT" val="0"/>
  <p:tag name="KSO_WM_UNIT_ID" val="_3*i*2"/>
  <p:tag name="KSO_WM_UNIT_INDEX" val="2"/>
  <p:tag name="KSO_WM_UNIT_LAYERLEVEL" val="1"/>
  <p:tag name="KSO_WM_UNIT_TYPE" val="i"/>
  <p:tag name="PA" val="v5.2.8"/>
</p:tagLst>
</file>

<file path=ppt/tags/tag49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9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
  <p:tag name="KSO_WM_UNIT_INDEX" val="1"/>
  <p:tag name="KSO_WM_UNIT_LAYERLEVEL" val="1"/>
  <p:tag name="KSO_WM_UNIT_TYPE" val="i"/>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
  <p:tag name="KSO_WM_UNIT_INDEX" val="2"/>
  <p:tag name="KSO_WM_UNIT_LAYERLEVEL" val="1"/>
  <p:tag name="KSO_WM_UNIT_TYPE" val="i"/>
</p:tagLst>
</file>

<file path=ppt/tags/tag50.xml><?xml version="1.0" encoding="utf-8"?>
<p:tagLst xmlns:p="http://schemas.openxmlformats.org/presentationml/2006/main">
  <p:tag name="KSO_WM_BEAUTIFY_FLAG" val="#wm#"/>
  <p:tag name="KSO_WM_TAG_VERSION" val="1.0"/>
  <p:tag name="KSO_WM_UNIT_COLOR_SCHEME_PARENT_PAGE" val="0_1"/>
  <p:tag name="KSO_WM_UNIT_COLOR_SCHEME_SHAPE_ID" val="10"/>
  <p:tag name="KSO_WM_UNIT_COMPATIBLE" val="0"/>
  <p:tag name="KSO_WM_UNIT_DECOLORIZATION" val="1"/>
  <p:tag name="KSO_WM_UNIT_DIAGRAM_ISNUMVISUAL" val="0"/>
  <p:tag name="KSO_WM_UNIT_DIAGRAM_ISREFERUNIT" val="0"/>
  <p:tag name="KSO_WM_UNIT_HIGHLIGHT" val="0"/>
  <p:tag name="KSO_WM_UNIT_ID" val="_3*i*3"/>
  <p:tag name="KSO_WM_UNIT_INDEX" val="3"/>
  <p:tag name="KSO_WM_UNIT_LAYERLEVEL" val="1"/>
  <p:tag name="KSO_WM_UNIT_TYPE" val="i"/>
  <p:tag name="PA" val="v5.2.8"/>
</p:tagLst>
</file>

<file path=ppt/tags/tag5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
  <p:tag name="KSO_WM_UNIT_INDEX" val="2"/>
  <p:tag name="KSO_WM_UNIT_LAYERLEVEL" val="1"/>
  <p:tag name="KSO_WM_UNIT_TYPE" val="i"/>
</p:tagLst>
</file>

<file path=ppt/tags/tag5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4"/>
  <p:tag name="KSO_WM_UNIT_INDEX" val="4"/>
  <p:tag name="KSO_WM_UNIT_LAYERLEVEL" val="1"/>
  <p:tag name="KSO_WM_UNIT_TYPE" val="i"/>
</p:tagLst>
</file>

<file path=ppt/tags/tag5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5"/>
  <p:tag name="KSO_WM_UNIT_INDEX" val="5"/>
  <p:tag name="KSO_WM_UNIT_LAYERLEVEL" val="1"/>
  <p:tag name="KSO_WM_UNIT_TYPE" val="i"/>
</p:tagLst>
</file>

<file path=ppt/tags/tag5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6"/>
  <p:tag name="KSO_WM_UNIT_INDEX" val="6"/>
  <p:tag name="KSO_WM_UNIT_LAYERLEVEL" val="1"/>
  <p:tag name="KSO_WM_UNIT_TYPE" val="i"/>
</p:tagLst>
</file>

<file path=ppt/tags/tag5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7"/>
  <p:tag name="KSO_WM_UNIT_INDEX" val="7"/>
  <p:tag name="KSO_WM_UNIT_LAYERLEVEL" val="1"/>
  <p:tag name="KSO_WM_UNIT_TYPE" val="i"/>
</p:tagLst>
</file>

<file path=ppt/tags/tag5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8"/>
  <p:tag name="KSO_WM_UNIT_INDEX" val="8"/>
  <p:tag name="KSO_WM_UNIT_LAYERLEVEL" val="1"/>
  <p:tag name="KSO_WM_UNIT_TYPE" val="i"/>
</p:tagLst>
</file>

<file path=ppt/tags/tag5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9"/>
  <p:tag name="KSO_WM_UNIT_INDEX" val="9"/>
  <p:tag name="KSO_WM_UNIT_LAYERLEVEL" val="1"/>
  <p:tag name="KSO_WM_UNIT_TYPE" val="i"/>
</p:tagLst>
</file>

<file path=ppt/tags/tag5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0"/>
  <p:tag name="KSO_WM_UNIT_INDEX" val="10"/>
  <p:tag name="KSO_WM_UNIT_LAYERLEVEL" val="1"/>
  <p:tag name="KSO_WM_UNIT_TYPE" val="i"/>
</p:tagLst>
</file>

<file path=ppt/tags/tag5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1"/>
  <p:tag name="KSO_WM_UNIT_INDEX" val="11"/>
  <p:tag name="KSO_WM_UNIT_LAYERLEVEL" val="1"/>
  <p:tag name="KSO_WM_UNIT_TYPE" val="i"/>
</p:tagLst>
</file>

<file path=ppt/tags/tag5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3"/>
  <p:tag name="KSO_WM_UNIT_INDEX" val="13"/>
  <p:tag name="KSO_WM_UNIT_LAYERLEVEL" val="1"/>
  <p:tag name="KSO_WM_UNIT_TYPE" val="i"/>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PA" val="v5.2.8"/>
</p:tagLst>
</file>

<file path=ppt/tags/tag5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4"/>
  <p:tag name="KSO_WM_UNIT_INDEX" val="14"/>
  <p:tag name="KSO_WM_UNIT_LAYERLEVEL" val="1"/>
  <p:tag name="KSO_WM_UNIT_TYPE" val="i"/>
</p:tagLst>
</file>

<file path=ppt/tags/tag5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5"/>
  <p:tag name="KSO_WM_UNIT_INDEX" val="15"/>
  <p:tag name="KSO_WM_UNIT_LAYERLEVEL" val="1"/>
  <p:tag name="KSO_WM_UNIT_TYPE" val="i"/>
</p:tagLst>
</file>

<file path=ppt/tags/tag5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6"/>
  <p:tag name="KSO_WM_UNIT_INDEX" val="16"/>
  <p:tag name="KSO_WM_UNIT_LAYERLEVEL" val="1"/>
  <p:tag name="KSO_WM_UNIT_TYPE" val="i"/>
</p:tagLst>
</file>

<file path=ppt/tags/tag5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7"/>
  <p:tag name="KSO_WM_UNIT_INDEX" val="17"/>
  <p:tag name="KSO_WM_UNIT_LAYERLEVEL" val="1"/>
  <p:tag name="KSO_WM_UNIT_TYPE" val="i"/>
</p:tagLst>
</file>

<file path=ppt/tags/tag5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8"/>
  <p:tag name="KSO_WM_UNIT_INDEX" val="18"/>
  <p:tag name="KSO_WM_UNIT_LAYERLEVEL" val="1"/>
  <p:tag name="KSO_WM_UNIT_TYPE" val="i"/>
</p:tagLst>
</file>

<file path=ppt/tags/tag5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19"/>
  <p:tag name="KSO_WM_UNIT_INDEX" val="19"/>
  <p:tag name="KSO_WM_UNIT_LAYERLEVEL" val="1"/>
  <p:tag name="KSO_WM_UNIT_TYPE" val="i"/>
</p:tagLst>
</file>

<file path=ppt/tags/tag5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0"/>
  <p:tag name="KSO_WM_UNIT_INDEX" val="20"/>
  <p:tag name="KSO_WM_UNIT_LAYERLEVEL" val="1"/>
  <p:tag name="KSO_WM_UNIT_TYPE" val="i"/>
</p:tagLst>
</file>

<file path=ppt/tags/tag5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4"/>
  <p:tag name="KSO_WM_UNIT_INDEX" val="24"/>
  <p:tag name="KSO_WM_UNIT_LAYERLEVEL" val="1"/>
  <p:tag name="KSO_WM_UNIT_TYPE" val="i"/>
</p:tagLst>
</file>

<file path=ppt/tags/tag5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i*21"/>
  <p:tag name="KSO_WM_UNIT_INDEX" val="21"/>
  <p:tag name="KSO_WM_UNIT_LAYERLEVEL" val="1"/>
  <p:tag name="KSO_WM_UNIT_TYPE" val="i"/>
</p:tagLst>
</file>

<file path=ppt/tags/tag5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4"/>
  <p:tag name="KSO_WM_UNIT_INDEX" val="4"/>
  <p:tag name="KSO_WM_UNIT_LAYERLEVEL" val="1"/>
  <p:tag name="KSO_WM_UNIT_TYPE" val="i"/>
  <p:tag name="PA" val="v5.2.8"/>
</p:tagLst>
</file>

<file path=ppt/tags/tag5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i*22"/>
  <p:tag name="KSO_WM_UNIT_INDEX" val="22"/>
  <p:tag name="KSO_WM_UNIT_LAYERLEVEL" val="1"/>
  <p:tag name="KSO_WM_UNIT_TYPE" val="i"/>
</p:tagLst>
</file>

<file path=ppt/tags/tag5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2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52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22"/>
  <p:tag name="KSO_WM_UNIT_INDEX" val="22"/>
  <p:tag name="KSO_WM_UNIT_LAYERLEVEL" val="1"/>
  <p:tag name="KSO_WM_UNIT_TYPE" val="i"/>
</p:tagLst>
</file>

<file path=ppt/tags/tag52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5"/>
  <p:tag name="KSO_WM_UNIT_INDEX" val="5"/>
  <p:tag name="KSO_WM_UNIT_LAYERLEVEL" val="1"/>
  <p:tag name="KSO_WM_UNIT_TYPE" val="i"/>
  <p:tag name="PA" val="v5.2.8"/>
</p:tagLst>
</file>

<file path=ppt/tags/tag53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3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3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5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53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3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3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3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5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5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6"/>
  <p:tag name="KSO_WM_UNIT_INDEX" val="6"/>
  <p:tag name="KSO_WM_UNIT_LAYERLEVEL" val="1"/>
  <p:tag name="KSO_WM_UNIT_TYPE" val="i"/>
  <p:tag name="PA" val="v5.2.8"/>
</p:tagLst>
</file>

<file path=ppt/tags/tag5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4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5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5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4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7"/>
  <p:tag name="KSO_WM_UNIT_INDEX" val="7"/>
  <p:tag name="KSO_WM_UNIT_LAYERLEVEL" val="1"/>
  <p:tag name="KSO_WM_UNIT_TYPE" val="i"/>
  <p:tag name="PA" val="v5.2.8"/>
</p:tagLst>
</file>

<file path=ppt/tags/tag5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5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55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5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8"/>
  <p:tag name="KSO_WM_UNIT_INDEX" val="8"/>
  <p:tag name="KSO_WM_UNIT_LAYERLEVEL" val="1"/>
  <p:tag name="KSO_WM_UNIT_TYPE" val="i"/>
  <p:tag name="PA" val="v5.2.8"/>
</p:tagLst>
</file>

<file path=ppt/tags/tag5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61.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562.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_0**"/>
  <p:tag name="KSO_WM_UNIT_LAYERLEVEL" val="1"/>
</p:tagLst>
</file>

<file path=ppt/tags/tag5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6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888"/>
  <p:tag name="KSO_WM_TEMPLATE_MASTER_THUMB_INDEX" val="12"/>
  <p:tag name="KSO_WM_TEMPLATE_MASTER_TYPE" val="1"/>
  <p:tag name="KSO_WM_TEMPLATE_SUBCATEGORY" val="0"/>
  <p:tag name="KSO_WM_TEMPLATE_THUMBS_INDEX" val="1、4、5、8、11、12、14、16、17、18、19、20、21、22、23、24、25、26、27、28、30"/>
</p:tagLst>
</file>

<file path=ppt/tags/tag567.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1*a*1"/>
  <p:tag name="KSO_WM_UNIT_INDEX" val="1"/>
  <p:tag name="KSO_WM_UNIT_ISCONTENTSTITLE" val="0"/>
  <p:tag name="KSO_WM_UNIT_ISNUMDGMTITLE" val="0"/>
  <p:tag name="KSO_WM_UNIT_LAYERLEVEL" val="1"/>
  <p:tag name="KSO_WM_UNIT_NOCLEAR" val="0"/>
  <p:tag name="KSO_WM_UNIT_PRESET_TEXT" val="卡通教育模板"/>
  <p:tag name="KSO_WM_UNIT_TYPE" val="a"/>
  <p:tag name="KSO_WM_UNIT_VALUE" val="12"/>
</p:tagLst>
</file>

<file path=ppt/tags/tag568.xml><?xml version="1.0" encoding="utf-8"?>
<p:tagLst xmlns:p="http://schemas.openxmlformats.org/presentationml/2006/main">
  <p:tag name="KSO_WM_BEAUTIFY_FLAG" val="#wm#"/>
  <p:tag name="KSO_WM_SLIDE_ID" val="custom20203888_1"/>
  <p:tag name="KSO_WM_SLIDE_INDEX" val="1"/>
  <p:tag name="KSO_WM_SLIDE_ITEM_CNT" val="0"/>
  <p:tag name="KSO_WM_SLIDE_LAYOUT" val="a_b"/>
  <p:tag name="KSO_WM_SLIDE_LAYOUT_CNT" val="1_3"/>
  <p:tag name="KSO_WM_SLIDE_SUBTYPE" val="pureTxt"/>
  <p:tag name="KSO_WM_SLIDE_TYPE" val="title"/>
  <p:tag name="KSO_WM_TAG_VERSION" val="1.0"/>
  <p:tag name="KSO_WM_TEMPLATE_CATEGORY" val="custom"/>
  <p:tag name="KSO_WM_TEMPLATE_COLOR_TYPE" val="1"/>
  <p:tag name="KSO_WM_TEMPLATE_INDEX" val="20203888"/>
  <p:tag name="KSO_WM_TEMPLATE_MASTER_THUMB_INDEX" val="12"/>
  <p:tag name="KSO_WM_TEMPLATE_MASTER_TYPE" val="1"/>
  <p:tag name="KSO_WM_TEMPLATE_SUBCATEGORY" val="0"/>
  <p:tag name="KSO_WM_TEMPLATE_THUMBS_INDEX" val="1、4、5、8、11、12、14、16、17、18、19、20、21、22、23、24、25、26、27、28、30"/>
</p:tagLst>
</file>

<file path=ppt/tags/tag569.xml><?xml version="1.0" encoding="utf-8"?>
<p:tagLst xmlns:p="http://schemas.openxmlformats.org/presentationml/2006/main">
  <p:tag name="KSO_WM_UNIT_PLACING_PICTURE_USER_VIEWPORT" val="{&quot;height&quot;:7354.7322834645665,&quot;width&quot;:17593.570078740158}"/>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9"/>
  <p:tag name="KSO_WM_UNIT_INDEX" val="9"/>
  <p:tag name="KSO_WM_UNIT_LAYERLEVEL" val="1"/>
  <p:tag name="KSO_WM_UNIT_TYPE" val="i"/>
  <p:tag name="PA" val="v5.2.8"/>
</p:tagLst>
</file>

<file path=ppt/tags/tag570.xml><?xml version="1.0" encoding="utf-8"?>
<p:tagLst xmlns:p="http://schemas.openxmlformats.org/presentationml/2006/main">
  <p:tag name="KSO_WM_UNIT_PLACING_PICTURE_USER_VIEWPORT" val="{&quot;height&quot;:2445,&quot;width&quot;:3675}"/>
</p:tagLst>
</file>

<file path=ppt/tags/tag571.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1"/>
  <p:tag name="KSO_WM_UNIT_DIAGRAM_ISNUMVISUAL" val="0"/>
  <p:tag name="KSO_WM_UNIT_DIAGRAM_ISREFERUNIT" val="0"/>
  <p:tag name="KSO_WM_UNIT_HIGHLIGHT" val="0"/>
  <p:tag name="KSO_WM_UNIT_ID" val="custom20203888_7*e*1"/>
  <p:tag name="KSO_WM_UNIT_INDEX" val="1"/>
  <p:tag name="KSO_WM_UNIT_ISCONTENTSTITLE" val="0"/>
  <p:tag name="KSO_WM_UNIT_LAYERLEVEL" val="1"/>
  <p:tag name="KSO_WM_UNIT_NOCLEAR" val="0"/>
  <p:tag name="KSO_WM_UNIT_PRESET_TEXT" val="第一章"/>
  <p:tag name="KSO_WM_UNIT_TYPE" val="e"/>
  <p:tag name="KSO_WM_UNIT_VALUE" val="12"/>
  <p:tag name="PA" val="v5.2.8"/>
</p:tagLst>
</file>

<file path=ppt/tags/tag572.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0"/>
</p:tagLst>
</file>

<file path=ppt/tags/tag573.xml><?xml version="1.0" encoding="utf-8"?>
<p:tagLst xmlns:p="http://schemas.openxmlformats.org/presentationml/2006/main">
  <p:tag name="KSO_WM_BEAUTIFY_FLAG" val="#wm#"/>
  <p:tag name="KSO_WM_SLIDE_ID" val="custom20203888_7"/>
  <p:tag name="KSO_WM_SLIDE_INDEX" val="7"/>
  <p:tag name="KSO_WM_SLIDE_ITEM_CNT" val="0"/>
  <p:tag name="KSO_WM_SLIDE_LAYOUT" val="a_e"/>
  <p:tag name="KSO_WM_SLIDE_LAYOUT_CNT" val="1_1"/>
  <p:tag name="KSO_WM_SLIDE_SUBTYPE" val="pureTxt"/>
  <p:tag name="KSO_WM_SLIDE_TYPE" val="sectionTitle"/>
  <p:tag name="KSO_WM_TAG_VERSION" val="1.0"/>
  <p:tag name="KSO_WM_TEMPLATE_CATEGORY" val="custom"/>
  <p:tag name="KSO_WM_TEMPLATE_COLOR_TYPE" val="1"/>
  <p:tag name="KSO_WM_TEMPLATE_INDEX" val="20203888"/>
  <p:tag name="KSO_WM_TEMPLATE_MASTER_TYPE" val="1"/>
  <p:tag name="KSO_WM_TEMPLATE_SUBCATEGORY" val="0"/>
</p:tagLst>
</file>

<file path=ppt/tags/tag574.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75.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76.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77.xml><?xml version="1.0" encoding="utf-8"?>
<p:tagLst xmlns:p="http://schemas.openxmlformats.org/presentationml/2006/main">
  <p:tag name="KSO_WM_UNIT_TABLE_BEAUTIFY" val="smartTable{b9716c2b-6889-4be7-81a3-ccfe73463f7a}"/>
</p:tagLst>
</file>

<file path=ppt/tags/tag578.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79.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0"/>
  <p:tag name="KSO_WM_UNIT_INDEX" val="10"/>
  <p:tag name="KSO_WM_UNIT_LAYERLEVEL" val="1"/>
  <p:tag name="KSO_WM_UNIT_TYPE" val="i"/>
  <p:tag name="PA" val="v5.2.8"/>
</p:tagLst>
</file>

<file path=ppt/tags/tag580.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81.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82.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83.xml><?xml version="1.0" encoding="utf-8"?>
<p:tagLst xmlns:p="http://schemas.openxmlformats.org/presentationml/2006/main">
  <p:tag name="KSO_WM_UNIT_TABLE_BEAUTIFY" val="smartTable{84f3a947-0ead-4427-af52-949d2b066c88}"/>
</p:tagLst>
</file>

<file path=ppt/tags/tag584.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85.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86.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87.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88.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89.xml><?xml version="1.0" encoding="utf-8"?>
<p:tagLst xmlns:p="http://schemas.openxmlformats.org/presentationml/2006/main">
  <p:tag name="KSO_WM_UNIT_TABLE_BEAUTIFY" val="smartTable{9ffc66fa-d4cc-4c62-ba2c-69db1226ee43}"/>
  <p:tag name="TABLE_ENDDRAG_ORIGIN_RECT" val="856*277"/>
  <p:tag name="TABLE_ENDDRAG_RECT" val="34*150*856*277"/>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1"/>
  <p:tag name="KSO_WM_UNIT_INDEX" val="11"/>
  <p:tag name="KSO_WM_UNIT_LAYERLEVEL" val="1"/>
  <p:tag name="KSO_WM_UNIT_TYPE" val="i"/>
  <p:tag name="PA" val="v5.2.8"/>
</p:tagLst>
</file>

<file path=ppt/tags/tag590.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91.xml><?xml version="1.0" encoding="utf-8"?>
<p:tagLst xmlns:p="http://schemas.openxmlformats.org/presentationml/2006/main">
  <p:tag name="KSO_WM_UNIT_TABLE_BEAUTIFY" val="smartTable{402eaa35-1d00-4eee-92ee-490ae3d4dfdf}"/>
</p:tagLst>
</file>

<file path=ppt/tags/tag592.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93.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94.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95.xml><?xml version="1.0" encoding="utf-8"?>
<p:tagLst xmlns:p="http://schemas.openxmlformats.org/presentationml/2006/main">
  <p:tag name="KSO_WM_UNIT_TABLE_BEAUTIFY" val="smartTable{db501164-b1eb-44d9-80a7-d57778cf8ac9}"/>
</p:tagLst>
</file>

<file path=ppt/tags/tag596.xml><?xml version="1.0" encoding="utf-8"?>
<p:tagLst xmlns:p="http://schemas.openxmlformats.org/presentationml/2006/main">
  <p:tag name="KSO_WM_BEAUTIFY_FLAG" val="#wm#"/>
  <p:tag name="KSO_WM_TAG_VERSION" val="1.0"/>
  <p:tag name="KSO_WM_TEMPLATE_CATEGORY" val="custom"/>
  <p:tag name="KSO_WM_TEMPLATE_INDEX" val="20204739"/>
  <p:tag name="KSO_WM_UNIT_COMPATIBLE" val="0"/>
  <p:tag name="KSO_WM_UNIT_DIAGRAM_ISNUMVISUAL" val="0"/>
  <p:tag name="KSO_WM_UNIT_DIAGRAM_ISREFERUNIT" val="0"/>
  <p:tag name="KSO_WM_UNIT_HIGHLIGHT" val="0"/>
  <p:tag name="KSO_WM_UNIT_ID" val="custom20204739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9"/>
</p:tagLst>
</file>

<file path=ppt/tags/tag597.xml><?xml version="1.0" encoding="utf-8"?>
<p:tagLst xmlns:p="http://schemas.openxmlformats.org/presentationml/2006/main">
  <p:tag name="KSO_WM_BEAUTIFY_FLAG" val="#wm#"/>
  <p:tag name="KSO_WM_SLIDE_ID" val="custom20203888_24"/>
  <p:tag name="KSO_WM_SLIDE_INDEX" val="24"/>
  <p:tag name="KSO_WM_SLIDE_ITEM_CNT" val="0"/>
  <p:tag name="KSO_WM_SLIDE_LAYOUT" val="a_f"/>
  <p:tag name="KSO_WM_SLIDE_LAYOUT_CNT" val="1_1"/>
  <p:tag name="KSO_WM_SLIDE_POSITION" val="100*98"/>
  <p:tag name="KSO_WM_SLIDE_SIZE" val="758*343"/>
  <p:tag name="KSO_WM_SLIDE_SUBTYPE" val="pureTxt"/>
  <p:tag name="KSO_WM_SLIDE_TYPE" val="text"/>
  <p:tag name="KSO_WM_TAG_VERSION" val="1.0"/>
  <p:tag name="KSO_WM_TEMPLATE_CATEGORY" val="custom"/>
  <p:tag name="KSO_WM_TEMPLATE_COLOR_TYPE" val="0"/>
  <p:tag name="KSO_WM_TEMPLATE_INDEX" val="20203888"/>
  <p:tag name="KSO_WM_TEMPLATE_MASTER_TYPE" val="1"/>
  <p:tag name="KSO_WM_TEMPLATE_SUBCATEGORY" val="0"/>
</p:tagLst>
</file>

<file path=ppt/tags/tag598.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30*a*1"/>
  <p:tag name="KSO_WM_UNIT_INDEX" val="1"/>
  <p:tag name="KSO_WM_UNIT_ISCONTENTSTITLE" val="0"/>
  <p:tag name="KSO_WM_UNIT_ISNUMDGMTITLE" val="0"/>
  <p:tag name="KSO_WM_UNIT_LAYERLEVEL" val="1"/>
  <p:tag name="KSO_WM_UNIT_NOCLEAR" val="1"/>
  <p:tag name="KSO_WM_UNIT_PRESET_TEXT" val="感谢观看"/>
  <p:tag name="KSO_WM_UNIT_TYPE" val="a"/>
</p:tagLst>
</file>

<file path=ppt/tags/tag599.xml><?xml version="1.0" encoding="utf-8"?>
<p:tagLst xmlns:p="http://schemas.openxmlformats.org/presentationml/2006/main">
  <p:tag name="KSO_WM_BEAUTIFY_FLAG" val="#wm#"/>
  <p:tag name="KSO_WM_TAG_VERSION" val="1.0"/>
  <p:tag name="KSO_WM_TEMPLATE_CATEGORY" val="custom"/>
  <p:tag name="KSO_WM_TEMPLATE_INDEX" val="20203888"/>
  <p:tag name="KSO_WM_UNIT_COMPATIBLE" val="0"/>
  <p:tag name="KSO_WM_UNIT_DIAGRAM_ISNUMVISUAL" val="0"/>
  <p:tag name="KSO_WM_UNIT_DIAGRAM_ISREFERUNIT" val="0"/>
  <p:tag name="KSO_WM_UNIT_HIGHLIGHT" val="0"/>
  <p:tag name="KSO_WM_UNIT_ID" val="custom20203888_30*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12"/>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 name="PA" val="v5.2.8"/>
</p:tagLst>
</file>

<file path=ppt/tags/tag600.xml><?xml version="1.0" encoding="utf-8"?>
<p:tagLst xmlns:p="http://schemas.openxmlformats.org/presentationml/2006/main">
  <p:tag name="KSO_WM_BEAUTIFY_FLAG" val="#wm#"/>
  <p:tag name="KSO_WM_SLIDE_ID" val="custom20203888_30"/>
  <p:tag name="KSO_WM_SLIDE_INDEX" val="30"/>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3888"/>
  <p:tag name="KSO_WM_TEMPLATE_MASTER_TYPE" val="1"/>
  <p:tag name="KSO_WM_TEMPLATE_SUBCATEGORY" val="0"/>
</p:tagLst>
</file>

<file path=ppt/tags/tag601.xml><?xml version="1.0" encoding="utf-8"?>
<p:tagLst xmlns:p="http://schemas.openxmlformats.org/presentationml/2006/main">
  <p:tag name="AS_OS" val="Unix 3.10 unknown"/>
  <p:tag name="AS_RELEASE_DATE" val="2020.11.30"/>
  <p:tag name="AS_TITLE" val="Aspose.Slides for Java"/>
  <p:tag name="AS_VERSION" val="20.1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2"/>
  <p:tag name="KSO_WM_UNIT_INDEX" val="12"/>
  <p:tag name="KSO_WM_UNIT_LAYERLEVEL" val="1"/>
  <p:tag name="KSO_WM_UNIT_TYPE" val="i"/>
  <p:tag name="PA" val="v5.2.8"/>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3"/>
  <p:tag name="KSO_WM_UNIT_INDEX" val="13"/>
  <p:tag name="KSO_WM_UNIT_LAYERLEVEL" val="1"/>
  <p:tag name="KSO_WM_UNIT_TYPE" val="i"/>
  <p:tag name="PA" val="v5.2.8"/>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4"/>
  <p:tag name="KSO_WM_UNIT_INDEX" val="14"/>
  <p:tag name="KSO_WM_UNIT_LAYERLEVEL" val="1"/>
  <p:tag name="KSO_WM_UNIT_TYPE" val="i"/>
  <p:tag name="PA" val="v5.2.8"/>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5"/>
  <p:tag name="KSO_WM_UNIT_INDEX" val="15"/>
  <p:tag name="KSO_WM_UNIT_LAYERLEVEL" val="1"/>
  <p:tag name="KSO_WM_UNIT_TYPE" val="i"/>
  <p:tag name="PA" val="v5.2.8"/>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6"/>
  <p:tag name="KSO_WM_UNIT_INDEX" val="16"/>
  <p:tag name="KSO_WM_UNIT_LAYERLEVEL" val="1"/>
  <p:tag name="KSO_WM_UNIT_TYPE" val="i"/>
  <p:tag name="PA" val="v5.2.8"/>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7"/>
  <p:tag name="KSO_WM_UNIT_INDEX" val="17"/>
  <p:tag name="KSO_WM_UNIT_LAYERLEVEL" val="1"/>
  <p:tag name="KSO_WM_UNIT_TYPE" val="i"/>
  <p:tag name="PA" val="v5.2.8"/>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8"/>
  <p:tag name="KSO_WM_UNIT_INDEX" val="18"/>
  <p:tag name="KSO_WM_UNIT_LAYERLEVEL" val="1"/>
  <p:tag name="KSO_WM_UNIT_TYPE" val="i"/>
  <p:tag name="PA" val="v5.2.8"/>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i*19"/>
  <p:tag name="KSO_WM_UNIT_INDEX" val="19"/>
  <p:tag name="KSO_WM_UNIT_LAYERLEVEL" val="1"/>
  <p:tag name="KSO_WM_UNIT_TYPE" val="i"/>
  <p:tag name="PA" val="v5.2.8"/>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20"/>
  <p:tag name="KSO_WM_UNIT_INDEX" val="20"/>
  <p:tag name="KSO_WM_UNIT_LAYERLEVEL" val="1"/>
  <p:tag name="KSO_WM_UNIT_TYPE" val="i"/>
</p:tagLst>
</file>

<file path=ppt/tags/tag7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4.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i*4"/>
  <p:tag name="KSO_WM_UNIT_INDEX" val="4"/>
  <p:tag name="KSO_WM_UNIT_LAYERLEVEL" val="1"/>
  <p:tag name="KSO_WM_UNIT_TYPE" val="i"/>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2"/>
  <p:tag name="KSO_WM_UNIT_INDEX" val="22"/>
  <p:tag name="KSO_WM_UNIT_LAYERLEVEL" val="1"/>
  <p:tag name="KSO_WM_UNIT_TYPE" val="i"/>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4"/>
  <p:tag name="KSO_WM_UNIT_INDEX" val="4"/>
  <p:tag name="KSO_WM_UNIT_LAYERLEVEL" val="1"/>
  <p:tag name="KSO_WM_UNIT_TYPE" val="i"/>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5"/>
  <p:tag name="KSO_WM_UNIT_INDEX" val="5"/>
  <p:tag name="KSO_WM_UNIT_LAYERLEVEL" val="1"/>
  <p:tag name="KSO_WM_UNIT_TYPE" val="i"/>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自定义 27">
      <a:dk1>
        <a:srgbClr val="000000"/>
      </a:dk1>
      <a:lt1>
        <a:srgbClr val="FFFFFF"/>
      </a:lt1>
      <a:dk2>
        <a:srgbClr val="DDE4FF"/>
      </a:dk2>
      <a:lt2>
        <a:srgbClr val="FFFFFF"/>
      </a:lt2>
      <a:accent1>
        <a:srgbClr val="4E79DA"/>
      </a:accent1>
      <a:accent2>
        <a:srgbClr val="6D78C2"/>
      </a:accent2>
      <a:accent3>
        <a:srgbClr val="8D77AA"/>
      </a:accent3>
      <a:accent4>
        <a:srgbClr val="AC7693"/>
      </a:accent4>
      <a:accent5>
        <a:srgbClr val="CC757B"/>
      </a:accent5>
      <a:accent6>
        <a:srgbClr val="EB7463"/>
      </a:accent6>
      <a:hlink>
        <a:srgbClr val="0563C1"/>
      </a:hlink>
      <a:folHlink>
        <a:srgbClr val="954E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Office 主题​​">
  <a:themeElements>
    <a:clrScheme name="自定义 27">
      <a:dk1>
        <a:srgbClr val="000000"/>
      </a:dk1>
      <a:lt1>
        <a:srgbClr val="FFFFFF"/>
      </a:lt1>
      <a:dk2>
        <a:srgbClr val="DDE4FF"/>
      </a:dk2>
      <a:lt2>
        <a:srgbClr val="FFFFFF"/>
      </a:lt2>
      <a:accent1>
        <a:srgbClr val="4E79DA"/>
      </a:accent1>
      <a:accent2>
        <a:srgbClr val="6D78C2"/>
      </a:accent2>
      <a:accent3>
        <a:srgbClr val="8D77AA"/>
      </a:accent3>
      <a:accent4>
        <a:srgbClr val="AC7693"/>
      </a:accent4>
      <a:accent5>
        <a:srgbClr val="CC757B"/>
      </a:accent5>
      <a:accent6>
        <a:srgbClr val="EB7463"/>
      </a:accent6>
      <a:hlink>
        <a:srgbClr val="0563C1"/>
      </a:hlink>
      <a:folHlink>
        <a:srgbClr val="954E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主题​​">
  <a:themeElements>
    <a:clrScheme name="自定义 27">
      <a:dk1>
        <a:srgbClr val="000000"/>
      </a:dk1>
      <a:lt1>
        <a:srgbClr val="FFFFFF"/>
      </a:lt1>
      <a:dk2>
        <a:srgbClr val="DDE4FF"/>
      </a:dk2>
      <a:lt2>
        <a:srgbClr val="FFFFFF"/>
      </a:lt2>
      <a:accent1>
        <a:srgbClr val="4E79DA"/>
      </a:accent1>
      <a:accent2>
        <a:srgbClr val="6D78C2"/>
      </a:accent2>
      <a:accent3>
        <a:srgbClr val="8D77AA"/>
      </a:accent3>
      <a:accent4>
        <a:srgbClr val="AC7693"/>
      </a:accent4>
      <a:accent5>
        <a:srgbClr val="CC757B"/>
      </a:accent5>
      <a:accent6>
        <a:srgbClr val="EB7463"/>
      </a:accent6>
      <a:hlink>
        <a:srgbClr val="0563C1"/>
      </a:hlink>
      <a:folHlink>
        <a:srgbClr val="954E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10600030101010101" charset="-122"/>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10600030101010101" charset="-122"/>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134</Paragraphs>
  <Slides>29</Slides>
  <Notes>21</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29</vt:i4>
      </vt:variant>
    </vt:vector>
  </HeadingPairs>
  <TitlesOfParts>
    <vt:vector baseType="lpstr" size="48">
      <vt:lpstr>Arial</vt:lpstr>
      <vt:lpstr>Calibri</vt:lpstr>
      <vt:lpstr>幼圆</vt:lpstr>
      <vt:lpstr>等线</vt:lpstr>
      <vt:lpstr>汉仪乐喵体W</vt:lpstr>
      <vt:lpstr>微软雅黑</vt:lpstr>
      <vt:lpstr>等线 Light</vt:lpstr>
      <vt:lpstr>Arial Black</vt:lpstr>
      <vt:lpstr>Calibri Light</vt:lpstr>
      <vt:lpstr>Times New Roman</vt:lpstr>
      <vt:lpstr>隶书</vt:lpstr>
      <vt:lpstr>汉仪夏日体W</vt:lpstr>
      <vt:lpstr>宋体</vt:lpstr>
      <vt:lpstr>华文楷体</vt:lpstr>
      <vt:lpstr>楷体</vt:lpstr>
      <vt:lpstr>黑体</vt:lpstr>
      <vt:lpstr>方正粗黑宋简体</vt:lpstr>
      <vt:lpstr>方正风雅宋简体</vt:lpstr>
      <vt:lpstr>Office 主题</vt:lpstr>
      <vt:lpstr>  文学类文本  小说阅读</vt:lpstr>
      <vt:lpstr>PowerPoint Presentation</vt:lpstr>
      <vt:lpstr>PowerPoint Presentation</vt:lpstr>
      <vt:lpstr>PowerPoint Presentation</vt:lpstr>
      <vt:lpstr>环境特点的概括</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感谢观看</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2022-01-04T15:09:00.509</cp:lastPrinted>
  <dcterms:created xsi:type="dcterms:W3CDTF">2022-01-04T15:09:00Z</dcterms:created>
  <dcterms:modified xsi:type="dcterms:W3CDTF">2022-01-04T07:09:03Z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