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80" r:id="rId4"/>
  </p:sldMasterIdLst>
  <p:notesMasterIdLst>
    <p:notesMasterId r:id="rId9"/>
  </p:notesMasterIdLst>
  <p:sldIdLst>
    <p:sldId id="299" r:id="rId5"/>
    <p:sldId id="901" r:id="rId6"/>
    <p:sldId id="903" r:id="rId7"/>
    <p:sldId id="905" r:id="rId8"/>
    <p:sldId id="906" r:id="rId10"/>
    <p:sldId id="907" r:id="rId11"/>
    <p:sldId id="908" r:id="rId12"/>
    <p:sldId id="909" r:id="rId13"/>
    <p:sldId id="911" r:id="rId14"/>
    <p:sldId id="912" r:id="rId15"/>
    <p:sldId id="91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03ED"/>
    <a:srgbClr val="FFFFFF"/>
    <a:srgbClr val="D2EBD6"/>
    <a:srgbClr val="CDFF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p:restoredTop sz="94674"/>
  </p:normalViewPr>
  <p:slideViewPr>
    <p:cSldViewPr snapToGrid="0" snapToObjects="1">
      <p:cViewPr varScale="1">
        <p:scale>
          <a:sx n="107" d="100"/>
          <a:sy n="107" d="100"/>
        </p:scale>
        <p:origin x="200" y="528"/>
      </p:cViewPr>
      <p:guideLst>
        <p:guide orient="horz" pos="201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5.xml"/><Relationship Id="rId7" Type="http://schemas.openxmlformats.org/officeDocument/2006/relationships/image" Target="../media/image9.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8.png"/><Relationship Id="rId2" Type="http://schemas.openxmlformats.org/officeDocument/2006/relationships/tags" Target="../tags/tag1.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11.png"/><Relationship Id="rId10"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12.png"/><Relationship Id="rId2" Type="http://schemas.openxmlformats.org/officeDocument/2006/relationships/tags" Target="../tags/tag1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22.xml"/><Relationship Id="rId7" Type="http://schemas.openxmlformats.org/officeDocument/2006/relationships/image" Target="../media/image14.png"/><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media/image13.png"/><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image" Target="../media/image12.png"/><Relationship Id="rId2" Type="http://schemas.openxmlformats.org/officeDocument/2006/relationships/tags" Target="../tags/tag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image" Target="../media/image12.png"/><Relationship Id="rId2" Type="http://schemas.openxmlformats.org/officeDocument/2006/relationships/tags" Target="../tags/tag35.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image" Target="../media/image16.png"/><Relationship Id="rId5" Type="http://schemas.openxmlformats.org/officeDocument/2006/relationships/tags" Target="../tags/tag46.xml"/><Relationship Id="rId4" Type="http://schemas.openxmlformats.org/officeDocument/2006/relationships/image" Target="../media/image14.png"/><Relationship Id="rId3" Type="http://schemas.openxmlformats.org/officeDocument/2006/relationships/tags" Target="../tags/tag45.xml"/><Relationship Id="rId2" Type="http://schemas.openxmlformats.org/officeDocument/2006/relationships/tags" Target="../tags/tag44.xml"/><Relationship Id="rId10" Type="http://schemas.openxmlformats.org/officeDocument/2006/relationships/tags" Target="../tags/tag5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12.png"/><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2.png"/><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image" Target="../media/image12.png"/><Relationship Id="rId2" Type="http://schemas.openxmlformats.org/officeDocument/2006/relationships/tags" Target="../tags/tag6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image" Target="../media/image11.png"/><Relationship Id="rId4" Type="http://schemas.openxmlformats.org/officeDocument/2006/relationships/tags" Target="../tags/tag73.xml"/><Relationship Id="rId3" Type="http://schemas.openxmlformats.org/officeDocument/2006/relationships/image" Target="../media/image9.png"/><Relationship Id="rId2" Type="http://schemas.openxmlformats.org/officeDocument/2006/relationships/tags" Target="../tags/tag72.xml"/><Relationship Id="rId17" Type="http://schemas.openxmlformats.org/officeDocument/2006/relationships/image" Target="../media/image18.png"/><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image" Target="../media/image8.png"/><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image" Target="../media/image1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image" Target="../media/image12.png"/><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image" Target="../media/image19.png"/><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image" Target="../media/image20.png"/><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microsoft.com/office/2007/relationships/hdphoto" Target="../media/image22.wdp"/><Relationship Id="rId4" Type="http://schemas.openxmlformats.org/officeDocument/2006/relationships/image" Target="../media/image21.png"/><Relationship Id="rId3" Type="http://schemas.openxmlformats.org/officeDocument/2006/relationships/tags" Target="../tags/tag104.xml"/><Relationship Id="rId2" Type="http://schemas.openxmlformats.org/officeDocument/2006/relationships/tags" Target="../tags/tag103.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12.png"/><Relationship Id="rId2" Type="http://schemas.openxmlformats.org/officeDocument/2006/relationships/tags" Target="../tags/tag111.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image" Target="../media/image23.png"/><Relationship Id="rId2" Type="http://schemas.openxmlformats.org/officeDocument/2006/relationships/tags" Target="../tags/tag11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image" Target="../media/image24.png"/><Relationship Id="rId6" Type="http://schemas.openxmlformats.org/officeDocument/2006/relationships/tags" Target="../tags/tag132.xml"/><Relationship Id="rId5" Type="http://schemas.openxmlformats.org/officeDocument/2006/relationships/image" Target="../media/image15.png"/><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0" Type="http://schemas.openxmlformats.org/officeDocument/2006/relationships/tags" Target="../tags/tag177.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custDataLst>
              <p:tags r:id="rId2"/>
            </p:custDataLst>
          </p:nvPr>
        </p:nvPicPr>
        <p:blipFill>
          <a:blip r:embed="rId3" cstate="email"/>
          <a:stretch>
            <a:fillRect/>
          </a:stretch>
        </p:blipFill>
        <p:spPr>
          <a:xfrm>
            <a:off x="1656967" y="5703556"/>
            <a:ext cx="258313" cy="262855"/>
          </a:xfrm>
          <a:prstGeom prst="rect">
            <a:avLst/>
          </a:prstGeom>
        </p:spPr>
      </p:pic>
      <p:sp>
        <p:nvSpPr>
          <p:cNvPr id="14" name="文本框 13"/>
          <p:cNvSpPr txBox="1"/>
          <p:nvPr userDrawn="1">
            <p:custDataLst>
              <p:tags r:id="rId4"/>
            </p:custDataLst>
          </p:nvPr>
        </p:nvSpPr>
        <p:spPr>
          <a:xfrm>
            <a:off x="1593781" y="5711129"/>
            <a:ext cx="369332" cy="332358"/>
          </a:xfrm>
          <a:prstGeom prst="rect">
            <a:avLst/>
          </a:prstGeom>
          <a:noFill/>
        </p:spPr>
        <p:txBody>
          <a:bodyPr vert="eaVert" wrap="square" rtlCol="0">
            <a:normAutofit/>
          </a:bodyPr>
          <a:lstStyle/>
          <a:p>
            <a:r>
              <a:rPr lang="zh-CN" altLang="en-US" sz="1200" dirty="0">
                <a:solidFill>
                  <a:schemeClr val="bg1"/>
                </a:solidFill>
                <a:latin typeface="微软雅黑" panose="020B0503020204020204" charset="-122"/>
                <a:ea typeface="微软雅黑" panose="020B0503020204020204" charset="-122"/>
              </a:rPr>
              <a:t>印</a:t>
            </a:r>
            <a:endParaRPr lang="zh-CN" altLang="en-US" sz="1200" dirty="0">
              <a:solidFill>
                <a:schemeClr val="bg1"/>
              </a:solidFill>
              <a:latin typeface="微软雅黑" panose="020B0503020204020204" charset="-122"/>
              <a:ea typeface="微软雅黑" panose="020B0503020204020204" charset="-122"/>
            </a:endParaRPr>
          </a:p>
        </p:txBody>
      </p:sp>
      <p:grpSp>
        <p:nvGrpSpPr>
          <p:cNvPr id="7" name="组合 6"/>
          <p:cNvGrpSpPr/>
          <p:nvPr userDrawn="1">
            <p:custDataLst>
              <p:tags r:id="rId5"/>
            </p:custDataLst>
          </p:nvPr>
        </p:nvGrpSpPr>
        <p:grpSpPr>
          <a:xfrm>
            <a:off x="2282234" y="0"/>
            <a:ext cx="9909765" cy="6077071"/>
            <a:chOff x="2282234" y="0"/>
            <a:chExt cx="9909765" cy="6077071"/>
          </a:xfrm>
        </p:grpSpPr>
        <p:pic>
          <p:nvPicPr>
            <p:cNvPr id="8" name="图片 7"/>
            <p:cNvPicPr>
              <a:picLocks noChangeAspect="1"/>
            </p:cNvPicPr>
            <p:nvPr>
              <p:custDataLst>
                <p:tags r:id="rId6"/>
              </p:custDataLst>
            </p:nvPr>
          </p:nvPicPr>
          <p:blipFill>
            <a:blip r:embed="rId7" cstate="email"/>
            <a:stretch>
              <a:fillRect/>
            </a:stretch>
          </p:blipFill>
          <p:spPr>
            <a:xfrm>
              <a:off x="3115610" y="0"/>
              <a:ext cx="9076389" cy="4921529"/>
            </a:xfrm>
            <a:prstGeom prst="rect">
              <a:avLst/>
            </a:prstGeom>
          </p:spPr>
        </p:pic>
        <p:pic>
          <p:nvPicPr>
            <p:cNvPr id="9" name="图片 8"/>
            <p:cNvPicPr>
              <a:picLocks noChangeAspect="1"/>
            </p:cNvPicPr>
            <p:nvPr>
              <p:custDataLst>
                <p:tags r:id="rId8"/>
              </p:custDataLst>
            </p:nvPr>
          </p:nvPicPr>
          <p:blipFill rotWithShape="1">
            <a:blip r:embed="rId9" cstate="email"/>
            <a:srcRect/>
            <a:stretch>
              <a:fillRect/>
            </a:stretch>
          </p:blipFill>
          <p:spPr>
            <a:xfrm>
              <a:off x="2282234" y="3348832"/>
              <a:ext cx="1349047" cy="2728239"/>
            </a:xfrm>
            <a:prstGeom prst="rect">
              <a:avLst/>
            </a:prstGeom>
          </p:spPr>
        </p:pic>
        <p:pic>
          <p:nvPicPr>
            <p:cNvPr id="10" name="图片 9"/>
            <p:cNvPicPr>
              <a:picLocks noChangeAspect="1"/>
            </p:cNvPicPr>
            <p:nvPr>
              <p:custDataLst>
                <p:tags r:id="rId10"/>
              </p:custDataLst>
            </p:nvPr>
          </p:nvPicPr>
          <p:blipFill>
            <a:blip r:embed="rId11" cstate="email"/>
            <a:stretch>
              <a:fillRect/>
            </a:stretch>
          </p:blipFill>
          <p:spPr>
            <a:xfrm>
              <a:off x="3326367" y="4749653"/>
              <a:ext cx="992423" cy="512619"/>
            </a:xfrm>
            <a:prstGeom prst="rect">
              <a:avLst/>
            </a:prstGeom>
          </p:spPr>
        </p:pic>
      </p:grpSp>
      <p:sp>
        <p:nvSpPr>
          <p:cNvPr id="3" name="副标题 2"/>
          <p:cNvSpPr>
            <a:spLocks noGrp="1"/>
          </p:cNvSpPr>
          <p:nvPr>
            <p:ph type="subTitle" idx="1" hasCustomPrompt="1"/>
            <p:custDataLst>
              <p:tags r:id="rId12"/>
            </p:custDataLst>
          </p:nvPr>
        </p:nvSpPr>
        <p:spPr>
          <a:xfrm>
            <a:off x="353872" y="1536700"/>
            <a:ext cx="920788" cy="3971701"/>
          </a:xfrm>
        </p:spPr>
        <p:txBody>
          <a:bodyPr vert="eaVert" lIns="90000" tIns="46800" rIns="90000" bIns="46800">
            <a:normAutofit/>
          </a:bodyPr>
          <a:lstStyle>
            <a:lvl1pPr marL="0" indent="0" algn="ctr" eaLnBrk="1" fontAlgn="auto" latinLnBrk="0" hangingPunct="1">
              <a:lnSpc>
                <a:spcPct val="100000"/>
              </a:lnSpc>
              <a:buNone/>
              <a:defRPr sz="2000" u="none" strike="noStrike" kern="1200" cap="none" spc="200" normalizeH="0" baseline="0">
                <a:solidFill>
                  <a:schemeClr val="tx1">
                    <a:lumMod val="85000"/>
                    <a:lumOff val="15000"/>
                  </a:schemeClr>
                </a:solidFill>
                <a:uFillTx/>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3"/>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4"/>
            </p:custDataLst>
          </p:nvPr>
        </p:nvSpPr>
        <p:spPr/>
        <p:txBody>
          <a:bodyPr/>
          <a:lstStyle/>
          <a:p>
            <a:endParaRPr lang="zh-CN" altLang="en-US" dirty="0"/>
          </a:p>
        </p:txBody>
      </p:sp>
      <p:sp>
        <p:nvSpPr>
          <p:cNvPr id="18" name="灯片编号占位符 17"/>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6"/>
            </p:custDataLst>
          </p:nvPr>
        </p:nvSpPr>
        <p:spPr>
          <a:xfrm>
            <a:off x="1336332" y="1536700"/>
            <a:ext cx="920788" cy="3971701"/>
          </a:xfrm>
        </p:spPr>
        <p:txBody>
          <a:bodyPr vert="eaVert" lIns="90000" tIns="46800" rIns="90000" bIns="46800" anchor="b" anchorCtr="0">
            <a:normAutofit/>
          </a:bodyPr>
          <a:lstStyle>
            <a:lvl1pPr algn="ctr">
              <a:defRPr sz="4000" spc="600" baseline="0">
                <a:solidFill>
                  <a:schemeClr val="tx1">
                    <a:lumMod val="85000"/>
                    <a:lumOff val="15000"/>
                  </a:schemeClr>
                </a:solidFill>
                <a:ea typeface="汉仪尚巍手书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cxnSp>
        <p:nvCxnSpPr>
          <p:cNvPr id="8" name="直接连接符 7"/>
          <p:cNvCxnSpPr/>
          <p:nvPr>
            <p:custDataLst>
              <p:tags r:id="rId2"/>
            </p:custDataLst>
          </p:nvPr>
        </p:nvCxnSpPr>
        <p:spPr>
          <a:xfrm>
            <a:off x="8370825" y="956508"/>
            <a:ext cx="0" cy="4248000"/>
          </a:xfrm>
          <a:prstGeom prst="line">
            <a:avLst/>
          </a:prstGeom>
          <a:ln w="12700"/>
        </p:spPr>
        <p:style>
          <a:lnRef idx="1">
            <a:schemeClr val="dk1"/>
          </a:lnRef>
          <a:fillRef idx="0">
            <a:schemeClr val="dk1"/>
          </a:fillRef>
          <a:effectRef idx="0">
            <a:schemeClr val="dk1"/>
          </a:effectRef>
          <a:fontRef idx="minor">
            <a:schemeClr val="tx1"/>
          </a:fontRef>
        </p:style>
      </p:cxnSp>
      <p:pic>
        <p:nvPicPr>
          <p:cNvPr id="9" name="图片 8"/>
          <p:cNvPicPr>
            <a:picLocks noChangeAspect="1"/>
          </p:cNvPicPr>
          <p:nvPr>
            <p:custDataLst>
              <p:tags r:id="rId3"/>
            </p:custDataLst>
          </p:nvPr>
        </p:nvPicPr>
        <p:blipFill>
          <a:blip r:embed="rId4"/>
          <a:stretch>
            <a:fillRect/>
          </a:stretch>
        </p:blipFill>
        <p:spPr>
          <a:xfrm>
            <a:off x="8385339" y="4464699"/>
            <a:ext cx="938786" cy="859538"/>
          </a:xfrm>
          <a:prstGeom prst="rect">
            <a:avLst/>
          </a:prstGeom>
        </p:spPr>
      </p:pic>
      <p:grpSp>
        <p:nvGrpSpPr>
          <p:cNvPr id="10" name="组合 9"/>
          <p:cNvGrpSpPr/>
          <p:nvPr>
            <p:custDataLst>
              <p:tags r:id="rId5"/>
            </p:custDataLst>
          </p:nvPr>
        </p:nvGrpSpPr>
        <p:grpSpPr>
          <a:xfrm>
            <a:off x="0" y="0"/>
            <a:ext cx="12192000" cy="6858000"/>
            <a:chOff x="0" y="0"/>
            <a:chExt cx="12192000" cy="6858000"/>
          </a:xfrm>
        </p:grpSpPr>
        <p:sp>
          <p:nvSpPr>
            <p:cNvPr id="11" name="矩形 10"/>
            <p:cNvSpPr/>
            <p:nvPr>
              <p:custDataLst>
                <p:tags r:id="rId6"/>
              </p:custDataLst>
            </p:nvPr>
          </p:nvSpPr>
          <p:spPr>
            <a:xfrm>
              <a:off x="0" y="0"/>
              <a:ext cx="12192000" cy="6858000"/>
            </a:xfrm>
            <a:prstGeom prst="rect">
              <a:avLst/>
            </a:prstGeom>
            <a:blipFill dpi="0" rotWithShape="1">
              <a:blip r:embed="rId7" cstate="email">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4635"/>
                </a:solidFill>
              </a:endParaRPr>
            </a:p>
          </p:txBody>
        </p:sp>
        <p:pic>
          <p:nvPicPr>
            <p:cNvPr id="12" name="图片 11"/>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0" y="3107856"/>
              <a:ext cx="5917338" cy="3750144"/>
            </a:xfrm>
            <a:prstGeom prst="rect">
              <a:avLst/>
            </a:prstGeom>
          </p:spPr>
        </p:pic>
      </p:grpSp>
      <p:sp>
        <p:nvSpPr>
          <p:cNvPr id="2" name="标题 1"/>
          <p:cNvSpPr>
            <a:spLocks noGrp="1"/>
          </p:cNvSpPr>
          <p:nvPr userDrawn="1">
            <p:ph type="title" hasCustomPrompt="1"/>
            <p:custDataLst>
              <p:tags r:id="rId10"/>
            </p:custDataLst>
          </p:nvPr>
        </p:nvSpPr>
        <p:spPr>
          <a:xfrm>
            <a:off x="8427688" y="991508"/>
            <a:ext cx="823865" cy="3960000"/>
          </a:xfrm>
        </p:spPr>
        <p:txBody>
          <a:bodyPr vert="eaVert" lIns="90000" tIns="46800" rIns="90000" bIns="46800" anchor="b" anchorCtr="0">
            <a:normAutofit/>
          </a:bodyPr>
          <a:lstStyle>
            <a:lvl1pPr>
              <a:defRPr sz="32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userDrawn="1">
            <p:ph type="body" idx="1" hasCustomPrompt="1"/>
            <p:custDataLst>
              <p:tags r:id="rId11"/>
            </p:custDataLst>
          </p:nvPr>
        </p:nvSpPr>
        <p:spPr>
          <a:xfrm>
            <a:off x="6691086" y="991508"/>
            <a:ext cx="1624825" cy="3960000"/>
          </a:xfrm>
        </p:spPr>
        <p:txBody>
          <a:bodyPr vert="eaVert" lIns="90000" tIns="46800" rIns="90000" bIns="46800">
            <a:normAutofit/>
          </a:bodyPr>
          <a:lstStyle>
            <a:lvl1pPr marL="0" indent="0" eaLnBrk="1" fontAlgn="auto" latinLnBrk="0" hangingPunct="1">
              <a:buNone/>
              <a:defRPr kumimoji="0" lang="zh-CN" altLang="en-US" sz="2400" b="0" i="0" u="none" strike="noStrike" kern="1200" cap="none" spc="5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userDrawn="1">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13"/>
            </p:custDataLst>
          </p:nvPr>
        </p:nvSpPr>
        <p:spPr/>
        <p:txBody>
          <a:bodyPr/>
          <a:lstStyle/>
          <a:p>
            <a:endParaRPr lang="zh-CN" altLang="en-US"/>
          </a:p>
        </p:txBody>
      </p:sp>
      <p:sp>
        <p:nvSpPr>
          <p:cNvPr id="6" name="灯片编号占位符 5"/>
          <p:cNvSpPr>
            <a:spLocks noGrp="1"/>
          </p:cNvSpPr>
          <p:nvPr userDrawn="1">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90500" y="0"/>
            <a:ext cx="12382500" cy="6858000"/>
            <a:chOff x="-190500" y="0"/>
            <a:chExt cx="12382500" cy="6858000"/>
          </a:xfrm>
        </p:grpSpPr>
        <p:sp>
          <p:nvSpPr>
            <p:cNvPr id="7" name="矩形 6"/>
            <p:cNvSpPr/>
            <p:nvPr>
              <p:custDataLst>
                <p:tags r:id="rId3"/>
              </p:custDataLst>
            </p:nvPr>
          </p:nvSpPr>
          <p:spPr>
            <a:xfrm>
              <a:off x="0" y="0"/>
              <a:ext cx="12192000" cy="6858000"/>
            </a:xfrm>
            <a:prstGeom prst="rect">
              <a:avLst/>
            </a:prstGeom>
            <a:blipFill dpi="0" rotWithShape="1">
              <a:blip r:embed="rId4" cstate="email">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a:stretch>
              <a:fillRect/>
            </a:stretch>
          </p:blipFill>
          <p:spPr>
            <a:xfrm>
              <a:off x="-190500" y="0"/>
              <a:ext cx="12382500" cy="2489067"/>
            </a:xfrm>
            <a:prstGeom prst="rect">
              <a:avLst/>
            </a:prstGeom>
          </p:spPr>
        </p:pic>
      </p:grpSp>
      <p:sp>
        <p:nvSpPr>
          <p:cNvPr id="2" name="标题 1"/>
          <p:cNvSpPr>
            <a:spLocks noGrp="1"/>
          </p:cNvSpPr>
          <p:nvPr>
            <p:ph type="title"/>
            <p:custDataLst>
              <p:tags r:id="rId7"/>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3" name="日期占位符 2"/>
          <p:cNvSpPr>
            <a:spLocks noGrp="1"/>
          </p:cNvSpPr>
          <p:nvPr>
            <p:ph type="dt" sz="half" idx="10"/>
            <p:custDataLst>
              <p:tags r:id="rId4"/>
            </p:custDataLst>
          </p:nvPr>
        </p:nvSpPr>
        <p:spPr/>
        <p:txBody>
          <a:bodyPr/>
          <a:lstStyle>
            <a:lvl1pPr>
              <a:defRPr baseline="0"/>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cstate="email"/>
          <a:stretch>
            <a:fillRect/>
          </a:stretch>
        </p:blipFill>
        <p:spPr>
          <a:xfrm>
            <a:off x="3115610" y="0"/>
            <a:ext cx="9076389" cy="4921529"/>
          </a:xfrm>
          <a:prstGeom prst="rect">
            <a:avLst/>
          </a:prstGeom>
        </p:spPr>
      </p:pic>
      <p:pic>
        <p:nvPicPr>
          <p:cNvPr id="9" name="图片 8"/>
          <p:cNvPicPr>
            <a:picLocks noChangeAspect="1"/>
          </p:cNvPicPr>
          <p:nvPr>
            <p:custDataLst>
              <p:tags r:id="rId4"/>
            </p:custDataLst>
          </p:nvPr>
        </p:nvPicPr>
        <p:blipFill>
          <a:blip r:embed="rId5" cstate="email"/>
          <a:stretch>
            <a:fillRect/>
          </a:stretch>
        </p:blipFill>
        <p:spPr>
          <a:xfrm>
            <a:off x="3047993" y="5039937"/>
            <a:ext cx="992423" cy="512619"/>
          </a:xfrm>
          <a:prstGeom prst="rect">
            <a:avLst/>
          </a:prstGeom>
        </p:spPr>
      </p:pic>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fld>
            <a:endParaRPr lang="zh-CN" altLang="en-US"/>
          </a:p>
        </p:txBody>
      </p:sp>
      <p:pic>
        <p:nvPicPr>
          <p:cNvPr id="11" name="图片 10"/>
          <p:cNvPicPr>
            <a:picLocks noChangeAspect="1"/>
          </p:cNvPicPr>
          <p:nvPr userDrawn="1">
            <p:custDataLst>
              <p:tags r:id="rId9"/>
            </p:custDataLst>
          </p:nvPr>
        </p:nvPicPr>
        <p:blipFill>
          <a:blip r:embed="rId10" cstate="email"/>
          <a:stretch>
            <a:fillRect/>
          </a:stretch>
        </p:blipFill>
        <p:spPr>
          <a:xfrm>
            <a:off x="1074058" y="3738445"/>
            <a:ext cx="574257" cy="2371618"/>
          </a:xfrm>
          <a:prstGeom prst="rect">
            <a:avLst/>
          </a:prstGeom>
        </p:spPr>
      </p:pic>
      <p:grpSp>
        <p:nvGrpSpPr>
          <p:cNvPr id="14" name="组合 13"/>
          <p:cNvGrpSpPr/>
          <p:nvPr userDrawn="1">
            <p:custDataLst>
              <p:tags r:id="rId11"/>
            </p:custDataLst>
          </p:nvPr>
        </p:nvGrpSpPr>
        <p:grpSpPr>
          <a:xfrm>
            <a:off x="1616068" y="5461255"/>
            <a:ext cx="369332" cy="336301"/>
            <a:chOff x="1717666" y="4888559"/>
            <a:chExt cx="369332" cy="336301"/>
          </a:xfrm>
        </p:grpSpPr>
        <p:pic>
          <p:nvPicPr>
            <p:cNvPr id="12" name="图片 11"/>
            <p:cNvPicPr>
              <a:picLocks noChangeAspect="1"/>
            </p:cNvPicPr>
            <p:nvPr userDrawn="1">
              <p:custDataLst>
                <p:tags r:id="rId12"/>
              </p:custDataLst>
            </p:nvPr>
          </p:nvPicPr>
          <p:blipFill>
            <a:blip r:embed="rId13" cstate="email"/>
            <a:stretch>
              <a:fillRect/>
            </a:stretch>
          </p:blipFill>
          <p:spPr>
            <a:xfrm>
              <a:off x="1786115" y="4888559"/>
              <a:ext cx="258313" cy="262855"/>
            </a:xfrm>
            <a:prstGeom prst="rect">
              <a:avLst/>
            </a:prstGeom>
          </p:spPr>
        </p:pic>
        <p:sp>
          <p:nvSpPr>
            <p:cNvPr id="13" name="文本框 12"/>
            <p:cNvSpPr txBox="1"/>
            <p:nvPr userDrawn="1">
              <p:custDataLst>
                <p:tags r:id="rId14"/>
              </p:custDataLst>
            </p:nvPr>
          </p:nvSpPr>
          <p:spPr>
            <a:xfrm>
              <a:off x="1717666" y="4892502"/>
              <a:ext cx="369332" cy="332358"/>
            </a:xfrm>
            <a:prstGeom prst="rect">
              <a:avLst/>
            </a:prstGeom>
            <a:noFill/>
          </p:spPr>
          <p:txBody>
            <a:bodyPr vert="eaVert" wrap="square" rtlCol="0">
              <a:spAutoFit/>
            </a:bodyPr>
            <a:lstStyle/>
            <a:p>
              <a:r>
                <a:rPr lang="zh-CN" altLang="en-US" sz="1200" dirty="0">
                  <a:solidFill>
                    <a:schemeClr val="bg1"/>
                  </a:solidFill>
                  <a:latin typeface="微软雅黑" panose="020B0503020204020204" charset="-122"/>
                  <a:ea typeface="微软雅黑" panose="020B0503020204020204" charset="-122"/>
                </a:rPr>
                <a:t>印</a:t>
              </a:r>
              <a:endParaRPr lang="zh-CN" altLang="en-US" sz="1200" dirty="0">
                <a:solidFill>
                  <a:schemeClr val="bg1"/>
                </a:solidFill>
                <a:latin typeface="微软雅黑" panose="020B0503020204020204" charset="-122"/>
                <a:ea typeface="微软雅黑" panose="020B0503020204020204" charset="-122"/>
              </a:endParaRPr>
            </a:p>
          </p:txBody>
        </p:sp>
      </p:grpSp>
      <p:sp>
        <p:nvSpPr>
          <p:cNvPr id="2" name="标题 1"/>
          <p:cNvSpPr>
            <a:spLocks noGrp="1"/>
          </p:cNvSpPr>
          <p:nvPr userDrawn="1">
            <p:ph type="title" hasCustomPrompt="1"/>
            <p:custDataLst>
              <p:tags r:id="rId15"/>
            </p:custDataLst>
          </p:nvPr>
        </p:nvSpPr>
        <p:spPr>
          <a:xfrm>
            <a:off x="2111879" y="1659315"/>
            <a:ext cx="1240190" cy="4078514"/>
          </a:xfrm>
        </p:spPr>
        <p:txBody>
          <a:bodyPr vert="eaVert" lIns="90000" tIns="46800" rIns="90000" bIns="46800" rtlCol="0" anchor="t" anchorCtr="0">
            <a:normAutofit/>
          </a:bodyPr>
          <a:lstStyle>
            <a:lvl1pPr marL="0" marR="0" algn="ctr" defTabSz="914400" rtl="0" eaLnBrk="1" fontAlgn="auto" latinLnBrk="0" hangingPunct="1">
              <a:lnSpc>
                <a:spcPct val="100000"/>
              </a:lnSpc>
              <a:buNone/>
              <a:defRPr kumimoji="0" lang="zh-CN" altLang="en-US" sz="6500" b="1" i="0" u="none" strike="noStrike" kern="1200" cap="none" spc="600" normalizeH="0" baseline="0" noProof="1" dirty="0">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编辑标题</a:t>
            </a:r>
            <a:endParaRPr dirty="0">
              <a:sym typeface="+mn-ea"/>
            </a:endParaRPr>
          </a:p>
        </p:txBody>
      </p:sp>
      <p:pic>
        <p:nvPicPr>
          <p:cNvPr id="16" name="图片 15"/>
          <p:cNvPicPr>
            <a:picLocks noChangeAspect="1"/>
          </p:cNvPicPr>
          <p:nvPr userDrawn="1">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1597084" y="3694921"/>
            <a:ext cx="446784" cy="1662036"/>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11105402" y="5454650"/>
            <a:ext cx="1086598" cy="1403350"/>
          </a:xfrm>
          <a:prstGeom prst="rect">
            <a:avLst/>
          </a:prstGeom>
        </p:spPr>
      </p:pic>
      <p:sp>
        <p:nvSpPr>
          <p:cNvPr id="2" name="标题 1" hidden="1"/>
          <p:cNvSpPr>
            <a:spLocks noGrp="1"/>
          </p:cNvSpPr>
          <p:nvPr>
            <p:ph type="title"/>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hidden="1"/>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0" name="图片 9"/>
          <p:cNvPicPr>
            <a:picLocks noChangeAspect="1"/>
          </p:cNvPicPr>
          <p:nvPr userDrawn="1">
            <p:custDataLst>
              <p:tags r:id="rId3"/>
            </p:custDataLst>
          </p:nvPr>
        </p:nvPicPr>
        <p:blipFill>
          <a:blip r:embed="rId4"/>
          <a:stretch>
            <a:fillRect/>
          </a:stretch>
        </p:blipFill>
        <p:spPr>
          <a:xfrm>
            <a:off x="10524820" y="4580550"/>
            <a:ext cx="1371206" cy="1973250"/>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2" name="图片 11"/>
          <p:cNvPicPr>
            <a:picLocks noChangeAspect="1"/>
          </p:cNvPicPr>
          <p:nvPr userDrawn="1">
            <p:custDataLst>
              <p:tags r:id="rId3"/>
            </p:custDataLst>
          </p:nvPr>
        </p:nvPicPr>
        <p:blipFill rotWithShape="1">
          <a:blip r:embed="rId4"/>
          <a:srcRect/>
          <a:stretch>
            <a:fillRect/>
          </a:stretch>
        </p:blipFill>
        <p:spPr>
          <a:xfrm>
            <a:off x="194992" y="5114393"/>
            <a:ext cx="2649816" cy="1751862"/>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a:xfrm>
            <a:off x="879742" y="6349833"/>
            <a:ext cx="2700000" cy="316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a:xfrm>
            <a:off x="8610600" y="6349833"/>
            <a:ext cx="2700000" cy="316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pic>
        <p:nvPicPr>
          <p:cNvPr id="12" name="图片 11"/>
          <p:cNvPicPr>
            <a:picLocks noChangeAspect="1"/>
          </p:cNvPicPr>
          <p:nvPr userDrawn="1">
            <p:custDataLst>
              <p:tags r:id="rId3"/>
            </p:custDataLst>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flipH="1">
            <a:off x="-211016" y="-109864"/>
            <a:ext cx="3075276" cy="1922048"/>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2"/>
            </p:custDataLst>
          </p:nvPr>
        </p:nvPicPr>
        <p:blipFill>
          <a:blip r:embed="rId3"/>
          <a:stretch>
            <a:fillRect/>
          </a:stretch>
        </p:blipFill>
        <p:spPr>
          <a:xfrm>
            <a:off x="11105402" y="0"/>
            <a:ext cx="1086598" cy="1403350"/>
          </a:xfrm>
          <a:prstGeom prst="rect">
            <a:avLst/>
          </a:prstGeom>
        </p:spPr>
      </p:pic>
      <p:sp>
        <p:nvSpPr>
          <p:cNvPr id="8" name="矩形 7"/>
          <p:cNvSpPr/>
          <p:nvPr userDrawn="1">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cstate="email"/>
          <a:stretch>
            <a:fillRect/>
          </a:stretch>
        </p:blipFill>
        <p:spPr>
          <a:xfrm>
            <a:off x="0" y="5827889"/>
            <a:ext cx="12192000" cy="1030111"/>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grpSp>
        <p:nvGrpSpPr>
          <p:cNvPr id="6" name="组合 5"/>
          <p:cNvGrpSpPr/>
          <p:nvPr userDrawn="1">
            <p:custDataLst>
              <p:tags r:id="rId3"/>
            </p:custDataLst>
          </p:nvPr>
        </p:nvGrpSpPr>
        <p:grpSpPr>
          <a:xfrm>
            <a:off x="0" y="0"/>
            <a:ext cx="12192000" cy="6857088"/>
            <a:chOff x="0" y="0"/>
            <a:chExt cx="12192000" cy="6857088"/>
          </a:xfrm>
        </p:grpSpPr>
        <p:pic>
          <p:nvPicPr>
            <p:cNvPr id="8" name="图片 7"/>
            <p:cNvPicPr>
              <a:picLocks noChangeAspect="1"/>
            </p:cNvPicPr>
            <p:nvPr userDrawn="1">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0" y="4454111"/>
              <a:ext cx="3791647" cy="2402977"/>
            </a:xfrm>
            <a:prstGeom prst="rect">
              <a:avLst/>
            </a:prstGeom>
          </p:spPr>
        </p:pic>
        <p:pic>
          <p:nvPicPr>
            <p:cNvPr id="9" name="图片 8"/>
            <p:cNvPicPr>
              <a:picLocks noChangeAspect="1"/>
            </p:cNvPicPr>
            <p:nvPr userDrawn="1">
              <p:custDataLst>
                <p:tags r:id="rId6"/>
              </p:custDataLst>
            </p:nvPr>
          </p:nvPicPr>
          <p:blipFill>
            <a:blip r:embed="rId7" cstate="email"/>
            <a:stretch>
              <a:fillRect/>
            </a:stretch>
          </p:blipFill>
          <p:spPr>
            <a:xfrm flipH="1">
              <a:off x="8207040" y="0"/>
              <a:ext cx="3984960" cy="2374576"/>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4"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8"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0" name="KSO_TEMPLATE" hidden="1"/>
          <p:cNvSpPr/>
          <p:nvPr>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6" name="KSO_TEMPLATE" hidden="1"/>
          <p:cNvSpPr/>
          <p:nvPr>
            <p:custDataLst>
              <p:tags r:id="rId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5" name="KSO_TEMPLATE" hidden="1"/>
          <p:cNvSpPr/>
          <p:nvPr>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
        <p:nvSpPr>
          <p:cNvPr id="8"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KSO_TEMPLATE" hidden="1"/>
          <p:cNvSpPr/>
          <p:nvPr>
            <p:custDataLst>
              <p:tags r:id="rId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6" name="KSO_TEMPLATE" hidden="1"/>
          <p:cNvSpPr/>
          <p:nvPr>
            <p:custDataLst>
              <p:tags r:id="rId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A16AA21-1863-4931-97CB-99D0A168701B}"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772C379-9A7C-4C87-A116-CBE9F58B04C5}" type="datetimeFigureOut">
              <a:rPr lang="en-US" smtClean="0"/>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png"/><Relationship Id="rId14" Type="http://schemas.microsoft.com/office/2007/relationships/hdphoto" Target="../media/image4.wdp"/><Relationship Id="rId13" Type="http://schemas.openxmlformats.org/officeDocument/2006/relationships/image" Target="../media/image6.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5" Type="http://schemas.openxmlformats.org/officeDocument/2006/relationships/theme" Target="../theme/theme2.xml"/><Relationship Id="rId24" Type="http://schemas.openxmlformats.org/officeDocument/2006/relationships/tags" Target="../tags/tag143.xml"/><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slideLayout" Target="../slideLayouts/slideLayout14.xml"/><Relationship Id="rId19" Type="http://schemas.openxmlformats.org/officeDocument/2006/relationships/tags" Target="../tags/tag138.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8" Type="http://schemas.openxmlformats.org/officeDocument/2006/relationships/theme" Target="../theme/theme3.xml"/><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0.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30.png"/><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image" Target="../media/image29.png"/><Relationship Id="rId2" Type="http://schemas.openxmlformats.org/officeDocument/2006/relationships/tags" Target="../tags/tag261.xml"/><Relationship Id="rId12" Type="http://schemas.openxmlformats.org/officeDocument/2006/relationships/slideLayout" Target="../slideLayouts/slideLayout2.xml"/><Relationship Id="rId11" Type="http://schemas.openxmlformats.org/officeDocument/2006/relationships/tags" Target="../tags/tag267.xml"/><Relationship Id="rId10" Type="http://schemas.openxmlformats.org/officeDocument/2006/relationships/image" Target="../media/image31.png"/><Relationship Id="rId1" Type="http://schemas.openxmlformats.org/officeDocument/2006/relationships/tags" Target="../tags/tag260.xml"/></Relationships>
</file>

<file path=ppt/slides/_rels/slide11.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4" Type="http://schemas.openxmlformats.org/officeDocument/2006/relationships/slideLayout" Target="../slideLayouts/slideLayout37.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2.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image" Target="../media/image30.png"/><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image" Target="../media/image29.png"/><Relationship Id="rId2" Type="http://schemas.openxmlformats.org/officeDocument/2006/relationships/tags" Target="../tags/tag217.xml"/><Relationship Id="rId12" Type="http://schemas.openxmlformats.org/officeDocument/2006/relationships/slideLayout" Target="../slideLayouts/slideLayout2.xml"/><Relationship Id="rId11" Type="http://schemas.openxmlformats.org/officeDocument/2006/relationships/tags" Target="../tags/tag223.xml"/><Relationship Id="rId10" Type="http://schemas.openxmlformats.org/officeDocument/2006/relationships/image" Target="../media/image31.png"/><Relationship Id="rId1" Type="http://schemas.openxmlformats.org/officeDocument/2006/relationships/tags" Target="../tags/tag216.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228.xml"/><Relationship Id="rId5" Type="http://schemas.openxmlformats.org/officeDocument/2006/relationships/image" Target="../media/image32.png"/><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4.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image" Target="../media/image33.png"/><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image" Target="../media/image20.png"/><Relationship Id="rId2" Type="http://schemas.openxmlformats.org/officeDocument/2006/relationships/tags" Target="../tags/tag230.xml"/><Relationship Id="rId11" Type="http://schemas.openxmlformats.org/officeDocument/2006/relationships/notesSlide" Target="../notesSlides/notesSlide1.xml"/><Relationship Id="rId10" Type="http://schemas.openxmlformats.org/officeDocument/2006/relationships/slideLayout" Target="../slideLayouts/slideLayout19.xml"/><Relationship Id="rId1" Type="http://schemas.openxmlformats.org/officeDocument/2006/relationships/tags" Target="../tags/tag229.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240.xml"/><Relationship Id="rId5" Type="http://schemas.openxmlformats.org/officeDocument/2006/relationships/image" Target="../media/image34.png"/><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245.xml"/><Relationship Id="rId5" Type="http://schemas.openxmlformats.org/officeDocument/2006/relationships/image" Target="../media/image35.png"/><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250.xml"/><Relationship Id="rId5" Type="http://schemas.openxmlformats.org/officeDocument/2006/relationships/image" Target="../media/image36.png"/><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255.xml"/><Relationship Id="rId5" Type="http://schemas.openxmlformats.org/officeDocument/2006/relationships/image" Target="../media/image26.png"/><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9.xml"/><Relationship Id="rId7" Type="http://schemas.openxmlformats.org/officeDocument/2006/relationships/tags" Target="../tags/tag25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image" Target="../media/image12.png"/><Relationship Id="rId1" Type="http://schemas.openxmlformats.org/officeDocument/2006/relationships/tags" Target="../tags/tag2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540500" y="3490595"/>
            <a:ext cx="5650865" cy="3362325"/>
          </a:xfrm>
          <a:prstGeom prst="rect">
            <a:avLst/>
          </a:prstGeom>
        </p:spPr>
      </p:pic>
      <p:pic>
        <p:nvPicPr>
          <p:cNvPr id="4" name="图片 3"/>
          <p:cNvPicPr>
            <a:picLocks noChangeAspect="1"/>
          </p:cNvPicPr>
          <p:nvPr/>
        </p:nvPicPr>
        <p:blipFill>
          <a:blip r:embed="rId2"/>
          <a:stretch>
            <a:fillRect/>
          </a:stretch>
        </p:blipFill>
        <p:spPr>
          <a:xfrm>
            <a:off x="0" y="3489960"/>
            <a:ext cx="6540500" cy="3362960"/>
          </a:xfrm>
          <a:prstGeom prst="rect">
            <a:avLst/>
          </a:prstGeom>
        </p:spPr>
      </p:pic>
      <p:pic>
        <p:nvPicPr>
          <p:cNvPr id="3" name="图片 2"/>
          <p:cNvPicPr>
            <a:picLocks noChangeAspect="1"/>
          </p:cNvPicPr>
          <p:nvPr/>
        </p:nvPicPr>
        <p:blipFill>
          <a:blip r:embed="rId3"/>
          <a:stretch>
            <a:fillRect/>
          </a:stretch>
        </p:blipFill>
        <p:spPr>
          <a:xfrm>
            <a:off x="6541135" y="-3175"/>
            <a:ext cx="5650230" cy="3493770"/>
          </a:xfrm>
          <a:prstGeom prst="rect">
            <a:avLst/>
          </a:prstGeom>
        </p:spPr>
      </p:pic>
      <p:pic>
        <p:nvPicPr>
          <p:cNvPr id="10" name="图片 9"/>
          <p:cNvPicPr>
            <a:picLocks noChangeAspect="1"/>
          </p:cNvPicPr>
          <p:nvPr/>
        </p:nvPicPr>
        <p:blipFill>
          <a:blip r:embed="rId4"/>
          <a:stretch>
            <a:fillRect/>
          </a:stretch>
        </p:blipFill>
        <p:spPr>
          <a:xfrm>
            <a:off x="0" y="0"/>
            <a:ext cx="6541135" cy="3489960"/>
          </a:xfrm>
          <a:prstGeom prst="rect">
            <a:avLst/>
          </a:prstGeom>
        </p:spPr>
      </p:pic>
      <p:sp>
        <p:nvSpPr>
          <p:cNvPr id="11269" name="Rectangle 3"/>
          <p:cNvSpPr/>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
        <p:nvSpPr>
          <p:cNvPr id="9" name="矩形 8"/>
          <p:cNvSpPr/>
          <p:nvPr/>
        </p:nvSpPr>
        <p:spPr>
          <a:xfrm>
            <a:off x="805815" y="1583055"/>
            <a:ext cx="10342880" cy="1322070"/>
          </a:xfrm>
          <a:prstGeom prst="rect">
            <a:avLst/>
          </a:prstGeom>
          <a:noFill/>
          <a:ln>
            <a:noFill/>
          </a:ln>
        </p:spPr>
        <p:txBody>
          <a:bodyPr wrap="none" rtlCol="0" anchor="t">
            <a:spAutoFit/>
          </a:bodyPr>
          <a:p>
            <a:pPr algn="ctr"/>
            <a:r>
              <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rPr>
              <a:t>《红楼梦》整本书阅读</a:t>
            </a:r>
            <a:endPar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endParaRPr>
          </a:p>
        </p:txBody>
      </p:sp>
      <p:sp>
        <p:nvSpPr>
          <p:cNvPr id="6" name="矩形 5"/>
          <p:cNvSpPr/>
          <p:nvPr/>
        </p:nvSpPr>
        <p:spPr>
          <a:xfrm>
            <a:off x="1999615" y="3283585"/>
            <a:ext cx="8412480" cy="922020"/>
          </a:xfrm>
          <a:prstGeom prst="rect">
            <a:avLst/>
          </a:prstGeom>
          <a:solidFill>
            <a:srgbClr val="00B050"/>
          </a:solidFill>
          <a:ln>
            <a:noFill/>
          </a:ln>
        </p:spPr>
        <p:txBody>
          <a:bodyPr wrap="none" rtlCol="0" anchor="t">
            <a:spAutoFit/>
          </a:bodyPr>
          <a:p>
            <a:pPr algn="ctr"/>
            <a:r>
              <a:rPr lang="zh-CN" altLang="en-US" sz="5400" b="1">
                <a:ln w="12700">
                  <a:solidFill>
                    <a:schemeClr val="accent3">
                      <a:lumMod val="50000"/>
                    </a:schemeClr>
                  </a:solidFill>
                  <a:prstDash val="solid"/>
                </a:ln>
                <a:solidFill>
                  <a:schemeClr val="bg1"/>
                </a:solidFill>
                <a:effectLst>
                  <a:innerShdw blurRad="177800">
                    <a:schemeClr val="accent3">
                      <a:lumMod val="50000"/>
                    </a:schemeClr>
                  </a:innerShdw>
                </a:effectLst>
                <a:latin typeface="微软雅黑" panose="020B0503020204020204" charset="-122"/>
                <a:ea typeface="微软雅黑" panose="020B0503020204020204" charset="-122"/>
              </a:rPr>
              <a:t>专题研讨：体会小说的主题</a:t>
            </a:r>
            <a:endParaRPr lang="zh-CN" altLang="en-US" sz="5400" b="1">
              <a:ln w="12700">
                <a:solidFill>
                  <a:schemeClr val="accent3">
                    <a:lumMod val="50000"/>
                  </a:schemeClr>
                </a:solidFill>
                <a:prstDash val="solid"/>
              </a:ln>
              <a:solidFill>
                <a:schemeClr val="bg1"/>
              </a:solidFill>
              <a:effectLst>
                <a:innerShdw blurRad="177800">
                  <a:schemeClr val="accent3">
                    <a:lumMod val="50000"/>
                  </a:schemeClr>
                </a:inn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0" y="1"/>
            <a:ext cx="12192000" cy="342899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等线" panose="02010600030101010101" pitchFamily="2" charset="-122"/>
              <a:cs typeface="+mn-cs"/>
            </a:endParaRPr>
          </a:p>
        </p:txBody>
      </p:sp>
      <p:pic>
        <p:nvPicPr>
          <p:cNvPr id="18" name="图片 17"/>
          <p:cNvPicPr>
            <a:picLocks noChangeAspect="1"/>
          </p:cNvPicPr>
          <p:nvPr>
            <p:custDataLst>
              <p:tags r:id="rId2"/>
            </p:custDataLst>
          </p:nvPr>
        </p:nvPicPr>
        <p:blipFill>
          <a:blip r:embed="rId3"/>
          <a:stretch>
            <a:fillRect/>
          </a:stretch>
        </p:blipFill>
        <p:spPr>
          <a:xfrm>
            <a:off x="508000" y="2094865"/>
            <a:ext cx="10985500" cy="4763135"/>
          </a:xfrm>
          <a:prstGeom prst="rect">
            <a:avLst/>
          </a:prstGeom>
        </p:spPr>
      </p:pic>
      <p:sp>
        <p:nvSpPr>
          <p:cNvPr id="25" name="Title 6"/>
          <p:cNvSpPr txBox="1"/>
          <p:nvPr>
            <p:custDataLst>
              <p:tags r:id="rId4"/>
            </p:custDataLst>
          </p:nvPr>
        </p:nvSpPr>
        <p:spPr>
          <a:xfrm>
            <a:off x="1555750" y="885399"/>
            <a:ext cx="9080500" cy="626701"/>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SzPct val="100000"/>
              <a:buFontTx/>
              <a:buNone/>
              <a:defRPr/>
            </a:pPr>
            <a:r>
              <a:rPr lang="zh-CN" altLang="en-US" sz="6000" b="1" spc="30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单元任务</a:t>
            </a:r>
            <a:endParaRPr lang="zh-CN" altLang="en-US" sz="6000" b="1" spc="30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27" name="直接连接符 26"/>
          <p:cNvCxnSpPr/>
          <p:nvPr>
            <p:custDataLst>
              <p:tags r:id="rId5"/>
            </p:custDataLst>
          </p:nvPr>
        </p:nvCxnSpPr>
        <p:spPr>
          <a:xfrm>
            <a:off x="11425555" y="434340"/>
            <a:ext cx="20383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6"/>
            </p:custDataLst>
          </p:nvPr>
        </p:nvCxnSpPr>
        <p:spPr>
          <a:xfrm>
            <a:off x="11425555" y="509270"/>
            <a:ext cx="15557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图片 2" descr="placingpictureplaceholder"/>
          <p:cNvPicPr>
            <a:picLocks noChangeAspect="1"/>
          </p:cNvPicPr>
          <p:nvPr>
            <p:custDataLst>
              <p:tags r:id="rId7"/>
            </p:custDataLst>
          </p:nvPr>
        </p:nvPicPr>
        <p:blipFill>
          <a:blip r:embed="rId8"/>
          <a:srcRect l="2518" r="2518"/>
          <a:stretch>
            <a:fillRect/>
          </a:stretch>
        </p:blipFill>
        <p:spPr>
          <a:xfrm>
            <a:off x="1938020" y="2463800"/>
            <a:ext cx="4110355" cy="3873500"/>
          </a:xfrm>
          <a:prstGeom prst="rect">
            <a:avLst/>
          </a:prstGeom>
        </p:spPr>
      </p:pic>
      <p:pic>
        <p:nvPicPr>
          <p:cNvPr id="6" name="图片 5" descr="placingpictureplaceholder"/>
          <p:cNvPicPr>
            <a:picLocks noChangeAspect="1"/>
          </p:cNvPicPr>
          <p:nvPr>
            <p:custDataLst>
              <p:tags r:id="rId9"/>
            </p:custDataLst>
          </p:nvPr>
        </p:nvPicPr>
        <p:blipFill>
          <a:blip r:embed="rId10"/>
          <a:srcRect l="23512" r="23512"/>
          <a:stretch>
            <a:fillRect/>
          </a:stretch>
        </p:blipFill>
        <p:spPr>
          <a:xfrm>
            <a:off x="6143625" y="2463800"/>
            <a:ext cx="3881755" cy="387350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edge">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6858000"/>
          </a:xfrm>
          <a:prstGeom prst="rect">
            <a:avLst/>
          </a:prstGeom>
          <a:pattFill prst="dk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7" name="矩形 6"/>
          <p:cNvSpPr/>
          <p:nvPr>
            <p:custDataLst>
              <p:tags r:id="rId2"/>
            </p:custDataLst>
          </p:nvPr>
        </p:nvSpPr>
        <p:spPr>
          <a:xfrm>
            <a:off x="0" y="1630234"/>
            <a:ext cx="12192000" cy="4533519"/>
          </a:xfrm>
          <a:prstGeom prst="rect">
            <a:avLst/>
          </a:prstGeom>
          <a:solidFill>
            <a:schemeClr val="bg1"/>
          </a:soli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9" name="直角三角形 8"/>
          <p:cNvSpPr/>
          <p:nvPr>
            <p:custDataLst>
              <p:tags r:id="rId3"/>
            </p:custDataLst>
          </p:nvPr>
        </p:nvSpPr>
        <p:spPr>
          <a:xfrm rot="10800000">
            <a:off x="10196830" y="0"/>
            <a:ext cx="2003425" cy="2003425"/>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3" name="文本框 2"/>
          <p:cNvSpPr txBox="1"/>
          <p:nvPr>
            <p:custDataLst>
              <p:tags r:id="rId4"/>
            </p:custDataLst>
          </p:nvPr>
        </p:nvSpPr>
        <p:spPr>
          <a:xfrm>
            <a:off x="393700" y="2003425"/>
            <a:ext cx="11555730" cy="3464560"/>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indent="-355600" algn="l" fontAlgn="ctr">
              <a:lnSpc>
                <a:spcPct val="130000"/>
              </a:lnSpc>
              <a:spcBef>
                <a:spcPts val="1000"/>
              </a:spcBef>
              <a:spcAft>
                <a:spcPts val="0"/>
              </a:spcAft>
              <a:buClr>
                <a:schemeClr val="accent2"/>
              </a:buClr>
              <a:buSzPct val="100000"/>
              <a:buFont typeface="WPS-Bullets" pitchFamily="2" charset="0"/>
              <a:buChar char=""/>
            </a:pPr>
            <a:r>
              <a:rPr lang="zh-CN" altLang="en-US" sz="1800" b="1">
                <a:solidFill>
                  <a:schemeClr val="tx1">
                    <a:lumMod val="75000"/>
                    <a:lumOff val="25000"/>
                  </a:schemeClr>
                </a:solidFill>
                <a:latin typeface="Arial" panose="020B0604020202020204" pitchFamily="34" charset="0"/>
                <a:ea typeface="微软雅黑" panose="020B0503020204020204" charset="-122"/>
              </a:rPr>
              <a:t>从以下三个题目中任选一个，完成一篇《红楼梦》整本书阅读的鉴赏文章。 </a:t>
            </a:r>
            <a:endParaRPr lang="zh-CN" altLang="en-US" sz="1800" b="1">
              <a:solidFill>
                <a:schemeClr val="tx1">
                  <a:lumMod val="75000"/>
                  <a:lumOff val="25000"/>
                </a:schemeClr>
              </a:solidFill>
              <a:latin typeface="Arial" panose="020B0604020202020204" pitchFamily="34" charset="0"/>
              <a:ea typeface="微软雅黑" panose="020B0503020204020204" charset="-122"/>
            </a:endParaRPr>
          </a:p>
          <a:p>
            <a:pPr marL="355600" indent="-355600" algn="l" fontAlgn="ctr">
              <a:lnSpc>
                <a:spcPct val="130000"/>
              </a:lnSpc>
              <a:spcBef>
                <a:spcPts val="1000"/>
              </a:spcBef>
              <a:spcAft>
                <a:spcPts val="0"/>
              </a:spcAft>
              <a:buClr>
                <a:schemeClr val="accent2"/>
              </a:buClr>
              <a:buSzPct val="100000"/>
              <a:buFont typeface="WPS-Bullets" pitchFamily="2" charset="0"/>
              <a:buChar char=""/>
            </a:pPr>
            <a:r>
              <a:rPr lang="zh-CN" altLang="en-US" sz="1800" b="1">
                <a:solidFill>
                  <a:schemeClr val="tx1">
                    <a:lumMod val="75000"/>
                    <a:lumOff val="25000"/>
                  </a:schemeClr>
                </a:solidFill>
                <a:latin typeface="Arial" panose="020B0604020202020204" pitchFamily="34" charset="0"/>
                <a:ea typeface="微软雅黑" panose="020B0503020204020204" charset="-122"/>
              </a:rPr>
              <a:t>1.赏析某一个经典章回，如《我看“黛玉葬花”》《我读“香菱学诗”》《细读“王熙凤协理宁国府”》。 </a:t>
            </a:r>
            <a:endParaRPr lang="zh-CN" altLang="en-US" sz="1800" b="1">
              <a:solidFill>
                <a:schemeClr val="tx1">
                  <a:lumMod val="75000"/>
                  <a:lumOff val="25000"/>
                </a:schemeClr>
              </a:solidFill>
              <a:latin typeface="Arial" panose="020B0604020202020204" pitchFamily="34" charset="0"/>
              <a:ea typeface="微软雅黑" panose="020B0503020204020204" charset="-122"/>
            </a:endParaRPr>
          </a:p>
          <a:p>
            <a:pPr marL="355600" indent="-355600" algn="l" fontAlgn="ctr">
              <a:lnSpc>
                <a:spcPct val="130000"/>
              </a:lnSpc>
              <a:spcBef>
                <a:spcPts val="1000"/>
              </a:spcBef>
              <a:spcAft>
                <a:spcPts val="0"/>
              </a:spcAft>
              <a:buClr>
                <a:schemeClr val="accent2"/>
              </a:buClr>
              <a:buSzPct val="100000"/>
              <a:buFont typeface="WPS-Bullets" pitchFamily="2" charset="0"/>
              <a:buChar char=""/>
            </a:pPr>
            <a:r>
              <a:rPr lang="zh-CN" altLang="en-US" sz="1800" b="1">
                <a:solidFill>
                  <a:schemeClr val="tx1">
                    <a:lumMod val="75000"/>
                    <a:lumOff val="25000"/>
                  </a:schemeClr>
                </a:solidFill>
                <a:latin typeface="Arial" panose="020B0604020202020204" pitchFamily="34" charset="0"/>
                <a:ea typeface="微软雅黑" panose="020B0503020204020204" charset="-122"/>
              </a:rPr>
              <a:t>2.全面地或选定某个具体角度来评价人物，如《我看黛玉的“小性儿”》《大观园中的少女诗人——我看黛玉之才》《我把宝钗比花》《浅谈晴雯》《我看凤姐之“辣”》《生存应学薛宝钗，生活当如林黛玉》《薛宝钗的“中庸之道”》。 </a:t>
            </a:r>
            <a:endParaRPr lang="zh-CN" altLang="en-US" sz="1800" b="1">
              <a:solidFill>
                <a:schemeClr val="tx1">
                  <a:lumMod val="75000"/>
                  <a:lumOff val="25000"/>
                </a:schemeClr>
              </a:solidFill>
              <a:latin typeface="Arial" panose="020B0604020202020204" pitchFamily="34" charset="0"/>
              <a:ea typeface="微软雅黑" panose="020B0503020204020204" charset="-122"/>
            </a:endParaRPr>
          </a:p>
          <a:p>
            <a:pPr marL="355600" indent="-355600" algn="l" fontAlgn="ctr">
              <a:lnSpc>
                <a:spcPct val="130000"/>
              </a:lnSpc>
              <a:spcBef>
                <a:spcPts val="1000"/>
              </a:spcBef>
              <a:spcAft>
                <a:spcPts val="0"/>
              </a:spcAft>
              <a:buClr>
                <a:schemeClr val="accent2"/>
              </a:buClr>
              <a:buSzPct val="100000"/>
              <a:buFont typeface="WPS-Bullets" pitchFamily="2" charset="0"/>
              <a:buChar char=""/>
            </a:pPr>
            <a:r>
              <a:rPr lang="zh-CN" altLang="en-US" sz="1800" b="1">
                <a:solidFill>
                  <a:schemeClr val="tx1">
                    <a:lumMod val="75000"/>
                    <a:lumOff val="25000"/>
                  </a:schemeClr>
                </a:solidFill>
                <a:latin typeface="Arial" panose="020B0604020202020204" pitchFamily="34" charset="0"/>
                <a:ea typeface="微软雅黑" panose="020B0503020204020204" charset="-122"/>
              </a:rPr>
              <a:t>3.把对小说中具体细节问题的探究整理成文，如《贾宝玉为什么赠送给林黛玉旧帕子？》《为什么黛玉视宝玉为“知己”？》《红楼梦中的梦境》《一对尤物，天悬地隔：尤二姐和尤三姐的比较》。</a:t>
            </a:r>
            <a:r>
              <a:rPr lang="zh-CN" altLang="en-US" b="1">
                <a:solidFill>
                  <a:schemeClr val="tx1">
                    <a:lumMod val="75000"/>
                    <a:lumOff val="25000"/>
                  </a:schemeClr>
                </a:solidFill>
                <a:latin typeface="Arial" panose="020B0604020202020204" pitchFamily="34" charset="0"/>
                <a:ea typeface="微软雅黑" panose="020B0503020204020204" charset="-122"/>
              </a:rPr>
              <a:t> </a:t>
            </a:r>
            <a:endParaRPr lang="zh-CN" altLang="en-US" b="1">
              <a:solidFill>
                <a:schemeClr val="tx1">
                  <a:lumMod val="75000"/>
                  <a:lumOff val="25000"/>
                </a:schemeClr>
              </a:solidFill>
              <a:latin typeface="Arial" panose="020B0604020202020204" pitchFamily="34" charset="0"/>
              <a:ea typeface="微软雅黑" panose="020B0503020204020204" charset="-122"/>
            </a:endParaRPr>
          </a:p>
        </p:txBody>
      </p:sp>
      <p:sp>
        <p:nvSpPr>
          <p:cNvPr id="8" name="直角三角形 7"/>
          <p:cNvSpPr/>
          <p:nvPr>
            <p:custDataLst>
              <p:tags r:id="rId5"/>
            </p:custDataLst>
          </p:nvPr>
        </p:nvSpPr>
        <p:spPr>
          <a:xfrm>
            <a:off x="0" y="4854575"/>
            <a:ext cx="2003425" cy="200342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11" name="文本框 10"/>
          <p:cNvSpPr txBox="1"/>
          <p:nvPr>
            <p:custDataLst>
              <p:tags r:id="rId6"/>
            </p:custDataLst>
          </p:nvPr>
        </p:nvSpPr>
        <p:spPr>
          <a:xfrm>
            <a:off x="669925" y="685800"/>
            <a:ext cx="7198360"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4400" b="1" spc="300">
                <a:solidFill>
                  <a:schemeClr val="tx1">
                    <a:lumMod val="75000"/>
                    <a:lumOff val="25000"/>
                  </a:schemeClr>
                </a:solidFill>
                <a:latin typeface="Arial" panose="020B0604020202020204" pitchFamily="34" charset="0"/>
                <a:ea typeface="微软雅黑" panose="020B0503020204020204" charset="-122"/>
              </a:rPr>
              <a:t>单元任务</a:t>
            </a:r>
            <a:endParaRPr lang="zh-CN" altLang="en-US" sz="4400" b="1" spc="300">
              <a:solidFill>
                <a:schemeClr val="tx1">
                  <a:lumMod val="75000"/>
                  <a:lumOff val="25000"/>
                </a:schemeClr>
              </a:solidFill>
              <a:latin typeface="Arial" panose="020B0604020202020204" pitchFamily="34" charset="0"/>
              <a:ea typeface="微软雅黑" panose="020B0503020204020204" charset="-122"/>
            </a:endParaRPr>
          </a:p>
        </p:txBody>
      </p:sp>
      <p:grpSp>
        <p:nvGrpSpPr>
          <p:cNvPr id="22" name="组合 21"/>
          <p:cNvGrpSpPr/>
          <p:nvPr>
            <p:custDataLst>
              <p:tags r:id="rId7"/>
            </p:custDataLst>
          </p:nvPr>
        </p:nvGrpSpPr>
        <p:grpSpPr>
          <a:xfrm>
            <a:off x="11192370" y="726858"/>
            <a:ext cx="756849" cy="673280"/>
            <a:chOff x="11201260" y="726858"/>
            <a:chExt cx="756849" cy="673280"/>
          </a:xfrm>
        </p:grpSpPr>
        <p:grpSp>
          <p:nvGrpSpPr>
            <p:cNvPr id="16" name="组合 15"/>
            <p:cNvGrpSpPr>
              <a:grpSpLocks noChangeAspect="1"/>
            </p:cNvGrpSpPr>
            <p:nvPr/>
          </p:nvGrpSpPr>
          <p:grpSpPr>
            <a:xfrm rot="10800000">
              <a:off x="11302144" y="827742"/>
              <a:ext cx="655965" cy="572396"/>
              <a:chOff x="1168400" y="1347856"/>
              <a:chExt cx="723913" cy="631688"/>
            </a:xfrm>
            <a:solidFill>
              <a:schemeClr val="bg1">
                <a:lumMod val="85000"/>
              </a:schemeClr>
            </a:solidFill>
          </p:grpSpPr>
          <p:sp>
            <p:nvSpPr>
              <p:cNvPr id="20" name="任意多边形: 形状 19"/>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bg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任意多边形: 形状 20"/>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bg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 name="组合 16"/>
            <p:cNvGrpSpPr>
              <a:grpSpLocks noChangeAspect="1"/>
            </p:cNvGrpSpPr>
            <p:nvPr/>
          </p:nvGrpSpPr>
          <p:grpSpPr>
            <a:xfrm rot="10800000">
              <a:off x="11201260" y="726858"/>
              <a:ext cx="655965" cy="572396"/>
              <a:chOff x="1168400" y="1347856"/>
              <a:chExt cx="723913" cy="631688"/>
            </a:xfrm>
            <a:noFill/>
          </p:grpSpPr>
          <p:sp>
            <p:nvSpPr>
              <p:cNvPr id="18" name="任意多边形: 形状 17"/>
              <p:cNvSpPr>
                <a:spLocks noChangeAspect="1"/>
              </p:cNvSpPr>
              <p:nvPr>
                <p:custDataLst>
                  <p:tags r:id="rId10"/>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1"/>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 name="矩形 4"/>
          <p:cNvSpPr/>
          <p:nvPr>
            <p:custDataLst>
              <p:tags r:id="rId12"/>
            </p:custDataLst>
          </p:nvPr>
        </p:nvSpPr>
        <p:spPr>
          <a:xfrm>
            <a:off x="297180" y="1793240"/>
            <a:ext cx="11748770" cy="3885565"/>
          </a:xfrm>
          <a:prstGeom prst="rect">
            <a:avLst/>
          </a:prstGeom>
          <a:no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0" y="1"/>
            <a:ext cx="12192000" cy="342899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等线" panose="02010600030101010101" pitchFamily="2" charset="-122"/>
              <a:cs typeface="+mn-cs"/>
            </a:endParaRPr>
          </a:p>
        </p:txBody>
      </p:sp>
      <p:pic>
        <p:nvPicPr>
          <p:cNvPr id="18" name="图片 17"/>
          <p:cNvPicPr>
            <a:picLocks noChangeAspect="1"/>
          </p:cNvPicPr>
          <p:nvPr>
            <p:custDataLst>
              <p:tags r:id="rId2"/>
            </p:custDataLst>
          </p:nvPr>
        </p:nvPicPr>
        <p:blipFill>
          <a:blip r:embed="rId3"/>
          <a:stretch>
            <a:fillRect/>
          </a:stretch>
        </p:blipFill>
        <p:spPr>
          <a:xfrm>
            <a:off x="508000" y="2094865"/>
            <a:ext cx="10985500" cy="4763135"/>
          </a:xfrm>
          <a:prstGeom prst="rect">
            <a:avLst/>
          </a:prstGeom>
        </p:spPr>
      </p:pic>
      <p:sp>
        <p:nvSpPr>
          <p:cNvPr id="25" name="Title 6"/>
          <p:cNvSpPr txBox="1"/>
          <p:nvPr>
            <p:custDataLst>
              <p:tags r:id="rId4"/>
            </p:custDataLst>
          </p:nvPr>
        </p:nvSpPr>
        <p:spPr>
          <a:xfrm>
            <a:off x="1555750" y="885399"/>
            <a:ext cx="9080500" cy="626701"/>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SzPct val="100000"/>
              <a:buFontTx/>
              <a:buNone/>
              <a:defRPr/>
            </a:pPr>
            <a:r>
              <a:rPr lang="zh-CN" altLang="en-US" sz="6000" b="1" spc="30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班级辩论赛</a:t>
            </a:r>
            <a:endParaRPr lang="zh-CN" altLang="en-US" sz="6000" b="1" spc="30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27" name="直接连接符 26"/>
          <p:cNvCxnSpPr/>
          <p:nvPr>
            <p:custDataLst>
              <p:tags r:id="rId5"/>
            </p:custDataLst>
          </p:nvPr>
        </p:nvCxnSpPr>
        <p:spPr>
          <a:xfrm>
            <a:off x="11425555" y="434340"/>
            <a:ext cx="20383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6"/>
            </p:custDataLst>
          </p:nvPr>
        </p:nvCxnSpPr>
        <p:spPr>
          <a:xfrm>
            <a:off x="11425555" y="509270"/>
            <a:ext cx="15557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图片 2" descr="placingpictureplaceholder"/>
          <p:cNvPicPr>
            <a:picLocks noChangeAspect="1"/>
          </p:cNvPicPr>
          <p:nvPr>
            <p:custDataLst>
              <p:tags r:id="rId7"/>
            </p:custDataLst>
          </p:nvPr>
        </p:nvPicPr>
        <p:blipFill>
          <a:blip r:embed="rId8"/>
          <a:srcRect l="2518" r="2518"/>
          <a:stretch>
            <a:fillRect/>
          </a:stretch>
        </p:blipFill>
        <p:spPr>
          <a:xfrm>
            <a:off x="1938020" y="2463800"/>
            <a:ext cx="4110355" cy="3873500"/>
          </a:xfrm>
          <a:prstGeom prst="rect">
            <a:avLst/>
          </a:prstGeom>
        </p:spPr>
      </p:pic>
      <p:pic>
        <p:nvPicPr>
          <p:cNvPr id="6" name="图片 5" descr="placingpictureplaceholder"/>
          <p:cNvPicPr>
            <a:picLocks noChangeAspect="1"/>
          </p:cNvPicPr>
          <p:nvPr>
            <p:custDataLst>
              <p:tags r:id="rId9"/>
            </p:custDataLst>
          </p:nvPr>
        </p:nvPicPr>
        <p:blipFill>
          <a:blip r:embed="rId10"/>
          <a:srcRect l="23512" r="23512"/>
          <a:stretch>
            <a:fillRect/>
          </a:stretch>
        </p:blipFill>
        <p:spPr>
          <a:xfrm>
            <a:off x="6143625" y="2463800"/>
            <a:ext cx="3881755" cy="387350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edge">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6140283" y="5083389"/>
            <a:ext cx="5476775" cy="1098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ntent Placeholder 2"/>
          <p:cNvSpPr txBox="1"/>
          <p:nvPr>
            <p:custDataLst>
              <p:tags r:id="rId2"/>
            </p:custDataLst>
          </p:nvPr>
        </p:nvSpPr>
        <p:spPr>
          <a:xfrm>
            <a:off x="6260465" y="1671320"/>
            <a:ext cx="5292090" cy="3255010"/>
          </a:xfrm>
          <a:prstGeom prst="rect">
            <a:avLst/>
          </a:prstGeom>
        </p:spPr>
        <p:txBody>
          <a:bodyPr vert="horz" lIns="90170" tIns="46990" rIns="90170" bIns="469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fontAlgn="auto">
              <a:lnSpc>
                <a:spcPts val="3580"/>
              </a:lnSpc>
              <a:spcBef>
                <a:spcPts val="100"/>
              </a:spcBef>
              <a:spcAft>
                <a:spcPts val="0"/>
              </a:spcAft>
              <a:buSzPct val="100000"/>
              <a:buNone/>
              <a:defRPr/>
            </a:pPr>
            <a:r>
              <a:rPr lang="en-US" altLang="zh-CN" sz="2400" b="1" spc="15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sz="2400" b="1" spc="15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红楼梦》对生活的反映是全方位的，因此，它表达的主题具有多义性，主要有“言情说”、“封建家族衰亡说”、“曹雪芹自传说”、“赞美女性说”、“色空说”等等。你更认同哪种主题？请确定一个观点，分组进行辩论。</a:t>
            </a:r>
            <a:endParaRPr lang="zh-CN" sz="2400" b="1" spc="15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3"/>
            </p:custDataLst>
          </p:nvPr>
        </p:nvSpPr>
        <p:spPr>
          <a:xfrm>
            <a:off x="6168223" y="1404514"/>
            <a:ext cx="5476775" cy="1098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custDataLst>
              <p:tags r:id="rId4"/>
            </p:custDataLst>
          </p:nvPr>
        </p:nvPicPr>
        <p:blipFill rotWithShape="1">
          <a:blip r:embed="rId5"/>
          <a:srcRect l="244" r="244"/>
          <a:stretch>
            <a:fillRect/>
          </a:stretch>
        </p:blipFill>
        <p:spPr>
          <a:xfrm>
            <a:off x="411134" y="1404677"/>
            <a:ext cx="5729784" cy="3788108"/>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ppt_w</p:attrName>
                                        </p:attrNameLst>
                                      </p:cBhvr>
                                      <p:tavLst>
                                        <p:tav tm="0" fmla="#ppt_w*sin(2.5*pi*$)">
                                          <p:val>
                                            <p:fltVal val="0"/>
                                          </p:val>
                                        </p:tav>
                                        <p:tav tm="100000">
                                          <p:val>
                                            <p:fltVal val="1"/>
                                          </p:val>
                                        </p:tav>
                                      </p:tavLst>
                                    </p:anim>
                                    <p:anim calcmode="lin" valueType="num">
                                      <p:cBhvr>
                                        <p:cTn id="24"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8" name="矩形 7"/>
          <p:cNvSpPr/>
          <p:nvPr userDrawn="1">
            <p:custDataLst>
              <p:tags r:id="rId1"/>
            </p:custDataLst>
          </p:nvPr>
        </p:nvSpPr>
        <p:spPr>
          <a:xfrm>
            <a:off x="0" y="0"/>
            <a:ext cx="4072128" cy="6858000"/>
          </a:xfrm>
          <a:prstGeom prst="rect">
            <a:avLst/>
          </a:prstGeom>
          <a:solidFill>
            <a:srgbClr val="E6E6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baseline="0" dirty="0">
              <a:solidFill>
                <a:srgbClr val="262626"/>
              </a:solidFill>
              <a:latin typeface="微软雅黑" panose="020B0503020204020204" charset="-122"/>
              <a:ea typeface="微软雅黑" panose="020B0503020204020204" charset="-122"/>
              <a:sym typeface="+mn-ea"/>
            </a:endParaRPr>
          </a:p>
        </p:txBody>
      </p:sp>
      <p:pic>
        <p:nvPicPr>
          <p:cNvPr id="12" name="图片 11"/>
          <p:cNvPicPr>
            <a:picLocks noChangeAspect="1"/>
          </p:cNvPicPr>
          <p:nvPr userDrawn="1">
            <p:custDataLst>
              <p:tags r:id="rId2"/>
            </p:custDataLst>
          </p:nvPr>
        </p:nvPicPr>
        <p:blipFill rotWithShape="1">
          <a:blip r:embed="rId3"/>
          <a:srcRect/>
          <a:stretch>
            <a:fillRect/>
          </a:stretch>
        </p:blipFill>
        <p:spPr>
          <a:xfrm>
            <a:off x="194992" y="5114393"/>
            <a:ext cx="2649816" cy="1751862"/>
          </a:xfrm>
          <a:prstGeom prst="rect">
            <a:avLst/>
          </a:prstGeom>
        </p:spPr>
      </p:pic>
      <p:sp>
        <p:nvSpPr>
          <p:cNvPr id="6" name="文本框 5"/>
          <p:cNvSpPr txBox="1"/>
          <p:nvPr>
            <p:custDataLst>
              <p:tags r:id="rId4"/>
            </p:custDataLst>
          </p:nvPr>
        </p:nvSpPr>
        <p:spPr>
          <a:xfrm>
            <a:off x="4747260" y="3977005"/>
            <a:ext cx="6755765" cy="2881630"/>
          </a:xfrm>
          <a:prstGeom prst="rect">
            <a:avLst/>
          </a:prstGeom>
          <a:noFill/>
        </p:spPr>
        <p:txBody>
          <a:bodyPr wrap="square" lIns="90000" tIns="46800" rIns="90000" bIns="46800" rtlCol="0">
            <a:noAutofit/>
          </a:bodyPr>
          <a:p>
            <a:pPr marL="0" marR="0" lvl="0" indent="0" algn="l" defTabSz="914400" rtl="0" eaLnBrk="1" fontAlgn="auto" latinLnBrk="0" hangingPunct="1">
              <a:lnSpc>
                <a:spcPct val="130000"/>
              </a:lnSpc>
              <a:spcBef>
                <a:spcPts val="0"/>
              </a:spcBef>
              <a:spcAft>
                <a:spcPts val="800"/>
              </a:spcAft>
              <a:buSzPct val="100000"/>
              <a:buFontTx/>
              <a:buNone/>
              <a:defRPr/>
            </a:pPr>
            <a:r>
              <a:rPr kumimoji="0" lang="en-US" altLang="zh-CN" sz="2000" b="0" i="0" kern="1200" cap="none" spc="0" normalizeH="0" noProof="0">
                <a:ln>
                  <a:noFill/>
                </a:ln>
                <a:solidFill>
                  <a:srgbClr val="404040"/>
                </a:solidFill>
                <a:effectLst/>
                <a:latin typeface="微软雅黑" panose="020B0503020204020204" charset="-122"/>
                <a:ea typeface="微软雅黑" panose="020B0503020204020204" charset="-122"/>
                <a:cs typeface="微软雅黑" panose="020B0503020204020204" charset="-122"/>
              </a:rPr>
              <a:t>     </a:t>
            </a:r>
            <a:r>
              <a:rPr kumimoji="0" lang="zh-CN" sz="2000" b="0" i="0" kern="1200" cap="none" spc="0" normalizeH="0" noProof="0">
                <a:ln>
                  <a:noFill/>
                </a:ln>
                <a:solidFill>
                  <a:srgbClr val="404040"/>
                </a:solidFill>
                <a:effectLst/>
                <a:latin typeface="微软雅黑" panose="020B0503020204020204" charset="-122"/>
                <a:ea typeface="微软雅黑" panose="020B0503020204020204" charset="-122"/>
                <a:cs typeface="微软雅黑" panose="020B0503020204020204" charset="-122"/>
              </a:rPr>
              <a:t>“自叙传”主题说是1921 年胡适在《〈红楼梦〉考证》中提出来的。他在考证曹雪芹生平和家世的基础上，得出《红楼梦》这部书是曹雪芹的“自叙传”。胡适用“小心求证”的实用主义考据方法，用作品来证实作者的身世经历比索隐派是进了一步，但他忽略了文学作品来源于生活同时又高于生活的创作规律，这也是不正确的。其后，俞平伯、周汝昌等都支持过“自叙传说”。</a:t>
            </a:r>
            <a:endParaRPr kumimoji="0" lang="zh-CN" sz="2000" b="0" i="0" kern="1200" cap="none" spc="0" normalizeH="0" noProof="0">
              <a:ln>
                <a:noFill/>
              </a:ln>
              <a:solidFill>
                <a:srgbClr val="404040"/>
              </a:solidFill>
              <a:effectLst/>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5"/>
            </p:custDataLst>
          </p:nvPr>
        </p:nvSpPr>
        <p:spPr>
          <a:xfrm>
            <a:off x="4747403" y="214667"/>
            <a:ext cx="6755999" cy="3508819"/>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22" name="图片 21" descr="C:\Users\kingsoft\Pictures\风景\kemasik, 假期, 場景.jpgkemasik, 假期, 場景"/>
          <p:cNvPicPr/>
          <p:nvPr>
            <p:custDataLst>
              <p:tags r:id="rId6"/>
            </p:custDataLst>
          </p:nvPr>
        </p:nvPicPr>
        <p:blipFill rotWithShape="1">
          <a:blip r:embed="rId7"/>
          <a:srcRect t="7182" b="18364"/>
          <a:stretch>
            <a:fillRect/>
          </a:stretch>
        </p:blipFill>
        <p:spPr>
          <a:xfrm>
            <a:off x="4838912" y="366502"/>
            <a:ext cx="6453599" cy="3206417"/>
          </a:xfrm>
          <a:prstGeom prst="rect">
            <a:avLst/>
          </a:prstGeom>
        </p:spPr>
      </p:pic>
      <p:sp>
        <p:nvSpPr>
          <p:cNvPr id="11" name="文本框 10"/>
          <p:cNvSpPr txBox="1"/>
          <p:nvPr>
            <p:custDataLst>
              <p:tags r:id="rId8"/>
            </p:custDataLst>
          </p:nvPr>
        </p:nvSpPr>
        <p:spPr>
          <a:xfrm>
            <a:off x="284480" y="2066290"/>
            <a:ext cx="3241675" cy="2879090"/>
          </a:xfrm>
          <a:prstGeom prst="rect">
            <a:avLst/>
          </a:prstGeom>
          <a:noFill/>
        </p:spPr>
        <p:txBody>
          <a:bodyPr wrap="square" lIns="90000" tIns="46800" rIns="90000" bIns="46800" rtlCol="0" anchor="t" anchorCtr="0">
            <a:noAutofit/>
          </a:bodyPr>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新红学派的“自叙传说” </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edge">
                                      <p:cBhvr>
                                        <p:cTn id="27" dur="20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23"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8" name="矩形 7"/>
          <p:cNvSpPr/>
          <p:nvPr userDrawn="1">
            <p:custDataLst>
              <p:tags r:id="rId1"/>
            </p:custDataLst>
          </p:nvPr>
        </p:nvSpPr>
        <p:spPr>
          <a:xfrm>
            <a:off x="0" y="0"/>
            <a:ext cx="4072255" cy="3723640"/>
          </a:xfrm>
          <a:prstGeom prst="rect">
            <a:avLst/>
          </a:prstGeom>
          <a:solidFill>
            <a:srgbClr val="E6E6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baseline="0" dirty="0">
              <a:solidFill>
                <a:srgbClr val="262626"/>
              </a:solidFill>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204470" y="3827145"/>
            <a:ext cx="11468100" cy="2881630"/>
          </a:xfrm>
          <a:prstGeom prst="rect">
            <a:avLst/>
          </a:prstGeom>
          <a:noFill/>
        </p:spPr>
        <p:txBody>
          <a:bodyPr wrap="square" lIns="90000" tIns="46800" rIns="90000" bIns="46800" rtlCol="0">
            <a:noAutofit/>
          </a:bodyPr>
          <a:p>
            <a:pPr marL="0" marR="0" lvl="0" indent="0" algn="l" defTabSz="914400" rtl="0" eaLnBrk="1" fontAlgn="auto" latinLnBrk="0" hangingPunct="1">
              <a:lnSpc>
                <a:spcPct val="130000"/>
              </a:lnSpc>
              <a:spcBef>
                <a:spcPts val="0"/>
              </a:spcBef>
              <a:spcAft>
                <a:spcPts val="800"/>
              </a:spcAft>
              <a:buSzPct val="100000"/>
              <a:buFontTx/>
              <a:buNone/>
              <a:defRPr/>
            </a:pPr>
            <a:r>
              <a:rPr kumimoji="0" lang="en-US" altLang="zh-CN" sz="2000" b="0" i="0" kern="1200" cap="none" spc="0" normalizeH="0" noProof="0">
                <a:ln>
                  <a:noFill/>
                </a:ln>
                <a:solidFill>
                  <a:srgbClr val="FF0000"/>
                </a:solidFill>
                <a:effectLst/>
                <a:latin typeface="微软雅黑" panose="020B0503020204020204" charset="-122"/>
                <a:ea typeface="微软雅黑" panose="020B0503020204020204" charset="-122"/>
                <a:cs typeface="微软雅黑" panose="020B0503020204020204" charset="-122"/>
              </a:rPr>
              <a:t>       </a:t>
            </a:r>
            <a:r>
              <a:rPr kumimoji="0" lang="zh-CN" sz="2000" b="0" i="0" kern="1200" cap="none" spc="0" normalizeH="0" noProof="0">
                <a:ln>
                  <a:noFill/>
                </a:ln>
                <a:solidFill>
                  <a:srgbClr val="FF0000"/>
                </a:solidFill>
                <a:effectLst/>
                <a:latin typeface="微软雅黑" panose="020B0503020204020204" charset="-122"/>
                <a:ea typeface="微软雅黑" panose="020B0503020204020204" charset="-122"/>
                <a:cs typeface="微软雅黑" panose="020B0503020204020204" charset="-122"/>
              </a:rPr>
              <a:t>首倡“爱情主题”说的是何其芳。他在《论“红楼梦”》中说：“贾宝玉和林黛玉的爱情悲剧是《红楼梦》里面的中心故事，是贯穿全书的主要线索。”他进一步说曹雪芹在贾宝玉梦游太虚幻境所听见的“红楼梦”十二支曲子［终身误］里，就告诉了我们这个爱情故事的结局将是不幸的。这支曲子暗示了贾宝玉后来虽然和薛宝钗结婚了，却仍然忘不了林黛玉。这首曲子写得比较含蓄，还只说是“美中不足”，只说是“意难平”，另一支曲子［枉凝眉］就把贾宝玉和林黛玉互相爱恋而不能结合的痛苦写得很沉重，简直是一首声泪俱下的悲歌。之后，他又论证了宝黛爱情的来历、特征，以及宝黛爱情悲剧的原因和意义。</a:t>
            </a:r>
            <a:endParaRPr kumimoji="0" lang="zh-CN" sz="2000" b="0" i="0" kern="1200" cap="none" spc="0" normalizeH="0" noProof="0">
              <a:ln>
                <a:noFill/>
              </a:ln>
              <a:solidFill>
                <a:srgbClr val="FF0000"/>
              </a:solidFill>
              <a:effectLst/>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3"/>
            </p:custDataLst>
          </p:nvPr>
        </p:nvSpPr>
        <p:spPr>
          <a:xfrm>
            <a:off x="4747403" y="214667"/>
            <a:ext cx="6755999" cy="3508819"/>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10"/>
          <p:cNvSpPr txBox="1"/>
          <p:nvPr>
            <p:custDataLst>
              <p:tags r:id="rId4"/>
            </p:custDataLst>
          </p:nvPr>
        </p:nvSpPr>
        <p:spPr>
          <a:xfrm>
            <a:off x="314325" y="1522730"/>
            <a:ext cx="3241675" cy="892810"/>
          </a:xfrm>
          <a:prstGeom prst="rect">
            <a:avLst/>
          </a:prstGeom>
          <a:noFill/>
        </p:spPr>
        <p:txBody>
          <a:bodyPr wrap="square" lIns="90000" tIns="46800" rIns="90000" bIns="46800" rtlCol="0" anchor="t" anchorCtr="0">
            <a:noAutofit/>
          </a:bodyPr>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爱情主题说 </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4872990" y="309245"/>
            <a:ext cx="6409690" cy="324548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amond(in)">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23"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8" name="矩形 7"/>
          <p:cNvSpPr/>
          <p:nvPr userDrawn="1">
            <p:custDataLst>
              <p:tags r:id="rId1"/>
            </p:custDataLst>
          </p:nvPr>
        </p:nvSpPr>
        <p:spPr>
          <a:xfrm>
            <a:off x="0" y="0"/>
            <a:ext cx="4072255" cy="3723005"/>
          </a:xfrm>
          <a:prstGeom prst="rect">
            <a:avLst/>
          </a:prstGeom>
          <a:solidFill>
            <a:srgbClr val="E6E6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baseline="0" dirty="0">
              <a:solidFill>
                <a:srgbClr val="262626"/>
              </a:solidFill>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314960" y="3977005"/>
            <a:ext cx="11188065" cy="2881630"/>
          </a:xfrm>
          <a:prstGeom prst="rect">
            <a:avLst/>
          </a:prstGeom>
          <a:noFill/>
        </p:spPr>
        <p:txBody>
          <a:bodyPr wrap="square" lIns="90000" tIns="46800" rIns="90000" bIns="46800" rtlCol="0">
            <a:noAutofit/>
          </a:bodyPr>
          <a:p>
            <a:pPr marL="0" marR="0" lvl="0" indent="0" algn="l" defTabSz="914400" rtl="0" eaLnBrk="1" fontAlgn="auto" latinLnBrk="0" hangingPunct="1">
              <a:lnSpc>
                <a:spcPct val="130000"/>
              </a:lnSpc>
              <a:spcBef>
                <a:spcPts val="0"/>
              </a:spcBef>
              <a:spcAft>
                <a:spcPts val="800"/>
              </a:spcAft>
              <a:buSzPct val="100000"/>
              <a:buFontTx/>
              <a:buNone/>
              <a:defRPr/>
            </a:pPr>
            <a:r>
              <a:rPr kumimoji="0" lang="en-US" altLang="zh-CN" sz="2000" b="0" i="0" kern="1200" cap="none" spc="0" normalizeH="0" noProof="0">
                <a:ln>
                  <a:noFill/>
                </a:ln>
                <a:solidFill>
                  <a:srgbClr val="0803ED"/>
                </a:solidFill>
                <a:effectLst/>
                <a:latin typeface="微软雅黑" panose="020B0503020204020204" charset="-122"/>
                <a:ea typeface="微软雅黑" panose="020B0503020204020204" charset="-122"/>
                <a:cs typeface="微软雅黑" panose="020B0503020204020204" charset="-122"/>
              </a:rPr>
              <a:t>       </a:t>
            </a:r>
            <a:r>
              <a:rPr kumimoji="0" lang="zh-CN" sz="2000" b="0" i="0" kern="1200" cap="none" spc="0" normalizeH="0" noProof="0">
                <a:ln>
                  <a:noFill/>
                </a:ln>
                <a:solidFill>
                  <a:srgbClr val="0803ED"/>
                </a:solidFill>
                <a:effectLst/>
                <a:latin typeface="微软雅黑" panose="020B0503020204020204" charset="-122"/>
                <a:ea typeface="微软雅黑" panose="020B0503020204020204" charset="-122"/>
                <a:cs typeface="微软雅黑" panose="020B0503020204020204" charset="-122"/>
              </a:rPr>
              <a:t>陈熙中、胡经之、侯忠义在《〈红楼梦〉——形象的封建社会没落史》中说：“《红楼梦》是一部政治性很强，艺术性很高的政治历史小说。”“《红楼梦》描写的是以贾府为首的封建贵族‘四大家族’ 的兴败、盛衰史。它深刻地反映了封建社会残酷的阶级压迫和阶级斗争，揭露了封建贵族家庭不可救药的堕落和腐朽，展示了它无可挽回的没落和崩溃。”“曹雪芹以惊人的艺术笔触、精湛的文学语言，刻画了众多的人物形象，描写了他们的生活和他们的关系，从而做到了对那个封建贵族社会‘现实关系的真实描写’。”</a:t>
            </a:r>
            <a:endParaRPr kumimoji="0" lang="zh-CN" sz="2000" b="0" i="0" kern="1200" cap="none" spc="0" normalizeH="0" noProof="0">
              <a:ln>
                <a:noFill/>
              </a:ln>
              <a:solidFill>
                <a:srgbClr val="0803ED"/>
              </a:solidFill>
              <a:effectLst/>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3"/>
            </p:custDataLst>
          </p:nvPr>
        </p:nvSpPr>
        <p:spPr>
          <a:xfrm>
            <a:off x="4747403" y="214667"/>
            <a:ext cx="6755999" cy="3508819"/>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10"/>
          <p:cNvSpPr txBox="1"/>
          <p:nvPr>
            <p:custDataLst>
              <p:tags r:id="rId4"/>
            </p:custDataLst>
          </p:nvPr>
        </p:nvSpPr>
        <p:spPr>
          <a:xfrm>
            <a:off x="314960" y="848360"/>
            <a:ext cx="3241675" cy="1900555"/>
          </a:xfrm>
          <a:prstGeom prst="rect">
            <a:avLst/>
          </a:prstGeom>
          <a:noFill/>
        </p:spPr>
        <p:txBody>
          <a:bodyPr wrap="square" lIns="90000" tIns="46800" rIns="90000" bIns="46800" rtlCol="0" anchor="t" anchorCtr="0">
            <a:noAutofit/>
          </a:bodyPr>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政治历史</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主题说  </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rcRect b="8639"/>
          <a:stretch>
            <a:fillRect/>
          </a:stretch>
        </p:blipFill>
        <p:spPr>
          <a:xfrm>
            <a:off x="4900295" y="358775"/>
            <a:ext cx="6435090" cy="320230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heel(1)">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23"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8" name="矩形 7"/>
          <p:cNvSpPr/>
          <p:nvPr userDrawn="1">
            <p:custDataLst>
              <p:tags r:id="rId1"/>
            </p:custDataLst>
          </p:nvPr>
        </p:nvSpPr>
        <p:spPr>
          <a:xfrm>
            <a:off x="0" y="0"/>
            <a:ext cx="4072255" cy="3723005"/>
          </a:xfrm>
          <a:prstGeom prst="rect">
            <a:avLst/>
          </a:prstGeom>
          <a:solidFill>
            <a:srgbClr val="E6E6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baseline="0" dirty="0">
              <a:solidFill>
                <a:srgbClr val="262626"/>
              </a:solidFill>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314960" y="3977005"/>
            <a:ext cx="11188065" cy="2881630"/>
          </a:xfrm>
          <a:prstGeom prst="rect">
            <a:avLst/>
          </a:prstGeom>
          <a:noFill/>
        </p:spPr>
        <p:txBody>
          <a:bodyPr wrap="square" lIns="90000" tIns="46800" rIns="90000" bIns="46800" rtlCol="0">
            <a:noAutofit/>
          </a:bodyPr>
          <a:p>
            <a:pPr marL="0" marR="0" lvl="0" indent="0" algn="l" defTabSz="914400" rtl="0" eaLnBrk="1" fontAlgn="auto" latinLnBrk="0" hangingPunct="1">
              <a:lnSpc>
                <a:spcPct val="130000"/>
              </a:lnSpc>
              <a:spcBef>
                <a:spcPts val="0"/>
              </a:spcBef>
              <a:spcAft>
                <a:spcPts val="800"/>
              </a:spcAft>
              <a:buSzPct val="100000"/>
              <a:buFontTx/>
              <a:buNone/>
              <a:defRPr/>
            </a:pPr>
            <a:r>
              <a:rPr kumimoji="0" lang="en-US" altLang="zh-CN" sz="2000" b="0" i="0" kern="1200" cap="none" spc="0" normalizeH="0" noProof="0">
                <a:ln>
                  <a:noFill/>
                </a:ln>
                <a:solidFill>
                  <a:srgbClr val="0070C0"/>
                </a:solidFill>
                <a:effectLst/>
                <a:latin typeface="微软雅黑" panose="020B0503020204020204" charset="-122"/>
                <a:ea typeface="微软雅黑" panose="020B0503020204020204" charset="-122"/>
                <a:cs typeface="微软雅黑" panose="020B0503020204020204" charset="-122"/>
              </a:rPr>
              <a:t>       </a:t>
            </a:r>
            <a:r>
              <a:rPr kumimoji="0" lang="zh-CN" sz="2000" b="0" i="0" kern="1200" cap="none" spc="0" normalizeH="0" noProof="0">
                <a:ln>
                  <a:noFill/>
                </a:ln>
                <a:solidFill>
                  <a:srgbClr val="0070C0"/>
                </a:solidFill>
                <a:effectLst/>
                <a:latin typeface="微软雅黑" panose="020B0503020204020204" charset="-122"/>
                <a:ea typeface="微软雅黑" panose="020B0503020204020204" charset="-122"/>
                <a:cs typeface="微软雅黑" panose="020B0503020204020204" charset="-122"/>
              </a:rPr>
              <a:t>吴调公在《评〈红楼梦〉的爱情主题说》一文中说：“《红楼梦》就是这样一部以贾家的矛盾斗争图景作为当时封建社会阶级斗争的缩影的书。封建社会的一系列制度，包括官僚制度、宗法制度、科举制度、家庭制度、婚姻制度、奴婢制度，都触及了，都暴露了，也都批判了。当然，作者因为阶级的局限性和历史的局限性，否定得不彻底，而批判的同时也有所维护，但是从批判的精神和揭露的广度来看，不失为一部封建社会的百科全书。因此我们说《红楼梦》是一部写阶级斗争的书，是以贾家为首的四大家族的罪恶史和衰亡史。”</a:t>
            </a:r>
            <a:endParaRPr kumimoji="0" lang="zh-CN" sz="2000" b="0" i="0" kern="1200" cap="none" spc="0" normalizeH="0" noProof="0">
              <a:ln>
                <a:noFill/>
              </a:ln>
              <a:solidFill>
                <a:srgbClr val="0070C0"/>
              </a:solidFill>
              <a:effectLst/>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3"/>
            </p:custDataLst>
          </p:nvPr>
        </p:nvSpPr>
        <p:spPr>
          <a:xfrm>
            <a:off x="4747403" y="214667"/>
            <a:ext cx="6755999" cy="3508819"/>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10"/>
          <p:cNvSpPr txBox="1"/>
          <p:nvPr>
            <p:custDataLst>
              <p:tags r:id="rId4"/>
            </p:custDataLst>
          </p:nvPr>
        </p:nvSpPr>
        <p:spPr>
          <a:xfrm>
            <a:off x="314960" y="1088390"/>
            <a:ext cx="3241675" cy="1760855"/>
          </a:xfrm>
          <a:prstGeom prst="rect">
            <a:avLst/>
          </a:prstGeom>
          <a:noFill/>
        </p:spPr>
        <p:txBody>
          <a:bodyPr wrap="square" lIns="90000" tIns="46800" rIns="90000" bIns="46800" rtlCol="0" anchor="t" anchorCtr="0">
            <a:noAutofit/>
          </a:bodyPr>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封建家族衰亡史说  </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4843145" y="286385"/>
            <a:ext cx="6530340" cy="326834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amond(in)">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23"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8" name="矩形 7"/>
          <p:cNvSpPr/>
          <p:nvPr userDrawn="1">
            <p:custDataLst>
              <p:tags r:id="rId1"/>
            </p:custDataLst>
          </p:nvPr>
        </p:nvSpPr>
        <p:spPr>
          <a:xfrm>
            <a:off x="0" y="0"/>
            <a:ext cx="4072255" cy="3723005"/>
          </a:xfrm>
          <a:prstGeom prst="rect">
            <a:avLst/>
          </a:prstGeom>
          <a:solidFill>
            <a:srgbClr val="E6E6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baseline="0" dirty="0">
              <a:solidFill>
                <a:srgbClr val="262626"/>
              </a:solidFill>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314325" y="3806825"/>
            <a:ext cx="11188065" cy="2881630"/>
          </a:xfrm>
          <a:prstGeom prst="rect">
            <a:avLst/>
          </a:prstGeom>
          <a:noFill/>
        </p:spPr>
        <p:txBody>
          <a:bodyPr wrap="square" lIns="90000" tIns="46800" rIns="90000" bIns="46800" rtlCol="0">
            <a:noAutofit/>
          </a:bodyPr>
          <a:p>
            <a:pPr marL="0" marR="0" lvl="0" indent="0" algn="l" defTabSz="914400" rtl="0" eaLnBrk="1" fontAlgn="auto" latinLnBrk="0" hangingPunct="1">
              <a:lnSpc>
                <a:spcPct val="130000"/>
              </a:lnSpc>
              <a:spcBef>
                <a:spcPts val="0"/>
              </a:spcBef>
              <a:spcAft>
                <a:spcPts val="800"/>
              </a:spcAft>
              <a:buSzPct val="100000"/>
              <a:buFontTx/>
              <a:buNone/>
              <a:defRPr/>
            </a:pPr>
            <a:r>
              <a:rPr kumimoji="0" lang="zh-CN" sz="2000" b="0" i="0" kern="1200" cap="none" spc="0" normalizeH="0" noProof="0">
                <a:ln>
                  <a:noFill/>
                </a:ln>
                <a:gradFill>
                  <a:gsLst>
                    <a:gs pos="0">
                      <a:srgbClr val="7B32B2"/>
                    </a:gs>
                    <a:gs pos="100000">
                      <a:srgbClr val="401A5D"/>
                    </a:gs>
                  </a:gsLst>
                  <a:lin scaled="0"/>
                </a:gradFill>
                <a:effectLst/>
                <a:latin typeface="微软雅黑" panose="020B0503020204020204" charset="-122"/>
                <a:ea typeface="微软雅黑" panose="020B0503020204020204" charset="-122"/>
                <a:cs typeface="微软雅黑" panose="020B0503020204020204" charset="-122"/>
              </a:rPr>
              <a:t>       蒋和森在《一部对时代生活感到痛绝的书》中说：“红楼梦之所以伟大，并不是因为它完美无缺（世界上还不存在这样的作品），而是因为作者突破了许多在当时说来是很难突破的时代限制，从而深刻地发挥了全书的基本主题——反封建主义。”“是的，反封建主义，这是笼盖《红楼梦》全书的主题。”“书中所有的描写，无论是爱情、家庭、社会等，虽然各有其意义，但都服务于这个总的主题，并使这一主题无论在深度上、广度上都在中国文学史上达到空前的成就，以至和近代民主思想取得某种联系和呼应。”“因此，《红楼梦》也像其他伟大古典作品一样，在这份珍贵的文学遗产里，‘有着没有成为过去而属于未来的东西’。”</a:t>
            </a:r>
            <a:endParaRPr kumimoji="0" lang="zh-CN" sz="2000" b="0" i="0" kern="1200" cap="none" spc="0" normalizeH="0" noProof="0">
              <a:ln>
                <a:noFill/>
              </a:ln>
              <a:gradFill>
                <a:gsLst>
                  <a:gs pos="0">
                    <a:srgbClr val="7B32B2"/>
                  </a:gs>
                  <a:gs pos="100000">
                    <a:srgbClr val="401A5D"/>
                  </a:gs>
                </a:gsLst>
                <a:lin scaled="0"/>
              </a:gradFill>
              <a:effectLst/>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3"/>
            </p:custDataLst>
          </p:nvPr>
        </p:nvSpPr>
        <p:spPr>
          <a:xfrm>
            <a:off x="4747403" y="214667"/>
            <a:ext cx="6755999" cy="3508819"/>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10"/>
          <p:cNvSpPr txBox="1"/>
          <p:nvPr>
            <p:custDataLst>
              <p:tags r:id="rId4"/>
            </p:custDataLst>
          </p:nvPr>
        </p:nvSpPr>
        <p:spPr>
          <a:xfrm>
            <a:off x="314325" y="916305"/>
            <a:ext cx="3241675" cy="1890395"/>
          </a:xfrm>
          <a:prstGeom prst="rect">
            <a:avLst/>
          </a:prstGeom>
          <a:noFill/>
        </p:spPr>
        <p:txBody>
          <a:bodyPr wrap="square" lIns="90000" tIns="46800" rIns="90000" bIns="46800" rtlCol="0" anchor="t" anchorCtr="0">
            <a:noAutofit/>
          </a:bodyPr>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反封建</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rPr>
              <a:t>主义说  </a:t>
            </a:r>
            <a:endParaRPr kumimoji="0" lang="zh-CN" sz="4400" b="1" i="0" kern="1200" cap="none" spc="100" normalizeH="0" noProof="0">
              <a:ln>
                <a:noFill/>
              </a:ln>
              <a:solidFill>
                <a:srgbClr val="262626"/>
              </a:solidFill>
              <a:effectLst/>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4855845" y="304800"/>
            <a:ext cx="6574790" cy="3280410"/>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edge">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1)">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23"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 name="图片 4"/>
          <p:cNvPicPr>
            <a:picLocks noChangeAspect="1"/>
          </p:cNvPicPr>
          <p:nvPr userDrawn="1">
            <p:custDataLst>
              <p:tags r:id="rId1"/>
            </p:custDataLst>
          </p:nvPr>
        </p:nvPicPr>
        <p:blipFill>
          <a:blip r:embed="rId2"/>
          <a:stretch>
            <a:fillRect/>
          </a:stretch>
        </p:blipFill>
        <p:spPr>
          <a:xfrm>
            <a:off x="11105402" y="5454650"/>
            <a:ext cx="1086598" cy="1403350"/>
          </a:xfrm>
          <a:prstGeom prst="rect">
            <a:avLst/>
          </a:prstGeom>
        </p:spPr>
      </p:pic>
      <p:sp>
        <p:nvSpPr>
          <p:cNvPr id="6" name="Title 6"/>
          <p:cNvSpPr txBox="1"/>
          <p:nvPr>
            <p:custDataLst>
              <p:tags r:id="rId3"/>
            </p:custDataLst>
          </p:nvPr>
        </p:nvSpPr>
        <p:spPr>
          <a:xfrm>
            <a:off x="354965" y="4212590"/>
            <a:ext cx="11482070" cy="1911985"/>
          </a:xfrm>
          <a:prstGeom prst="rect">
            <a:avLst/>
          </a:prstGeom>
          <a:noFill/>
          <a:ln w="3175">
            <a:noFill/>
            <a:prstDash val="dash"/>
          </a:ln>
        </p:spPr>
        <p:txBody>
          <a:bodyPr wrap="square" lIns="90170" tIns="46990" rIns="90170" bIns="4699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sz="2400" b="1" spc="50">
                <a:ln w="3175">
                  <a:noFill/>
                  <a:prstDash val="dash"/>
                </a:ln>
                <a:solidFill>
                  <a:srgbClr val="262626"/>
                </a:solidFill>
                <a:latin typeface="微软雅黑" panose="020B0503020204020204" charset="-122"/>
                <a:ea typeface="微软雅黑" panose="020B0503020204020204" charset="-122"/>
                <a:cs typeface="微软雅黑" panose="020B0503020204020204" charset="-122"/>
              </a:rPr>
              <a:t>《红楼梦》是“无材补天”的顽石在人世间的“传记”。这块顽石幻化为贾宝玉，经历了“木石前盟”和“金玉良缘”的爱情悲剧，目睹了“金陵十二钗”等女子的不幸人生，体验了封建大家族盛极而衰的巨变，从而对社会人生有了独特的感悟。</a:t>
            </a:r>
            <a:endParaRPr lang="zh-CN" sz="2400" b="1" spc="50">
              <a:ln w="3175">
                <a:noFill/>
                <a:prstDash val="dash"/>
              </a:ln>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4"/>
            </p:custDataLst>
          </p:nvPr>
        </p:nvSpPr>
        <p:spPr>
          <a:xfrm>
            <a:off x="322279" y="3527238"/>
            <a:ext cx="10973399" cy="565146"/>
          </a:xfrm>
          <a:prstGeom prst="rect">
            <a:avLst/>
          </a:prstGeom>
          <a:noFill/>
          <a:ln w="3175">
            <a:noFill/>
            <a:prstDash val="dash"/>
          </a:ln>
        </p:spPr>
        <p:txBody>
          <a:bodyPr wrap="square" lIns="90170" tIns="46990" rIns="90170" bIns="4699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0" indent="0" algn="l">
              <a:lnSpc>
                <a:spcPct val="100000"/>
              </a:lnSpc>
              <a:spcBef>
                <a:spcPts val="0"/>
              </a:spcBef>
              <a:spcAft>
                <a:spcPts val="800"/>
              </a:spcAft>
              <a:buSzPct val="100000"/>
              <a:buNone/>
              <a:defRPr/>
            </a:pPr>
            <a:r>
              <a:rPr lang="zh-CN" sz="3600" b="1" spc="3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总结</a:t>
            </a:r>
            <a:endParaRPr lang="zh-CN" sz="3600" b="1" spc="300">
              <a:ln w="3175">
                <a:noFill/>
                <a:prstDash val="dash"/>
              </a:ln>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322580" y="146050"/>
            <a:ext cx="5386070" cy="3141345"/>
          </a:xfrm>
          <a:prstGeom prst="rect">
            <a:avLst/>
          </a:prstGeom>
        </p:spPr>
      </p:pic>
      <p:pic>
        <p:nvPicPr>
          <p:cNvPr id="7" name="图片 6"/>
          <p:cNvPicPr>
            <a:picLocks noChangeAspect="1"/>
          </p:cNvPicPr>
          <p:nvPr/>
        </p:nvPicPr>
        <p:blipFill>
          <a:blip r:embed="rId6"/>
          <a:stretch>
            <a:fillRect/>
          </a:stretch>
        </p:blipFill>
        <p:spPr>
          <a:xfrm>
            <a:off x="5861685" y="146050"/>
            <a:ext cx="6071235" cy="314134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147"/>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147"/>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3147"/>
  <p:tag name="KSO_WM_TEMPLATE_MASTER_THUMB_INDEX" val="12"/>
  <p:tag name="KSO_WM_TEMPLATE_THUMBS_INDEX" val="1、4、7、8、11、14、15、18、19、22、25、26、27、28、29、30、31、3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2"/>
  <p:tag name="KSO_WM_UNIT_COLOR_SCHEME_PARENT_PAGE" val="2_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3"/>
  <p:tag name="KSO_WM_UNIT_COLOR_SCHEME_PARENT_PAGE" val="2_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6"/>
  <p:tag name="KSO_WM_UNIT_COLOR_SCHEME_PARENT_PAGE" val="2_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7"/>
  <p:tag name="KSO_WM_UNIT_COLOR_SCHEME_PARENT_PAGE" val="2_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8"/>
  <p:tag name="KSO_WM_UNIT_COLOR_SCHEME_PARENT_PAGE" val="2_1"/>
</p:tagLst>
</file>

<file path=ppt/tags/tag149.xml><?xml version="1.0" encoding="utf-8"?>
<p:tagLst xmlns:p="http://schemas.openxmlformats.org/presentationml/2006/main">
  <p:tag name="KSO_WM_SLIDE_COLORSCHEME_VERSION" val="3.2"/>
  <p:tag name="KSO_WM_UNIT_COLOR_SCHEME_SHAPE_ID" val="4"/>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
  <p:tag name="KSO_WM_UNIT_COLOR_SCHEME_PARENT_PAGE" val="2_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
  <p:tag name="KSO_WM_UNIT_COLOR_SCHEME_PARENT_PAGE" val="2_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
  <p:tag name="KSO_WM_UNIT_COLOR_SCHEME_PARENT_PAGE" val="2_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
  <p:tag name="KSO_WM_UNIT_COLOR_SCHEME_PARENT_PAGE" val="2_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
  <p:tag name="KSO_WM_UNIT_COLOR_SCHEME_PARENT_PAGE" val="2_2"/>
</p:tagLst>
</file>

<file path=ppt/tags/tag155.xml><?xml version="1.0" encoding="utf-8"?>
<p:tagLst xmlns:p="http://schemas.openxmlformats.org/presentationml/2006/main">
  <p:tag name="KSO_WM_SLIDE_COLORSCHEME_VERSION" val="3.2"/>
  <p:tag name="KSO_WM_UNIT_COLOR_SCHEME_SHAPE_ID" val="7"/>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2"/>
  <p:tag name="KSO_WM_UNIT_COLOR_SCHEME_PARENT_PAGE" val="2_3"/>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3"/>
  <p:tag name="KSO_WM_UNIT_COLOR_SCHEME_PARENT_PAGE" val="2_3"/>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4"/>
  <p:tag name="KSO_WM_UNIT_COLOR_SCHEME_PARENT_PAGE" val="2_3"/>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
  <p:tag name="KSO_WM_UNIT_COLOR_SCHEME_PARENT_PAGE" val="2_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
  <p:tag name="KSO_WM_UNIT_COLOR_SCHEME_PARENT_PAGE" val="2_3"/>
</p:tagLst>
</file>

<file path=ppt/tags/tag161.xml><?xml version="1.0" encoding="utf-8"?>
<p:tagLst xmlns:p="http://schemas.openxmlformats.org/presentationml/2006/main">
  <p:tag name="KSO_WM_SLIDE_COLORSCHEME_VERSION" val="3.2"/>
  <p:tag name="KSO_WM_UNIT_COLOR_SCHEME_SHAPE_ID" val="7"/>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2"/>
  <p:tag name="KSO_WM_UNIT_COLOR_SCHEME_PARENT_PAGE" val="2_4"/>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3"/>
  <p:tag name="KSO_WM_UNIT_COLOR_SCHEME_PARENT_PAGE" val="2_4"/>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4"/>
  <p:tag name="KSO_WM_UNIT_COLOR_SCHEME_PARENT_PAGE" val="2_4"/>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5"/>
  <p:tag name="KSO_WM_UNIT_COLOR_SCHEME_PARENT_PAGE" val="2_4"/>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6"/>
  <p:tag name="KSO_WM_UNIT_COLOR_SCHEME_PARENT_PAGE" val="2_4"/>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7"/>
  <p:tag name="KSO_WM_UNIT_COLOR_SCHEME_PARENT_PAGE" val="2_4"/>
</p:tagLst>
</file>

<file path=ppt/tags/tag168.xml><?xml version="1.0" encoding="utf-8"?>
<p:tagLst xmlns:p="http://schemas.openxmlformats.org/presentationml/2006/main">
  <p:tag name="KSO_WM_SLIDE_COLORSCHEME_VERSION" val="3.2"/>
  <p:tag name="KSO_WM_UNIT_COLOR_SCHEME_SHAPE_ID" val="8"/>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2"/>
  <p:tag name="KSO_WM_UNIT_COLOR_SCHEME_PARENT_PAGE" val="2_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3"/>
  <p:tag name="KSO_WM_UNIT_COLOR_SCHEME_PARENT_PAGE" val="2_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4"/>
  <p:tag name="KSO_WM_UNIT_COLOR_SCHEME_PARENT_PAGE" val="2_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5"/>
  <p:tag name="KSO_WM_UNIT_COLOR_SCHEME_PARENT_PAGE" val="2_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6"/>
  <p:tag name="KSO_WM_UNIT_COLOR_SCHEME_PARENT_PAGE" val="2_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7"/>
  <p:tag name="KSO_WM_UNIT_COLOR_SCHEME_PARENT_PAGE" val="2_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8"/>
  <p:tag name="KSO_WM_UNIT_COLOR_SCHEME_PARENT_PAGE" val="2_5"/>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9"/>
  <p:tag name="KSO_WM_UNIT_COLOR_SCHEME_PARENT_PAGE" val="2_5"/>
</p:tagLst>
</file>

<file path=ppt/tags/tag177.xml><?xml version="1.0" encoding="utf-8"?>
<p:tagLst xmlns:p="http://schemas.openxmlformats.org/presentationml/2006/main">
  <p:tag name="KSO_WM_SLIDE_COLORSCHEME_VERSION" val="3.2"/>
  <p:tag name="KSO_WM_UNIT_COLOR_SCHEME_SHAPE_ID" val="10"/>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2"/>
  <p:tag name="KSO_WM_UNIT_COLOR_SCHEME_PARENT_PAGE" val="2_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3"/>
  <p:tag name="KSO_WM_UNIT_COLOR_SCHEME_PARENT_PAGE" val="2_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4"/>
  <p:tag name="KSO_WM_UNIT_COLOR_SCHEME_PARENT_PAGE" val="2_6"/>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5"/>
  <p:tag name="KSO_WM_UNIT_COLOR_SCHEME_PARENT_PAGE" val="2_6"/>
</p:tagLst>
</file>

<file path=ppt/tags/tag182.xml><?xml version="1.0" encoding="utf-8"?>
<p:tagLst xmlns:p="http://schemas.openxmlformats.org/presentationml/2006/main">
  <p:tag name="KSO_WM_SLIDE_COLORSCHEME_VERSION" val="3.2"/>
  <p:tag name="KSO_WM_UNIT_COLOR_SCHEME_SHAPE_ID" val="6"/>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2"/>
  <p:tag name="KSO_WM_UNIT_COLOR_SCHEME_PARENT_PAGE" val="2_7"/>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3"/>
  <p:tag name="KSO_WM_UNIT_COLOR_SCHEME_PARENT_PAGE" val="2_7"/>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4"/>
  <p:tag name="KSO_WM_UNIT_COLOR_SCHEME_PARENT_PAGE" val="2_7"/>
</p:tagLst>
</file>

<file path=ppt/tags/tag186.xml><?xml version="1.0" encoding="utf-8"?>
<p:tagLst xmlns:p="http://schemas.openxmlformats.org/presentationml/2006/main">
  <p:tag name="KSO_WM_SLIDE_COLORSCHEME_VERSION" val="3.2"/>
  <p:tag name="KSO_WM_UNIT_COLOR_SCHEME_SHAPE_ID" val="5"/>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2"/>
  <p:tag name="KSO_WM_UNIT_COLOR_SCHEME_PARENT_PAGE" val="2_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3"/>
  <p:tag name="KSO_WM_UNIT_COLOR_SCHEME_PARENT_PAGE" val="2_8"/>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4"/>
  <p:tag name="KSO_WM_UNIT_COLOR_SCHEME_PARENT_PAGE" val="2_8"/>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5"/>
  <p:tag name="KSO_WM_UNIT_COLOR_SCHEME_PARENT_PAGE" val="2_8"/>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6"/>
  <p:tag name="KSO_WM_UNIT_COLOR_SCHEME_PARENT_PAGE" val="2_8"/>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7"/>
  <p:tag name="KSO_WM_UNIT_COLOR_SCHEME_PARENT_PAGE" val="2_8"/>
</p:tagLst>
</file>

<file path=ppt/tags/tag193.xml><?xml version="1.0" encoding="utf-8"?>
<p:tagLst xmlns:p="http://schemas.openxmlformats.org/presentationml/2006/main">
  <p:tag name="KSO_WM_SLIDE_COLORSCHEME_VERSION" val="3.2"/>
  <p:tag name="KSO_WM_UNIT_COLOR_SCHEME_SHAPE_ID" val="8"/>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2"/>
  <p:tag name="KSO_WM_UNIT_COLOR_SCHEME_PARENT_PAGE" val="2_9"/>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3"/>
  <p:tag name="KSO_WM_UNIT_COLOR_SCHEME_PARENT_PAGE" val="2_9"/>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4"/>
  <p:tag name="KSO_WM_UNIT_COLOR_SCHEME_PARENT_PAGE" val="2_9"/>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5"/>
  <p:tag name="KSO_WM_UNIT_COLOR_SCHEME_PARENT_PAGE" val="2_9"/>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6"/>
  <p:tag name="KSO_WM_UNIT_COLOR_SCHEME_PARENT_PAGE" val="2_9"/>
</p:tagLst>
</file>

<file path=ppt/tags/tag199.xml><?xml version="1.0" encoding="utf-8"?>
<p:tagLst xmlns:p="http://schemas.openxmlformats.org/presentationml/2006/main">
  <p:tag name="KSO_WM_SLIDE_COLORSCHEME_VERSION" val="3.2"/>
  <p:tag name="KSO_WM_UNIT_COLOR_SCHEME_SHAPE_ID" val="7"/>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3"/>
  <p:tag name="KSO_WM_UNIT_COLOR_SCHEME_PARENT_PAGE" val="2_1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4"/>
  <p:tag name="KSO_WM_UNIT_COLOR_SCHEME_PARENT_PAGE" val="2_1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5"/>
  <p:tag name="KSO_WM_UNIT_COLOR_SCHEME_PARENT_PAGE" val="2_1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7"/>
  <p:tag name="KSO_WM_UNIT_COLOR_SCHEME_PARENT_PAGE" val="2_10"/>
</p:tagLst>
</file>

<file path=ppt/tags/tag204.xml><?xml version="1.0" encoding="utf-8"?>
<p:tagLst xmlns:p="http://schemas.openxmlformats.org/presentationml/2006/main">
  <p:tag name="KSO_WM_SLIDE_COLORSCHEME_VERSION" val="3.2"/>
  <p:tag name="KSO_WM_UNIT_COLOR_SCHEME_SHAPE_ID" val="2"/>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2"/>
  <p:tag name="KSO_WM_UNIT_COLOR_SCHEME_PARENT_PAGE" val="2_1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3"/>
  <p:tag name="KSO_WM_UNIT_COLOR_SCHEME_PARENT_PAGE" val="2_1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4"/>
  <p:tag name="KSO_WM_UNIT_COLOR_SCHEME_PARENT_PAGE" val="2_1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
  <p:tag name="KSO_WM_UNIT_COLOR_SCHEME_PARENT_PAGE" val="2_11"/>
</p:tagLst>
</file>

<file path=ppt/tags/tag209.xml><?xml version="1.0" encoding="utf-8"?>
<p:tagLst xmlns:p="http://schemas.openxmlformats.org/presentationml/2006/main">
  <p:tag name="KSO_WM_SLIDE_COLORSCHEME_VERSION" val="3.2"/>
  <p:tag name="KSO_WM_UNIT_COLOR_SCHEME_SHAPE_ID" val="6"/>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UNIT_COLOR_SCHEME_SHAPE_ID" val="2"/>
  <p:tag name="KSO_WM_UNIT_COLOR_SCHEME_PARENT_PAGE" val="1_1"/>
  <p:tag name="KSO_WM_TEMPLATE_CATEGORY" val="diagram"/>
  <p:tag name="KSO_WM_TEMPLATE_INDEX" val="20194754"/>
</p:tagLst>
</file>

<file path=ppt/tags/tag21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UNIT_COLOR_SCHEME_SHAPE_ID" val="3"/>
  <p:tag name="KSO_WM_UNIT_COLOR_SCHEME_PARENT_PAGE" val="1_1"/>
  <p:tag name="KSO_WM_TEMPLATE_CATEGORY" val="diagram"/>
  <p:tag name="KSO_WM_TEMPLATE_INDEX" val="20194754"/>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4"/>
  <p:tag name="KSO_WM_UNIT_COLOR_SCHEME_PARENT_PAGE" val="1_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5"/>
  <p:tag name="KSO_WM_UNIT_COLOR_SCHEME_PARENT_PAGE" val="1_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6"/>
  <p:tag name="KSO_WM_UNIT_COLOR_SCHEME_PARENT_PAGE" val="1_1"/>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20194754"/>
  <p:tag name="KSO_WM_SLIDE_COLORSCHEME_VERSION" val="3.2"/>
  <p:tag name="KSO_WM_UNIT_COLOR_SCHEME_SHAPE_ID" val="7"/>
  <p:tag name="KSO_WM_UNIT_COLOR_SCHEME_PARENT_PAGE" val="1_1"/>
  <p:tag name="KSO_WM_TEMPLATE_MASTER_TYPE" val="0"/>
  <p:tag name="KSO_WM_TEMPLATE_SUBCATEGORY" val="0"/>
  <p:tag name="KSO_WM_TEMPLATE_COLOR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1"/>
  <p:tag name="KSO_WM_TEMPLATE_CATEGORY" val="diagram"/>
  <p:tag name="KSO_WM_TEMPLATE_INDEX" val="20202318"/>
  <p:tag name="KSO_WM_UNIT_LAYERLEVEL" val="1"/>
  <p:tag name="KSO_WM_TAG_VERSION" val="1.0"/>
  <p:tag name="KSO_WM_BEAUTIFY_FLAG" val="#wm#"/>
  <p:tag name="KSO_WM_UNIT_TYPE" val="i"/>
  <p:tag name="KSO_WM_UNIT_INDEX" val="1"/>
  <p:tag name="KSO_WM_UNIT_SUBTYPE" val="h"/>
  <p:tag name="KSO_WM_UNIT_BLOCK" val="0"/>
  <p:tag name="KSO_WM_UNIT_PLACING_PICTURE_MD4" val="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3"/>
  <p:tag name="KSO_WM_TEMPLATE_CATEGORY" val="diagram"/>
  <p:tag name="KSO_WM_TEMPLATE_INDEX" val="20202318"/>
  <p:tag name="KSO_WM_UNIT_LAYERLEVEL" val="1"/>
  <p:tag name="KSO_WM_TAG_VERSION" val="1.0"/>
  <p:tag name="KSO_WM_BEAUTIFY_FLAG" val="#wm#"/>
  <p:tag name="KSO_WM_UNIT_TYPE" val="i"/>
  <p:tag name="KSO_WM_UNIT_INDEX" val="3"/>
  <p:tag name="KSO_WM_UNIT_BLOCK" val="0"/>
  <p:tag name="KSO_WM_UNIT_SM_LIMIT_TYPE" val="1"/>
  <p:tag name="KSO_WM_UNIT_PLACING_PICTURE_MD4" val="0"/>
</p:tagLst>
</file>

<file path=ppt/tags/tag218.xml><?xml version="1.0" encoding="utf-8"?>
<p:tagLst xmlns:p="http://schemas.openxmlformats.org/presentationml/2006/main">
  <p:tag name="KSO_WM_UNIT_ISCONTENTSTITLE" val="0"/>
  <p:tag name="KSO_WM_UNIT_PRESET_TEXT" val="WPS/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18_1*a*1"/>
  <p:tag name="KSO_WM_TEMPLATE_CATEGORY" val="diagram"/>
  <p:tag name="KSO_WM_TEMPLATE_INDEX" val="20202318"/>
  <p:tag name="KSO_WM_UNIT_LAYERLEVEL" val="1"/>
  <p:tag name="KSO_WM_TAG_VERSION" val="1.0"/>
  <p:tag name="KSO_WM_BEAUTIFY_FLAG" val="#wm#"/>
  <p:tag name="KSO_WM_UNIT_DEFAULT_FONT" val="32;36;4"/>
  <p:tag name="KSO_WM_UNIT_BLOCK" val="0"/>
  <p:tag name="KSO_WM_UNIT_ISNUMDGMTITLE" val="0"/>
  <p:tag name="KSO_WM_UNIT_PLACING_PICTURE_MD4" val="0"/>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6"/>
  <p:tag name="KSO_WM_TEMPLATE_CATEGORY" val="diagram"/>
  <p:tag name="KSO_WM_TEMPLATE_INDEX" val="20202318"/>
  <p:tag name="KSO_WM_UNIT_LAYERLEVEL" val="1"/>
  <p:tag name="KSO_WM_TAG_VERSION" val="1.0"/>
  <p:tag name="KSO_WM_BEAUTIFY_FLAG" val="#wm#"/>
  <p:tag name="KSO_WM_UNIT_TYPE" val="i"/>
  <p:tag name="KSO_WM_UNIT_INDEX" val="6"/>
  <p:tag name="KSO_WM_UNIT_SM_LIMIT_TYPE" val="1"/>
  <p:tag name="KSO_WM_UNIT_PLACING_PICTURE_MD4"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1"/>
  <p:tag name="KSO_WM_TEMPLATE_CATEGORY" val="diagram"/>
  <p:tag name="KSO_WM_TEMPLATE_INDEX" val="20202318"/>
  <p:tag name="KSO_WM_UNIT_LAYERLEVEL" val="1"/>
  <p:tag name="KSO_WM_TAG_VERSION" val="1.0"/>
  <p:tag name="KSO_WM_BEAUTIFY_FLAG" val="#wm#"/>
  <p:tag name="KSO_WM_UNIT_TYPE" val="i"/>
  <p:tag name="KSO_WM_UNIT_INDEX" val="1"/>
  <p:tag name="KSO_WM_UNIT_SM_LIMIT_TYPE" val="1"/>
  <p:tag name="KSO_WM_UNIT_PLACING_PICTURE_MD4" val="0"/>
</p:tagLst>
</file>

<file path=ppt/tags/tag221.xml><?xml version="1.0" encoding="utf-8"?>
<p:tagLst xmlns:p="http://schemas.openxmlformats.org/presentationml/2006/main">
  <p:tag name="KSO_WM_UNIT_PLACING_PICTURE_USER_VIEWPORT" val="{&quot;height&quot;:8836,&quot;width&quot;:7802}"/>
  <p:tag name="REFSHAPE" val="675738948"/>
  <p:tag name="FEATURENAME" val="collage"/>
  <p:tag name="KSO_WM_BEAUTIFY_FLAG" val="#wm#"/>
  <p:tag name="KSO_WM_UNIT_TYPE" val="d"/>
  <p:tag name="KSO_WM_UNIT_INDEX" val="1"/>
  <p:tag name="KSO_WM_UNIT_ID" val="diagram20202318_1*d*1"/>
  <p:tag name="KSO_WM_UNIT_PLACING_PICTURE_INFO" val="{&quot;code&quot;:&quot;&quot;,&quot;full_picture&quot;:false,&quot;scheme&quot;:&quot;2-0&quot;,&quot;spacing&quot;:5}"/>
  <p:tag name="KSO_WM_UNIT_VALUE" val="1075*1727"/>
  <p:tag name="KSO_WM_UNIT_HIGHLIGHT" val="0"/>
  <p:tag name="KSO_WM_UNIT_COMPATIBLE" val="0"/>
  <p:tag name="KSO_WM_UNIT_DIAGRAM_ISNUMVISUAL" val="0"/>
  <p:tag name="KSO_WM_UNIT_DIAGRAM_ISREFERUNIT" val="0"/>
  <p:tag name="KSO_WM_TEMPLATE_CATEGORY" val="diagram"/>
  <p:tag name="KSO_WM_TEMPLATE_INDEX" val="20202318"/>
  <p:tag name="KSO_WM_UNIT_LAYERLEVEL" val="1"/>
  <p:tag name="KSO_WM_TAG_VERSION" val="1.0"/>
  <p:tag name="KSO_WM_UNIT_SUPPORT_UNIT_TYPE" val="[&quot;d&quot;,&quot;α&quot;,&quot;β&quot;,&quot;η&quot;,&quot;θ&quot;]"/>
  <p:tag name="KSO_WM_UNIT_BLOCK" val="0"/>
  <p:tag name="KSO_WM_UNIT_PLACING_PICTURE_MD4" val="0"/>
  <p:tag name="KSO_WM_UNIT_PLACING_PICTURE_USER_RELATIVERECTANGLE" val="{&quot;bottom&quot;:0.057049999999999997,&quot;left&quot;:0,&quot;right&quot;:0,&quot;top&quot;:0}"/>
  <p:tag name="KSO_WM_UNIT_PLACING_PICTURE_COLLAGE_RELATIVERECTANGLE" val="{&quot;bottom&quot;:0,&quot;left&quot;:0.025179207726374178,&quot;right&quot;:0.025179207726374178,&quot;top&quot;:0}"/>
  <p:tag name="KSO_WM_UNIT_PLACING_PICTURE_COLLAGE_VIEWPORT" val="{&quot;height&quot;:6100,&quot;width&quot;:4823.1243896484375}"/>
  <p:tag name="KSO_WM_UNIT_PLACING_PICTURE" val="234815.473"/>
  <p:tag name="KSO_WM_UNIT_PLACING_PICTURE_USER_VIEWPORT_SMARTMENU" val="{&quot;height&quot;:6100,&quot;width&quot;:4823.1243896484375}"/>
  <p:tag name="KSO_WM_UNIT_PLACING_PICTURE_USER_RELATIVERECTANGLE_SMARTMENU" val="{&quot;bottom&quot;:0,&quot;left&quot;:0.025179207726374178,&quot;right&quot;:0.025179207726374178,&quot;top&quot;:0}"/>
</p:tagLst>
</file>

<file path=ppt/tags/tag222.xml><?xml version="1.0" encoding="utf-8"?>
<p:tagLst xmlns:p="http://schemas.openxmlformats.org/presentationml/2006/main">
  <p:tag name="KSO_WM_UNIT_PLACING_PICTURE_USER_VIEWPORT" val="{&quot;height&quot;:5025,&quot;width&quot;:7500}"/>
  <p:tag name="REFSHAPE" val="675758260"/>
  <p:tag name="FEATURENAME" val="collage"/>
  <p:tag name="KSO_WM_BEAUTIFY_FLAG" val="#wm#"/>
  <p:tag name="KSO_WM_UNIT_TYPE" val="d"/>
  <p:tag name="KSO_WM_UNIT_INDEX" val="1"/>
  <p:tag name="KSO_WM_UNIT_ID" val="diagram20202318_1*d*1"/>
  <p:tag name="KSO_WM_UNIT_PLACING_PICTURE_INFO" val="{&quot;code&quot;:&quot;&quot;,&quot;full_picture&quot;:false,&quot;scheme&quot;:&quot;2-0&quot;,&quot;spacing&quot;:5}"/>
  <p:tag name="KSO_WM_UNIT_VALUE" val="1075*1727"/>
  <p:tag name="KSO_WM_UNIT_HIGHLIGHT" val="0"/>
  <p:tag name="KSO_WM_UNIT_COMPATIBLE" val="0"/>
  <p:tag name="KSO_WM_UNIT_DIAGRAM_ISNUMVISUAL" val="0"/>
  <p:tag name="KSO_WM_UNIT_DIAGRAM_ISREFERUNIT" val="0"/>
  <p:tag name="KSO_WM_TEMPLATE_CATEGORY" val="diagram"/>
  <p:tag name="KSO_WM_TEMPLATE_INDEX" val="20202318"/>
  <p:tag name="KSO_WM_UNIT_LAYERLEVEL" val="1"/>
  <p:tag name="KSO_WM_TAG_VERSION" val="1.0"/>
  <p:tag name="KSO_WM_UNIT_SUPPORT_UNIT_TYPE" val="[&quot;d&quot;,&quot;α&quot;,&quot;β&quot;,&quot;η&quot;,&quot;θ&quot;]"/>
  <p:tag name="KSO_WM_UNIT_BLOCK" val="0"/>
  <p:tag name="KSO_WM_UNIT_PLACING_PICTURE_MD4" val="0"/>
  <p:tag name="KSO_WM_UNIT_PLACING_PICTURE_USER_RELATIVERECTANGLE" val="{&quot;bottom&quot;:0,&quot;left&quot;:0,&quot;right&quot;:0,&quot;top&quot;:0}"/>
  <p:tag name="KSO_WM_UNIT_PLACING_PICTURE_COLLAGE_RELATIVERECTANGLE" val="{&quot;bottom&quot;:0,&quot;left&quot;:0.23512349663406124,&quot;right&quot;:0.23512349663406124,&quot;top&quot;:0}"/>
  <p:tag name="KSO_WM_UNIT_PLACING_PICTURE_COLLAGE_VIEWPORT" val="{&quot;height&quot;:6100,&quot;width&quot;:4823.1243896484375}"/>
  <p:tag name="KSO_WM_UNIT_PLACING_PICTURE" val="234815.473"/>
  <p:tag name="KSO_WM_UNIT_PLACING_PICTURE_USER_VIEWPORT_SMARTMENU" val="{&quot;height&quot;:6100,&quot;width&quot;:4823.1243896484375}"/>
  <p:tag name="KSO_WM_UNIT_PLACING_PICTURE_USER_RELATIVERECTANGLE_SMARTMENU" val="{&quot;bottom&quot;:0,&quot;left&quot;:0.23512349663406124,&quot;right&quot;:0.23512349663406124,&quot;top&quot;:0}"/>
</p:tagLst>
</file>

<file path=ppt/tags/tag223.xml><?xml version="1.0" encoding="utf-8"?>
<p:tagLst xmlns:p="http://schemas.openxmlformats.org/presentationml/2006/main">
  <p:tag name="KSO_WM_SLIDE_ID" val="diagram20202318_1"/>
  <p:tag name="KSO_WM_TEMPLATE_SUBCATEGORY" val="11"/>
  <p:tag name="KSO_WM_SLIDE_ITEM_CNT" val="0"/>
  <p:tag name="KSO_WM_SLIDE_INDEX" val="1"/>
  <p:tag name="KSO_WM_TAG_VERSION" val="1.0"/>
  <p:tag name="KSO_WM_BEAUTIFY_FLAG" val="#wm#"/>
  <p:tag name="KSO_WM_TEMPLATE_CATEGORY" val="diagram"/>
  <p:tag name="KSO_WM_TEMPLATE_INDEX" val="20202318"/>
  <p:tag name="KSO_WM_SLIDE_LAYOUT" val="a_d_i"/>
  <p:tag name="KSO_WM_SLIDE_LAYOUT_CNT" val="1_1_1"/>
  <p:tag name="KSO_WM_SLIDE_TYPE" val="text"/>
  <p:tag name="KSO_WM_SLIDE_SUBTYPE" val="picTxt"/>
  <p:tag name="KSO_WM_SLIDE_SIZE" val="960*539"/>
  <p:tag name="KSO_WM_SLIDE_POSITION" val="0*0"/>
  <p:tag name="KSO_WM_TEMPLATE_MASTER_TYPE" val="0"/>
  <p:tag name="KSO_WM_TEMPLATE_COLOR_TYPE"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7T23:48:15&quot;,&#10;    &quot;maxSize&quot;: {&#10;        &quot;size1&quot;: 30.399999999999999&#10;    },&#10;    &quot;minSize&quot;: {&#10;        &quot;size1&quot;: 30.399999999999999&#10;    },&#10;    &quot;normalSize&quot;: {&#10;        &quot;size1&quot;: 30.399999999999999&#10;    },&#10;    &quot;subLayout&quot;: [&#10;        {&#10;            &quot;backgroundInfo&quot;: [&#10;                {&#10;                    &quot;bottom&quot;: -0.63766979999999995,&#10;                    &quot;bottomAbs&quot;: false,&#10;                    &quot;left&quot;: 0,&#10;                    &quot;leftAbs&quot;: false,&#10;                    &quot;right&quot;: 0,&#10;                    &quot;rightAbs&quot;: false,&#10;                    &quot;top&quot;: 0,&#10;                    &quot;topAbs&quot;: false,&#10;                    &quot;type&quot;: &quot;topBottom&quot;&#10;                }&#10;            ],&#10;            &quot;id&quot;: &quot;2020-04-07T23:48:15&quot;,&#10;            &quot;margin&quot;: {&#10;                &quot;bottom&quot;: 0.82400000095367432,&#10;                &quot;left&quot;: 1.690000057220459,&#10;                &quot;right&quot;: 1.690000057220459,&#10;                &quot;top&quot;: 1.690000057220459&#10;            },&#10;            &quot;type&quot;: 0&#10;        },&#10;        {&#10;            &quot;horizontalAlign&quot;: 1,&#10;            &quot;id&quot;: &quot;2020-04-07T23:48:15&quot;,&#10;            &quot;margin&quot;: {&#10;                &quot;bottom&quot;: 1.4500000476837158,&#10;                &quot;left&quot;: 8.2899999618530273,&#10;                &quot;right&quot;: 8.2899999618530273,&#10;                &quot;top&quot;: 1.0199999809265137&#10;            },&#10;            &quot;type&quot;: 0,&#10;            &quot;verticalAlign&quot;: 1&#10;        }&#10;    ],&#10;    &quot;type&quot;: 0&#10;}&#10;"/>
  <p:tag name="KSO_WM_SLIDE_CAN_ADD_NAVIGATION" val="1"/>
  <p:tag name="KSO_WM_SLIDE_BACKGROUND" val="[&quot;general&quot;,&quot;frame&quot;,&quot;topBottom&quot;]"/>
  <p:tag name="KSO_WM_SLIDE_RATIO" val="1.777778"/>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147_19*i*1"/>
  <p:tag name="KSO_WM_TEMPLATE_CATEGORY" val="custom"/>
  <p:tag name="KSO_WM_TEMPLATE_INDEX" val="20203147"/>
  <p:tag name="KSO_WM_UNIT_LAYERLEVEL" val="1"/>
  <p:tag name="KSO_WM_TAG_VERSION" val="1.0"/>
  <p:tag name="KSO_WM_BEAUTIFY_FLAG" val="#wm#"/>
  <p:tag name="KSO_WM_UNIT_TYPE" val="i"/>
  <p:tag name="KSO_WM_UNIT_INDEX"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147_19*f*1"/>
  <p:tag name="KSO_WM_TEMPLATE_CATEGORY" val="custom"/>
  <p:tag name="KSO_WM_TEMPLATE_INDEX" val="20203147"/>
  <p:tag name="KSO_WM_UNIT_LAYERLEVEL" val="1"/>
  <p:tag name="KSO_WM_TAG_VERSION" val="1.0"/>
  <p:tag name="KSO_WM_BEAUTIFY_FLAG" val="#wm#"/>
  <p:tag name="KSO_WM_UNIT_PRESET_TEXT" val="单击此处添加文本，本模版所有图形线条及其相应素材均可自由编辑、改色、替换，建议您在展示时字体选择微软雅黑。单击此处添加文本，本模版所有图形线条及其相应素材均可自由编辑、改色、替换，建议您在展示时字体选择微软雅黑。"/>
  <p:tag name="KSO_WM_UNIT_NOCLEAR" val="0"/>
  <p:tag name="KSO_WM_UNIT_VALUE" val="119"/>
  <p:tag name="KSO_WM_UNIT_TYPE" val="f"/>
  <p:tag name="KSO_WM_UNIT_INDEX"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147_19*i*2"/>
  <p:tag name="KSO_WM_TEMPLATE_CATEGORY" val="custom"/>
  <p:tag name="KSO_WM_TEMPLATE_INDEX" val="20203147"/>
  <p:tag name="KSO_WM_UNIT_LAYERLEVEL" val="1"/>
  <p:tag name="KSO_WM_TAG_VERSION" val="1.0"/>
  <p:tag name="KSO_WM_BEAUTIFY_FLAG" val="#wm#"/>
  <p:tag name="KSO_WM_UNIT_TYPE" val="i"/>
  <p:tag name="KSO_WM_UNIT_INDEX"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147_19*d*1"/>
  <p:tag name="KSO_WM_TEMPLATE_CATEGORY" val="custom"/>
  <p:tag name="KSO_WM_TEMPLATE_INDEX" val="20203147"/>
  <p:tag name="KSO_WM_UNIT_LAYERLEVEL" val="1"/>
  <p:tag name="KSO_WM_TAG_VERSION" val="1.0"/>
  <p:tag name="KSO_WM_BEAUTIFY_FLAG" val="#wm#"/>
  <p:tag name="KSO_WM_UNIT_VALUE" val="1051*1590"/>
  <p:tag name="KSO_WM_UNIT_TYPE" val="d"/>
  <p:tag name="KSO_WM_UNIT_INDEX" val="1"/>
  <p:tag name="KSO_WM_UNIT_SUPPORT_UNIT_TYPE" val="[&quot;all&quot;]"/>
  <p:tag name="REFSHAPE" val="858088380"/>
</p:tagLst>
</file>

<file path=ppt/tags/tag228.xml><?xml version="1.0" encoding="utf-8"?>
<p:tagLst xmlns:p="http://schemas.openxmlformats.org/presentationml/2006/main">
  <p:tag name="KSO_WM_SLIDE_ID" val="custom20203147_19"/>
  <p:tag name="KSO_WM_TEMPLATE_SUBCATEGORY" val="0"/>
  <p:tag name="KSO_WM_TEMPLATE_MASTER_TYPE" val="1"/>
  <p:tag name="KSO_WM_TEMPLATE_COLOR_TYPE" val="1"/>
  <p:tag name="KSO_WM_SLIDE_ITEM_CNT" val="0"/>
  <p:tag name="KSO_WM_SLIDE_INDEX" val="19"/>
  <p:tag name="KSO_WM_TAG_VERSION" val="1.0"/>
  <p:tag name="KSO_WM_BEAUTIFY_FLAG" val="#wm#"/>
  <p:tag name="KSO_WM_TEMPLATE_CATEGORY" val="custom"/>
  <p:tag name="KSO_WM_TEMPLATE_INDEX" val="20203147"/>
  <p:tag name="KSO_WM_SLIDE_TYPE" val="text"/>
  <p:tag name="KSO_WM_SLIDE_SUBTYPE" val="picTxt"/>
  <p:tag name="KSO_WM_SLIDE_SIZE" val="882*298"/>
  <p:tag name="KSO_WM_SLIDE_POSITION" val="32*110"/>
  <p:tag name="KSO_WM_SLIDE_LAYOUT" val="d_f"/>
  <p:tag name="KSO_WM_SLIDE_LAYOUT_CNT" val="1_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231.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diagram20203404_1*f*1"/>
  <p:tag name="KSO_WM_TEMPLATE_CATEGORY" val="diagram"/>
  <p:tag name="KSO_WM_TEMPLATE_INDEX" val="20203404"/>
  <p:tag name="KSO_WM_UNIT_LAYERLEVEL" val="1"/>
  <p:tag name="KSO_WM_TAG_VERSION" val="1.0"/>
  <p:tag name="KSO_WM_BEAUTIFY_FLAG" val="#wm#"/>
  <p:tag name="KSO_WM_UNIT_DEFAULT_FONT" val="14;18;2"/>
  <p:tag name="KSO_WM_UNIT_BLOCK" val="0"/>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404_1*i*4"/>
  <p:tag name="KSO_WM_TEMPLATE_CATEGORY" val="diagram"/>
  <p:tag name="KSO_WM_TEMPLATE_INDEX" val="2020340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233.xml><?xml version="1.0" encoding="utf-8"?>
<p:tagLst xmlns:p="http://schemas.openxmlformats.org/presentationml/2006/main">
  <p:tag name="KSO_WM_UNIT_VALUE" val="988*1791"/>
  <p:tag name="KSO_WM_UNIT_HIGHLIGHT" val="0"/>
  <p:tag name="KSO_WM_UNIT_COMPATIBLE" val="0"/>
  <p:tag name="KSO_WM_UNIT_DIAGRAM_ISNUMVISUAL" val="0"/>
  <p:tag name="KSO_WM_UNIT_DIAGRAM_ISREFERUNIT" val="0"/>
  <p:tag name="KSO_WM_UNIT_TYPE" val="d"/>
  <p:tag name="KSO_WM_UNIT_INDEX" val="1"/>
  <p:tag name="KSO_WM_UNIT_ID" val="diagram20203404_1*d*1"/>
  <p:tag name="KSO_WM_TEMPLATE_CATEGORY" val="diagram"/>
  <p:tag name="KSO_WM_TEMPLATE_INDEX" val="20203404"/>
  <p:tag name="KSO_WM_UNIT_SUPPORT_UNIT_TYPE" val="[&quot;all&quot;]"/>
  <p:tag name="KSO_WM_UNIT_LAYERLEVEL" val="1"/>
  <p:tag name="KSO_WM_TAG_VERSION" val="1.0"/>
  <p:tag name="KSO_WM_BEAUTIFY_FLAG" val="#wm#"/>
  <p:tag name="KSO_WM_UNIT_BLOCK" val="0"/>
  <p:tag name="KSO_WM_UNIT_SM_LIMIT_TYPE" val="1"/>
  <p:tag name="KSO_WM_UNIT_PLACING_PICTURE_USER_VIEWPORT" val="{&quot;height&quot;:5607.0188976377949,&quot;width&quot;:8384.6610706931988}"/>
  <p:tag name="KSO_WM_UNIT_PLACING_PICTURE_USER_RELATIVERECTANGLE" val="{&quot;bottom&quot;:0,&quot;left&quot;:0,&quot;right&quot;:0,&quot;top&quot;:0}"/>
  <p:tag name="KSO_WM_UNIT_PLACING_PICTURE_COLLAGE_RELATIVERECTANGLE" val="{&quot;bottom&quot;:0.087496854089463699,&quot;left&quot;:0,&quot;right&quot;:0,&quot;top&quot;:0.087496854089463699}"/>
  <p:tag name="KSO_WM_UNIT_PLACING_PICTURE_COLLAGE_VIEWPORT" val="{&quot;height&quot;:5607.0188976377949,&quot;width&quot;:10163.148031496061}"/>
  <p:tag name="KSO_WM_UNIT_PLACING_PICTURE_INFO" val="{&quot;code&quot;:&quot;[1]&quot;,&quot;full_picture&quot;:false,&quot;last_crop_picture&quot;:&quot;[1]&quot;,&quot;scheme&quot;:&quot;1-1&quot;,&quot;spacing&quot;:5}"/>
  <p:tag name="KSO_WM_UNIT_PLACING_PICTURE" val="151114.645"/>
  <p:tag name="REFSHAPE" val="858096540"/>
</p:tagLst>
</file>

<file path=ppt/tags/tag234.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4_1*a*1"/>
  <p:tag name="KSO_WM_TEMPLATE_CATEGORY" val="diagram"/>
  <p:tag name="KSO_WM_TEMPLATE_INDEX" val="20203404"/>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235.xml><?xml version="1.0" encoding="utf-8"?>
<p:tagLst xmlns:p="http://schemas.openxmlformats.org/presentationml/2006/main">
  <p:tag name="KSO_WM_BEAUTIFY_FLAG" val="#wm#"/>
  <p:tag name="KSO_WM_TEMPLATE_CATEGORY" val="diagram"/>
  <p:tag name="KSO_WM_TEMPLATE_INDEX" val="20203404"/>
  <p:tag name="KSO_WM_SLIDE_ID" val="diagram20203404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7T23:53:2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horizontalAlign&quot;: 1,&#10;            &quot;id&quot;: &quot;2020-04-07T23:53:26&quot;,&#10;            &quot;margin&quot;: {&#10;                &quot;bottom&quot;: 4.429999828338623,&#10;                &quot;left&quot;: 2.119999885559082,&#10;                &quot;right&quot;: 1.690000057220459,&#10;                &quot;top&quot;: 3.2699997425079346&#10;            },&#10;            &quot;type&quot;: 0,&#10;            &quot;verticalAlign&quot;: 1&#10;        },&#10;        {&#10;            &quot;id&quot;: &quot;2020-04-07T23:53:26&quot;,&#10;            &quot;maxSize&quot;: {&#10;                &quot;size1&quot;: 82.799999999999997&#10;            },&#10;            &quot;minSize&quot;: {&#10;                &quot;size1&quot;: 55&#10;            },&#10;            &quot;normalSize&quot;: {&#10;                &quot;size1&quot;: 65.405555555555537&#10;            },&#10;            &quot;subLayout&quot;: [&#10;                {&#10;                    &quot;id&quot;: &quot;2020-04-07T23:53:26&quot;,&#10;                    &quot;margin&quot;: {&#10;                        &quot;bottom&quot;: 1.0499999523162842,&#10;                        &quot;left&quot;: 2.0999999046325684,&#10;                        &quot;right&quot;: 2.5,&#10;                        &quot;top&quot;: 2.5&#10;                    },&#10;                    &quot;type&quot;: 0&#10;                },&#10;                {&#10;                    &quot;id&quot;: &quot;2020-04-07T23:53:26&quot;,&#10;                    &quot;margin&quot;: {&#10;                        &quot;bottom&quot;: 2.119999885559082,&#10;                        &quot;left&quot;: 1.690000057220459,&#10;                        &quot;right&quot;: 2.119999885559082,&#10;                        &quot;top&quot;: 0.026000002399086952&#10;                    },&#10;                    &quot;type&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237.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diagram20203404_1*f*1"/>
  <p:tag name="KSO_WM_TEMPLATE_CATEGORY" val="diagram"/>
  <p:tag name="KSO_WM_TEMPLATE_INDEX" val="20203404"/>
  <p:tag name="KSO_WM_UNIT_LAYERLEVEL" val="1"/>
  <p:tag name="KSO_WM_TAG_VERSION" val="1.0"/>
  <p:tag name="KSO_WM_BEAUTIFY_FLAG" val="#wm#"/>
  <p:tag name="KSO_WM_UNIT_DEFAULT_FONT" val="14;18;2"/>
  <p:tag name="KSO_WM_UNIT_BLOCK" val="0"/>
  <p:tag name="KSO_WM_UNIT_TEXT_FILL_FORE_SCHEMECOLOR_INDEX_BRIGHTNESS" val="0.25"/>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404_1*i*4"/>
  <p:tag name="KSO_WM_TEMPLATE_CATEGORY" val="diagram"/>
  <p:tag name="KSO_WM_TEMPLATE_INDEX" val="2020340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239.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4_1*a*1"/>
  <p:tag name="KSO_WM_TEMPLATE_CATEGORY" val="diagram"/>
  <p:tag name="KSO_WM_TEMPLATE_INDEX" val="20203404"/>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diagram"/>
  <p:tag name="KSO_WM_TEMPLATE_INDEX" val="20203404"/>
  <p:tag name="KSO_WM_SLIDE_ID" val="diagram20203404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7T23:53:2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horizontalAlign&quot;: 1,&#10;            &quot;id&quot;: &quot;2020-04-07T23:53:26&quot;,&#10;            &quot;margin&quot;: {&#10;                &quot;bottom&quot;: 4.429999828338623,&#10;                &quot;left&quot;: 2.119999885559082,&#10;                &quot;right&quot;: 1.690000057220459,&#10;                &quot;top&quot;: 3.2699997425079346&#10;            },&#10;            &quot;type&quot;: 0,&#10;            &quot;verticalAlign&quot;: 1&#10;        },&#10;        {&#10;            &quot;id&quot;: &quot;2020-04-07T23:53:26&quot;,&#10;            &quot;maxSize&quot;: {&#10;                &quot;size1&quot;: 82.799999999999997&#10;            },&#10;            &quot;minSize&quot;: {&#10;                &quot;size1&quot;: 55&#10;            },&#10;            &quot;normalSize&quot;: {&#10;                &quot;size1&quot;: 65.405555555555537&#10;            },&#10;            &quot;subLayout&quot;: [&#10;                {&#10;                    &quot;id&quot;: &quot;2020-04-07T23:53:26&quot;,&#10;                    &quot;margin&quot;: {&#10;                        &quot;bottom&quot;: 1.0499999523162842,&#10;                        &quot;left&quot;: 2.0999999046325684,&#10;                        &quot;right&quot;: 2.5,&#10;                        &quot;top&quot;: 2.5&#10;                    },&#10;                    &quot;type&quot;: 0&#10;                },&#10;                {&#10;                    &quot;id&quot;: &quot;2020-04-07T23:53:26&quot;,&#10;                    &quot;margin&quot;: {&#10;                        &quot;bottom&quot;: 2.119999885559082,&#10;                        &quot;left&quot;: 1.690000057220459,&#10;                        &quot;right&quot;: 2.119999885559082,&#10;                        &quot;top&quot;: 0.026000002399086952&#10;                    },&#10;                    &quot;type&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242.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diagram20203404_1*f*1"/>
  <p:tag name="KSO_WM_TEMPLATE_CATEGORY" val="diagram"/>
  <p:tag name="KSO_WM_TEMPLATE_INDEX" val="20203404"/>
  <p:tag name="KSO_WM_UNIT_LAYERLEVEL" val="1"/>
  <p:tag name="KSO_WM_TAG_VERSION" val="1.0"/>
  <p:tag name="KSO_WM_BEAUTIFY_FLAG" val="#wm#"/>
  <p:tag name="KSO_WM_UNIT_DEFAULT_FONT" val="14;18;2"/>
  <p:tag name="KSO_WM_UNIT_BLOCK" val="0"/>
  <p:tag name="KSO_WM_UNIT_TEXT_FILL_FORE_SCHEMECOLOR_INDEX_BRIGHTNESS" val="0.25"/>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404_1*i*4"/>
  <p:tag name="KSO_WM_TEMPLATE_CATEGORY" val="diagram"/>
  <p:tag name="KSO_WM_TEMPLATE_INDEX" val="2020340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244.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4_1*a*1"/>
  <p:tag name="KSO_WM_TEMPLATE_CATEGORY" val="diagram"/>
  <p:tag name="KSO_WM_TEMPLATE_INDEX" val="20203404"/>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245.xml><?xml version="1.0" encoding="utf-8"?>
<p:tagLst xmlns:p="http://schemas.openxmlformats.org/presentationml/2006/main">
  <p:tag name="KSO_WM_BEAUTIFY_FLAG" val="#wm#"/>
  <p:tag name="KSO_WM_TEMPLATE_CATEGORY" val="diagram"/>
  <p:tag name="KSO_WM_TEMPLATE_INDEX" val="20203404"/>
  <p:tag name="KSO_WM_SLIDE_ID" val="diagram20203404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7T23:53:2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horizontalAlign&quot;: 1,&#10;            &quot;id&quot;: &quot;2020-04-07T23:53:26&quot;,&#10;            &quot;margin&quot;: {&#10;                &quot;bottom&quot;: 4.429999828338623,&#10;                &quot;left&quot;: 2.119999885559082,&#10;                &quot;right&quot;: 1.690000057220459,&#10;                &quot;top&quot;: 3.2699997425079346&#10;            },&#10;            &quot;type&quot;: 0,&#10;            &quot;verticalAlign&quot;: 1&#10;        },&#10;        {&#10;            &quot;id&quot;: &quot;2020-04-07T23:53:26&quot;,&#10;            &quot;maxSize&quot;: {&#10;                &quot;size1&quot;: 82.799999999999997&#10;            },&#10;            &quot;minSize&quot;: {&#10;                &quot;size1&quot;: 55&#10;            },&#10;            &quot;normalSize&quot;: {&#10;                &quot;size1&quot;: 65.405555555555537&#10;            },&#10;            &quot;subLayout&quot;: [&#10;                {&#10;                    &quot;id&quot;: &quot;2020-04-07T23:53:26&quot;,&#10;                    &quot;margin&quot;: {&#10;                        &quot;bottom&quot;: 1.0499999523162842,&#10;                        &quot;left&quot;: 2.0999999046325684,&#10;                        &quot;right&quot;: 2.5,&#10;                        &quot;top&quot;: 2.5&#10;                    },&#10;                    &quot;type&quot;: 0&#10;                },&#10;                {&#10;                    &quot;id&quot;: &quot;2020-04-07T23:53:26&quot;,&#10;                    &quot;margin&quot;: {&#10;                        &quot;bottom&quot;: 2.119999885559082,&#10;                        &quot;left&quot;: 1.690000057220459,&#10;                        &quot;right&quot;: 2.119999885559082,&#10;                        &quot;top&quot;: 0.026000002399086952&#10;                    },&#10;                    &quot;type&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247.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diagram20203404_1*f*1"/>
  <p:tag name="KSO_WM_TEMPLATE_CATEGORY" val="diagram"/>
  <p:tag name="KSO_WM_TEMPLATE_INDEX" val="20203404"/>
  <p:tag name="KSO_WM_UNIT_LAYERLEVEL" val="1"/>
  <p:tag name="KSO_WM_TAG_VERSION" val="1.0"/>
  <p:tag name="KSO_WM_BEAUTIFY_FLAG" val="#wm#"/>
  <p:tag name="KSO_WM_UNIT_DEFAULT_FONT" val="14;18;2"/>
  <p:tag name="KSO_WM_UNIT_BLOCK" val="0"/>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404_1*i*4"/>
  <p:tag name="KSO_WM_TEMPLATE_CATEGORY" val="diagram"/>
  <p:tag name="KSO_WM_TEMPLATE_INDEX" val="2020340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249.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4_1*a*1"/>
  <p:tag name="KSO_WM_TEMPLATE_CATEGORY" val="diagram"/>
  <p:tag name="KSO_WM_TEMPLATE_INDEX" val="20203404"/>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BEAUTIFY_FLAG" val="#wm#"/>
  <p:tag name="KSO_WM_TEMPLATE_CATEGORY" val="diagram"/>
  <p:tag name="KSO_WM_TEMPLATE_INDEX" val="20203404"/>
  <p:tag name="KSO_WM_SLIDE_ID" val="diagram20203404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7T23:53:2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horizontalAlign&quot;: 1,&#10;            &quot;id&quot;: &quot;2020-04-07T23:53:26&quot;,&#10;            &quot;margin&quot;: {&#10;                &quot;bottom&quot;: 4.429999828338623,&#10;                &quot;left&quot;: 2.119999885559082,&#10;                &quot;right&quot;: 1.690000057220459,&#10;                &quot;top&quot;: 3.2699997425079346&#10;            },&#10;            &quot;type&quot;: 0,&#10;            &quot;verticalAlign&quot;: 1&#10;        },&#10;        {&#10;            &quot;id&quot;: &quot;2020-04-07T23:53:26&quot;,&#10;            &quot;maxSize&quot;: {&#10;                &quot;size1&quot;: 82.799999999999997&#10;            },&#10;            &quot;minSize&quot;: {&#10;                &quot;size1&quot;: 55&#10;            },&#10;            &quot;normalSize&quot;: {&#10;                &quot;size1&quot;: 65.405555555555537&#10;            },&#10;            &quot;subLayout&quot;: [&#10;                {&#10;                    &quot;id&quot;: &quot;2020-04-07T23:53:26&quot;,&#10;                    &quot;margin&quot;: {&#10;                        &quot;bottom&quot;: 1.0499999523162842,&#10;                        &quot;left&quot;: 2.0999999046325684,&#10;                        &quot;right&quot;: 2.5,&#10;                        &quot;top&quot;: 2.5&#10;                    },&#10;                    &quot;type&quot;: 0&#10;                },&#10;                {&#10;                    &quot;id&quot;: &quot;2020-04-07T23:53:26&quot;,&#10;                    &quot;margin&quot;: {&#10;                        &quot;bottom&quot;: 2.119999885559082,&#10;                        &quot;left&quot;: 1.690000057220459,&#10;                        &quot;right&quot;: 2.119999885559082,&#10;                        &quot;top&quot;: 0.026000002399086952&#10;                    },&#10;                    &quot;type&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252.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diagram20203404_1*f*1"/>
  <p:tag name="KSO_WM_TEMPLATE_CATEGORY" val="diagram"/>
  <p:tag name="KSO_WM_TEMPLATE_INDEX" val="20203404"/>
  <p:tag name="KSO_WM_UNIT_LAYERLEVEL" val="1"/>
  <p:tag name="KSO_WM_TAG_VERSION" val="1.0"/>
  <p:tag name="KSO_WM_BEAUTIFY_FLAG" val="#wm#"/>
  <p:tag name="KSO_WM_UNIT_DEFAULT_FONT" val="14;18;2"/>
  <p:tag name="KSO_WM_UNIT_BLOCK" val="0"/>
  <p:tag name="KSO_WM_UNIT_TEXT_FILL_FORE_SCHEMECOLOR_INDEX_BRIGHTNESS" val="0.25"/>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404_1*i*4"/>
  <p:tag name="KSO_WM_TEMPLATE_CATEGORY" val="diagram"/>
  <p:tag name="KSO_WM_TEMPLATE_INDEX" val="2020340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254.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4_1*a*1"/>
  <p:tag name="KSO_WM_TEMPLATE_CATEGORY" val="diagram"/>
  <p:tag name="KSO_WM_TEMPLATE_INDEX" val="20203404"/>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255.xml><?xml version="1.0" encoding="utf-8"?>
<p:tagLst xmlns:p="http://schemas.openxmlformats.org/presentationml/2006/main">
  <p:tag name="KSO_WM_BEAUTIFY_FLAG" val="#wm#"/>
  <p:tag name="KSO_WM_TEMPLATE_CATEGORY" val="diagram"/>
  <p:tag name="KSO_WM_TEMPLATE_INDEX" val="20203404"/>
  <p:tag name="KSO_WM_SLIDE_ID" val="diagram20203404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00*540"/>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7T23:53:2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horizontalAlign&quot;: 1,&#10;            &quot;id&quot;: &quot;2020-04-07T23:53:26&quot;,&#10;            &quot;margin&quot;: {&#10;                &quot;bottom&quot;: 4.429999828338623,&#10;                &quot;left&quot;: 2.119999885559082,&#10;                &quot;right&quot;: 1.690000057220459,&#10;                &quot;top&quot;: 3.2699997425079346&#10;            },&#10;            &quot;type&quot;: 0,&#10;            &quot;verticalAlign&quot;: 1&#10;        },&#10;        {&#10;            &quot;id&quot;: &quot;2020-04-07T23:53:26&quot;,&#10;            &quot;maxSize&quot;: {&#10;                &quot;size1&quot;: 82.799999999999997&#10;            },&#10;            &quot;minSize&quot;: {&#10;                &quot;size1&quot;: 55&#10;            },&#10;            &quot;normalSize&quot;: {&#10;                &quot;size1&quot;: 65.405555555555537&#10;            },&#10;            &quot;subLayout&quot;: [&#10;                {&#10;                    &quot;id&quot;: &quot;2020-04-07T23:53:26&quot;,&#10;                    &quot;margin&quot;: {&#10;                        &quot;bottom&quot;: 1.0499999523162842,&#10;                        &quot;left&quot;: 2.0999999046325684,&#10;                        &quot;right&quot;: 2.5,&#10;                        &quot;top&quot;: 2.5&#10;                    },&#10;                    &quot;type&quot;: 0&#10;                },&#10;                {&#10;                    &quot;id&quot;: &quot;2020-04-07T23:53:26&quot;,&#10;                    &quot;margin&quot;: {&#10;                        &quot;bottom&quot;: 2.119999885559082,&#10;                        &quot;left&quot;: 1.690000057220459,&#10;                        &quot;right&quot;: 2.119999885559082,&#10;                        &quot;top&quot;: 0.026000002399086952&#10;                    },&#10;                    &quot;type&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57.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141"/>
  <p:tag name="KSO_WM_UNIT_HIGHLIGHT" val="0"/>
  <p:tag name="KSO_WM_UNIT_COMPATIBLE" val="0"/>
  <p:tag name="KSO_WM_UNIT_DIAGRAM_ISNUMVISUAL" val="0"/>
  <p:tag name="KSO_WM_UNIT_DIAGRAM_ISREFERUNIT" val="0"/>
  <p:tag name="KSO_WM_UNIT_TYPE" val="f"/>
  <p:tag name="KSO_WM_UNIT_INDEX" val="1"/>
  <p:tag name="KSO_WM_UNIT_ID" val="custom20203147_25*f*1"/>
  <p:tag name="KSO_WM_TEMPLATE_CATEGORY" val="custom"/>
  <p:tag name="KSO_WM_TEMPLATE_INDEX" val="20203147"/>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58.xml><?xml version="1.0" encoding="utf-8"?>
<p:tagLst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147_25*a*1"/>
  <p:tag name="KSO_WM_TEMPLATE_CATEGORY" val="custom"/>
  <p:tag name="KSO_WM_TEMPLATE_INDEX" val="20203147"/>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59.xml><?xml version="1.0" encoding="utf-8"?>
<p:tagLst xmlns:p="http://schemas.openxmlformats.org/presentationml/2006/main">
  <p:tag name="KSO_WM_BEAUTIFY_FLAG" val="#wm#"/>
  <p:tag name="KSO_WM_TEMPLATE_CATEGORY" val="custom"/>
  <p:tag name="KSO_WM_TEMPLATE_INDEX" val="20203147"/>
  <p:tag name="KSO_WM_SLIDE_ID" val="custom20203147_25"/>
  <p:tag name="KSO_WM_TEMPLATE_SUBCATEGORY" val="0"/>
  <p:tag name="KSO_WM_SLIDE_TYPE" val="text"/>
  <p:tag name="KSO_WM_SLIDE_SUBTYPE" val="picTxt"/>
  <p:tag name="KSO_WM_SLIDE_ITEM_CNT" val="0"/>
  <p:tag name="KSO_WM_SLIDE_INDEX" val="25"/>
  <p:tag name="KSO_WM_SLIDE_SIZE" val="864*457"/>
  <p:tag name="KSO_WM_SLIDE_POSITION" val="47*34"/>
  <p:tag name="KSO_WM_TAG_VERSION" val="1.0"/>
  <p:tag name="KSO_WM_SLIDE_LAYOUT" val="a_d_f"/>
  <p:tag name="KSO_WM_SLIDE_LAYOUT_CNT" val="1_1_1"/>
  <p:tag name="KSO_WM_TEMPLATE_MASTER_TYPE" val="1"/>
  <p:tag name="KSO_WM_TEMPLATE_COLOR_TYPE" val="1"/>
  <p:tag name="KSO_WM_SLIDE_BK_DARK_LIGHT" val="2"/>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1"/>
  <p:tag name="KSO_WM_TEMPLATE_CATEGORY" val="diagram"/>
  <p:tag name="KSO_WM_TEMPLATE_INDEX" val="20202318"/>
  <p:tag name="KSO_WM_UNIT_LAYERLEVEL" val="1"/>
  <p:tag name="KSO_WM_TAG_VERSION" val="1.0"/>
  <p:tag name="KSO_WM_BEAUTIFY_FLAG" val="#wm#"/>
  <p:tag name="KSO_WM_UNIT_TYPE" val="i"/>
  <p:tag name="KSO_WM_UNIT_INDEX" val="1"/>
  <p:tag name="KSO_WM_UNIT_SUBTYPE" val="h"/>
  <p:tag name="KSO_WM_UNIT_BLOCK" val="0"/>
  <p:tag name="KSO_WM_UNIT_PLACING_PICTURE_MD4" val="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3"/>
  <p:tag name="KSO_WM_TEMPLATE_CATEGORY" val="diagram"/>
  <p:tag name="KSO_WM_TEMPLATE_INDEX" val="20202318"/>
  <p:tag name="KSO_WM_UNIT_LAYERLEVEL" val="1"/>
  <p:tag name="KSO_WM_TAG_VERSION" val="1.0"/>
  <p:tag name="KSO_WM_BEAUTIFY_FLAG" val="#wm#"/>
  <p:tag name="KSO_WM_UNIT_TYPE" val="i"/>
  <p:tag name="KSO_WM_UNIT_INDEX" val="3"/>
  <p:tag name="KSO_WM_UNIT_BLOCK" val="0"/>
  <p:tag name="KSO_WM_UNIT_SM_LIMIT_TYPE" val="1"/>
  <p:tag name="KSO_WM_UNIT_PLACING_PICTURE_MD4" val="0"/>
</p:tagLst>
</file>

<file path=ppt/tags/tag262.xml><?xml version="1.0" encoding="utf-8"?>
<p:tagLst xmlns:p="http://schemas.openxmlformats.org/presentationml/2006/main">
  <p:tag name="KSO_WM_UNIT_ISCONTENTSTITLE" val="0"/>
  <p:tag name="KSO_WM_UNIT_PRESET_TEXT" val="WPS/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18_1*a*1"/>
  <p:tag name="KSO_WM_TEMPLATE_CATEGORY" val="diagram"/>
  <p:tag name="KSO_WM_TEMPLATE_INDEX" val="20202318"/>
  <p:tag name="KSO_WM_UNIT_LAYERLEVEL" val="1"/>
  <p:tag name="KSO_WM_TAG_VERSION" val="1.0"/>
  <p:tag name="KSO_WM_BEAUTIFY_FLAG" val="#wm#"/>
  <p:tag name="KSO_WM_UNIT_DEFAULT_FONT" val="32;36;4"/>
  <p:tag name="KSO_WM_UNIT_BLOCK" val="0"/>
  <p:tag name="KSO_WM_UNIT_ISNUMDGMTITLE" val="0"/>
  <p:tag name="KSO_WM_UNIT_PLACING_PICTURE_MD4" val="0"/>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6"/>
  <p:tag name="KSO_WM_TEMPLATE_CATEGORY" val="diagram"/>
  <p:tag name="KSO_WM_TEMPLATE_INDEX" val="20202318"/>
  <p:tag name="KSO_WM_UNIT_LAYERLEVEL" val="1"/>
  <p:tag name="KSO_WM_TAG_VERSION" val="1.0"/>
  <p:tag name="KSO_WM_BEAUTIFY_FLAG" val="#wm#"/>
  <p:tag name="KSO_WM_UNIT_TYPE" val="i"/>
  <p:tag name="KSO_WM_UNIT_INDEX" val="6"/>
  <p:tag name="KSO_WM_UNIT_SM_LIMIT_TYPE" val="1"/>
  <p:tag name="KSO_WM_UNIT_PLACING_PICTURE_MD4" val="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18_1*i*1"/>
  <p:tag name="KSO_WM_TEMPLATE_CATEGORY" val="diagram"/>
  <p:tag name="KSO_WM_TEMPLATE_INDEX" val="20202318"/>
  <p:tag name="KSO_WM_UNIT_LAYERLEVEL" val="1"/>
  <p:tag name="KSO_WM_TAG_VERSION" val="1.0"/>
  <p:tag name="KSO_WM_BEAUTIFY_FLAG" val="#wm#"/>
  <p:tag name="KSO_WM_UNIT_TYPE" val="i"/>
  <p:tag name="KSO_WM_UNIT_INDEX" val="1"/>
  <p:tag name="KSO_WM_UNIT_SM_LIMIT_TYPE" val="1"/>
  <p:tag name="KSO_WM_UNIT_PLACING_PICTURE_MD4" val="0"/>
</p:tagLst>
</file>

<file path=ppt/tags/tag265.xml><?xml version="1.0" encoding="utf-8"?>
<p:tagLst xmlns:p="http://schemas.openxmlformats.org/presentationml/2006/main">
  <p:tag name="KSO_WM_UNIT_PLACING_PICTURE_USER_VIEWPORT" val="{&quot;height&quot;:8836,&quot;width&quot;:7802}"/>
  <p:tag name="REFSHAPE" val="675738948"/>
  <p:tag name="FEATURENAME" val="collage"/>
  <p:tag name="KSO_WM_BEAUTIFY_FLAG" val="#wm#"/>
  <p:tag name="KSO_WM_UNIT_TYPE" val="d"/>
  <p:tag name="KSO_WM_UNIT_INDEX" val="1"/>
  <p:tag name="KSO_WM_UNIT_ID" val="diagram20202318_1*d*1"/>
  <p:tag name="KSO_WM_UNIT_PLACING_PICTURE_INFO" val="{&quot;code&quot;:&quot;&quot;,&quot;full_picture&quot;:false,&quot;scheme&quot;:&quot;2-0&quot;,&quot;spacing&quot;:5}"/>
  <p:tag name="KSO_WM_UNIT_VALUE" val="1075*1727"/>
  <p:tag name="KSO_WM_UNIT_HIGHLIGHT" val="0"/>
  <p:tag name="KSO_WM_UNIT_COMPATIBLE" val="0"/>
  <p:tag name="KSO_WM_UNIT_DIAGRAM_ISNUMVISUAL" val="0"/>
  <p:tag name="KSO_WM_UNIT_DIAGRAM_ISREFERUNIT" val="0"/>
  <p:tag name="KSO_WM_TEMPLATE_CATEGORY" val="diagram"/>
  <p:tag name="KSO_WM_TEMPLATE_INDEX" val="20202318"/>
  <p:tag name="KSO_WM_UNIT_LAYERLEVEL" val="1"/>
  <p:tag name="KSO_WM_TAG_VERSION" val="1.0"/>
  <p:tag name="KSO_WM_UNIT_SUPPORT_UNIT_TYPE" val="[&quot;d&quot;,&quot;α&quot;,&quot;β&quot;,&quot;η&quot;,&quot;θ&quot;]"/>
  <p:tag name="KSO_WM_UNIT_BLOCK" val="0"/>
  <p:tag name="KSO_WM_UNIT_PLACING_PICTURE_MD4" val="0"/>
  <p:tag name="KSO_WM_UNIT_PLACING_PICTURE_USER_RELATIVERECTANGLE" val="{&quot;bottom&quot;:0.057049999999999997,&quot;left&quot;:0,&quot;right&quot;:0,&quot;top&quot;:0}"/>
  <p:tag name="KSO_WM_UNIT_PLACING_PICTURE_COLLAGE_RELATIVERECTANGLE" val="{&quot;bottom&quot;:0,&quot;left&quot;:0.025179207726374178,&quot;right&quot;:0.025179207726374178,&quot;top&quot;:0}"/>
  <p:tag name="KSO_WM_UNIT_PLACING_PICTURE_COLLAGE_VIEWPORT" val="{&quot;height&quot;:6100,&quot;width&quot;:4823.1243896484375}"/>
  <p:tag name="KSO_WM_UNIT_PLACING_PICTURE" val="234815.473"/>
  <p:tag name="KSO_WM_UNIT_PLACING_PICTURE_USER_VIEWPORT_SMARTMENU" val="{&quot;height&quot;:6100,&quot;width&quot;:4823.1243896484375}"/>
  <p:tag name="KSO_WM_UNIT_PLACING_PICTURE_USER_RELATIVERECTANGLE_SMARTMENU" val="{&quot;bottom&quot;:0,&quot;left&quot;:0.025179207726374178,&quot;right&quot;:0.025179207726374178,&quot;top&quot;:0}"/>
</p:tagLst>
</file>

<file path=ppt/tags/tag266.xml><?xml version="1.0" encoding="utf-8"?>
<p:tagLst xmlns:p="http://schemas.openxmlformats.org/presentationml/2006/main">
  <p:tag name="KSO_WM_UNIT_PLACING_PICTURE_USER_VIEWPORT" val="{&quot;height&quot;:5025,&quot;width&quot;:7500}"/>
  <p:tag name="REFSHAPE" val="675758260"/>
  <p:tag name="FEATURENAME" val="collage"/>
  <p:tag name="KSO_WM_BEAUTIFY_FLAG" val="#wm#"/>
  <p:tag name="KSO_WM_UNIT_TYPE" val="d"/>
  <p:tag name="KSO_WM_UNIT_INDEX" val="1"/>
  <p:tag name="KSO_WM_UNIT_ID" val="diagram20202318_1*d*1"/>
  <p:tag name="KSO_WM_UNIT_PLACING_PICTURE_INFO" val="{&quot;code&quot;:&quot;&quot;,&quot;full_picture&quot;:false,&quot;scheme&quot;:&quot;2-0&quot;,&quot;spacing&quot;:5}"/>
  <p:tag name="KSO_WM_UNIT_VALUE" val="1075*1727"/>
  <p:tag name="KSO_WM_UNIT_HIGHLIGHT" val="0"/>
  <p:tag name="KSO_WM_UNIT_COMPATIBLE" val="0"/>
  <p:tag name="KSO_WM_UNIT_DIAGRAM_ISNUMVISUAL" val="0"/>
  <p:tag name="KSO_WM_UNIT_DIAGRAM_ISREFERUNIT" val="0"/>
  <p:tag name="KSO_WM_TEMPLATE_CATEGORY" val="diagram"/>
  <p:tag name="KSO_WM_TEMPLATE_INDEX" val="20202318"/>
  <p:tag name="KSO_WM_UNIT_LAYERLEVEL" val="1"/>
  <p:tag name="KSO_WM_TAG_VERSION" val="1.0"/>
  <p:tag name="KSO_WM_UNIT_SUPPORT_UNIT_TYPE" val="[&quot;d&quot;,&quot;α&quot;,&quot;β&quot;,&quot;η&quot;,&quot;θ&quot;]"/>
  <p:tag name="KSO_WM_UNIT_BLOCK" val="0"/>
  <p:tag name="KSO_WM_UNIT_PLACING_PICTURE_MD4" val="0"/>
  <p:tag name="KSO_WM_UNIT_PLACING_PICTURE_USER_RELATIVERECTANGLE" val="{&quot;bottom&quot;:0,&quot;left&quot;:0,&quot;right&quot;:0,&quot;top&quot;:0}"/>
  <p:tag name="KSO_WM_UNIT_PLACING_PICTURE_COLLAGE_RELATIVERECTANGLE" val="{&quot;bottom&quot;:0,&quot;left&quot;:0.23512349663406124,&quot;right&quot;:0.23512349663406124,&quot;top&quot;:0}"/>
  <p:tag name="KSO_WM_UNIT_PLACING_PICTURE_COLLAGE_VIEWPORT" val="{&quot;height&quot;:6100,&quot;width&quot;:4823.1243896484375}"/>
  <p:tag name="KSO_WM_UNIT_PLACING_PICTURE" val="234815.473"/>
  <p:tag name="KSO_WM_UNIT_PLACING_PICTURE_USER_VIEWPORT_SMARTMENU" val="{&quot;height&quot;:6100,&quot;width&quot;:4823.1243896484375}"/>
  <p:tag name="KSO_WM_UNIT_PLACING_PICTURE_USER_RELATIVERECTANGLE_SMARTMENU" val="{&quot;bottom&quot;:0,&quot;left&quot;:0.23512349663406124,&quot;right&quot;:0.23512349663406124,&quot;top&quot;:0}"/>
</p:tagLst>
</file>

<file path=ppt/tags/tag267.xml><?xml version="1.0" encoding="utf-8"?>
<p:tagLst xmlns:p="http://schemas.openxmlformats.org/presentationml/2006/main">
  <p:tag name="KSO_WM_SLIDE_ID" val="diagram20202318_1"/>
  <p:tag name="KSO_WM_TEMPLATE_SUBCATEGORY" val="11"/>
  <p:tag name="KSO_WM_SLIDE_ITEM_CNT" val="0"/>
  <p:tag name="KSO_WM_SLIDE_INDEX" val="1"/>
  <p:tag name="KSO_WM_TAG_VERSION" val="1.0"/>
  <p:tag name="KSO_WM_BEAUTIFY_FLAG" val="#wm#"/>
  <p:tag name="KSO_WM_TEMPLATE_CATEGORY" val="diagram"/>
  <p:tag name="KSO_WM_TEMPLATE_INDEX" val="20202318"/>
  <p:tag name="KSO_WM_SLIDE_LAYOUT" val="a_d_i"/>
  <p:tag name="KSO_WM_SLIDE_LAYOUT_CNT" val="1_1_1"/>
  <p:tag name="KSO_WM_SLIDE_TYPE" val="text"/>
  <p:tag name="KSO_WM_SLIDE_SUBTYPE" val="picTxt"/>
  <p:tag name="KSO_WM_SLIDE_SIZE" val="960*539"/>
  <p:tag name="KSO_WM_SLIDE_POSITION" val="0*0"/>
  <p:tag name="KSO_WM_TEMPLATE_MASTER_TYPE" val="0"/>
  <p:tag name="KSO_WM_TEMPLATE_COLOR_TYPE"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7T23:48:15&quot;,&#10;    &quot;maxSize&quot;: {&#10;        &quot;size1&quot;: 30.399999999999999&#10;    },&#10;    &quot;minSize&quot;: {&#10;        &quot;size1&quot;: 30.399999999999999&#10;    },&#10;    &quot;normalSize&quot;: {&#10;        &quot;size1&quot;: 30.399999999999999&#10;    },&#10;    &quot;subLayout&quot;: [&#10;        {&#10;            &quot;backgroundInfo&quot;: [&#10;                {&#10;                    &quot;bottom&quot;: -0.63766979999999995,&#10;                    &quot;bottomAbs&quot;: false,&#10;                    &quot;left&quot;: 0,&#10;                    &quot;leftAbs&quot;: false,&#10;                    &quot;right&quot;: 0,&#10;                    &quot;rightAbs&quot;: false,&#10;                    &quot;top&quot;: 0,&#10;                    &quot;topAbs&quot;: false,&#10;                    &quot;type&quot;: &quot;topBottom&quot;&#10;                }&#10;            ],&#10;            &quot;id&quot;: &quot;2020-04-07T23:48:15&quot;,&#10;            &quot;margin&quot;: {&#10;                &quot;bottom&quot;: 0.82400000095367432,&#10;                &quot;left&quot;: 1.690000057220459,&#10;                &quot;right&quot;: 1.690000057220459,&#10;                &quot;top&quot;: 1.690000057220459&#10;            },&#10;            &quot;type&quot;: 0&#10;        },&#10;        {&#10;            &quot;horizontalAlign&quot;: 1,&#10;            &quot;id&quot;: &quot;2020-04-07T23:48:15&quot;,&#10;            &quot;margin&quot;: {&#10;                &quot;bottom&quot;: 1.4500000476837158,&#10;                &quot;left&quot;: 8.2899999618530273,&#10;                &quot;right&quot;: 8.2899999618530273,&#10;                &quot;top&quot;: 1.0199999809265137&#10;            },&#10;            &quot;type&quot;: 0,&#10;            &quot;verticalAlign&quot;: 1&#10;        }&#10;    ],&#10;    &quot;type&quot;: 0&#10;}&#10;"/>
  <p:tag name="KSO_WM_SLIDE_CAN_ADD_NAVIGATION" val="1"/>
  <p:tag name="KSO_WM_SLIDE_BACKGROUND" val="[&quot;general&quot;,&quot;frame&quot;,&quot;topBottom&quot;]"/>
  <p:tag name="KSO_WM_SLIDE_RATIO" val="1.777778"/>
</p:tagLst>
</file>

<file path=ppt/tags/tag26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4_1*i*1"/>
  <p:tag name="KSO_WM_TEMPLATE_CATEGORY" val="diagram"/>
  <p:tag name="KSO_WM_TEMPLATE_INDEX" val="20194754"/>
  <p:tag name="KSO_WM_UNIT_LAYERLEVEL" val="1"/>
  <p:tag name="KSO_WM_TAG_VERSION" val="1.0"/>
  <p:tag name="KSO_WM_BEAUTIFY_FLAG" val="#wm#"/>
  <p:tag name="KSO_WM_UNIT_COLOR_SCHEME_SHAPE_ID" val="6"/>
  <p:tag name="KSO_WM_UNIT_COLOR_SCHEME_PARENT_PAGE" val="0_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4_1*i*2"/>
  <p:tag name="KSO_WM_TEMPLATE_CATEGORY" val="diagram"/>
  <p:tag name="KSO_WM_TEMPLATE_INDEX" val="20194754"/>
  <p:tag name="KSO_WM_UNIT_LAYERLEVEL" val="1"/>
  <p:tag name="KSO_WM_TAG_VERSION" val="1.0"/>
  <p:tag name="KSO_WM_BEAUTIFY_FLAG" val="#wm#"/>
  <p:tag name="KSO_WM_UNIT_COLOR_SCHEME_SHAPE_ID" val="7"/>
  <p:tag name="KSO_WM_UNIT_COLOR_SCHEME_PARENT_PAGE" val="0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4_1*i*3"/>
  <p:tag name="KSO_WM_TEMPLATE_CATEGORY" val="diagram"/>
  <p:tag name="KSO_WM_TEMPLATE_INDEX" val="20194754"/>
  <p:tag name="KSO_WM_UNIT_LAYERLEVEL" val="1"/>
  <p:tag name="KSO_WM_TAG_VERSION" val="1.0"/>
  <p:tag name="KSO_WM_BEAUTIFY_FLAG" val="#wm#"/>
  <p:tag name="KSO_WM_UNIT_COLOR_SCHEME_SHAPE_ID" val="9"/>
  <p:tag name="KSO_WM_UNIT_COLOR_SCHEME_PARENT_PAGE" val="0_1"/>
</p:tagLst>
</file>

<file path=ppt/tags/tag271.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4_1*f*1"/>
  <p:tag name="KSO_WM_TEMPLATE_CATEGORY" val="diagram"/>
  <p:tag name="KSO_WM_TEMPLATE_INDEX" val="20194754"/>
  <p:tag name="KSO_WM_UNIT_LAYERLEVEL" val="1"/>
  <p:tag name="KSO_WM_TAG_VERSION" val="1.0"/>
  <p:tag name="KSO_WM_BEAUTIFY_FLAG" val="#wm#"/>
  <p:tag name="KSO_WM_UNIT_COLOR_SCHEME_SHAPE_ID" val="3"/>
  <p:tag name="KSO_WM_UNIT_COLOR_SCHEME_PARENT_PAGE" val="0_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4_1*i*5"/>
  <p:tag name="KSO_WM_TEMPLATE_CATEGORY" val="diagram"/>
  <p:tag name="KSO_WM_TEMPLATE_INDEX" val="20194754"/>
  <p:tag name="KSO_WM_UNIT_LAYERLEVEL" val="1"/>
  <p:tag name="KSO_WM_TAG_VERSION" val="1.0"/>
  <p:tag name="KSO_WM_BEAUTIFY_FLAG" val="#wm#"/>
  <p:tag name="KSO_WM_UNIT_COLOR_SCHEME_SHAPE_ID" val="8"/>
  <p:tag name="KSO_WM_UNIT_COLOR_SCHEME_PARENT_PAGE" val="0_1"/>
</p:tagLst>
</file>

<file path=ppt/tags/tag273.xml><?xml version="1.0" encoding="utf-8"?>
<p:tagLst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4_1*a*1"/>
  <p:tag name="KSO_WM_TEMPLATE_CATEGORY" val="diagram"/>
  <p:tag name="KSO_WM_TEMPLATE_INDEX" val="20194754"/>
  <p:tag name="KSO_WM_UNIT_LAYERLEVEL" val="1"/>
  <p:tag name="KSO_WM_TAG_VERSION" val="1.0"/>
  <p:tag name="KSO_WM_BEAUTIFY_FLAG" val="#wm#"/>
  <p:tag name="KSO_WM_UNIT_COLOR_SCHEME_SHAPE_ID" val="11"/>
  <p:tag name="KSO_WM_UNIT_COLOR_SCHEME_PARENT_PAGE" val="0_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4_1*i*6"/>
  <p:tag name="KSO_WM_TEMPLATE_CATEGORY" val="diagram"/>
  <p:tag name="KSO_WM_TEMPLATE_INDEX" val="20194754"/>
  <p:tag name="KSO_WM_UNIT_LAYERLEVEL" val="1"/>
  <p:tag name="KSO_WM_TAG_VERSION" val="1.0"/>
  <p:tag name="KSO_WM_BEAUTIFY_FLAG" val="#wm#"/>
  <p:tag name="KSO_WM_UNIT_COLOR_SCHEME_SHAPE_ID" val="22"/>
  <p:tag name="KSO_WM_UNIT_COLOR_SCHEME_PARENT_PAGE" val="0_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54_1*i*7"/>
  <p:tag name="KSO_WM_TEMPLATE_CATEGORY" val="diagram"/>
  <p:tag name="KSO_WM_TEMPLATE_INDEX" val="20194754"/>
  <p:tag name="KSO_WM_UNIT_LAYERLEVEL" val="1"/>
  <p:tag name="KSO_WM_TAG_VERSION" val="1.0"/>
  <p:tag name="KSO_WM_BEAUTIFY_FLAG" val="#wm#"/>
  <p:tag name="KSO_WM_UNIT_COLOR_SCHEME_SHAPE_ID" val="20"/>
  <p:tag name="KSO_WM_UNIT_COLOR_SCHEME_PARENT_PAGE" val="0_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54_1*i*8"/>
  <p:tag name="KSO_WM_TEMPLATE_CATEGORY" val="diagram"/>
  <p:tag name="KSO_WM_TEMPLATE_INDEX" val="20194754"/>
  <p:tag name="KSO_WM_UNIT_LAYERLEVEL" val="1"/>
  <p:tag name="KSO_WM_TAG_VERSION" val="1.0"/>
  <p:tag name="KSO_WM_BEAUTIFY_FLAG" val="#wm#"/>
  <p:tag name="KSO_WM_UNIT_COLOR_SCHEME_SHAPE_ID" val="21"/>
  <p:tag name="KSO_WM_UNIT_COLOR_SCHEME_PARENT_PAGE" val="0_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54_1*i*9"/>
  <p:tag name="KSO_WM_TEMPLATE_CATEGORY" val="diagram"/>
  <p:tag name="KSO_WM_TEMPLATE_INDEX" val="20194754"/>
  <p:tag name="KSO_WM_UNIT_LAYERLEVEL" val="1"/>
  <p:tag name="KSO_WM_TAG_VERSION" val="1.0"/>
  <p:tag name="KSO_WM_BEAUTIFY_FLAG" val="#wm#"/>
  <p:tag name="KSO_WM_UNIT_COLOR_SCHEME_SHAPE_ID" val="18"/>
  <p:tag name="KSO_WM_UNIT_COLOR_SCHEME_PARENT_PAGE" val="0_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54_1*i*10"/>
  <p:tag name="KSO_WM_TEMPLATE_CATEGORY" val="diagram"/>
  <p:tag name="KSO_WM_TEMPLATE_INDEX" val="20194754"/>
  <p:tag name="KSO_WM_UNIT_LAYERLEVEL" val="1"/>
  <p:tag name="KSO_WM_TAG_VERSION" val="1.0"/>
  <p:tag name="KSO_WM_BEAUTIFY_FLAG" val="#wm#"/>
  <p:tag name="KSO_WM_UNIT_COLOR_SCHEME_SHAPE_ID" val="19"/>
  <p:tag name="KSO_WM_UNIT_COLOR_SCHEME_PARENT_PAGE" val="0_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4_1*i*4"/>
  <p:tag name="KSO_WM_TEMPLATE_CATEGORY" val="diagram"/>
  <p:tag name="KSO_WM_TEMPLATE_INDEX" val="20194754"/>
  <p:tag name="KSO_WM_UNIT_LAYERLEVEL" val="1"/>
  <p:tag name="KSO_WM_TAG_VERSION" val="1.0"/>
  <p:tag name="KSO_WM_BEAUTIFY_FLAG" val="#wm#"/>
  <p:tag name="KSO_WM_UNIT_COLOR_SCHEME_SHAPE_ID" val="5"/>
  <p:tag name="KSO_WM_UNIT_COLOR_SCHEME_PARENT_PAGE" val="0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ID" val="diagram20194754_1"/>
  <p:tag name="KSO_WM_SLIDE_ITEM_CNT" val="0"/>
  <p:tag name="KSO_WM_SLIDE_INDEX" val="1"/>
  <p:tag name="KSO_WM_TAG_VERSION" val="1.0"/>
  <p:tag name="KSO_WM_BEAUTIFY_FLAG" val="#wm#"/>
  <p:tag name="KSO_WM_TEMPLATE_CATEGORY" val="diagram"/>
  <p:tag name="KSO_WM_TEMPLATE_INDEX" val="20194754"/>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heme/_rels/theme1.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7">
      <a:dk1>
        <a:sysClr val="windowText" lastClr="000000"/>
      </a:dk1>
      <a:lt1>
        <a:sysClr val="window" lastClr="FFFFFF"/>
      </a:lt1>
      <a:dk2>
        <a:srgbClr val="E6E6E6"/>
      </a:dk2>
      <a:lt2>
        <a:srgbClr val="FFFFFF"/>
      </a:lt2>
      <a:accent1>
        <a:srgbClr val="000000"/>
      </a:accent1>
      <a:accent2>
        <a:srgbClr val="000000"/>
      </a:accent2>
      <a:accent3>
        <a:srgbClr val="000000"/>
      </a:accent3>
      <a:accent4>
        <a:srgbClr val="000000"/>
      </a:accent4>
      <a:accent5>
        <a:srgbClr val="000000"/>
      </a:accent5>
      <a:accent6>
        <a:srgbClr val="00000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4gtgui1d">
      <a:dk1>
        <a:srgbClr val="000000"/>
      </a:dk1>
      <a:lt1>
        <a:srgbClr val="FFFFFF"/>
      </a:lt1>
      <a:dk2>
        <a:srgbClr val="44546A"/>
      </a:dk2>
      <a:lt2>
        <a:srgbClr val="E6E5E5"/>
      </a:lt2>
      <a:accent1>
        <a:srgbClr val="1E6BC5"/>
      </a:accent1>
      <a:accent2>
        <a:srgbClr val="E34D4D"/>
      </a:accent2>
      <a:accent3>
        <a:srgbClr val="EA603E"/>
      </a:accent3>
      <a:accent4>
        <a:srgbClr val="1DA9E3"/>
      </a:accent4>
      <a:accent5>
        <a:srgbClr val="4472C4"/>
      </a:accent5>
      <a:accent6>
        <a:srgbClr val="6FAC47"/>
      </a:accent6>
      <a:hlink>
        <a:srgbClr val="0563C1"/>
      </a:hlink>
      <a:folHlink>
        <a:srgbClr val="954E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木头类型</Template>
  <TotalTime>0</TotalTime>
  <Words>1817</Words>
  <Application>WPS 演示</Application>
  <PresentationFormat>宽屏</PresentationFormat>
  <Paragraphs>45</Paragraphs>
  <Slides>11</Slides>
  <Notes>10</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11</vt:i4>
      </vt:variant>
    </vt:vector>
  </HeadingPairs>
  <TitlesOfParts>
    <vt:vector size="32" baseType="lpstr">
      <vt:lpstr>Arial</vt:lpstr>
      <vt:lpstr>宋体</vt:lpstr>
      <vt:lpstr>Wingdings</vt:lpstr>
      <vt:lpstr>Rockwell Extra Bold</vt:lpstr>
      <vt:lpstr>Calibri</vt:lpstr>
      <vt:lpstr>隶书</vt:lpstr>
      <vt:lpstr>微软雅黑</vt:lpstr>
      <vt:lpstr>汉仪尚巍手书W</vt:lpstr>
      <vt:lpstr>等线</vt:lpstr>
      <vt:lpstr>Segoe UI</vt:lpstr>
      <vt:lpstr>WPS-Bullets</vt:lpstr>
      <vt:lpstr>Arial Unicode MS</vt:lpstr>
      <vt:lpstr>Rockwell Condensed</vt:lpstr>
      <vt:lpstr>方正姚体</vt:lpstr>
      <vt:lpstr>Courier New</vt:lpstr>
      <vt:lpstr>Rockwell</vt:lpstr>
      <vt:lpstr>Segoe Print</vt:lpstr>
      <vt:lpstr>DengXian</vt:lpstr>
      <vt:lpstr>木活字</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dc:title>
  <dc:creator>Microsoft Office 用户</dc:creator>
  <cp:lastModifiedBy>Administrator</cp:lastModifiedBy>
  <cp:revision>70</cp:revision>
  <dcterms:created xsi:type="dcterms:W3CDTF">2018-10-07T02:04:00Z</dcterms:created>
  <dcterms:modified xsi:type="dcterms:W3CDTF">2021-09-25T03:10:11Z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179A5E5CE26440468350DAFE3E0F321D</vt:lpwstr>
  </property>
</Properties>
</file>