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3"/>
  </p:sldMasterIdLst>
  <p:notesMasterIdLst>
    <p:notesMasterId r:id="rId25"/>
  </p:notesMasterIdLst>
  <p:sldIdLst>
    <p:sldId id="502" r:id="rId4"/>
    <p:sldId id="709" r:id="rId5"/>
    <p:sldId id="710" r:id="rId6"/>
    <p:sldId id="711" r:id="rId7"/>
    <p:sldId id="712" r:id="rId8"/>
    <p:sldId id="498" r:id="rId9"/>
    <p:sldId id="459" r:id="rId10"/>
    <p:sldId id="460" r:id="rId11"/>
    <p:sldId id="461" r:id="rId12"/>
    <p:sldId id="476" r:id="rId13"/>
    <p:sldId id="462" r:id="rId14"/>
    <p:sldId id="477" r:id="rId15"/>
    <p:sldId id="478" r:id="rId16"/>
    <p:sldId id="479" r:id="rId17"/>
    <p:sldId id="480" r:id="rId18"/>
    <p:sldId id="481" r:id="rId19"/>
    <p:sldId id="482" r:id="rId20"/>
    <p:sldId id="484" r:id="rId21"/>
    <p:sldId id="497" r:id="rId22"/>
    <p:sldId id="640" r:id="rId23"/>
    <p:sldId id="683" r:id="rId24"/>
    <p:sldId id="652" r:id="rId26"/>
    <p:sldId id="636" r:id="rId27"/>
    <p:sldId id="654" r:id="rId28"/>
    <p:sldId id="655" r:id="rId29"/>
    <p:sldId id="754" r:id="rId30"/>
    <p:sldId id="755" r:id="rId31"/>
    <p:sldId id="756" r:id="rId32"/>
    <p:sldId id="757" r:id="rId33"/>
    <p:sldId id="758" r:id="rId34"/>
    <p:sldId id="684" r:id="rId35"/>
    <p:sldId id="686" r:id="rId36"/>
    <p:sldId id="685" r:id="rId37"/>
    <p:sldId id="697" r:id="rId38"/>
    <p:sldId id="687" r:id="rId39"/>
    <p:sldId id="688" r:id="rId40"/>
    <p:sldId id="689" r:id="rId41"/>
    <p:sldId id="698" r:id="rId42"/>
    <p:sldId id="690" r:id="rId43"/>
    <p:sldId id="753" r:id="rId44"/>
  </p:sldIdLst>
  <p:sldSz cx="12192000" cy="6858000"/>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78" y="234"/>
      </p:cViewPr>
      <p:guideLst>
        <p:guide orient="horz" pos="2174"/>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tags" Target="tags/tag520.xml"/><Relationship Id="rId48" Type="http://schemas.openxmlformats.org/officeDocument/2006/relationships/commentAuthors" Target="commentAuthors.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notesMaster" Target="notesMasters/notes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tags" Target="../tags/tag4.xml"/><Relationship Id="rId7" Type="http://schemas.openxmlformats.org/officeDocument/2006/relationships/image" Target="../media/image3.png"/><Relationship Id="rId6" Type="http://schemas.openxmlformats.org/officeDocument/2006/relationships/tags" Target="../tags/tag3.xml"/><Relationship Id="rId5" Type="http://schemas.openxmlformats.org/officeDocument/2006/relationships/image" Target="../media/image2.png"/><Relationship Id="rId4" Type="http://schemas.openxmlformats.org/officeDocument/2006/relationships/tags" Target="../tags/tag2.xml"/><Relationship Id="rId3" Type="http://schemas.openxmlformats.org/officeDocument/2006/relationships/tags" Target="../tags/tag1.xml"/><Relationship Id="rId23" Type="http://schemas.openxmlformats.org/officeDocument/2006/relationships/tags" Target="../tags/tag16.xml"/><Relationship Id="rId22" Type="http://schemas.openxmlformats.org/officeDocument/2006/relationships/tags" Target="../tags/tag15.xml"/><Relationship Id="rId21" Type="http://schemas.openxmlformats.org/officeDocument/2006/relationships/tags" Target="../tags/tag14.xml"/><Relationship Id="rId20" Type="http://schemas.openxmlformats.org/officeDocument/2006/relationships/tags" Target="../tags/tag13.xml"/><Relationship Id="rId2" Type="http://schemas.openxmlformats.org/officeDocument/2006/relationships/image" Target="../media/image1.png"/><Relationship Id="rId19" Type="http://schemas.openxmlformats.org/officeDocument/2006/relationships/tags" Target="../tags/tag12.xml"/><Relationship Id="rId18" Type="http://schemas.openxmlformats.org/officeDocument/2006/relationships/image" Target="../media/image6.png"/><Relationship Id="rId17" Type="http://schemas.openxmlformats.org/officeDocument/2006/relationships/tags" Target="../tags/tag11.xml"/><Relationship Id="rId16" Type="http://schemas.openxmlformats.org/officeDocument/2006/relationships/image" Target="../media/image5.png"/><Relationship Id="rId15" Type="http://schemas.openxmlformats.org/officeDocument/2006/relationships/tags" Target="../tags/tag10.xml"/><Relationship Id="rId14" Type="http://schemas.openxmlformats.org/officeDocument/2006/relationships/image" Target="../media/image4.png"/><Relationship Id="rId13" Type="http://schemas.openxmlformats.org/officeDocument/2006/relationships/tags" Target="../tags/tag9.xml"/><Relationship Id="rId12" Type="http://schemas.openxmlformats.org/officeDocument/2006/relationships/tags" Target="../tags/tag8.xml"/><Relationship Id="rId11" Type="http://schemas.openxmlformats.org/officeDocument/2006/relationships/tags" Target="../tags/tag7.xml"/><Relationship Id="rId10" Type="http://schemas.openxmlformats.org/officeDocument/2006/relationships/tags" Target="../tags/tag6.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5" Type="http://schemas.openxmlformats.org/officeDocument/2006/relationships/tags" Target="../tags/tag141.xml"/><Relationship Id="rId14" Type="http://schemas.openxmlformats.org/officeDocument/2006/relationships/tags" Target="../tags/tag140.xml"/><Relationship Id="rId13" Type="http://schemas.openxmlformats.org/officeDocument/2006/relationships/tags" Target="../tags/tag139.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image" Target="../media/image11.png"/><Relationship Id="rId7" Type="http://schemas.openxmlformats.org/officeDocument/2006/relationships/image" Target="../media/image2.png"/><Relationship Id="rId6" Type="http://schemas.openxmlformats.org/officeDocument/2006/relationships/tags" Target="../tags/tag144.xml"/><Relationship Id="rId5" Type="http://schemas.openxmlformats.org/officeDocument/2006/relationships/tags" Target="../tags/tag143.xml"/><Relationship Id="rId4" Type="http://schemas.openxmlformats.org/officeDocument/2006/relationships/image" Target="../media/image10.png"/><Relationship Id="rId3" Type="http://schemas.openxmlformats.org/officeDocument/2006/relationships/tags" Target="../tags/tag142.xml"/><Relationship Id="rId2" Type="http://schemas.openxmlformats.org/officeDocument/2006/relationships/image" Target="../media/image9.png"/><Relationship Id="rId13" Type="http://schemas.openxmlformats.org/officeDocument/2006/relationships/tags" Target="../tags/tag149.xml"/><Relationship Id="rId12" Type="http://schemas.openxmlformats.org/officeDocument/2006/relationships/tags" Target="../tags/tag148.xml"/><Relationship Id="rId11" Type="http://schemas.openxmlformats.org/officeDocument/2006/relationships/tags" Target="../tags/tag147.xml"/><Relationship Id="rId10" Type="http://schemas.openxmlformats.org/officeDocument/2006/relationships/tags" Target="../tags/tag146.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157.xml"/><Relationship Id="rId8" Type="http://schemas.openxmlformats.org/officeDocument/2006/relationships/tags" Target="../tags/tag156.xml"/><Relationship Id="rId7" Type="http://schemas.openxmlformats.org/officeDocument/2006/relationships/tags" Target="../tags/tag155.xml"/><Relationship Id="rId65" Type="http://schemas.openxmlformats.org/officeDocument/2006/relationships/tags" Target="../tags/tag213.xml"/><Relationship Id="rId64" Type="http://schemas.openxmlformats.org/officeDocument/2006/relationships/tags" Target="../tags/tag212.xml"/><Relationship Id="rId63" Type="http://schemas.openxmlformats.org/officeDocument/2006/relationships/tags" Target="../tags/tag211.xml"/><Relationship Id="rId62" Type="http://schemas.openxmlformats.org/officeDocument/2006/relationships/tags" Target="../tags/tag210.xml"/><Relationship Id="rId61" Type="http://schemas.openxmlformats.org/officeDocument/2006/relationships/tags" Target="../tags/tag209.xml"/><Relationship Id="rId60" Type="http://schemas.openxmlformats.org/officeDocument/2006/relationships/tags" Target="../tags/tag208.xml"/><Relationship Id="rId6" Type="http://schemas.openxmlformats.org/officeDocument/2006/relationships/tags" Target="../tags/tag154.xml"/><Relationship Id="rId59" Type="http://schemas.openxmlformats.org/officeDocument/2006/relationships/tags" Target="../tags/tag207.xml"/><Relationship Id="rId58" Type="http://schemas.openxmlformats.org/officeDocument/2006/relationships/tags" Target="../tags/tag206.xml"/><Relationship Id="rId57" Type="http://schemas.openxmlformats.org/officeDocument/2006/relationships/tags" Target="../tags/tag205.xml"/><Relationship Id="rId56" Type="http://schemas.openxmlformats.org/officeDocument/2006/relationships/tags" Target="../tags/tag204.xml"/><Relationship Id="rId55" Type="http://schemas.openxmlformats.org/officeDocument/2006/relationships/tags" Target="../tags/tag203.xml"/><Relationship Id="rId54" Type="http://schemas.openxmlformats.org/officeDocument/2006/relationships/tags" Target="../tags/tag202.xml"/><Relationship Id="rId53" Type="http://schemas.openxmlformats.org/officeDocument/2006/relationships/tags" Target="../tags/tag201.xml"/><Relationship Id="rId52" Type="http://schemas.openxmlformats.org/officeDocument/2006/relationships/tags" Target="../tags/tag200.xml"/><Relationship Id="rId51" Type="http://schemas.openxmlformats.org/officeDocument/2006/relationships/tags" Target="../tags/tag199.xml"/><Relationship Id="rId50" Type="http://schemas.openxmlformats.org/officeDocument/2006/relationships/tags" Target="../tags/tag198.xml"/><Relationship Id="rId5" Type="http://schemas.openxmlformats.org/officeDocument/2006/relationships/tags" Target="../tags/tag153.xml"/><Relationship Id="rId49" Type="http://schemas.openxmlformats.org/officeDocument/2006/relationships/tags" Target="../tags/tag197.xml"/><Relationship Id="rId48" Type="http://schemas.openxmlformats.org/officeDocument/2006/relationships/tags" Target="../tags/tag196.xml"/><Relationship Id="rId47" Type="http://schemas.openxmlformats.org/officeDocument/2006/relationships/tags" Target="../tags/tag195.xml"/><Relationship Id="rId46" Type="http://schemas.openxmlformats.org/officeDocument/2006/relationships/tags" Target="../tags/tag194.xml"/><Relationship Id="rId45" Type="http://schemas.openxmlformats.org/officeDocument/2006/relationships/tags" Target="../tags/tag193.xml"/><Relationship Id="rId44" Type="http://schemas.openxmlformats.org/officeDocument/2006/relationships/tags" Target="../tags/tag192.xml"/><Relationship Id="rId43" Type="http://schemas.openxmlformats.org/officeDocument/2006/relationships/tags" Target="../tags/tag191.xml"/><Relationship Id="rId42" Type="http://schemas.openxmlformats.org/officeDocument/2006/relationships/tags" Target="../tags/tag190.xml"/><Relationship Id="rId41" Type="http://schemas.openxmlformats.org/officeDocument/2006/relationships/tags" Target="../tags/tag189.xml"/><Relationship Id="rId40" Type="http://schemas.openxmlformats.org/officeDocument/2006/relationships/tags" Target="../tags/tag188.xml"/><Relationship Id="rId4" Type="http://schemas.openxmlformats.org/officeDocument/2006/relationships/tags" Target="../tags/tag152.xml"/><Relationship Id="rId39" Type="http://schemas.openxmlformats.org/officeDocument/2006/relationships/tags" Target="../tags/tag187.xml"/><Relationship Id="rId38" Type="http://schemas.openxmlformats.org/officeDocument/2006/relationships/tags" Target="../tags/tag186.xml"/><Relationship Id="rId37" Type="http://schemas.openxmlformats.org/officeDocument/2006/relationships/tags" Target="../tags/tag185.xml"/><Relationship Id="rId36" Type="http://schemas.openxmlformats.org/officeDocument/2006/relationships/tags" Target="../tags/tag184.xml"/><Relationship Id="rId35" Type="http://schemas.openxmlformats.org/officeDocument/2006/relationships/tags" Target="../tags/tag183.xml"/><Relationship Id="rId34" Type="http://schemas.openxmlformats.org/officeDocument/2006/relationships/tags" Target="../tags/tag182.xml"/><Relationship Id="rId33" Type="http://schemas.openxmlformats.org/officeDocument/2006/relationships/tags" Target="../tags/tag181.xml"/><Relationship Id="rId32" Type="http://schemas.openxmlformats.org/officeDocument/2006/relationships/tags" Target="../tags/tag180.xml"/><Relationship Id="rId31" Type="http://schemas.openxmlformats.org/officeDocument/2006/relationships/tags" Target="../tags/tag179.xml"/><Relationship Id="rId30" Type="http://schemas.openxmlformats.org/officeDocument/2006/relationships/tags" Target="../tags/tag178.xml"/><Relationship Id="rId3" Type="http://schemas.openxmlformats.org/officeDocument/2006/relationships/tags" Target="../tags/tag151.xml"/><Relationship Id="rId29" Type="http://schemas.openxmlformats.org/officeDocument/2006/relationships/tags" Target="../tags/tag177.xml"/><Relationship Id="rId28" Type="http://schemas.openxmlformats.org/officeDocument/2006/relationships/tags" Target="../tags/tag176.xml"/><Relationship Id="rId27" Type="http://schemas.openxmlformats.org/officeDocument/2006/relationships/tags" Target="../tags/tag175.xml"/><Relationship Id="rId26" Type="http://schemas.openxmlformats.org/officeDocument/2006/relationships/tags" Target="../tags/tag174.xml"/><Relationship Id="rId25" Type="http://schemas.openxmlformats.org/officeDocument/2006/relationships/tags" Target="../tags/tag173.xml"/><Relationship Id="rId24" Type="http://schemas.openxmlformats.org/officeDocument/2006/relationships/tags" Target="../tags/tag172.xml"/><Relationship Id="rId23" Type="http://schemas.openxmlformats.org/officeDocument/2006/relationships/tags" Target="../tags/tag171.xml"/><Relationship Id="rId22" Type="http://schemas.openxmlformats.org/officeDocument/2006/relationships/tags" Target="../tags/tag170.xml"/><Relationship Id="rId21" Type="http://schemas.openxmlformats.org/officeDocument/2006/relationships/tags" Target="../tags/tag169.xml"/><Relationship Id="rId20" Type="http://schemas.openxmlformats.org/officeDocument/2006/relationships/tags" Target="../tags/tag168.xml"/><Relationship Id="rId2" Type="http://schemas.openxmlformats.org/officeDocument/2006/relationships/tags" Target="../tags/tag150.xml"/><Relationship Id="rId19" Type="http://schemas.openxmlformats.org/officeDocument/2006/relationships/tags" Target="../tags/tag167.xml"/><Relationship Id="rId18" Type="http://schemas.openxmlformats.org/officeDocument/2006/relationships/tags" Target="../tags/tag166.xml"/><Relationship Id="rId17" Type="http://schemas.openxmlformats.org/officeDocument/2006/relationships/tags" Target="../tags/tag165.xml"/><Relationship Id="rId16" Type="http://schemas.openxmlformats.org/officeDocument/2006/relationships/tags" Target="../tags/tag164.xml"/><Relationship Id="rId15" Type="http://schemas.openxmlformats.org/officeDocument/2006/relationships/tags" Target="../tags/tag163.xml"/><Relationship Id="rId14" Type="http://schemas.openxmlformats.org/officeDocument/2006/relationships/tags" Target="../tags/tag162.xml"/><Relationship Id="rId13" Type="http://schemas.openxmlformats.org/officeDocument/2006/relationships/tags" Target="../tags/tag161.xml"/><Relationship Id="rId12" Type="http://schemas.openxmlformats.org/officeDocument/2006/relationships/tags" Target="../tags/tag160.xml"/><Relationship Id="rId11" Type="http://schemas.openxmlformats.org/officeDocument/2006/relationships/tags" Target="../tags/tag159.xml"/><Relationship Id="rId10" Type="http://schemas.openxmlformats.org/officeDocument/2006/relationships/tags" Target="../tags/tag158.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21.xml"/><Relationship Id="rId8" Type="http://schemas.openxmlformats.org/officeDocument/2006/relationships/tags" Target="../tags/tag220.xml"/><Relationship Id="rId7" Type="http://schemas.openxmlformats.org/officeDocument/2006/relationships/tags" Target="../tags/tag219.xml"/><Relationship Id="rId6" Type="http://schemas.openxmlformats.org/officeDocument/2006/relationships/tags" Target="../tags/tag218.xml"/><Relationship Id="rId5" Type="http://schemas.openxmlformats.org/officeDocument/2006/relationships/tags" Target="../tags/tag217.xml"/><Relationship Id="rId4" Type="http://schemas.openxmlformats.org/officeDocument/2006/relationships/tags" Target="../tags/tag216.xml"/><Relationship Id="rId3" Type="http://schemas.openxmlformats.org/officeDocument/2006/relationships/tags" Target="../tags/tag215.xml"/><Relationship Id="rId2" Type="http://schemas.openxmlformats.org/officeDocument/2006/relationships/tags" Target="../tags/tag214.xml"/><Relationship Id="rId17" Type="http://schemas.openxmlformats.org/officeDocument/2006/relationships/tags" Target="../tags/tag229.xml"/><Relationship Id="rId16" Type="http://schemas.openxmlformats.org/officeDocument/2006/relationships/tags" Target="../tags/tag228.xml"/><Relationship Id="rId15" Type="http://schemas.openxmlformats.org/officeDocument/2006/relationships/tags" Target="../tags/tag227.xml"/><Relationship Id="rId14" Type="http://schemas.openxmlformats.org/officeDocument/2006/relationships/tags" Target="../tags/tag226.xml"/><Relationship Id="rId13" Type="http://schemas.openxmlformats.org/officeDocument/2006/relationships/tags" Target="../tags/tag225.xml"/><Relationship Id="rId12" Type="http://schemas.openxmlformats.org/officeDocument/2006/relationships/tags" Target="../tags/tag224.xml"/><Relationship Id="rId11" Type="http://schemas.openxmlformats.org/officeDocument/2006/relationships/tags" Target="../tags/tag223.xml"/><Relationship Id="rId10" Type="http://schemas.openxmlformats.org/officeDocument/2006/relationships/tags" Target="../tags/tag222.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tags" Target="../tags/tag231.xml"/><Relationship Id="rId2" Type="http://schemas.openxmlformats.org/officeDocument/2006/relationships/tags" Target="../tags/tag230.xml"/><Relationship Id="rId10" Type="http://schemas.openxmlformats.org/officeDocument/2006/relationships/image" Target="../media/image1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44.xml"/><Relationship Id="rId8" Type="http://schemas.openxmlformats.org/officeDocument/2006/relationships/tags" Target="../tags/tag243.xml"/><Relationship Id="rId7" Type="http://schemas.openxmlformats.org/officeDocument/2006/relationships/tags" Target="../tags/tag242.xml"/><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image" Target="../media/image13.png"/><Relationship Id="rId3" Type="http://schemas.openxmlformats.org/officeDocument/2006/relationships/tags" Target="../tags/tag239.xml"/><Relationship Id="rId20" Type="http://schemas.openxmlformats.org/officeDocument/2006/relationships/tags" Target="../tags/tag255.xml"/><Relationship Id="rId2" Type="http://schemas.openxmlformats.org/officeDocument/2006/relationships/tags" Target="../tags/tag238.xml"/><Relationship Id="rId19" Type="http://schemas.openxmlformats.org/officeDocument/2006/relationships/tags" Target="../tags/tag254.xml"/><Relationship Id="rId18" Type="http://schemas.openxmlformats.org/officeDocument/2006/relationships/tags" Target="../tags/tag253.xml"/><Relationship Id="rId17" Type="http://schemas.openxmlformats.org/officeDocument/2006/relationships/tags" Target="../tags/tag252.xml"/><Relationship Id="rId16" Type="http://schemas.openxmlformats.org/officeDocument/2006/relationships/tags" Target="../tags/tag251.xml"/><Relationship Id="rId15" Type="http://schemas.openxmlformats.org/officeDocument/2006/relationships/tags" Target="../tags/tag250.xml"/><Relationship Id="rId14" Type="http://schemas.openxmlformats.org/officeDocument/2006/relationships/tags" Target="../tags/tag249.xml"/><Relationship Id="rId13" Type="http://schemas.openxmlformats.org/officeDocument/2006/relationships/tags" Target="../tags/tag248.xml"/><Relationship Id="rId12" Type="http://schemas.openxmlformats.org/officeDocument/2006/relationships/tags" Target="../tags/tag247.xml"/><Relationship Id="rId11" Type="http://schemas.openxmlformats.org/officeDocument/2006/relationships/tags" Target="../tags/tag246.xml"/><Relationship Id="rId10" Type="http://schemas.openxmlformats.org/officeDocument/2006/relationships/tags" Target="../tags/tag245.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262.xml"/><Relationship Id="rId8" Type="http://schemas.openxmlformats.org/officeDocument/2006/relationships/tags" Target="../tags/tag261.xml"/><Relationship Id="rId7" Type="http://schemas.openxmlformats.org/officeDocument/2006/relationships/tags" Target="../tags/tag260.xml"/><Relationship Id="rId6" Type="http://schemas.openxmlformats.org/officeDocument/2006/relationships/tags" Target="../tags/tag259.xml"/><Relationship Id="rId5" Type="http://schemas.openxmlformats.org/officeDocument/2006/relationships/tags" Target="../tags/tag258.xml"/><Relationship Id="rId4" Type="http://schemas.openxmlformats.org/officeDocument/2006/relationships/image" Target="../media/image14.png"/><Relationship Id="rId3" Type="http://schemas.openxmlformats.org/officeDocument/2006/relationships/tags" Target="../tags/tag257.xml"/><Relationship Id="rId2" Type="http://schemas.openxmlformats.org/officeDocument/2006/relationships/tags" Target="../tags/tag256.xml"/><Relationship Id="rId10" Type="http://schemas.openxmlformats.org/officeDocument/2006/relationships/tags" Target="../tags/tag263.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271.xml"/><Relationship Id="rId8" Type="http://schemas.openxmlformats.org/officeDocument/2006/relationships/tags" Target="../tags/tag270.xml"/><Relationship Id="rId7" Type="http://schemas.openxmlformats.org/officeDocument/2006/relationships/tags" Target="../tags/tag269.xml"/><Relationship Id="rId6" Type="http://schemas.openxmlformats.org/officeDocument/2006/relationships/tags" Target="../tags/tag268.xml"/><Relationship Id="rId5" Type="http://schemas.openxmlformats.org/officeDocument/2006/relationships/tags" Target="../tags/tag267.xml"/><Relationship Id="rId4" Type="http://schemas.openxmlformats.org/officeDocument/2006/relationships/tags" Target="../tags/tag266.xml"/><Relationship Id="rId3" Type="http://schemas.openxmlformats.org/officeDocument/2006/relationships/tags" Target="../tags/tag265.xml"/><Relationship Id="rId20" Type="http://schemas.openxmlformats.org/officeDocument/2006/relationships/tags" Target="../tags/tag282.xml"/><Relationship Id="rId2" Type="http://schemas.openxmlformats.org/officeDocument/2006/relationships/tags" Target="../tags/tag264.xml"/><Relationship Id="rId19" Type="http://schemas.openxmlformats.org/officeDocument/2006/relationships/tags" Target="../tags/tag281.xml"/><Relationship Id="rId18" Type="http://schemas.openxmlformats.org/officeDocument/2006/relationships/tags" Target="../tags/tag280.xml"/><Relationship Id="rId17" Type="http://schemas.openxmlformats.org/officeDocument/2006/relationships/tags" Target="../tags/tag279.xml"/><Relationship Id="rId16" Type="http://schemas.openxmlformats.org/officeDocument/2006/relationships/tags" Target="../tags/tag278.xml"/><Relationship Id="rId15" Type="http://schemas.openxmlformats.org/officeDocument/2006/relationships/tags" Target="../tags/tag277.xml"/><Relationship Id="rId14" Type="http://schemas.openxmlformats.org/officeDocument/2006/relationships/tags" Target="../tags/tag276.xml"/><Relationship Id="rId13" Type="http://schemas.openxmlformats.org/officeDocument/2006/relationships/tags" Target="../tags/tag275.xml"/><Relationship Id="rId12" Type="http://schemas.openxmlformats.org/officeDocument/2006/relationships/tags" Target="../tags/tag274.xml"/><Relationship Id="rId11" Type="http://schemas.openxmlformats.org/officeDocument/2006/relationships/tags" Target="../tags/tag273.xml"/><Relationship Id="rId10" Type="http://schemas.openxmlformats.org/officeDocument/2006/relationships/tags" Target="../tags/tag272.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tags" Target="../tags/tag288.xml"/><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image" Target="../media/image15.png"/><Relationship Id="rId3" Type="http://schemas.openxmlformats.org/officeDocument/2006/relationships/tags" Target="../tags/tag284.xml"/><Relationship Id="rId24" Type="http://schemas.openxmlformats.org/officeDocument/2006/relationships/tags" Target="../tags/tag304.xml"/><Relationship Id="rId23" Type="http://schemas.openxmlformats.org/officeDocument/2006/relationships/tags" Target="../tags/tag303.xml"/><Relationship Id="rId22" Type="http://schemas.openxmlformats.org/officeDocument/2006/relationships/tags" Target="../tags/tag302.xml"/><Relationship Id="rId21" Type="http://schemas.openxmlformats.org/officeDocument/2006/relationships/tags" Target="../tags/tag301.xml"/><Relationship Id="rId20" Type="http://schemas.openxmlformats.org/officeDocument/2006/relationships/tags" Target="../tags/tag300.xml"/><Relationship Id="rId2" Type="http://schemas.openxmlformats.org/officeDocument/2006/relationships/tags" Target="../tags/tag283.xml"/><Relationship Id="rId19" Type="http://schemas.openxmlformats.org/officeDocument/2006/relationships/tags" Target="../tags/tag299.xml"/><Relationship Id="rId18" Type="http://schemas.openxmlformats.org/officeDocument/2006/relationships/tags" Target="../tags/tag298.xml"/><Relationship Id="rId17" Type="http://schemas.openxmlformats.org/officeDocument/2006/relationships/tags" Target="../tags/tag297.xml"/><Relationship Id="rId16" Type="http://schemas.openxmlformats.org/officeDocument/2006/relationships/tags" Target="../tags/tag296.xml"/><Relationship Id="rId15" Type="http://schemas.openxmlformats.org/officeDocument/2006/relationships/tags" Target="../tags/tag295.xml"/><Relationship Id="rId14" Type="http://schemas.openxmlformats.org/officeDocument/2006/relationships/tags" Target="../tags/tag294.xml"/><Relationship Id="rId13" Type="http://schemas.openxmlformats.org/officeDocument/2006/relationships/tags" Target="../tags/tag293.xml"/><Relationship Id="rId12" Type="http://schemas.openxmlformats.org/officeDocument/2006/relationships/tags" Target="../tags/tag292.xml"/><Relationship Id="rId11" Type="http://schemas.openxmlformats.org/officeDocument/2006/relationships/tags" Target="../tags/tag291.xml"/><Relationship Id="rId10" Type="http://schemas.openxmlformats.org/officeDocument/2006/relationships/tags" Target="../tags/tag290.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316.xml"/><Relationship Id="rId8" Type="http://schemas.openxmlformats.org/officeDocument/2006/relationships/tags" Target="../tags/tag315.xml"/><Relationship Id="rId7" Type="http://schemas.openxmlformats.org/officeDocument/2006/relationships/tags" Target="../tags/tag314.xml"/><Relationship Id="rId6" Type="http://schemas.openxmlformats.org/officeDocument/2006/relationships/tags" Target="../tags/tag313.xml"/><Relationship Id="rId5" Type="http://schemas.openxmlformats.org/officeDocument/2006/relationships/image" Target="../media/image17.png"/><Relationship Id="rId4" Type="http://schemas.openxmlformats.org/officeDocument/2006/relationships/tags" Target="../tags/tag312.xml"/><Relationship Id="rId3" Type="http://schemas.openxmlformats.org/officeDocument/2006/relationships/image" Target="../media/image16.png"/><Relationship Id="rId2" Type="http://schemas.openxmlformats.org/officeDocument/2006/relationships/tags" Target="../tags/tag311.xml"/><Relationship Id="rId13" Type="http://schemas.openxmlformats.org/officeDocument/2006/relationships/tags" Target="../tags/tag320.xml"/><Relationship Id="rId12" Type="http://schemas.openxmlformats.org/officeDocument/2006/relationships/tags" Target="../tags/tag319.xml"/><Relationship Id="rId11" Type="http://schemas.openxmlformats.org/officeDocument/2006/relationships/tags" Target="../tags/tag318.xml"/><Relationship Id="rId10" Type="http://schemas.openxmlformats.org/officeDocument/2006/relationships/tags" Target="../tags/tag31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6" Type="http://schemas.openxmlformats.org/officeDocument/2006/relationships/tags" Target="../tags/tag31.xml"/><Relationship Id="rId15" Type="http://schemas.openxmlformats.org/officeDocument/2006/relationships/tags" Target="../tags/tag30.xml"/><Relationship Id="rId14" Type="http://schemas.openxmlformats.org/officeDocument/2006/relationships/tags" Target="../tags/tag29.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tags" Target="../tags/tag326.xml"/><Relationship Id="rId7" Type="http://schemas.openxmlformats.org/officeDocument/2006/relationships/tags" Target="../tags/tag325.xml"/><Relationship Id="rId6" Type="http://schemas.openxmlformats.org/officeDocument/2006/relationships/tags" Target="../tags/tag324.xml"/><Relationship Id="rId5" Type="http://schemas.openxmlformats.org/officeDocument/2006/relationships/tags" Target="../tags/tag323.xml"/><Relationship Id="rId4" Type="http://schemas.openxmlformats.org/officeDocument/2006/relationships/tags" Target="../tags/tag322.xml"/><Relationship Id="rId3" Type="http://schemas.openxmlformats.org/officeDocument/2006/relationships/image" Target="../media/image18.png"/><Relationship Id="rId2" Type="http://schemas.openxmlformats.org/officeDocument/2006/relationships/tags" Target="../tags/tag321.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332.xml"/><Relationship Id="rId8" Type="http://schemas.openxmlformats.org/officeDocument/2006/relationships/image" Target="../media/image17.png"/><Relationship Id="rId7" Type="http://schemas.openxmlformats.org/officeDocument/2006/relationships/tags" Target="../tags/tag331.xml"/><Relationship Id="rId6" Type="http://schemas.openxmlformats.org/officeDocument/2006/relationships/tags" Target="../tags/tag330.xml"/><Relationship Id="rId5" Type="http://schemas.openxmlformats.org/officeDocument/2006/relationships/tags" Target="../tags/tag329.xml"/><Relationship Id="rId4" Type="http://schemas.openxmlformats.org/officeDocument/2006/relationships/tags" Target="../tags/tag328.xml"/><Relationship Id="rId3" Type="http://schemas.openxmlformats.org/officeDocument/2006/relationships/image" Target="../media/image16.png"/><Relationship Id="rId2" Type="http://schemas.openxmlformats.org/officeDocument/2006/relationships/tags" Target="../tags/tag327.xml"/><Relationship Id="rId12" Type="http://schemas.openxmlformats.org/officeDocument/2006/relationships/tags" Target="../tags/tag335.xml"/><Relationship Id="rId11" Type="http://schemas.openxmlformats.org/officeDocument/2006/relationships/tags" Target="../tags/tag334.xml"/><Relationship Id="rId10" Type="http://schemas.openxmlformats.org/officeDocument/2006/relationships/tags" Target="../tags/tag333.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342.xml"/><Relationship Id="rId8" Type="http://schemas.openxmlformats.org/officeDocument/2006/relationships/tags" Target="../tags/tag341.xml"/><Relationship Id="rId7" Type="http://schemas.openxmlformats.org/officeDocument/2006/relationships/tags" Target="../tags/tag340.xml"/><Relationship Id="rId6" Type="http://schemas.openxmlformats.org/officeDocument/2006/relationships/tags" Target="../tags/tag339.xml"/><Relationship Id="rId5" Type="http://schemas.openxmlformats.org/officeDocument/2006/relationships/tags" Target="../tags/tag338.xml"/><Relationship Id="rId4" Type="http://schemas.openxmlformats.org/officeDocument/2006/relationships/tags" Target="../tags/tag337.xml"/><Relationship Id="rId3" Type="http://schemas.openxmlformats.org/officeDocument/2006/relationships/image" Target="../media/image18.png"/><Relationship Id="rId2" Type="http://schemas.openxmlformats.org/officeDocument/2006/relationships/tags" Target="../tags/tag336.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349.xml"/><Relationship Id="rId8" Type="http://schemas.openxmlformats.org/officeDocument/2006/relationships/tags" Target="../tags/tag348.xml"/><Relationship Id="rId7" Type="http://schemas.openxmlformats.org/officeDocument/2006/relationships/tags" Target="../tags/tag347.xml"/><Relationship Id="rId6" Type="http://schemas.openxmlformats.org/officeDocument/2006/relationships/tags" Target="../tags/tag346.xml"/><Relationship Id="rId5" Type="http://schemas.openxmlformats.org/officeDocument/2006/relationships/tags" Target="../tags/tag345.xml"/><Relationship Id="rId4" Type="http://schemas.openxmlformats.org/officeDocument/2006/relationships/tags" Target="../tags/tag344.xml"/><Relationship Id="rId3" Type="http://schemas.openxmlformats.org/officeDocument/2006/relationships/image" Target="../media/image18.png"/><Relationship Id="rId2" Type="http://schemas.openxmlformats.org/officeDocument/2006/relationships/tags" Target="../tags/tag343.xml"/><Relationship Id="rId11" Type="http://schemas.openxmlformats.org/officeDocument/2006/relationships/tags" Target="../tags/tag351.xml"/><Relationship Id="rId10" Type="http://schemas.openxmlformats.org/officeDocument/2006/relationships/tags" Target="../tags/tag350.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356.xml"/><Relationship Id="rId8" Type="http://schemas.openxmlformats.org/officeDocument/2006/relationships/image" Target="../media/image20.png"/><Relationship Id="rId7" Type="http://schemas.openxmlformats.org/officeDocument/2006/relationships/tags" Target="../tags/tag355.xml"/><Relationship Id="rId6" Type="http://schemas.openxmlformats.org/officeDocument/2006/relationships/image" Target="../media/image19.png"/><Relationship Id="rId5" Type="http://schemas.openxmlformats.org/officeDocument/2006/relationships/tags" Target="../tags/tag354.xml"/><Relationship Id="rId4" Type="http://schemas.openxmlformats.org/officeDocument/2006/relationships/tags" Target="../tags/tag353.xml"/><Relationship Id="rId3" Type="http://schemas.openxmlformats.org/officeDocument/2006/relationships/image" Target="../media/image17.png"/><Relationship Id="rId2" Type="http://schemas.openxmlformats.org/officeDocument/2006/relationships/tags" Target="../tags/tag352.xml"/><Relationship Id="rId12" Type="http://schemas.openxmlformats.org/officeDocument/2006/relationships/tags" Target="../tags/tag359.xml"/><Relationship Id="rId11" Type="http://schemas.openxmlformats.org/officeDocument/2006/relationships/tags" Target="../tags/tag358.xml"/><Relationship Id="rId10" Type="http://schemas.openxmlformats.org/officeDocument/2006/relationships/tags" Target="../tags/tag357.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4" Type="http://schemas.openxmlformats.org/officeDocument/2006/relationships/tags" Target="../tags/tag362.xml"/><Relationship Id="rId3" Type="http://schemas.openxmlformats.org/officeDocument/2006/relationships/tags" Target="../tags/tag361.xml"/><Relationship Id="rId2" Type="http://schemas.openxmlformats.org/officeDocument/2006/relationships/tags" Target="../tags/tag360.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369.xml"/><Relationship Id="rId8" Type="http://schemas.openxmlformats.org/officeDocument/2006/relationships/tags" Target="../tags/tag368.xml"/><Relationship Id="rId7" Type="http://schemas.openxmlformats.org/officeDocument/2006/relationships/tags" Target="../tags/tag367.xml"/><Relationship Id="rId6" Type="http://schemas.openxmlformats.org/officeDocument/2006/relationships/tags" Target="../tags/tag366.xml"/><Relationship Id="rId5" Type="http://schemas.openxmlformats.org/officeDocument/2006/relationships/tags" Target="../tags/tag365.xml"/><Relationship Id="rId4" Type="http://schemas.openxmlformats.org/officeDocument/2006/relationships/tags" Target="../tags/tag364.xml"/><Relationship Id="rId3" Type="http://schemas.openxmlformats.org/officeDocument/2006/relationships/image" Target="../media/image18.png"/><Relationship Id="rId2" Type="http://schemas.openxmlformats.org/officeDocument/2006/relationships/tags" Target="../tags/tag363.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376.xml"/><Relationship Id="rId8" Type="http://schemas.openxmlformats.org/officeDocument/2006/relationships/tags" Target="../tags/tag375.xml"/><Relationship Id="rId7" Type="http://schemas.openxmlformats.org/officeDocument/2006/relationships/tags" Target="../tags/tag374.xml"/><Relationship Id="rId6" Type="http://schemas.openxmlformats.org/officeDocument/2006/relationships/tags" Target="../tags/tag373.xml"/><Relationship Id="rId5" Type="http://schemas.openxmlformats.org/officeDocument/2006/relationships/image" Target="../media/image21.png"/><Relationship Id="rId4" Type="http://schemas.openxmlformats.org/officeDocument/2006/relationships/tags" Target="../tags/tag372.xml"/><Relationship Id="rId3" Type="http://schemas.openxmlformats.org/officeDocument/2006/relationships/tags" Target="../tags/tag371.xml"/><Relationship Id="rId2" Type="http://schemas.openxmlformats.org/officeDocument/2006/relationships/tags" Target="../tags/tag370.xml"/><Relationship Id="rId10" Type="http://schemas.openxmlformats.org/officeDocument/2006/relationships/tags" Target="../tags/tag377.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384.xml"/><Relationship Id="rId8" Type="http://schemas.openxmlformats.org/officeDocument/2006/relationships/tags" Target="../tags/tag383.xml"/><Relationship Id="rId7" Type="http://schemas.openxmlformats.org/officeDocument/2006/relationships/tags" Target="../tags/tag382.xml"/><Relationship Id="rId6" Type="http://schemas.openxmlformats.org/officeDocument/2006/relationships/tags" Target="../tags/tag381.xml"/><Relationship Id="rId5" Type="http://schemas.openxmlformats.org/officeDocument/2006/relationships/image" Target="../media/image21.png"/><Relationship Id="rId4" Type="http://schemas.openxmlformats.org/officeDocument/2006/relationships/tags" Target="../tags/tag380.xml"/><Relationship Id="rId3" Type="http://schemas.openxmlformats.org/officeDocument/2006/relationships/tags" Target="../tags/tag379.xml"/><Relationship Id="rId2" Type="http://schemas.openxmlformats.org/officeDocument/2006/relationships/tags" Target="../tags/tag378.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390.xml"/><Relationship Id="rId8" Type="http://schemas.openxmlformats.org/officeDocument/2006/relationships/tags" Target="../tags/tag389.xml"/><Relationship Id="rId7" Type="http://schemas.openxmlformats.org/officeDocument/2006/relationships/tags" Target="../tags/tag388.xml"/><Relationship Id="rId6" Type="http://schemas.openxmlformats.org/officeDocument/2006/relationships/tags" Target="../tags/tag387.xml"/><Relationship Id="rId5" Type="http://schemas.openxmlformats.org/officeDocument/2006/relationships/image" Target="../media/image17.png"/><Relationship Id="rId4" Type="http://schemas.openxmlformats.org/officeDocument/2006/relationships/tags" Target="../tags/tag386.xml"/><Relationship Id="rId3" Type="http://schemas.openxmlformats.org/officeDocument/2006/relationships/image" Target="../media/image16.png"/><Relationship Id="rId2" Type="http://schemas.openxmlformats.org/officeDocument/2006/relationships/tags" Target="../tags/tag385.xml"/><Relationship Id="rId12" Type="http://schemas.openxmlformats.org/officeDocument/2006/relationships/tags" Target="../tags/tag393.xml"/><Relationship Id="rId11" Type="http://schemas.openxmlformats.org/officeDocument/2006/relationships/tags" Target="../tags/tag392.xml"/><Relationship Id="rId10" Type="http://schemas.openxmlformats.org/officeDocument/2006/relationships/tags" Target="../tags/tag39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5" Type="http://schemas.openxmlformats.org/officeDocument/2006/relationships/tags" Target="../tags/tag54.xml"/><Relationship Id="rId24" Type="http://schemas.openxmlformats.org/officeDocument/2006/relationships/tags" Target="../tags/tag53.xml"/><Relationship Id="rId23" Type="http://schemas.openxmlformats.org/officeDocument/2006/relationships/tags" Target="../tags/tag52.xml"/><Relationship Id="rId22" Type="http://schemas.openxmlformats.org/officeDocument/2006/relationships/tags" Target="../tags/tag51.xml"/><Relationship Id="rId21" Type="http://schemas.openxmlformats.org/officeDocument/2006/relationships/image" Target="../media/image7.png"/><Relationship Id="rId20" Type="http://schemas.openxmlformats.org/officeDocument/2006/relationships/tags" Target="../tags/tag50.xml"/><Relationship Id="rId2" Type="http://schemas.openxmlformats.org/officeDocument/2006/relationships/tags" Target="../tags/tag32.xml"/><Relationship Id="rId19" Type="http://schemas.openxmlformats.org/officeDocument/2006/relationships/tags" Target="../tags/tag49.xml"/><Relationship Id="rId18" Type="http://schemas.openxmlformats.org/officeDocument/2006/relationships/tags" Target="../tags/tag48.xml"/><Relationship Id="rId17" Type="http://schemas.openxmlformats.org/officeDocument/2006/relationships/tags" Target="../tags/tag47.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7" Type="http://schemas.openxmlformats.org/officeDocument/2006/relationships/tags" Target="../tags/tag398.xml"/><Relationship Id="rId6" Type="http://schemas.openxmlformats.org/officeDocument/2006/relationships/tags" Target="../tags/tag397.xml"/><Relationship Id="rId5" Type="http://schemas.openxmlformats.org/officeDocument/2006/relationships/tags" Target="../tags/tag396.xml"/><Relationship Id="rId4" Type="http://schemas.openxmlformats.org/officeDocument/2006/relationships/tags" Target="../tags/tag395.xml"/><Relationship Id="rId3" Type="http://schemas.openxmlformats.org/officeDocument/2006/relationships/image" Target="../media/image22.png"/><Relationship Id="rId2" Type="http://schemas.openxmlformats.org/officeDocument/2006/relationships/tags" Target="../tags/tag394.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405.xml"/><Relationship Id="rId8" Type="http://schemas.openxmlformats.org/officeDocument/2006/relationships/tags" Target="../tags/tag404.xml"/><Relationship Id="rId7" Type="http://schemas.openxmlformats.org/officeDocument/2006/relationships/tags" Target="../tags/tag403.xml"/><Relationship Id="rId6" Type="http://schemas.openxmlformats.org/officeDocument/2006/relationships/tags" Target="../tags/tag402.xml"/><Relationship Id="rId5" Type="http://schemas.openxmlformats.org/officeDocument/2006/relationships/tags" Target="../tags/tag401.xml"/><Relationship Id="rId4" Type="http://schemas.openxmlformats.org/officeDocument/2006/relationships/image" Target="../media/image21.png"/><Relationship Id="rId3" Type="http://schemas.openxmlformats.org/officeDocument/2006/relationships/tags" Target="../tags/tag400.xml"/><Relationship Id="rId2" Type="http://schemas.openxmlformats.org/officeDocument/2006/relationships/tags" Target="../tags/tag399.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412.xml"/><Relationship Id="rId8" Type="http://schemas.openxmlformats.org/officeDocument/2006/relationships/tags" Target="../tags/tag411.xml"/><Relationship Id="rId7" Type="http://schemas.openxmlformats.org/officeDocument/2006/relationships/tags" Target="../tags/tag410.xml"/><Relationship Id="rId6" Type="http://schemas.openxmlformats.org/officeDocument/2006/relationships/tags" Target="../tags/tag409.xml"/><Relationship Id="rId5" Type="http://schemas.openxmlformats.org/officeDocument/2006/relationships/tags" Target="../tags/tag408.xml"/><Relationship Id="rId4" Type="http://schemas.openxmlformats.org/officeDocument/2006/relationships/tags" Target="../tags/tag407.xml"/><Relationship Id="rId3" Type="http://schemas.openxmlformats.org/officeDocument/2006/relationships/image" Target="../media/image18.png"/><Relationship Id="rId2" Type="http://schemas.openxmlformats.org/officeDocument/2006/relationships/tags" Target="../tags/tag406.xml"/><Relationship Id="rId10" Type="http://schemas.openxmlformats.org/officeDocument/2006/relationships/tags" Target="../tags/tag413.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420.xml"/><Relationship Id="rId8" Type="http://schemas.openxmlformats.org/officeDocument/2006/relationships/tags" Target="../tags/tag419.xml"/><Relationship Id="rId7" Type="http://schemas.openxmlformats.org/officeDocument/2006/relationships/tags" Target="../tags/tag418.xml"/><Relationship Id="rId6" Type="http://schemas.openxmlformats.org/officeDocument/2006/relationships/tags" Target="../tags/tag417.xml"/><Relationship Id="rId5" Type="http://schemas.openxmlformats.org/officeDocument/2006/relationships/tags" Target="../tags/tag416.xml"/><Relationship Id="rId4" Type="http://schemas.openxmlformats.org/officeDocument/2006/relationships/tags" Target="../tags/tag415.xml"/><Relationship Id="rId3" Type="http://schemas.openxmlformats.org/officeDocument/2006/relationships/image" Target="../media/image18.png"/><Relationship Id="rId2" Type="http://schemas.openxmlformats.org/officeDocument/2006/relationships/tags" Target="../tags/tag414.xml"/><Relationship Id="rId10" Type="http://schemas.openxmlformats.org/officeDocument/2006/relationships/tags" Target="../tags/tag421.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428.xml"/><Relationship Id="rId8" Type="http://schemas.openxmlformats.org/officeDocument/2006/relationships/tags" Target="../tags/tag427.xml"/><Relationship Id="rId7" Type="http://schemas.openxmlformats.org/officeDocument/2006/relationships/tags" Target="../tags/tag426.xml"/><Relationship Id="rId6" Type="http://schemas.openxmlformats.org/officeDocument/2006/relationships/tags" Target="../tags/tag425.xml"/><Relationship Id="rId5" Type="http://schemas.openxmlformats.org/officeDocument/2006/relationships/tags" Target="../tags/tag424.xml"/><Relationship Id="rId4" Type="http://schemas.openxmlformats.org/officeDocument/2006/relationships/tags" Target="../tags/tag423.xml"/><Relationship Id="rId3" Type="http://schemas.openxmlformats.org/officeDocument/2006/relationships/image" Target="../media/image22.png"/><Relationship Id="rId2" Type="http://schemas.openxmlformats.org/officeDocument/2006/relationships/tags" Target="../tags/tag422.xml"/><Relationship Id="rId10" Type="http://schemas.openxmlformats.org/officeDocument/2006/relationships/tags" Target="../tags/tag429.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436.xml"/><Relationship Id="rId8" Type="http://schemas.openxmlformats.org/officeDocument/2006/relationships/tags" Target="../tags/tag435.xml"/><Relationship Id="rId7" Type="http://schemas.openxmlformats.org/officeDocument/2006/relationships/tags" Target="../tags/tag434.xml"/><Relationship Id="rId6" Type="http://schemas.openxmlformats.org/officeDocument/2006/relationships/tags" Target="../tags/tag433.xml"/><Relationship Id="rId5" Type="http://schemas.openxmlformats.org/officeDocument/2006/relationships/tags" Target="../tags/tag432.xml"/><Relationship Id="rId4" Type="http://schemas.openxmlformats.org/officeDocument/2006/relationships/tags" Target="../tags/tag431.xml"/><Relationship Id="rId3" Type="http://schemas.openxmlformats.org/officeDocument/2006/relationships/image" Target="../media/image18.png"/><Relationship Id="rId2" Type="http://schemas.openxmlformats.org/officeDocument/2006/relationships/tags" Target="../tags/tag430.xml"/><Relationship Id="rId12" Type="http://schemas.openxmlformats.org/officeDocument/2006/relationships/tags" Target="../tags/tag439.xml"/><Relationship Id="rId11" Type="http://schemas.openxmlformats.org/officeDocument/2006/relationships/tags" Target="../tags/tag438.xml"/><Relationship Id="rId10" Type="http://schemas.openxmlformats.org/officeDocument/2006/relationships/tags" Target="../tags/tag437.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image" Target="../media/image23.png"/><Relationship Id="rId8" Type="http://schemas.openxmlformats.org/officeDocument/2006/relationships/tags" Target="../tags/tag446.xml"/><Relationship Id="rId7" Type="http://schemas.openxmlformats.org/officeDocument/2006/relationships/tags" Target="../tags/tag445.xml"/><Relationship Id="rId6" Type="http://schemas.openxmlformats.org/officeDocument/2006/relationships/tags" Target="../tags/tag444.xml"/><Relationship Id="rId5" Type="http://schemas.openxmlformats.org/officeDocument/2006/relationships/tags" Target="../tags/tag443.xml"/><Relationship Id="rId4" Type="http://schemas.openxmlformats.org/officeDocument/2006/relationships/tags" Target="../tags/tag442.xml"/><Relationship Id="rId3" Type="http://schemas.openxmlformats.org/officeDocument/2006/relationships/tags" Target="../tags/tag441.xml"/><Relationship Id="rId2" Type="http://schemas.openxmlformats.org/officeDocument/2006/relationships/tags" Target="../tags/tag440.xml"/><Relationship Id="rId11" Type="http://schemas.openxmlformats.org/officeDocument/2006/relationships/image" Target="../media/image22.png"/><Relationship Id="rId10" Type="http://schemas.openxmlformats.org/officeDocument/2006/relationships/tags" Target="../tags/tag447.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7" Type="http://schemas.openxmlformats.org/officeDocument/2006/relationships/tags" Target="../tags/tag70.xml"/><Relationship Id="rId16" Type="http://schemas.openxmlformats.org/officeDocument/2006/relationships/tags" Target="../tags/tag69.xml"/><Relationship Id="rId15" Type="http://schemas.openxmlformats.org/officeDocument/2006/relationships/tags" Target="../tags/tag68.xml"/><Relationship Id="rId14" Type="http://schemas.openxmlformats.org/officeDocument/2006/relationships/tags" Target="../tags/tag67.xml"/><Relationship Id="rId13" Type="http://schemas.openxmlformats.org/officeDocument/2006/relationships/tags" Target="../tags/tag66.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9" Type="http://schemas.openxmlformats.org/officeDocument/2006/relationships/tags" Target="../tags/tag88.xml"/><Relationship Id="rId18" Type="http://schemas.openxmlformats.org/officeDocument/2006/relationships/tags" Target="../tags/tag87.xml"/><Relationship Id="rId17" Type="http://schemas.openxmlformats.org/officeDocument/2006/relationships/tags" Target="../tags/tag86.xml"/><Relationship Id="rId16" Type="http://schemas.openxmlformats.org/officeDocument/2006/relationships/tags" Target="../tags/tag85.xml"/><Relationship Id="rId15" Type="http://schemas.openxmlformats.org/officeDocument/2006/relationships/tags" Target="../tags/tag84.xml"/><Relationship Id="rId14" Type="http://schemas.openxmlformats.org/officeDocument/2006/relationships/tags" Target="../tags/tag83.xml"/><Relationship Id="rId13" Type="http://schemas.openxmlformats.org/officeDocument/2006/relationships/tags" Target="../tags/tag82.xml"/><Relationship Id="rId12" Type="http://schemas.openxmlformats.org/officeDocument/2006/relationships/tags" Target="../tags/tag81.xml"/><Relationship Id="rId11" Type="http://schemas.openxmlformats.org/officeDocument/2006/relationships/tags" Target="../tags/tag80.xml"/><Relationship Id="rId10" Type="http://schemas.openxmlformats.org/officeDocument/2006/relationships/tags" Target="../tags/tag79.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image" Target="../media/image8.png"/><Relationship Id="rId2" Type="http://schemas.openxmlformats.org/officeDocument/2006/relationships/tags" Target="../tags/tag8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7" Type="http://schemas.openxmlformats.org/officeDocument/2006/relationships/tags" Target="../tags/tag112.xml"/><Relationship Id="rId16" Type="http://schemas.openxmlformats.org/officeDocument/2006/relationships/tags" Target="../tags/tag111.xml"/><Relationship Id="rId15" Type="http://schemas.openxmlformats.org/officeDocument/2006/relationships/tags" Target="../tags/tag110.xml"/><Relationship Id="rId14" Type="http://schemas.openxmlformats.org/officeDocument/2006/relationships/tags" Target="../tags/tag109.xml"/><Relationship Id="rId13" Type="http://schemas.openxmlformats.org/officeDocument/2006/relationships/tags" Target="../tags/tag108.xml"/><Relationship Id="rId12" Type="http://schemas.openxmlformats.org/officeDocument/2006/relationships/tags" Target="../tags/tag107.xml"/><Relationship Id="rId11" Type="http://schemas.openxmlformats.org/officeDocument/2006/relationships/tags" Target="../tags/tag106.xml"/><Relationship Id="rId10" Type="http://schemas.openxmlformats.org/officeDocument/2006/relationships/tags" Target="../tags/tag105.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tags" Target="../tags/tag119.xml"/><Relationship Id="rId7" Type="http://schemas.openxmlformats.org/officeDocument/2006/relationships/tags" Target="../tags/tag118.xml"/><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6" Type="http://schemas.openxmlformats.org/officeDocument/2006/relationships/tags" Target="../tags/tag127.xml"/><Relationship Id="rId15" Type="http://schemas.openxmlformats.org/officeDocument/2006/relationships/tags" Target="../tags/tag126.xml"/><Relationship Id="rId14" Type="http://schemas.openxmlformats.org/officeDocument/2006/relationships/tags" Target="../tags/tag125.xml"/><Relationship Id="rId13" Type="http://schemas.openxmlformats.org/officeDocument/2006/relationships/tags" Target="../tags/tag124.xml"/><Relationship Id="rId12" Type="http://schemas.openxmlformats.org/officeDocument/2006/relationships/tags" Target="../tags/tag123.xml"/><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3411627" y="412585"/>
            <a:ext cx="5407621" cy="6145301"/>
          </a:xfrm>
          <a:prstGeom prst="rect">
            <a:avLst/>
          </a:prstGeom>
        </p:spPr>
      </p:pic>
      <p:sp>
        <p:nvSpPr>
          <p:cNvPr id="30" name="Freeform 379"/>
          <p:cNvSpPr>
            <a:spLocks noEditPoints="1"/>
          </p:cNvSpPr>
          <p:nvPr>
            <p:custDataLst>
              <p:tags r:id="rId3"/>
            </p:custDataLst>
          </p:nvPr>
        </p:nvSpPr>
        <p:spPr bwMode="auto">
          <a:xfrm>
            <a:off x="1304925" y="3097213"/>
            <a:ext cx="10729913" cy="3560763"/>
          </a:xfrm>
          <a:custGeom>
            <a:avLst/>
            <a:gdLst>
              <a:gd name="T0" fmla="*/ 4156 w 4176"/>
              <a:gd name="T1" fmla="*/ 1578 h 1623"/>
              <a:gd name="T2" fmla="*/ 4176 w 4176"/>
              <a:gd name="T3" fmla="*/ 1569 h 1623"/>
              <a:gd name="T4" fmla="*/ 4176 w 4176"/>
              <a:gd name="T5" fmla="*/ 1623 h 1623"/>
              <a:gd name="T6" fmla="*/ 4123 w 4176"/>
              <a:gd name="T7" fmla="*/ 1580 h 1623"/>
              <a:gd name="T8" fmla="*/ 4132 w 4176"/>
              <a:gd name="T9" fmla="*/ 1614 h 1623"/>
              <a:gd name="T10" fmla="*/ 4167 w 4176"/>
              <a:gd name="T11" fmla="*/ 1578 h 1623"/>
              <a:gd name="T12" fmla="*/ 4079 w 4176"/>
              <a:gd name="T13" fmla="*/ 1601 h 1623"/>
              <a:gd name="T14" fmla="*/ 4099 w 4176"/>
              <a:gd name="T15" fmla="*/ 1569 h 1623"/>
              <a:gd name="T16" fmla="*/ 4088 w 4176"/>
              <a:gd name="T17" fmla="*/ 1578 h 1623"/>
              <a:gd name="T18" fmla="*/ 4121 w 4176"/>
              <a:gd name="T19" fmla="*/ 1591 h 1623"/>
              <a:gd name="T20" fmla="*/ 4112 w 4176"/>
              <a:gd name="T21" fmla="*/ 1569 h 1623"/>
              <a:gd name="T22" fmla="*/ 4143 w 4176"/>
              <a:gd name="T23" fmla="*/ 1578 h 1623"/>
              <a:gd name="T24" fmla="*/ 4112 w 4176"/>
              <a:gd name="T25" fmla="*/ 1569 h 1623"/>
              <a:gd name="T26" fmla="*/ 4145 w 4176"/>
              <a:gd name="T27" fmla="*/ 1591 h 1623"/>
              <a:gd name="T28" fmla="*/ 4154 w 4176"/>
              <a:gd name="T29" fmla="*/ 1557 h 1623"/>
              <a:gd name="T30" fmla="*/ 4134 w 4176"/>
              <a:gd name="T31" fmla="*/ 1601 h 1623"/>
              <a:gd name="T32" fmla="*/ 4123 w 4176"/>
              <a:gd name="T33" fmla="*/ 1567 h 1623"/>
              <a:gd name="T34" fmla="*/ 4154 w 4176"/>
              <a:gd name="T35" fmla="*/ 1523 h 1623"/>
              <a:gd name="T36" fmla="*/ 4145 w 4176"/>
              <a:gd name="T37" fmla="*/ 1544 h 1623"/>
              <a:gd name="T38" fmla="*/ 4132 w 4176"/>
              <a:gd name="T39" fmla="*/ 1533 h 1623"/>
              <a:gd name="T40" fmla="*/ 4123 w 4176"/>
              <a:gd name="T41" fmla="*/ 1567 h 1623"/>
              <a:gd name="T42" fmla="*/ 3991 w 4176"/>
              <a:gd name="T43" fmla="*/ 1591 h 1623"/>
              <a:gd name="T44" fmla="*/ 4010 w 4176"/>
              <a:gd name="T45" fmla="*/ 1591 h 1623"/>
              <a:gd name="T46" fmla="*/ 4027 w 4176"/>
              <a:gd name="T47" fmla="*/ 1591 h 1623"/>
              <a:gd name="T48" fmla="*/ 4044 w 4176"/>
              <a:gd name="T49" fmla="*/ 1623 h 1623"/>
              <a:gd name="T50" fmla="*/ 4013 w 4176"/>
              <a:gd name="T51" fmla="*/ 1602 h 1623"/>
              <a:gd name="T52" fmla="*/ 4022 w 4176"/>
              <a:gd name="T53" fmla="*/ 1614 h 1623"/>
              <a:gd name="T54" fmla="*/ 4035 w 4176"/>
              <a:gd name="T55" fmla="*/ 1601 h 1623"/>
              <a:gd name="T56" fmla="*/ 4027 w 4176"/>
              <a:gd name="T57" fmla="*/ 1601 h 1623"/>
              <a:gd name="T58" fmla="*/ 4013 w 4176"/>
              <a:gd name="T59" fmla="*/ 1601 h 1623"/>
              <a:gd name="T60" fmla="*/ 4000 w 4176"/>
              <a:gd name="T61" fmla="*/ 1623 h 1623"/>
              <a:gd name="T62" fmla="*/ 0 w 4176"/>
              <a:gd name="T63" fmla="*/ 1614 h 1623"/>
              <a:gd name="T64" fmla="*/ 4013 w 4176"/>
              <a:gd name="T65" fmla="*/ 1589 h 1623"/>
              <a:gd name="T66" fmla="*/ 4066 w 4176"/>
              <a:gd name="T67" fmla="*/ 1569 h 1623"/>
              <a:gd name="T68" fmla="*/ 4101 w 4176"/>
              <a:gd name="T69" fmla="*/ 1614 h 1623"/>
              <a:gd name="T70" fmla="*/ 4110 w 4176"/>
              <a:gd name="T71" fmla="*/ 1602 h 1623"/>
              <a:gd name="T72" fmla="*/ 4057 w 4176"/>
              <a:gd name="T73" fmla="*/ 1623 h 1623"/>
              <a:gd name="T74" fmla="*/ 4022 w 4176"/>
              <a:gd name="T75" fmla="*/ 1578 h 1623"/>
              <a:gd name="T76" fmla="*/ 4013 w 4176"/>
              <a:gd name="T77" fmla="*/ 1589 h 1623"/>
              <a:gd name="T78" fmla="*/ 4101 w 4176"/>
              <a:gd name="T79" fmla="*/ 1546 h 1623"/>
              <a:gd name="T80" fmla="*/ 4121 w 4176"/>
              <a:gd name="T81" fmla="*/ 1555 h 1623"/>
              <a:gd name="T82" fmla="*/ 4110 w 4176"/>
              <a:gd name="T83" fmla="*/ 1589 h 1623"/>
              <a:gd name="T84" fmla="*/ 4134 w 4176"/>
              <a:gd name="T85" fmla="*/ 1546 h 1623"/>
              <a:gd name="T86" fmla="*/ 4167 w 4176"/>
              <a:gd name="T87" fmla="*/ 1510 h 1623"/>
              <a:gd name="T88" fmla="*/ 4123 w 4176"/>
              <a:gd name="T89" fmla="*/ 1455 h 1623"/>
              <a:gd name="T90" fmla="*/ 4143 w 4176"/>
              <a:gd name="T91" fmla="*/ 1465 h 1623"/>
              <a:gd name="T92" fmla="*/ 4132 w 4176"/>
              <a:gd name="T93" fmla="*/ 1501 h 1623"/>
              <a:gd name="T94" fmla="*/ 4176 w 4176"/>
              <a:gd name="T95" fmla="*/ 1555 h 1623"/>
              <a:gd name="T96" fmla="*/ 4134 w 4176"/>
              <a:gd name="T97" fmla="*/ 1546 h 1623"/>
              <a:gd name="T98" fmla="*/ 4145 w 4176"/>
              <a:gd name="T99" fmla="*/ 1452 h 1623"/>
              <a:gd name="T100" fmla="*/ 4167 w 4176"/>
              <a:gd name="T101" fmla="*/ 1433 h 1623"/>
              <a:gd name="T102" fmla="*/ 4176 w 4176"/>
              <a:gd name="T103" fmla="*/ 0 h 1623"/>
              <a:gd name="T104" fmla="*/ 4154 w 4176"/>
              <a:gd name="T105" fmla="*/ 1442 h 1623"/>
              <a:gd name="T106" fmla="*/ 4154 w 4176"/>
              <a:gd name="T107" fmla="*/ 1455 h 1623"/>
              <a:gd name="T108" fmla="*/ 4154 w 4176"/>
              <a:gd name="T109" fmla="*/ 1470 h 1623"/>
              <a:gd name="T110" fmla="*/ 4167 w 4176"/>
              <a:gd name="T111" fmla="*/ 1478 h 1623"/>
              <a:gd name="T112" fmla="*/ 4156 w 4176"/>
              <a:gd name="T113" fmla="*/ 1465 h 1623"/>
              <a:gd name="T114" fmla="*/ 4176 w 4176"/>
              <a:gd name="T115" fmla="*/ 1455 h 1623"/>
              <a:gd name="T116" fmla="*/ 4145 w 4176"/>
              <a:gd name="T117" fmla="*/ 1487 h 1623"/>
              <a:gd name="T118" fmla="*/ 4145 w 4176"/>
              <a:gd name="T119" fmla="*/ 1465 h 1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76" h="1623">
                <a:moveTo>
                  <a:pt x="4167" y="1578"/>
                </a:moveTo>
                <a:cubicBezTo>
                  <a:pt x="4156" y="1578"/>
                  <a:pt x="4156" y="1578"/>
                  <a:pt x="4156" y="1578"/>
                </a:cubicBezTo>
                <a:cubicBezTo>
                  <a:pt x="4156" y="1569"/>
                  <a:pt x="4156" y="1569"/>
                  <a:pt x="4156" y="1569"/>
                </a:cubicBezTo>
                <a:cubicBezTo>
                  <a:pt x="4176" y="1569"/>
                  <a:pt x="4176" y="1569"/>
                  <a:pt x="4176" y="1569"/>
                </a:cubicBezTo>
                <a:cubicBezTo>
                  <a:pt x="4176" y="1614"/>
                  <a:pt x="4176" y="1614"/>
                  <a:pt x="4176" y="1614"/>
                </a:cubicBezTo>
                <a:cubicBezTo>
                  <a:pt x="4176" y="1623"/>
                  <a:pt x="4176" y="1623"/>
                  <a:pt x="4176" y="1623"/>
                </a:cubicBezTo>
                <a:cubicBezTo>
                  <a:pt x="4123" y="1623"/>
                  <a:pt x="4123" y="1623"/>
                  <a:pt x="4123" y="1623"/>
                </a:cubicBezTo>
                <a:cubicBezTo>
                  <a:pt x="4123" y="1609"/>
                  <a:pt x="4123" y="1594"/>
                  <a:pt x="4123" y="1580"/>
                </a:cubicBezTo>
                <a:cubicBezTo>
                  <a:pt x="4132" y="1580"/>
                  <a:pt x="4132" y="1580"/>
                  <a:pt x="4132" y="1580"/>
                </a:cubicBezTo>
                <a:cubicBezTo>
                  <a:pt x="4132" y="1591"/>
                  <a:pt x="4132" y="1603"/>
                  <a:pt x="4132" y="1614"/>
                </a:cubicBezTo>
                <a:cubicBezTo>
                  <a:pt x="4167" y="1614"/>
                  <a:pt x="4167" y="1614"/>
                  <a:pt x="4167" y="1614"/>
                </a:cubicBezTo>
                <a:cubicBezTo>
                  <a:pt x="4167" y="1578"/>
                  <a:pt x="4167" y="1578"/>
                  <a:pt x="4167" y="1578"/>
                </a:cubicBezTo>
                <a:close/>
                <a:moveTo>
                  <a:pt x="4121" y="1601"/>
                </a:moveTo>
                <a:cubicBezTo>
                  <a:pt x="4079" y="1601"/>
                  <a:pt x="4079" y="1601"/>
                  <a:pt x="4079" y="1601"/>
                </a:cubicBezTo>
                <a:cubicBezTo>
                  <a:pt x="4079" y="1569"/>
                  <a:pt x="4079" y="1569"/>
                  <a:pt x="4079" y="1569"/>
                </a:cubicBezTo>
                <a:cubicBezTo>
                  <a:pt x="4099" y="1569"/>
                  <a:pt x="4099" y="1569"/>
                  <a:pt x="4099" y="1569"/>
                </a:cubicBezTo>
                <a:cubicBezTo>
                  <a:pt x="4099" y="1578"/>
                  <a:pt x="4099" y="1578"/>
                  <a:pt x="4099" y="1578"/>
                </a:cubicBezTo>
                <a:cubicBezTo>
                  <a:pt x="4088" y="1578"/>
                  <a:pt x="4088" y="1578"/>
                  <a:pt x="4088" y="1578"/>
                </a:cubicBezTo>
                <a:cubicBezTo>
                  <a:pt x="4088" y="1591"/>
                  <a:pt x="4088" y="1591"/>
                  <a:pt x="4088" y="1591"/>
                </a:cubicBezTo>
                <a:cubicBezTo>
                  <a:pt x="4121" y="1591"/>
                  <a:pt x="4121" y="1591"/>
                  <a:pt x="4121" y="1591"/>
                </a:cubicBezTo>
                <a:cubicBezTo>
                  <a:pt x="4121" y="1601"/>
                  <a:pt x="4121" y="1601"/>
                  <a:pt x="4121" y="1601"/>
                </a:cubicBezTo>
                <a:close/>
                <a:moveTo>
                  <a:pt x="4112" y="1569"/>
                </a:moveTo>
                <a:cubicBezTo>
                  <a:pt x="4122" y="1569"/>
                  <a:pt x="4133" y="1569"/>
                  <a:pt x="4143" y="1569"/>
                </a:cubicBezTo>
                <a:cubicBezTo>
                  <a:pt x="4143" y="1578"/>
                  <a:pt x="4143" y="1578"/>
                  <a:pt x="4143" y="1578"/>
                </a:cubicBezTo>
                <a:cubicBezTo>
                  <a:pt x="4133" y="1578"/>
                  <a:pt x="4122" y="1578"/>
                  <a:pt x="4112" y="1578"/>
                </a:cubicBezTo>
                <a:cubicBezTo>
                  <a:pt x="4112" y="1569"/>
                  <a:pt x="4112" y="1569"/>
                  <a:pt x="4112" y="1569"/>
                </a:cubicBezTo>
                <a:close/>
                <a:moveTo>
                  <a:pt x="4134" y="1591"/>
                </a:moveTo>
                <a:cubicBezTo>
                  <a:pt x="4145" y="1591"/>
                  <a:pt x="4145" y="1591"/>
                  <a:pt x="4145" y="1591"/>
                </a:cubicBezTo>
                <a:cubicBezTo>
                  <a:pt x="4145" y="1580"/>
                  <a:pt x="4145" y="1568"/>
                  <a:pt x="4145" y="1557"/>
                </a:cubicBezTo>
                <a:cubicBezTo>
                  <a:pt x="4154" y="1557"/>
                  <a:pt x="4154" y="1557"/>
                  <a:pt x="4154" y="1557"/>
                </a:cubicBezTo>
                <a:cubicBezTo>
                  <a:pt x="4154" y="1572"/>
                  <a:pt x="4154" y="1586"/>
                  <a:pt x="4154" y="1601"/>
                </a:cubicBezTo>
                <a:cubicBezTo>
                  <a:pt x="4134" y="1601"/>
                  <a:pt x="4134" y="1601"/>
                  <a:pt x="4134" y="1601"/>
                </a:cubicBezTo>
                <a:cubicBezTo>
                  <a:pt x="4134" y="1591"/>
                  <a:pt x="4134" y="1591"/>
                  <a:pt x="4134" y="1591"/>
                </a:cubicBezTo>
                <a:close/>
                <a:moveTo>
                  <a:pt x="4123" y="1567"/>
                </a:moveTo>
                <a:cubicBezTo>
                  <a:pt x="4123" y="1523"/>
                  <a:pt x="4123" y="1523"/>
                  <a:pt x="4123" y="1523"/>
                </a:cubicBezTo>
                <a:cubicBezTo>
                  <a:pt x="4154" y="1523"/>
                  <a:pt x="4154" y="1523"/>
                  <a:pt x="4154" y="1523"/>
                </a:cubicBezTo>
                <a:cubicBezTo>
                  <a:pt x="4154" y="1544"/>
                  <a:pt x="4154" y="1544"/>
                  <a:pt x="4154" y="1544"/>
                </a:cubicBezTo>
                <a:cubicBezTo>
                  <a:pt x="4145" y="1544"/>
                  <a:pt x="4145" y="1544"/>
                  <a:pt x="4145" y="1544"/>
                </a:cubicBezTo>
                <a:cubicBezTo>
                  <a:pt x="4145" y="1533"/>
                  <a:pt x="4145" y="1533"/>
                  <a:pt x="4145" y="1533"/>
                </a:cubicBezTo>
                <a:cubicBezTo>
                  <a:pt x="4132" y="1533"/>
                  <a:pt x="4132" y="1533"/>
                  <a:pt x="4132" y="1533"/>
                </a:cubicBezTo>
                <a:cubicBezTo>
                  <a:pt x="4132" y="1567"/>
                  <a:pt x="4132" y="1567"/>
                  <a:pt x="4132" y="1567"/>
                </a:cubicBezTo>
                <a:cubicBezTo>
                  <a:pt x="4123" y="1567"/>
                  <a:pt x="4123" y="1567"/>
                  <a:pt x="4123" y="1567"/>
                </a:cubicBezTo>
                <a:close/>
                <a:moveTo>
                  <a:pt x="3991" y="1614"/>
                </a:moveTo>
                <a:cubicBezTo>
                  <a:pt x="3991" y="1591"/>
                  <a:pt x="3991" y="1591"/>
                  <a:pt x="3991" y="1591"/>
                </a:cubicBezTo>
                <a:cubicBezTo>
                  <a:pt x="4010" y="1591"/>
                  <a:pt x="4010" y="1591"/>
                  <a:pt x="4010" y="1591"/>
                </a:cubicBezTo>
                <a:cubicBezTo>
                  <a:pt x="4010" y="1591"/>
                  <a:pt x="4010" y="1591"/>
                  <a:pt x="4010" y="1591"/>
                </a:cubicBezTo>
                <a:cubicBezTo>
                  <a:pt x="4022" y="1591"/>
                  <a:pt x="4022" y="1591"/>
                  <a:pt x="4022" y="1591"/>
                </a:cubicBezTo>
                <a:cubicBezTo>
                  <a:pt x="4027" y="1591"/>
                  <a:pt x="4027" y="1591"/>
                  <a:pt x="4027" y="1591"/>
                </a:cubicBezTo>
                <a:cubicBezTo>
                  <a:pt x="4044" y="1591"/>
                  <a:pt x="4044" y="1591"/>
                  <a:pt x="4044" y="1591"/>
                </a:cubicBezTo>
                <a:cubicBezTo>
                  <a:pt x="4044" y="1623"/>
                  <a:pt x="4044" y="1623"/>
                  <a:pt x="4044" y="1623"/>
                </a:cubicBezTo>
                <a:cubicBezTo>
                  <a:pt x="4013" y="1623"/>
                  <a:pt x="4013" y="1623"/>
                  <a:pt x="4013" y="1623"/>
                </a:cubicBezTo>
                <a:cubicBezTo>
                  <a:pt x="4013" y="1602"/>
                  <a:pt x="4013" y="1602"/>
                  <a:pt x="4013" y="1602"/>
                </a:cubicBezTo>
                <a:cubicBezTo>
                  <a:pt x="4022" y="1602"/>
                  <a:pt x="4022" y="1602"/>
                  <a:pt x="4022" y="1602"/>
                </a:cubicBezTo>
                <a:cubicBezTo>
                  <a:pt x="4022" y="1614"/>
                  <a:pt x="4022" y="1614"/>
                  <a:pt x="4022" y="1614"/>
                </a:cubicBezTo>
                <a:cubicBezTo>
                  <a:pt x="4035" y="1614"/>
                  <a:pt x="4035" y="1614"/>
                  <a:pt x="4035" y="1614"/>
                </a:cubicBezTo>
                <a:cubicBezTo>
                  <a:pt x="4035" y="1601"/>
                  <a:pt x="4035" y="1601"/>
                  <a:pt x="4035" y="1601"/>
                </a:cubicBezTo>
                <a:cubicBezTo>
                  <a:pt x="4027" y="1601"/>
                  <a:pt x="4027" y="1601"/>
                  <a:pt x="4027" y="1601"/>
                </a:cubicBezTo>
                <a:cubicBezTo>
                  <a:pt x="4027" y="1601"/>
                  <a:pt x="4027" y="1601"/>
                  <a:pt x="4027" y="1601"/>
                </a:cubicBezTo>
                <a:cubicBezTo>
                  <a:pt x="4013" y="1601"/>
                  <a:pt x="4013" y="1601"/>
                  <a:pt x="4013" y="1601"/>
                </a:cubicBezTo>
                <a:cubicBezTo>
                  <a:pt x="4013" y="1601"/>
                  <a:pt x="4013" y="1601"/>
                  <a:pt x="4013" y="1601"/>
                </a:cubicBezTo>
                <a:cubicBezTo>
                  <a:pt x="4000" y="1601"/>
                  <a:pt x="4000" y="1601"/>
                  <a:pt x="4000" y="1601"/>
                </a:cubicBezTo>
                <a:cubicBezTo>
                  <a:pt x="4000" y="1623"/>
                  <a:pt x="4000" y="1623"/>
                  <a:pt x="4000" y="1623"/>
                </a:cubicBezTo>
                <a:cubicBezTo>
                  <a:pt x="3995" y="1623"/>
                  <a:pt x="5" y="1623"/>
                  <a:pt x="0" y="1623"/>
                </a:cubicBezTo>
                <a:cubicBezTo>
                  <a:pt x="0" y="1614"/>
                  <a:pt x="0" y="1614"/>
                  <a:pt x="0" y="1614"/>
                </a:cubicBezTo>
                <a:cubicBezTo>
                  <a:pt x="3991" y="1614"/>
                  <a:pt x="3991" y="1614"/>
                  <a:pt x="3991" y="1614"/>
                </a:cubicBezTo>
                <a:close/>
                <a:moveTo>
                  <a:pt x="4013" y="1589"/>
                </a:moveTo>
                <a:cubicBezTo>
                  <a:pt x="4013" y="1569"/>
                  <a:pt x="4013" y="1569"/>
                  <a:pt x="4013" y="1569"/>
                </a:cubicBezTo>
                <a:cubicBezTo>
                  <a:pt x="4066" y="1569"/>
                  <a:pt x="4066" y="1569"/>
                  <a:pt x="4066" y="1569"/>
                </a:cubicBezTo>
                <a:cubicBezTo>
                  <a:pt x="4066" y="1614"/>
                  <a:pt x="4066" y="1614"/>
                  <a:pt x="4066" y="1614"/>
                </a:cubicBezTo>
                <a:cubicBezTo>
                  <a:pt x="4101" y="1614"/>
                  <a:pt x="4101" y="1614"/>
                  <a:pt x="4101" y="1614"/>
                </a:cubicBezTo>
                <a:cubicBezTo>
                  <a:pt x="4101" y="1602"/>
                  <a:pt x="4101" y="1602"/>
                  <a:pt x="4101" y="1602"/>
                </a:cubicBezTo>
                <a:cubicBezTo>
                  <a:pt x="4110" y="1602"/>
                  <a:pt x="4110" y="1602"/>
                  <a:pt x="4110" y="1602"/>
                </a:cubicBezTo>
                <a:cubicBezTo>
                  <a:pt x="4110" y="1623"/>
                  <a:pt x="4110" y="1623"/>
                  <a:pt x="4110" y="1623"/>
                </a:cubicBezTo>
                <a:cubicBezTo>
                  <a:pt x="4057" y="1623"/>
                  <a:pt x="4057" y="1623"/>
                  <a:pt x="4057" y="1623"/>
                </a:cubicBezTo>
                <a:cubicBezTo>
                  <a:pt x="4057" y="1578"/>
                  <a:pt x="4057" y="1578"/>
                  <a:pt x="4057" y="1578"/>
                </a:cubicBezTo>
                <a:cubicBezTo>
                  <a:pt x="4022" y="1578"/>
                  <a:pt x="4022" y="1578"/>
                  <a:pt x="4022" y="1578"/>
                </a:cubicBezTo>
                <a:cubicBezTo>
                  <a:pt x="4022" y="1589"/>
                  <a:pt x="4022" y="1589"/>
                  <a:pt x="4022" y="1589"/>
                </a:cubicBezTo>
                <a:cubicBezTo>
                  <a:pt x="4013" y="1589"/>
                  <a:pt x="4013" y="1589"/>
                  <a:pt x="4013" y="1589"/>
                </a:cubicBezTo>
                <a:close/>
                <a:moveTo>
                  <a:pt x="4101" y="1589"/>
                </a:moveTo>
                <a:cubicBezTo>
                  <a:pt x="4101" y="1546"/>
                  <a:pt x="4101" y="1546"/>
                  <a:pt x="4101" y="1546"/>
                </a:cubicBezTo>
                <a:cubicBezTo>
                  <a:pt x="4121" y="1546"/>
                  <a:pt x="4121" y="1546"/>
                  <a:pt x="4121" y="1546"/>
                </a:cubicBezTo>
                <a:cubicBezTo>
                  <a:pt x="4121" y="1555"/>
                  <a:pt x="4121" y="1555"/>
                  <a:pt x="4121" y="1555"/>
                </a:cubicBezTo>
                <a:cubicBezTo>
                  <a:pt x="4110" y="1555"/>
                  <a:pt x="4110" y="1555"/>
                  <a:pt x="4110" y="1555"/>
                </a:cubicBezTo>
                <a:cubicBezTo>
                  <a:pt x="4110" y="1589"/>
                  <a:pt x="4110" y="1589"/>
                  <a:pt x="4110" y="1589"/>
                </a:cubicBezTo>
                <a:cubicBezTo>
                  <a:pt x="4101" y="1589"/>
                  <a:pt x="4101" y="1589"/>
                  <a:pt x="4101" y="1589"/>
                </a:cubicBezTo>
                <a:close/>
                <a:moveTo>
                  <a:pt x="4134" y="1546"/>
                </a:moveTo>
                <a:cubicBezTo>
                  <a:pt x="4167" y="1546"/>
                  <a:pt x="4167" y="1546"/>
                  <a:pt x="4167" y="1546"/>
                </a:cubicBezTo>
                <a:cubicBezTo>
                  <a:pt x="4167" y="1510"/>
                  <a:pt x="4167" y="1510"/>
                  <a:pt x="4167" y="1510"/>
                </a:cubicBezTo>
                <a:cubicBezTo>
                  <a:pt x="4123" y="1510"/>
                  <a:pt x="4123" y="1510"/>
                  <a:pt x="4123" y="1510"/>
                </a:cubicBezTo>
                <a:cubicBezTo>
                  <a:pt x="4123" y="1455"/>
                  <a:pt x="4123" y="1455"/>
                  <a:pt x="4123" y="1455"/>
                </a:cubicBezTo>
                <a:cubicBezTo>
                  <a:pt x="4143" y="1455"/>
                  <a:pt x="4143" y="1455"/>
                  <a:pt x="4143" y="1455"/>
                </a:cubicBezTo>
                <a:cubicBezTo>
                  <a:pt x="4143" y="1465"/>
                  <a:pt x="4143" y="1465"/>
                  <a:pt x="4143" y="1465"/>
                </a:cubicBezTo>
                <a:cubicBezTo>
                  <a:pt x="4132" y="1465"/>
                  <a:pt x="4132" y="1465"/>
                  <a:pt x="4132" y="1465"/>
                </a:cubicBezTo>
                <a:cubicBezTo>
                  <a:pt x="4132" y="1501"/>
                  <a:pt x="4132" y="1501"/>
                  <a:pt x="4132" y="1501"/>
                </a:cubicBezTo>
                <a:cubicBezTo>
                  <a:pt x="4176" y="1501"/>
                  <a:pt x="4176" y="1501"/>
                  <a:pt x="4176" y="1501"/>
                </a:cubicBezTo>
                <a:cubicBezTo>
                  <a:pt x="4176" y="1555"/>
                  <a:pt x="4176" y="1555"/>
                  <a:pt x="4176" y="1555"/>
                </a:cubicBezTo>
                <a:cubicBezTo>
                  <a:pt x="4134" y="1555"/>
                  <a:pt x="4134" y="1555"/>
                  <a:pt x="4134" y="1555"/>
                </a:cubicBezTo>
                <a:cubicBezTo>
                  <a:pt x="4134" y="1546"/>
                  <a:pt x="4134" y="1546"/>
                  <a:pt x="4134" y="1546"/>
                </a:cubicBezTo>
                <a:close/>
                <a:moveTo>
                  <a:pt x="4145" y="1455"/>
                </a:moveTo>
                <a:cubicBezTo>
                  <a:pt x="4145" y="1452"/>
                  <a:pt x="4145" y="1452"/>
                  <a:pt x="4145" y="1452"/>
                </a:cubicBezTo>
                <a:cubicBezTo>
                  <a:pt x="4145" y="1433"/>
                  <a:pt x="4145" y="1433"/>
                  <a:pt x="4145" y="1433"/>
                </a:cubicBezTo>
                <a:cubicBezTo>
                  <a:pt x="4167" y="1433"/>
                  <a:pt x="4167" y="1433"/>
                  <a:pt x="4167" y="1433"/>
                </a:cubicBezTo>
                <a:cubicBezTo>
                  <a:pt x="4167" y="0"/>
                  <a:pt x="4167" y="0"/>
                  <a:pt x="4167" y="0"/>
                </a:cubicBezTo>
                <a:cubicBezTo>
                  <a:pt x="4176" y="0"/>
                  <a:pt x="4176" y="0"/>
                  <a:pt x="4176" y="0"/>
                </a:cubicBezTo>
                <a:cubicBezTo>
                  <a:pt x="4176" y="5"/>
                  <a:pt x="4176" y="1437"/>
                  <a:pt x="4176" y="1442"/>
                </a:cubicBezTo>
                <a:cubicBezTo>
                  <a:pt x="4154" y="1442"/>
                  <a:pt x="4154" y="1442"/>
                  <a:pt x="4154" y="1442"/>
                </a:cubicBezTo>
                <a:cubicBezTo>
                  <a:pt x="4154" y="1452"/>
                  <a:pt x="4154" y="1452"/>
                  <a:pt x="4154" y="1452"/>
                </a:cubicBezTo>
                <a:cubicBezTo>
                  <a:pt x="4154" y="1455"/>
                  <a:pt x="4154" y="1455"/>
                  <a:pt x="4154" y="1455"/>
                </a:cubicBezTo>
                <a:cubicBezTo>
                  <a:pt x="4154" y="1465"/>
                  <a:pt x="4154" y="1465"/>
                  <a:pt x="4154" y="1465"/>
                </a:cubicBezTo>
                <a:cubicBezTo>
                  <a:pt x="4154" y="1470"/>
                  <a:pt x="4154" y="1470"/>
                  <a:pt x="4154" y="1470"/>
                </a:cubicBezTo>
                <a:cubicBezTo>
                  <a:pt x="4154" y="1478"/>
                  <a:pt x="4154" y="1478"/>
                  <a:pt x="4154" y="1478"/>
                </a:cubicBezTo>
                <a:cubicBezTo>
                  <a:pt x="4167" y="1478"/>
                  <a:pt x="4167" y="1478"/>
                  <a:pt x="4167" y="1478"/>
                </a:cubicBezTo>
                <a:cubicBezTo>
                  <a:pt x="4167" y="1465"/>
                  <a:pt x="4167" y="1465"/>
                  <a:pt x="4167" y="1465"/>
                </a:cubicBezTo>
                <a:cubicBezTo>
                  <a:pt x="4156" y="1465"/>
                  <a:pt x="4156" y="1465"/>
                  <a:pt x="4156" y="1465"/>
                </a:cubicBezTo>
                <a:cubicBezTo>
                  <a:pt x="4156" y="1455"/>
                  <a:pt x="4156" y="1455"/>
                  <a:pt x="4156" y="1455"/>
                </a:cubicBezTo>
                <a:cubicBezTo>
                  <a:pt x="4176" y="1455"/>
                  <a:pt x="4176" y="1455"/>
                  <a:pt x="4176" y="1455"/>
                </a:cubicBezTo>
                <a:cubicBezTo>
                  <a:pt x="4176" y="1487"/>
                  <a:pt x="4176" y="1487"/>
                  <a:pt x="4176" y="1487"/>
                </a:cubicBezTo>
                <a:cubicBezTo>
                  <a:pt x="4145" y="1487"/>
                  <a:pt x="4145" y="1487"/>
                  <a:pt x="4145" y="1487"/>
                </a:cubicBezTo>
                <a:cubicBezTo>
                  <a:pt x="4145" y="1470"/>
                  <a:pt x="4145" y="1470"/>
                  <a:pt x="4145" y="1470"/>
                </a:cubicBezTo>
                <a:cubicBezTo>
                  <a:pt x="4145" y="1465"/>
                  <a:pt x="4145" y="1465"/>
                  <a:pt x="4145" y="1465"/>
                </a:cubicBezTo>
                <a:cubicBezTo>
                  <a:pt x="4145" y="1455"/>
                  <a:pt x="4145" y="1455"/>
                  <a:pt x="4145" y="1455"/>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31" name="Freeform 380"/>
          <p:cNvSpPr>
            <a:spLocks noEditPoints="1"/>
          </p:cNvSpPr>
          <p:nvPr>
            <p:custDataLst>
              <p:tags r:id="rId4"/>
            </p:custDataLst>
          </p:nvPr>
        </p:nvSpPr>
        <p:spPr bwMode="auto">
          <a:xfrm>
            <a:off x="1304925" y="163512"/>
            <a:ext cx="10729913" cy="2981325"/>
          </a:xfrm>
          <a:custGeom>
            <a:avLst/>
            <a:gdLst>
              <a:gd name="T0" fmla="*/ 4167 w 4176"/>
              <a:gd name="T1" fmla="*/ 9 h 1359"/>
              <a:gd name="T2" fmla="*/ 4132 w 4176"/>
              <a:gd name="T3" fmla="*/ 43 h 1359"/>
              <a:gd name="T4" fmla="*/ 4123 w 4176"/>
              <a:gd name="T5" fmla="*/ 0 h 1359"/>
              <a:gd name="T6" fmla="*/ 4176 w 4176"/>
              <a:gd name="T7" fmla="*/ 9 h 1359"/>
              <a:gd name="T8" fmla="*/ 4156 w 4176"/>
              <a:gd name="T9" fmla="*/ 54 h 1359"/>
              <a:gd name="T10" fmla="*/ 4167 w 4176"/>
              <a:gd name="T11" fmla="*/ 45 h 1359"/>
              <a:gd name="T12" fmla="*/ 4121 w 4176"/>
              <a:gd name="T13" fmla="*/ 32 h 1359"/>
              <a:gd name="T14" fmla="*/ 4088 w 4176"/>
              <a:gd name="T15" fmla="*/ 45 h 1359"/>
              <a:gd name="T16" fmla="*/ 4099 w 4176"/>
              <a:gd name="T17" fmla="*/ 54 h 1359"/>
              <a:gd name="T18" fmla="*/ 4079 w 4176"/>
              <a:gd name="T19" fmla="*/ 22 h 1359"/>
              <a:gd name="T20" fmla="*/ 4112 w 4176"/>
              <a:gd name="T21" fmla="*/ 54 h 1359"/>
              <a:gd name="T22" fmla="*/ 4143 w 4176"/>
              <a:gd name="T23" fmla="*/ 45 h 1359"/>
              <a:gd name="T24" fmla="*/ 4112 w 4176"/>
              <a:gd name="T25" fmla="*/ 54 h 1359"/>
              <a:gd name="T26" fmla="*/ 4134 w 4176"/>
              <a:gd name="T27" fmla="*/ 22 h 1359"/>
              <a:gd name="T28" fmla="*/ 4154 w 4176"/>
              <a:gd name="T29" fmla="*/ 66 h 1359"/>
              <a:gd name="T30" fmla="*/ 4145 w 4176"/>
              <a:gd name="T31" fmla="*/ 32 h 1359"/>
              <a:gd name="T32" fmla="*/ 4123 w 4176"/>
              <a:gd name="T33" fmla="*/ 56 h 1359"/>
              <a:gd name="T34" fmla="*/ 4132 w 4176"/>
              <a:gd name="T35" fmla="*/ 90 h 1359"/>
              <a:gd name="T36" fmla="*/ 4145 w 4176"/>
              <a:gd name="T37" fmla="*/ 79 h 1359"/>
              <a:gd name="T38" fmla="*/ 4154 w 4176"/>
              <a:gd name="T39" fmla="*/ 100 h 1359"/>
              <a:gd name="T40" fmla="*/ 4123 w 4176"/>
              <a:gd name="T41" fmla="*/ 56 h 1359"/>
              <a:gd name="T42" fmla="*/ 0 w 4176"/>
              <a:gd name="T43" fmla="*/ 9 h 1359"/>
              <a:gd name="T44" fmla="*/ 4000 w 4176"/>
              <a:gd name="T45" fmla="*/ 0 h 1359"/>
              <a:gd name="T46" fmla="*/ 4013 w 4176"/>
              <a:gd name="T47" fmla="*/ 22 h 1359"/>
              <a:gd name="T48" fmla="*/ 4027 w 4176"/>
              <a:gd name="T49" fmla="*/ 22 h 1359"/>
              <a:gd name="T50" fmla="*/ 4035 w 4176"/>
              <a:gd name="T51" fmla="*/ 22 h 1359"/>
              <a:gd name="T52" fmla="*/ 4022 w 4176"/>
              <a:gd name="T53" fmla="*/ 9 h 1359"/>
              <a:gd name="T54" fmla="*/ 4013 w 4176"/>
              <a:gd name="T55" fmla="*/ 21 h 1359"/>
              <a:gd name="T56" fmla="*/ 4044 w 4176"/>
              <a:gd name="T57" fmla="*/ 0 h 1359"/>
              <a:gd name="T58" fmla="*/ 4027 w 4176"/>
              <a:gd name="T59" fmla="*/ 32 h 1359"/>
              <a:gd name="T60" fmla="*/ 4010 w 4176"/>
              <a:gd name="T61" fmla="*/ 32 h 1359"/>
              <a:gd name="T62" fmla="*/ 3991 w 4176"/>
              <a:gd name="T63" fmla="*/ 32 h 1359"/>
              <a:gd name="T64" fmla="*/ 4013 w 4176"/>
              <a:gd name="T65" fmla="*/ 34 h 1359"/>
              <a:gd name="T66" fmla="*/ 4022 w 4176"/>
              <a:gd name="T67" fmla="*/ 45 h 1359"/>
              <a:gd name="T68" fmla="*/ 4057 w 4176"/>
              <a:gd name="T69" fmla="*/ 0 h 1359"/>
              <a:gd name="T70" fmla="*/ 4110 w 4176"/>
              <a:gd name="T71" fmla="*/ 21 h 1359"/>
              <a:gd name="T72" fmla="*/ 4101 w 4176"/>
              <a:gd name="T73" fmla="*/ 9 h 1359"/>
              <a:gd name="T74" fmla="*/ 4066 w 4176"/>
              <a:gd name="T75" fmla="*/ 54 h 1359"/>
              <a:gd name="T76" fmla="*/ 4013 w 4176"/>
              <a:gd name="T77" fmla="*/ 34 h 1359"/>
              <a:gd name="T78" fmla="*/ 4110 w 4176"/>
              <a:gd name="T79" fmla="*/ 34 h 1359"/>
              <a:gd name="T80" fmla="*/ 4121 w 4176"/>
              <a:gd name="T81" fmla="*/ 68 h 1359"/>
              <a:gd name="T82" fmla="*/ 4101 w 4176"/>
              <a:gd name="T83" fmla="*/ 77 h 1359"/>
              <a:gd name="T84" fmla="*/ 4134 w 4176"/>
              <a:gd name="T85" fmla="*/ 77 h 1359"/>
              <a:gd name="T86" fmla="*/ 4176 w 4176"/>
              <a:gd name="T87" fmla="*/ 68 h 1359"/>
              <a:gd name="T88" fmla="*/ 4132 w 4176"/>
              <a:gd name="T89" fmla="*/ 122 h 1359"/>
              <a:gd name="T90" fmla="*/ 4143 w 4176"/>
              <a:gd name="T91" fmla="*/ 158 h 1359"/>
              <a:gd name="T92" fmla="*/ 4123 w 4176"/>
              <a:gd name="T93" fmla="*/ 168 h 1359"/>
              <a:gd name="T94" fmla="*/ 4167 w 4176"/>
              <a:gd name="T95" fmla="*/ 113 h 1359"/>
              <a:gd name="T96" fmla="*/ 4134 w 4176"/>
              <a:gd name="T97" fmla="*/ 77 h 1359"/>
              <a:gd name="T98" fmla="*/ 4145 w 4176"/>
              <a:gd name="T99" fmla="*/ 158 h 1359"/>
              <a:gd name="T100" fmla="*/ 4145 w 4176"/>
              <a:gd name="T101" fmla="*/ 136 h 1359"/>
              <a:gd name="T102" fmla="*/ 4176 w 4176"/>
              <a:gd name="T103" fmla="*/ 168 h 1359"/>
              <a:gd name="T104" fmla="*/ 4156 w 4176"/>
              <a:gd name="T105" fmla="*/ 158 h 1359"/>
              <a:gd name="T106" fmla="*/ 4167 w 4176"/>
              <a:gd name="T107" fmla="*/ 145 h 1359"/>
              <a:gd name="T108" fmla="*/ 4154 w 4176"/>
              <a:gd name="T109" fmla="*/ 153 h 1359"/>
              <a:gd name="T110" fmla="*/ 4154 w 4176"/>
              <a:gd name="T111" fmla="*/ 168 h 1359"/>
              <a:gd name="T112" fmla="*/ 4154 w 4176"/>
              <a:gd name="T113" fmla="*/ 181 h 1359"/>
              <a:gd name="T114" fmla="*/ 4176 w 4176"/>
              <a:gd name="T115" fmla="*/ 1359 h 1359"/>
              <a:gd name="T116" fmla="*/ 4167 w 4176"/>
              <a:gd name="T117" fmla="*/ 190 h 1359"/>
              <a:gd name="T118" fmla="*/ 4145 w 4176"/>
              <a:gd name="T119" fmla="*/ 171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76" h="1359">
                <a:moveTo>
                  <a:pt x="4167" y="45"/>
                </a:moveTo>
                <a:cubicBezTo>
                  <a:pt x="4167" y="9"/>
                  <a:pt x="4167" y="9"/>
                  <a:pt x="4167" y="9"/>
                </a:cubicBezTo>
                <a:cubicBezTo>
                  <a:pt x="4132" y="9"/>
                  <a:pt x="4132" y="9"/>
                  <a:pt x="4132" y="9"/>
                </a:cubicBezTo>
                <a:cubicBezTo>
                  <a:pt x="4132" y="21"/>
                  <a:pt x="4132" y="32"/>
                  <a:pt x="4132" y="43"/>
                </a:cubicBezTo>
                <a:cubicBezTo>
                  <a:pt x="4123" y="43"/>
                  <a:pt x="4123" y="43"/>
                  <a:pt x="4123" y="43"/>
                </a:cubicBezTo>
                <a:cubicBezTo>
                  <a:pt x="4123" y="29"/>
                  <a:pt x="4123" y="14"/>
                  <a:pt x="4123" y="0"/>
                </a:cubicBezTo>
                <a:cubicBezTo>
                  <a:pt x="4176" y="0"/>
                  <a:pt x="4176" y="0"/>
                  <a:pt x="4176" y="0"/>
                </a:cubicBezTo>
                <a:cubicBezTo>
                  <a:pt x="4176" y="9"/>
                  <a:pt x="4176" y="9"/>
                  <a:pt x="4176" y="9"/>
                </a:cubicBezTo>
                <a:cubicBezTo>
                  <a:pt x="4176" y="54"/>
                  <a:pt x="4176" y="54"/>
                  <a:pt x="4176" y="54"/>
                </a:cubicBezTo>
                <a:cubicBezTo>
                  <a:pt x="4156" y="54"/>
                  <a:pt x="4156" y="54"/>
                  <a:pt x="4156" y="54"/>
                </a:cubicBezTo>
                <a:cubicBezTo>
                  <a:pt x="4156" y="45"/>
                  <a:pt x="4156" y="45"/>
                  <a:pt x="4156" y="45"/>
                </a:cubicBezTo>
                <a:cubicBezTo>
                  <a:pt x="4167" y="45"/>
                  <a:pt x="4167" y="45"/>
                  <a:pt x="4167" y="45"/>
                </a:cubicBezTo>
                <a:close/>
                <a:moveTo>
                  <a:pt x="4121" y="22"/>
                </a:moveTo>
                <a:cubicBezTo>
                  <a:pt x="4121" y="32"/>
                  <a:pt x="4121" y="32"/>
                  <a:pt x="4121" y="32"/>
                </a:cubicBezTo>
                <a:cubicBezTo>
                  <a:pt x="4088" y="32"/>
                  <a:pt x="4088" y="32"/>
                  <a:pt x="4088" y="32"/>
                </a:cubicBezTo>
                <a:cubicBezTo>
                  <a:pt x="4088" y="45"/>
                  <a:pt x="4088" y="45"/>
                  <a:pt x="4088" y="45"/>
                </a:cubicBezTo>
                <a:cubicBezTo>
                  <a:pt x="4099" y="45"/>
                  <a:pt x="4099" y="45"/>
                  <a:pt x="4099" y="45"/>
                </a:cubicBezTo>
                <a:cubicBezTo>
                  <a:pt x="4099" y="54"/>
                  <a:pt x="4099" y="54"/>
                  <a:pt x="4099" y="54"/>
                </a:cubicBezTo>
                <a:cubicBezTo>
                  <a:pt x="4079" y="54"/>
                  <a:pt x="4079" y="54"/>
                  <a:pt x="4079" y="54"/>
                </a:cubicBezTo>
                <a:cubicBezTo>
                  <a:pt x="4079" y="22"/>
                  <a:pt x="4079" y="22"/>
                  <a:pt x="4079" y="22"/>
                </a:cubicBezTo>
                <a:cubicBezTo>
                  <a:pt x="4121" y="22"/>
                  <a:pt x="4121" y="22"/>
                  <a:pt x="4121" y="22"/>
                </a:cubicBezTo>
                <a:close/>
                <a:moveTo>
                  <a:pt x="4112" y="54"/>
                </a:moveTo>
                <a:cubicBezTo>
                  <a:pt x="4112" y="45"/>
                  <a:pt x="4112" y="45"/>
                  <a:pt x="4112" y="45"/>
                </a:cubicBezTo>
                <a:cubicBezTo>
                  <a:pt x="4122" y="45"/>
                  <a:pt x="4133" y="45"/>
                  <a:pt x="4143" y="45"/>
                </a:cubicBezTo>
                <a:cubicBezTo>
                  <a:pt x="4143" y="54"/>
                  <a:pt x="4143" y="54"/>
                  <a:pt x="4143" y="54"/>
                </a:cubicBezTo>
                <a:cubicBezTo>
                  <a:pt x="4133" y="54"/>
                  <a:pt x="4122" y="54"/>
                  <a:pt x="4112" y="54"/>
                </a:cubicBezTo>
                <a:close/>
                <a:moveTo>
                  <a:pt x="4134" y="32"/>
                </a:moveTo>
                <a:cubicBezTo>
                  <a:pt x="4134" y="22"/>
                  <a:pt x="4134" y="22"/>
                  <a:pt x="4134" y="22"/>
                </a:cubicBezTo>
                <a:cubicBezTo>
                  <a:pt x="4154" y="22"/>
                  <a:pt x="4154" y="22"/>
                  <a:pt x="4154" y="22"/>
                </a:cubicBezTo>
                <a:cubicBezTo>
                  <a:pt x="4154" y="37"/>
                  <a:pt x="4154" y="51"/>
                  <a:pt x="4154" y="66"/>
                </a:cubicBezTo>
                <a:cubicBezTo>
                  <a:pt x="4145" y="66"/>
                  <a:pt x="4145" y="66"/>
                  <a:pt x="4145" y="66"/>
                </a:cubicBezTo>
                <a:cubicBezTo>
                  <a:pt x="4145" y="55"/>
                  <a:pt x="4145" y="43"/>
                  <a:pt x="4145" y="32"/>
                </a:cubicBezTo>
                <a:cubicBezTo>
                  <a:pt x="4134" y="32"/>
                  <a:pt x="4134" y="32"/>
                  <a:pt x="4134" y="32"/>
                </a:cubicBezTo>
                <a:close/>
                <a:moveTo>
                  <a:pt x="4123" y="56"/>
                </a:moveTo>
                <a:cubicBezTo>
                  <a:pt x="4132" y="56"/>
                  <a:pt x="4132" y="56"/>
                  <a:pt x="4132" y="56"/>
                </a:cubicBezTo>
                <a:cubicBezTo>
                  <a:pt x="4132" y="90"/>
                  <a:pt x="4132" y="90"/>
                  <a:pt x="4132" y="90"/>
                </a:cubicBezTo>
                <a:cubicBezTo>
                  <a:pt x="4145" y="90"/>
                  <a:pt x="4145" y="90"/>
                  <a:pt x="4145" y="90"/>
                </a:cubicBezTo>
                <a:cubicBezTo>
                  <a:pt x="4145" y="79"/>
                  <a:pt x="4145" y="79"/>
                  <a:pt x="4145" y="79"/>
                </a:cubicBezTo>
                <a:cubicBezTo>
                  <a:pt x="4154" y="79"/>
                  <a:pt x="4154" y="79"/>
                  <a:pt x="4154" y="79"/>
                </a:cubicBezTo>
                <a:cubicBezTo>
                  <a:pt x="4154" y="100"/>
                  <a:pt x="4154" y="100"/>
                  <a:pt x="4154" y="100"/>
                </a:cubicBezTo>
                <a:cubicBezTo>
                  <a:pt x="4123" y="100"/>
                  <a:pt x="4123" y="100"/>
                  <a:pt x="4123" y="100"/>
                </a:cubicBezTo>
                <a:cubicBezTo>
                  <a:pt x="4123" y="56"/>
                  <a:pt x="4123" y="56"/>
                  <a:pt x="4123" y="56"/>
                </a:cubicBezTo>
                <a:close/>
                <a:moveTo>
                  <a:pt x="3991" y="9"/>
                </a:moveTo>
                <a:cubicBezTo>
                  <a:pt x="0" y="9"/>
                  <a:pt x="0" y="9"/>
                  <a:pt x="0" y="9"/>
                </a:cubicBezTo>
                <a:cubicBezTo>
                  <a:pt x="0" y="0"/>
                  <a:pt x="0" y="0"/>
                  <a:pt x="0" y="0"/>
                </a:cubicBezTo>
                <a:cubicBezTo>
                  <a:pt x="5" y="0"/>
                  <a:pt x="3995" y="0"/>
                  <a:pt x="4000" y="0"/>
                </a:cubicBezTo>
                <a:cubicBezTo>
                  <a:pt x="4000" y="22"/>
                  <a:pt x="4000" y="22"/>
                  <a:pt x="4000" y="22"/>
                </a:cubicBezTo>
                <a:cubicBezTo>
                  <a:pt x="4013" y="22"/>
                  <a:pt x="4013" y="22"/>
                  <a:pt x="4013" y="22"/>
                </a:cubicBezTo>
                <a:cubicBezTo>
                  <a:pt x="4013" y="22"/>
                  <a:pt x="4013" y="22"/>
                  <a:pt x="4013" y="22"/>
                </a:cubicBezTo>
                <a:cubicBezTo>
                  <a:pt x="4027" y="22"/>
                  <a:pt x="4027" y="22"/>
                  <a:pt x="4027" y="22"/>
                </a:cubicBezTo>
                <a:cubicBezTo>
                  <a:pt x="4027" y="22"/>
                  <a:pt x="4027" y="22"/>
                  <a:pt x="4027" y="22"/>
                </a:cubicBezTo>
                <a:cubicBezTo>
                  <a:pt x="4035" y="22"/>
                  <a:pt x="4035" y="22"/>
                  <a:pt x="4035" y="22"/>
                </a:cubicBezTo>
                <a:cubicBezTo>
                  <a:pt x="4035" y="9"/>
                  <a:pt x="4035" y="9"/>
                  <a:pt x="4035" y="9"/>
                </a:cubicBezTo>
                <a:cubicBezTo>
                  <a:pt x="4022" y="9"/>
                  <a:pt x="4022" y="9"/>
                  <a:pt x="4022" y="9"/>
                </a:cubicBezTo>
                <a:cubicBezTo>
                  <a:pt x="4022" y="21"/>
                  <a:pt x="4022" y="21"/>
                  <a:pt x="4022" y="21"/>
                </a:cubicBezTo>
                <a:cubicBezTo>
                  <a:pt x="4013" y="21"/>
                  <a:pt x="4013" y="21"/>
                  <a:pt x="4013" y="21"/>
                </a:cubicBezTo>
                <a:cubicBezTo>
                  <a:pt x="4013" y="0"/>
                  <a:pt x="4013" y="0"/>
                  <a:pt x="4013" y="0"/>
                </a:cubicBezTo>
                <a:cubicBezTo>
                  <a:pt x="4044" y="0"/>
                  <a:pt x="4044" y="0"/>
                  <a:pt x="4044" y="0"/>
                </a:cubicBezTo>
                <a:cubicBezTo>
                  <a:pt x="4044" y="32"/>
                  <a:pt x="4044" y="32"/>
                  <a:pt x="4044" y="32"/>
                </a:cubicBezTo>
                <a:cubicBezTo>
                  <a:pt x="4027" y="32"/>
                  <a:pt x="4027" y="32"/>
                  <a:pt x="4027" y="32"/>
                </a:cubicBezTo>
                <a:cubicBezTo>
                  <a:pt x="4022" y="32"/>
                  <a:pt x="4022" y="32"/>
                  <a:pt x="4022" y="32"/>
                </a:cubicBezTo>
                <a:cubicBezTo>
                  <a:pt x="4010" y="32"/>
                  <a:pt x="4010" y="32"/>
                  <a:pt x="4010" y="32"/>
                </a:cubicBezTo>
                <a:cubicBezTo>
                  <a:pt x="4010" y="32"/>
                  <a:pt x="4010" y="32"/>
                  <a:pt x="4010" y="32"/>
                </a:cubicBezTo>
                <a:cubicBezTo>
                  <a:pt x="3991" y="32"/>
                  <a:pt x="3991" y="32"/>
                  <a:pt x="3991" y="32"/>
                </a:cubicBezTo>
                <a:cubicBezTo>
                  <a:pt x="3991" y="9"/>
                  <a:pt x="3991" y="9"/>
                  <a:pt x="3991" y="9"/>
                </a:cubicBezTo>
                <a:close/>
                <a:moveTo>
                  <a:pt x="4013" y="34"/>
                </a:moveTo>
                <a:cubicBezTo>
                  <a:pt x="4022" y="34"/>
                  <a:pt x="4022" y="34"/>
                  <a:pt x="4022" y="34"/>
                </a:cubicBezTo>
                <a:cubicBezTo>
                  <a:pt x="4022" y="45"/>
                  <a:pt x="4022" y="45"/>
                  <a:pt x="4022" y="45"/>
                </a:cubicBezTo>
                <a:cubicBezTo>
                  <a:pt x="4057" y="45"/>
                  <a:pt x="4057" y="45"/>
                  <a:pt x="4057" y="45"/>
                </a:cubicBezTo>
                <a:cubicBezTo>
                  <a:pt x="4057" y="0"/>
                  <a:pt x="4057" y="0"/>
                  <a:pt x="4057" y="0"/>
                </a:cubicBezTo>
                <a:cubicBezTo>
                  <a:pt x="4110" y="0"/>
                  <a:pt x="4110" y="0"/>
                  <a:pt x="4110" y="0"/>
                </a:cubicBezTo>
                <a:cubicBezTo>
                  <a:pt x="4110" y="21"/>
                  <a:pt x="4110" y="21"/>
                  <a:pt x="4110" y="21"/>
                </a:cubicBezTo>
                <a:cubicBezTo>
                  <a:pt x="4101" y="21"/>
                  <a:pt x="4101" y="21"/>
                  <a:pt x="4101" y="21"/>
                </a:cubicBezTo>
                <a:cubicBezTo>
                  <a:pt x="4101" y="9"/>
                  <a:pt x="4101" y="9"/>
                  <a:pt x="4101" y="9"/>
                </a:cubicBezTo>
                <a:cubicBezTo>
                  <a:pt x="4066" y="9"/>
                  <a:pt x="4066" y="9"/>
                  <a:pt x="4066" y="9"/>
                </a:cubicBezTo>
                <a:cubicBezTo>
                  <a:pt x="4066" y="54"/>
                  <a:pt x="4066" y="54"/>
                  <a:pt x="4066" y="54"/>
                </a:cubicBezTo>
                <a:cubicBezTo>
                  <a:pt x="4013" y="54"/>
                  <a:pt x="4013" y="54"/>
                  <a:pt x="4013" y="54"/>
                </a:cubicBezTo>
                <a:cubicBezTo>
                  <a:pt x="4013" y="34"/>
                  <a:pt x="4013" y="34"/>
                  <a:pt x="4013" y="34"/>
                </a:cubicBezTo>
                <a:close/>
                <a:moveTo>
                  <a:pt x="4101" y="34"/>
                </a:moveTo>
                <a:cubicBezTo>
                  <a:pt x="4110" y="34"/>
                  <a:pt x="4110" y="34"/>
                  <a:pt x="4110" y="34"/>
                </a:cubicBezTo>
                <a:cubicBezTo>
                  <a:pt x="4110" y="68"/>
                  <a:pt x="4110" y="68"/>
                  <a:pt x="4110" y="68"/>
                </a:cubicBezTo>
                <a:cubicBezTo>
                  <a:pt x="4121" y="68"/>
                  <a:pt x="4121" y="68"/>
                  <a:pt x="4121" y="68"/>
                </a:cubicBezTo>
                <a:cubicBezTo>
                  <a:pt x="4121" y="77"/>
                  <a:pt x="4121" y="77"/>
                  <a:pt x="4121" y="77"/>
                </a:cubicBezTo>
                <a:cubicBezTo>
                  <a:pt x="4101" y="77"/>
                  <a:pt x="4101" y="77"/>
                  <a:pt x="4101" y="77"/>
                </a:cubicBezTo>
                <a:cubicBezTo>
                  <a:pt x="4101" y="34"/>
                  <a:pt x="4101" y="34"/>
                  <a:pt x="4101" y="34"/>
                </a:cubicBezTo>
                <a:close/>
                <a:moveTo>
                  <a:pt x="4134" y="77"/>
                </a:moveTo>
                <a:cubicBezTo>
                  <a:pt x="4134" y="68"/>
                  <a:pt x="4134" y="68"/>
                  <a:pt x="4134" y="68"/>
                </a:cubicBezTo>
                <a:cubicBezTo>
                  <a:pt x="4176" y="68"/>
                  <a:pt x="4176" y="68"/>
                  <a:pt x="4176" y="68"/>
                </a:cubicBezTo>
                <a:cubicBezTo>
                  <a:pt x="4176" y="122"/>
                  <a:pt x="4176" y="122"/>
                  <a:pt x="4176" y="122"/>
                </a:cubicBezTo>
                <a:cubicBezTo>
                  <a:pt x="4132" y="122"/>
                  <a:pt x="4132" y="122"/>
                  <a:pt x="4132" y="122"/>
                </a:cubicBezTo>
                <a:cubicBezTo>
                  <a:pt x="4132" y="158"/>
                  <a:pt x="4132" y="158"/>
                  <a:pt x="4132" y="158"/>
                </a:cubicBezTo>
                <a:cubicBezTo>
                  <a:pt x="4143" y="158"/>
                  <a:pt x="4143" y="158"/>
                  <a:pt x="4143" y="158"/>
                </a:cubicBezTo>
                <a:cubicBezTo>
                  <a:pt x="4143" y="168"/>
                  <a:pt x="4143" y="168"/>
                  <a:pt x="4143" y="168"/>
                </a:cubicBezTo>
                <a:cubicBezTo>
                  <a:pt x="4123" y="168"/>
                  <a:pt x="4123" y="168"/>
                  <a:pt x="4123" y="168"/>
                </a:cubicBezTo>
                <a:cubicBezTo>
                  <a:pt x="4123" y="113"/>
                  <a:pt x="4123" y="113"/>
                  <a:pt x="4123" y="113"/>
                </a:cubicBezTo>
                <a:cubicBezTo>
                  <a:pt x="4167" y="113"/>
                  <a:pt x="4167" y="113"/>
                  <a:pt x="4167" y="113"/>
                </a:cubicBezTo>
                <a:cubicBezTo>
                  <a:pt x="4167" y="77"/>
                  <a:pt x="4167" y="77"/>
                  <a:pt x="4167" y="77"/>
                </a:cubicBezTo>
                <a:cubicBezTo>
                  <a:pt x="4134" y="77"/>
                  <a:pt x="4134" y="77"/>
                  <a:pt x="4134" y="77"/>
                </a:cubicBezTo>
                <a:close/>
                <a:moveTo>
                  <a:pt x="4145" y="168"/>
                </a:moveTo>
                <a:cubicBezTo>
                  <a:pt x="4145" y="158"/>
                  <a:pt x="4145" y="158"/>
                  <a:pt x="4145" y="158"/>
                </a:cubicBezTo>
                <a:cubicBezTo>
                  <a:pt x="4145" y="153"/>
                  <a:pt x="4145" y="153"/>
                  <a:pt x="4145" y="153"/>
                </a:cubicBezTo>
                <a:cubicBezTo>
                  <a:pt x="4145" y="136"/>
                  <a:pt x="4145" y="136"/>
                  <a:pt x="4145" y="136"/>
                </a:cubicBezTo>
                <a:cubicBezTo>
                  <a:pt x="4176" y="136"/>
                  <a:pt x="4176" y="136"/>
                  <a:pt x="4176" y="136"/>
                </a:cubicBezTo>
                <a:cubicBezTo>
                  <a:pt x="4176" y="168"/>
                  <a:pt x="4176" y="168"/>
                  <a:pt x="4176" y="168"/>
                </a:cubicBezTo>
                <a:cubicBezTo>
                  <a:pt x="4156" y="168"/>
                  <a:pt x="4156" y="168"/>
                  <a:pt x="4156" y="168"/>
                </a:cubicBezTo>
                <a:cubicBezTo>
                  <a:pt x="4156" y="158"/>
                  <a:pt x="4156" y="158"/>
                  <a:pt x="4156" y="158"/>
                </a:cubicBezTo>
                <a:cubicBezTo>
                  <a:pt x="4167" y="158"/>
                  <a:pt x="4167" y="158"/>
                  <a:pt x="4167" y="158"/>
                </a:cubicBezTo>
                <a:cubicBezTo>
                  <a:pt x="4167" y="145"/>
                  <a:pt x="4167" y="145"/>
                  <a:pt x="4167" y="145"/>
                </a:cubicBezTo>
                <a:cubicBezTo>
                  <a:pt x="4154" y="145"/>
                  <a:pt x="4154" y="145"/>
                  <a:pt x="4154" y="145"/>
                </a:cubicBezTo>
                <a:cubicBezTo>
                  <a:pt x="4154" y="153"/>
                  <a:pt x="4154" y="153"/>
                  <a:pt x="4154" y="153"/>
                </a:cubicBezTo>
                <a:cubicBezTo>
                  <a:pt x="4154" y="158"/>
                  <a:pt x="4154" y="158"/>
                  <a:pt x="4154" y="158"/>
                </a:cubicBezTo>
                <a:cubicBezTo>
                  <a:pt x="4154" y="168"/>
                  <a:pt x="4154" y="168"/>
                  <a:pt x="4154" y="168"/>
                </a:cubicBezTo>
                <a:cubicBezTo>
                  <a:pt x="4154" y="171"/>
                  <a:pt x="4154" y="171"/>
                  <a:pt x="4154" y="171"/>
                </a:cubicBezTo>
                <a:cubicBezTo>
                  <a:pt x="4154" y="181"/>
                  <a:pt x="4154" y="181"/>
                  <a:pt x="4154" y="181"/>
                </a:cubicBezTo>
                <a:cubicBezTo>
                  <a:pt x="4176" y="181"/>
                  <a:pt x="4176" y="181"/>
                  <a:pt x="4176" y="181"/>
                </a:cubicBezTo>
                <a:cubicBezTo>
                  <a:pt x="4176" y="186"/>
                  <a:pt x="4176" y="1354"/>
                  <a:pt x="4176" y="1359"/>
                </a:cubicBezTo>
                <a:cubicBezTo>
                  <a:pt x="4167" y="1359"/>
                  <a:pt x="4167" y="1359"/>
                  <a:pt x="4167" y="1359"/>
                </a:cubicBezTo>
                <a:cubicBezTo>
                  <a:pt x="4167" y="190"/>
                  <a:pt x="4167" y="190"/>
                  <a:pt x="4167" y="190"/>
                </a:cubicBezTo>
                <a:cubicBezTo>
                  <a:pt x="4145" y="190"/>
                  <a:pt x="4145" y="190"/>
                  <a:pt x="4145" y="190"/>
                </a:cubicBezTo>
                <a:cubicBezTo>
                  <a:pt x="4145" y="171"/>
                  <a:pt x="4145" y="171"/>
                  <a:pt x="4145" y="171"/>
                </a:cubicBezTo>
                <a:cubicBezTo>
                  <a:pt x="4145" y="168"/>
                  <a:pt x="4145" y="168"/>
                  <a:pt x="4145" y="168"/>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pic>
        <p:nvPicPr>
          <p:cNvPr id="5" name="图片 4"/>
          <p:cNvPicPr>
            <a:picLocks noChangeAspect="1"/>
          </p:cNvPicPr>
          <p:nvPr/>
        </p:nvPicPr>
        <p:blipFill>
          <a:blip r:embed="rId5"/>
          <a:stretch>
            <a:fillRect/>
          </a:stretch>
        </p:blipFill>
        <p:spPr>
          <a:xfrm>
            <a:off x="123927" y="164342"/>
            <a:ext cx="6456224" cy="6492803"/>
          </a:xfrm>
          <a:prstGeom prst="rect">
            <a:avLst/>
          </a:prstGeom>
        </p:spPr>
      </p:pic>
      <p:sp>
        <p:nvSpPr>
          <p:cNvPr id="52" name="Freeform 356"/>
          <p:cNvSpPr/>
          <p:nvPr>
            <p:custDataLst>
              <p:tags r:id="rId6"/>
            </p:custDataLst>
          </p:nvPr>
        </p:nvSpPr>
        <p:spPr bwMode="auto">
          <a:xfrm>
            <a:off x="8470900" y="4789488"/>
            <a:ext cx="11112" cy="12700"/>
          </a:xfrm>
          <a:custGeom>
            <a:avLst/>
            <a:gdLst>
              <a:gd name="T0" fmla="*/ 6 w 7"/>
              <a:gd name="T1" fmla="*/ 4 h 8"/>
              <a:gd name="T2" fmla="*/ 0 w 7"/>
              <a:gd name="T3" fmla="*/ 8 h 8"/>
              <a:gd name="T4" fmla="*/ 4 w 7"/>
              <a:gd name="T5" fmla="*/ 0 h 8"/>
              <a:gd name="T6" fmla="*/ 6 w 7"/>
              <a:gd name="T7" fmla="*/ 4 h 8"/>
            </a:gdLst>
            <a:ahLst/>
            <a:cxnLst>
              <a:cxn ang="0">
                <a:pos x="T0" y="T1"/>
              </a:cxn>
              <a:cxn ang="0">
                <a:pos x="T2" y="T3"/>
              </a:cxn>
              <a:cxn ang="0">
                <a:pos x="T4" y="T5"/>
              </a:cxn>
              <a:cxn ang="0">
                <a:pos x="T6" y="T7"/>
              </a:cxn>
            </a:cxnLst>
            <a:rect l="0" t="0" r="r" b="b"/>
            <a:pathLst>
              <a:path w="7" h="8">
                <a:moveTo>
                  <a:pt x="6" y="4"/>
                </a:moveTo>
                <a:cubicBezTo>
                  <a:pt x="6" y="7"/>
                  <a:pt x="3" y="8"/>
                  <a:pt x="0" y="8"/>
                </a:cubicBezTo>
                <a:cubicBezTo>
                  <a:pt x="4" y="0"/>
                  <a:pt x="4" y="0"/>
                  <a:pt x="4" y="0"/>
                </a:cubicBezTo>
                <a:cubicBezTo>
                  <a:pt x="7" y="0"/>
                  <a:pt x="4" y="3"/>
                  <a:pt x="6" y="4"/>
                </a:cubicBezTo>
                <a:close/>
              </a:path>
            </a:pathLst>
          </a:custGeom>
          <a:solidFill>
            <a:srgbClr val="DACF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4" name="图片 3"/>
          <p:cNvPicPr>
            <a:picLocks noChangeAspect="1"/>
          </p:cNvPicPr>
          <p:nvPr/>
        </p:nvPicPr>
        <p:blipFill>
          <a:blip r:embed="rId7"/>
          <a:stretch>
            <a:fillRect/>
          </a:stretch>
        </p:blipFill>
        <p:spPr>
          <a:xfrm>
            <a:off x="4464306" y="1759226"/>
            <a:ext cx="3590855" cy="3865199"/>
          </a:xfrm>
          <a:prstGeom prst="rect">
            <a:avLst/>
          </a:prstGeom>
        </p:spPr>
      </p:pic>
      <p:sp>
        <p:nvSpPr>
          <p:cNvPr id="58" name="矩形 57"/>
          <p:cNvSpPr>
            <a:spLocks noChangeAspect="1"/>
          </p:cNvSpPr>
          <p:nvPr>
            <p:custDataLst>
              <p:tags r:id="rId8"/>
            </p:custDataLst>
          </p:nvPr>
        </p:nvSpPr>
        <p:spPr>
          <a:xfrm>
            <a:off x="6461125" y="3624263"/>
            <a:ext cx="2941638" cy="2176463"/>
          </a:xfrm>
          <a:prstGeom prst="rect">
            <a:avLst/>
          </a:prstGeom>
          <a:noFill/>
          <a:ln w="9525">
            <a:noFill/>
          </a:ln>
        </p:spPr>
        <p:txBody>
          <a:bodyPr/>
          <a:lstStyle/>
          <a:p/>
        </p:txBody>
      </p:sp>
      <p:sp>
        <p:nvSpPr>
          <p:cNvPr id="59" name="Freeform 258"/>
          <p:cNvSpPr/>
          <p:nvPr>
            <p:custDataLst>
              <p:tags r:id="rId9"/>
            </p:custDataLst>
          </p:nvPr>
        </p:nvSpPr>
        <p:spPr bwMode="auto">
          <a:xfrm>
            <a:off x="1316038" y="5791201"/>
            <a:ext cx="33338" cy="20638"/>
          </a:xfrm>
          <a:custGeom>
            <a:avLst/>
            <a:gdLst>
              <a:gd name="T0" fmla="*/ 32 w 32"/>
              <a:gd name="T1" fmla="*/ 0 h 20"/>
              <a:gd name="T2" fmla="*/ 0 w 32"/>
              <a:gd name="T3" fmla="*/ 20 h 20"/>
              <a:gd name="T4" fmla="*/ 12 w 32"/>
              <a:gd name="T5" fmla="*/ 16 h 20"/>
              <a:gd name="T6" fmla="*/ 32 w 32"/>
              <a:gd name="T7" fmla="*/ 0 h 20"/>
            </a:gdLst>
            <a:ahLst/>
            <a:cxnLst>
              <a:cxn ang="0">
                <a:pos x="T0" y="T1"/>
              </a:cxn>
              <a:cxn ang="0">
                <a:pos x="T2" y="T3"/>
              </a:cxn>
              <a:cxn ang="0">
                <a:pos x="T4" y="T5"/>
              </a:cxn>
              <a:cxn ang="0">
                <a:pos x="T6" y="T7"/>
              </a:cxn>
            </a:cxnLst>
            <a:rect l="0" t="0" r="r" b="b"/>
            <a:pathLst>
              <a:path w="32" h="20">
                <a:moveTo>
                  <a:pt x="32" y="0"/>
                </a:moveTo>
                <a:cubicBezTo>
                  <a:pt x="22" y="7"/>
                  <a:pt x="12" y="14"/>
                  <a:pt x="0" y="20"/>
                </a:cubicBezTo>
                <a:cubicBezTo>
                  <a:pt x="4" y="19"/>
                  <a:pt x="8" y="18"/>
                  <a:pt x="12" y="16"/>
                </a:cubicBezTo>
                <a:cubicBezTo>
                  <a:pt x="20" y="12"/>
                  <a:pt x="27" y="7"/>
                  <a:pt x="32" y="0"/>
                </a:cubicBezTo>
              </a:path>
            </a:pathLst>
          </a:custGeom>
          <a:solidFill>
            <a:srgbClr val="F3E9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矩形 59"/>
          <p:cNvSpPr>
            <a:spLocks noChangeAspect="1"/>
          </p:cNvSpPr>
          <p:nvPr>
            <p:custDataLst>
              <p:tags r:id="rId10"/>
            </p:custDataLst>
          </p:nvPr>
        </p:nvSpPr>
        <p:spPr>
          <a:xfrm>
            <a:off x="3536950" y="-142875"/>
            <a:ext cx="5118100" cy="6858000"/>
          </a:xfrm>
          <a:prstGeom prst="rect">
            <a:avLst/>
          </a:prstGeom>
          <a:noFill/>
          <a:ln w="9525">
            <a:noFill/>
          </a:ln>
        </p:spPr>
        <p:txBody>
          <a:bodyPr/>
          <a:lstStyle/>
          <a:p/>
        </p:txBody>
      </p:sp>
      <p:sp>
        <p:nvSpPr>
          <p:cNvPr id="61" name="矩形 60"/>
          <p:cNvSpPr>
            <a:spLocks noChangeAspect="1"/>
          </p:cNvSpPr>
          <p:nvPr>
            <p:custDataLst>
              <p:tags r:id="rId11"/>
            </p:custDataLst>
          </p:nvPr>
        </p:nvSpPr>
        <p:spPr>
          <a:xfrm>
            <a:off x="3684588" y="438150"/>
            <a:ext cx="5156200" cy="5864225"/>
          </a:xfrm>
          <a:prstGeom prst="rect">
            <a:avLst/>
          </a:prstGeom>
          <a:noFill/>
          <a:ln w="9525">
            <a:noFill/>
          </a:ln>
        </p:spPr>
        <p:txBody>
          <a:bodyPr/>
          <a:lstStyle/>
          <a:p/>
        </p:txBody>
      </p:sp>
      <p:sp>
        <p:nvSpPr>
          <p:cNvPr id="62" name="矩形 61"/>
          <p:cNvSpPr>
            <a:spLocks noChangeAspect="1"/>
          </p:cNvSpPr>
          <p:nvPr>
            <p:custDataLst>
              <p:tags r:id="rId12"/>
            </p:custDataLst>
          </p:nvPr>
        </p:nvSpPr>
        <p:spPr>
          <a:xfrm>
            <a:off x="3081338" y="0"/>
            <a:ext cx="6029325" cy="6858000"/>
          </a:xfrm>
          <a:prstGeom prst="rect">
            <a:avLst/>
          </a:prstGeom>
          <a:noFill/>
          <a:ln w="9525">
            <a:noFill/>
          </a:ln>
        </p:spPr>
        <p:txBody>
          <a:bodyPr/>
          <a:lstStyle/>
          <a:p/>
        </p:txBody>
      </p:sp>
      <p:pic>
        <p:nvPicPr>
          <p:cNvPr id="63" name="图片 62"/>
          <p:cNvPicPr>
            <a:picLocks noChangeAspect="1"/>
          </p:cNvPicPr>
          <p:nvPr>
            <p:custDataLst>
              <p:tags r:id="rId13"/>
            </p:custDataLst>
          </p:nvPr>
        </p:nvPicPr>
        <p:blipFill>
          <a:blip r:embed="rId14"/>
          <a:stretch>
            <a:fillRect/>
          </a:stretch>
        </p:blipFill>
        <p:spPr>
          <a:xfrm>
            <a:off x="9976027" y="4515157"/>
            <a:ext cx="2215973" cy="2342843"/>
          </a:xfrm>
          <a:prstGeom prst="rect">
            <a:avLst/>
          </a:prstGeom>
        </p:spPr>
      </p:pic>
      <p:pic>
        <p:nvPicPr>
          <p:cNvPr id="64" name="图片 63"/>
          <p:cNvPicPr>
            <a:picLocks noChangeAspect="1"/>
          </p:cNvPicPr>
          <p:nvPr>
            <p:custDataLst>
              <p:tags r:id="rId15"/>
            </p:custDataLst>
          </p:nvPr>
        </p:nvPicPr>
        <p:blipFill>
          <a:blip r:embed="rId16">
            <a:extLst>
              <a:ext uri="{28A0092B-C50C-407E-A947-70E740481C1C}">
                <a14:useLocalDpi xmlns:a14="http://schemas.microsoft.com/office/drawing/2010/main" val="0"/>
              </a:ext>
            </a:extLst>
          </a:blip>
          <a:stretch>
            <a:fillRect/>
          </a:stretch>
        </p:blipFill>
        <p:spPr>
          <a:xfrm>
            <a:off x="-14515" y="0"/>
            <a:ext cx="2216948" cy="5306064"/>
          </a:xfrm>
          <a:prstGeom prst="rect">
            <a:avLst/>
          </a:prstGeom>
        </p:spPr>
      </p:pic>
      <p:pic>
        <p:nvPicPr>
          <p:cNvPr id="65" name="图片 64"/>
          <p:cNvPicPr>
            <a:picLocks noChangeAspect="1"/>
          </p:cNvPicPr>
          <p:nvPr>
            <p:custDataLst>
              <p:tags r:id="rId17"/>
            </p:custDataLst>
          </p:nvPr>
        </p:nvPicPr>
        <p:blipFill>
          <a:blip r:embed="rId18">
            <a:extLst>
              <a:ext uri="{28A0092B-C50C-407E-A947-70E740481C1C}">
                <a14:useLocalDpi xmlns:a14="http://schemas.microsoft.com/office/drawing/2010/main" val="0"/>
              </a:ext>
            </a:extLst>
          </a:blip>
          <a:stretch>
            <a:fillRect/>
          </a:stretch>
        </p:blipFill>
        <p:spPr>
          <a:xfrm>
            <a:off x="800399" y="5522337"/>
            <a:ext cx="2725148" cy="1335663"/>
          </a:xfrm>
          <a:prstGeom prst="rect">
            <a:avLst/>
          </a:prstGeom>
        </p:spPr>
      </p:pic>
      <p:sp>
        <p:nvSpPr>
          <p:cNvPr id="2" name="标题 1"/>
          <p:cNvSpPr>
            <a:spLocks noGrp="1"/>
          </p:cNvSpPr>
          <p:nvPr>
            <p:ph type="ctrTitle" hasCustomPrompt="1"/>
            <p:custDataLst>
              <p:tags r:id="rId19"/>
            </p:custDataLst>
          </p:nvPr>
        </p:nvSpPr>
        <p:spPr>
          <a:xfrm>
            <a:off x="2706959" y="2150507"/>
            <a:ext cx="7116713" cy="1161291"/>
          </a:xfrm>
        </p:spPr>
        <p:txBody>
          <a:bodyPr lIns="90000" tIns="46800" rIns="90000" bIns="0" anchor="b" anchorCtr="0">
            <a:normAutofit/>
          </a:bodyPr>
          <a:lstStyle>
            <a:lvl1pPr algn="ctr">
              <a:defRPr sz="4800" b="0" spc="600" baseline="0">
                <a:solidFill>
                  <a:schemeClr val="accent1">
                    <a:lumMod val="50000"/>
                  </a:schemeClr>
                </a:solidFill>
                <a:latin typeface="Arial" panose="020B0604020202020204" pitchFamily="34" charset="0"/>
                <a:ea typeface="汉仪乐喵体W" panose="00020600040101010101" pitchFamily="18" charset="-122"/>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0"/>
            </p:custDataLst>
          </p:nvPr>
        </p:nvSpPr>
        <p:spPr>
          <a:xfrm>
            <a:off x="3252812" y="3467470"/>
            <a:ext cx="5874061" cy="984989"/>
          </a:xfrm>
        </p:spPr>
        <p:txBody>
          <a:bodyPr lIns="90000" tIns="0" rIns="90000" bIns="46800">
            <a:normAutofit/>
          </a:bodyPr>
          <a:lstStyle>
            <a:lvl1pPr marL="0" indent="0" algn="ctr" eaLnBrk="1" fontAlgn="auto" latinLnBrk="0" hangingPunct="1">
              <a:lnSpc>
                <a:spcPct val="100000"/>
              </a:lnSpc>
              <a:buNone/>
              <a:defRPr sz="2400" u="none" strike="noStrike" kern="1200" cap="none" spc="200" normalizeH="0" baseline="0">
                <a:solidFill>
                  <a:schemeClr val="tx1">
                    <a:lumMod val="75000"/>
                    <a:lumOff val="25000"/>
                  </a:schemeClr>
                </a:solidFill>
                <a:uFillTx/>
                <a:latin typeface="Arial" panose="020B0604020202020204" pitchFamily="34" charset="0"/>
                <a:ea typeface="幼圆"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21"/>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22"/>
            </p:custDataLst>
          </p:nvPr>
        </p:nvSpPr>
        <p:spPr/>
        <p:txBody>
          <a:bodyPr/>
          <a:lstStyle/>
          <a:p>
            <a:endParaRPr lang="zh-CN" altLang="en-US"/>
          </a:p>
        </p:txBody>
      </p:sp>
      <p:sp>
        <p:nvSpPr>
          <p:cNvPr id="18" name="灯片编号占位符 17"/>
          <p:cNvSpPr>
            <a:spLocks noGrp="1"/>
          </p:cNvSpPr>
          <p:nvPr>
            <p:ph type="sldNum" sz="quarter" idx="12"/>
            <p:custDataLst>
              <p:tags r:id="rId23"/>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grpSp>
        <p:nvGrpSpPr>
          <p:cNvPr id="6" name="组合 5"/>
          <p:cNvGrpSpPr/>
          <p:nvPr>
            <p:custDataLst>
              <p:tags r:id="rId2"/>
            </p:custDataLst>
          </p:nvPr>
        </p:nvGrpSpPr>
        <p:grpSpPr>
          <a:xfrm>
            <a:off x="10383289" y="5526523"/>
            <a:ext cx="1583448" cy="905587"/>
            <a:chOff x="4142899" y="4440771"/>
            <a:chExt cx="2836863" cy="1622425"/>
          </a:xfrm>
        </p:grpSpPr>
        <p:grpSp>
          <p:nvGrpSpPr>
            <p:cNvPr id="8" name="组合 7"/>
            <p:cNvGrpSpPr/>
            <p:nvPr/>
          </p:nvGrpSpPr>
          <p:grpSpPr>
            <a:xfrm>
              <a:off x="5009674" y="4440771"/>
              <a:ext cx="1970088" cy="1077913"/>
              <a:chOff x="1774825" y="5948363"/>
              <a:chExt cx="1970088" cy="1077913"/>
            </a:xfrm>
          </p:grpSpPr>
          <p:sp>
            <p:nvSpPr>
              <p:cNvPr id="16" name="Freeform 231"/>
              <p:cNvSpPr/>
              <p:nvPr>
                <p:custDataLst>
                  <p:tags r:id="rId3"/>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32"/>
              <p:cNvSpPr/>
              <p:nvPr>
                <p:custDataLst>
                  <p:tags r:id="rId4"/>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4">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3"/>
              <p:cNvSpPr/>
              <p:nvPr>
                <p:custDataLst>
                  <p:tags r:id="rId5"/>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 name="组合 8"/>
            <p:cNvGrpSpPr/>
            <p:nvPr/>
          </p:nvGrpSpPr>
          <p:grpSpPr>
            <a:xfrm>
              <a:off x="4142899" y="4447121"/>
              <a:ext cx="2063750" cy="1616075"/>
              <a:chOff x="908050" y="5954713"/>
              <a:chExt cx="2063750" cy="1616075"/>
            </a:xfrm>
          </p:grpSpPr>
          <p:sp>
            <p:nvSpPr>
              <p:cNvPr id="10" name="Freeform 234"/>
              <p:cNvSpPr/>
              <p:nvPr>
                <p:custDataLst>
                  <p:tags r:id="rId6"/>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35"/>
              <p:cNvSpPr/>
              <p:nvPr>
                <p:custDataLst>
                  <p:tags r:id="rId7"/>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36"/>
              <p:cNvSpPr/>
              <p:nvPr>
                <p:custDataLst>
                  <p:tags r:id="rId8"/>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37"/>
              <p:cNvSpPr/>
              <p:nvPr>
                <p:custDataLst>
                  <p:tags r:id="rId9"/>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8"/>
              <p:cNvSpPr/>
              <p:nvPr>
                <p:custDataLst>
                  <p:tags r:id="rId10"/>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9"/>
              <p:cNvSpPr/>
              <p:nvPr>
                <p:custDataLst>
                  <p:tags r:id="rId11"/>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5"/>
            </p:custDataLst>
          </p:nvPr>
        </p:nvSpPr>
        <p:spPr>
          <a:xfrm>
            <a:off x="669930" y="952508"/>
            <a:ext cx="10852237" cy="5388907"/>
          </a:xfrm>
        </p:spPr>
        <p:txBody>
          <a:bodyPr/>
          <a:lstStyle>
            <a:lvl1pPr>
              <a:defRPr baseline="0">
                <a:solidFill>
                  <a:schemeClr val="tx1">
                    <a:lumMod val="75000"/>
                    <a:lumOff val="25000"/>
                  </a:schemeClr>
                </a:solidFill>
              </a:defRPr>
            </a:lvl1pPr>
            <a:lvl2pPr>
              <a:defRPr baseline="0">
                <a:solidFill>
                  <a:schemeClr val="tx1">
                    <a:lumMod val="75000"/>
                    <a:lumOff val="25000"/>
                  </a:schemeClr>
                </a:solidFill>
              </a:defRPr>
            </a:lvl2pPr>
            <a:lvl3pPr>
              <a:defRPr baseline="0">
                <a:solidFill>
                  <a:schemeClr val="tx1">
                    <a:lumMod val="75000"/>
                    <a:lumOff val="25000"/>
                  </a:schemeClr>
                </a:solidFill>
              </a:defRPr>
            </a:lvl3pPr>
            <a:lvl4pPr>
              <a:defRPr baseline="0">
                <a:solidFill>
                  <a:schemeClr val="tx1">
                    <a:lumMod val="75000"/>
                    <a:lumOff val="25000"/>
                  </a:schemeClr>
                </a:solidFill>
              </a:defRPr>
            </a:lvl4pPr>
            <a:lvl5pPr>
              <a:defRPr baseline="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56" name="图片 55"/>
          <p:cNvPicPr>
            <a:picLocks noChangeAspect="1"/>
          </p:cNvPicPr>
          <p:nvPr/>
        </p:nvPicPr>
        <p:blipFill>
          <a:blip r:embed="rId2"/>
          <a:stretch>
            <a:fillRect/>
          </a:stretch>
        </p:blipFill>
        <p:spPr>
          <a:xfrm>
            <a:off x="3418150" y="395223"/>
            <a:ext cx="5407621" cy="6145301"/>
          </a:xfrm>
          <a:prstGeom prst="rect">
            <a:avLst/>
          </a:prstGeom>
        </p:spPr>
      </p:pic>
      <p:pic>
        <p:nvPicPr>
          <p:cNvPr id="26" name="图片 25"/>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382122" y="4922425"/>
            <a:ext cx="5230821" cy="1935576"/>
          </a:xfrm>
          <a:prstGeom prst="rect">
            <a:avLst/>
          </a:prstGeom>
        </p:spPr>
      </p:pic>
      <p:sp>
        <p:nvSpPr>
          <p:cNvPr id="27" name="Freeform 379"/>
          <p:cNvSpPr>
            <a:spLocks noEditPoints="1"/>
          </p:cNvSpPr>
          <p:nvPr>
            <p:custDataLst>
              <p:tags r:id="rId5"/>
            </p:custDataLst>
          </p:nvPr>
        </p:nvSpPr>
        <p:spPr bwMode="auto">
          <a:xfrm>
            <a:off x="1304925" y="3097213"/>
            <a:ext cx="10729913" cy="3560763"/>
          </a:xfrm>
          <a:custGeom>
            <a:avLst/>
            <a:gdLst>
              <a:gd name="T0" fmla="*/ 4156 w 4176"/>
              <a:gd name="T1" fmla="*/ 1578 h 1623"/>
              <a:gd name="T2" fmla="*/ 4176 w 4176"/>
              <a:gd name="T3" fmla="*/ 1569 h 1623"/>
              <a:gd name="T4" fmla="*/ 4176 w 4176"/>
              <a:gd name="T5" fmla="*/ 1623 h 1623"/>
              <a:gd name="T6" fmla="*/ 4123 w 4176"/>
              <a:gd name="T7" fmla="*/ 1580 h 1623"/>
              <a:gd name="T8" fmla="*/ 4132 w 4176"/>
              <a:gd name="T9" fmla="*/ 1614 h 1623"/>
              <a:gd name="T10" fmla="*/ 4167 w 4176"/>
              <a:gd name="T11" fmla="*/ 1578 h 1623"/>
              <a:gd name="T12" fmla="*/ 4079 w 4176"/>
              <a:gd name="T13" fmla="*/ 1601 h 1623"/>
              <a:gd name="T14" fmla="*/ 4099 w 4176"/>
              <a:gd name="T15" fmla="*/ 1569 h 1623"/>
              <a:gd name="T16" fmla="*/ 4088 w 4176"/>
              <a:gd name="T17" fmla="*/ 1578 h 1623"/>
              <a:gd name="T18" fmla="*/ 4121 w 4176"/>
              <a:gd name="T19" fmla="*/ 1591 h 1623"/>
              <a:gd name="T20" fmla="*/ 4112 w 4176"/>
              <a:gd name="T21" fmla="*/ 1569 h 1623"/>
              <a:gd name="T22" fmla="*/ 4143 w 4176"/>
              <a:gd name="T23" fmla="*/ 1578 h 1623"/>
              <a:gd name="T24" fmla="*/ 4112 w 4176"/>
              <a:gd name="T25" fmla="*/ 1569 h 1623"/>
              <a:gd name="T26" fmla="*/ 4145 w 4176"/>
              <a:gd name="T27" fmla="*/ 1591 h 1623"/>
              <a:gd name="T28" fmla="*/ 4154 w 4176"/>
              <a:gd name="T29" fmla="*/ 1557 h 1623"/>
              <a:gd name="T30" fmla="*/ 4134 w 4176"/>
              <a:gd name="T31" fmla="*/ 1601 h 1623"/>
              <a:gd name="T32" fmla="*/ 4123 w 4176"/>
              <a:gd name="T33" fmla="*/ 1567 h 1623"/>
              <a:gd name="T34" fmla="*/ 4154 w 4176"/>
              <a:gd name="T35" fmla="*/ 1523 h 1623"/>
              <a:gd name="T36" fmla="*/ 4145 w 4176"/>
              <a:gd name="T37" fmla="*/ 1544 h 1623"/>
              <a:gd name="T38" fmla="*/ 4132 w 4176"/>
              <a:gd name="T39" fmla="*/ 1533 h 1623"/>
              <a:gd name="T40" fmla="*/ 4123 w 4176"/>
              <a:gd name="T41" fmla="*/ 1567 h 1623"/>
              <a:gd name="T42" fmla="*/ 3991 w 4176"/>
              <a:gd name="T43" fmla="*/ 1591 h 1623"/>
              <a:gd name="T44" fmla="*/ 4010 w 4176"/>
              <a:gd name="T45" fmla="*/ 1591 h 1623"/>
              <a:gd name="T46" fmla="*/ 4027 w 4176"/>
              <a:gd name="T47" fmla="*/ 1591 h 1623"/>
              <a:gd name="T48" fmla="*/ 4044 w 4176"/>
              <a:gd name="T49" fmla="*/ 1623 h 1623"/>
              <a:gd name="T50" fmla="*/ 4013 w 4176"/>
              <a:gd name="T51" fmla="*/ 1602 h 1623"/>
              <a:gd name="T52" fmla="*/ 4022 w 4176"/>
              <a:gd name="T53" fmla="*/ 1614 h 1623"/>
              <a:gd name="T54" fmla="*/ 4035 w 4176"/>
              <a:gd name="T55" fmla="*/ 1601 h 1623"/>
              <a:gd name="T56" fmla="*/ 4027 w 4176"/>
              <a:gd name="T57" fmla="*/ 1601 h 1623"/>
              <a:gd name="T58" fmla="*/ 4013 w 4176"/>
              <a:gd name="T59" fmla="*/ 1601 h 1623"/>
              <a:gd name="T60" fmla="*/ 4000 w 4176"/>
              <a:gd name="T61" fmla="*/ 1623 h 1623"/>
              <a:gd name="T62" fmla="*/ 0 w 4176"/>
              <a:gd name="T63" fmla="*/ 1614 h 1623"/>
              <a:gd name="T64" fmla="*/ 4013 w 4176"/>
              <a:gd name="T65" fmla="*/ 1589 h 1623"/>
              <a:gd name="T66" fmla="*/ 4066 w 4176"/>
              <a:gd name="T67" fmla="*/ 1569 h 1623"/>
              <a:gd name="T68" fmla="*/ 4101 w 4176"/>
              <a:gd name="T69" fmla="*/ 1614 h 1623"/>
              <a:gd name="T70" fmla="*/ 4110 w 4176"/>
              <a:gd name="T71" fmla="*/ 1602 h 1623"/>
              <a:gd name="T72" fmla="*/ 4057 w 4176"/>
              <a:gd name="T73" fmla="*/ 1623 h 1623"/>
              <a:gd name="T74" fmla="*/ 4022 w 4176"/>
              <a:gd name="T75" fmla="*/ 1578 h 1623"/>
              <a:gd name="T76" fmla="*/ 4013 w 4176"/>
              <a:gd name="T77" fmla="*/ 1589 h 1623"/>
              <a:gd name="T78" fmla="*/ 4101 w 4176"/>
              <a:gd name="T79" fmla="*/ 1546 h 1623"/>
              <a:gd name="T80" fmla="*/ 4121 w 4176"/>
              <a:gd name="T81" fmla="*/ 1555 h 1623"/>
              <a:gd name="T82" fmla="*/ 4110 w 4176"/>
              <a:gd name="T83" fmla="*/ 1589 h 1623"/>
              <a:gd name="T84" fmla="*/ 4134 w 4176"/>
              <a:gd name="T85" fmla="*/ 1546 h 1623"/>
              <a:gd name="T86" fmla="*/ 4167 w 4176"/>
              <a:gd name="T87" fmla="*/ 1510 h 1623"/>
              <a:gd name="T88" fmla="*/ 4123 w 4176"/>
              <a:gd name="T89" fmla="*/ 1455 h 1623"/>
              <a:gd name="T90" fmla="*/ 4143 w 4176"/>
              <a:gd name="T91" fmla="*/ 1465 h 1623"/>
              <a:gd name="T92" fmla="*/ 4132 w 4176"/>
              <a:gd name="T93" fmla="*/ 1501 h 1623"/>
              <a:gd name="T94" fmla="*/ 4176 w 4176"/>
              <a:gd name="T95" fmla="*/ 1555 h 1623"/>
              <a:gd name="T96" fmla="*/ 4134 w 4176"/>
              <a:gd name="T97" fmla="*/ 1546 h 1623"/>
              <a:gd name="T98" fmla="*/ 4145 w 4176"/>
              <a:gd name="T99" fmla="*/ 1452 h 1623"/>
              <a:gd name="T100" fmla="*/ 4167 w 4176"/>
              <a:gd name="T101" fmla="*/ 1433 h 1623"/>
              <a:gd name="T102" fmla="*/ 4176 w 4176"/>
              <a:gd name="T103" fmla="*/ 0 h 1623"/>
              <a:gd name="T104" fmla="*/ 4154 w 4176"/>
              <a:gd name="T105" fmla="*/ 1442 h 1623"/>
              <a:gd name="T106" fmla="*/ 4154 w 4176"/>
              <a:gd name="T107" fmla="*/ 1455 h 1623"/>
              <a:gd name="T108" fmla="*/ 4154 w 4176"/>
              <a:gd name="T109" fmla="*/ 1470 h 1623"/>
              <a:gd name="T110" fmla="*/ 4167 w 4176"/>
              <a:gd name="T111" fmla="*/ 1478 h 1623"/>
              <a:gd name="T112" fmla="*/ 4156 w 4176"/>
              <a:gd name="T113" fmla="*/ 1465 h 1623"/>
              <a:gd name="T114" fmla="*/ 4176 w 4176"/>
              <a:gd name="T115" fmla="*/ 1455 h 1623"/>
              <a:gd name="T116" fmla="*/ 4145 w 4176"/>
              <a:gd name="T117" fmla="*/ 1487 h 1623"/>
              <a:gd name="T118" fmla="*/ 4145 w 4176"/>
              <a:gd name="T119" fmla="*/ 1465 h 1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76" h="1623">
                <a:moveTo>
                  <a:pt x="4167" y="1578"/>
                </a:moveTo>
                <a:cubicBezTo>
                  <a:pt x="4156" y="1578"/>
                  <a:pt x="4156" y="1578"/>
                  <a:pt x="4156" y="1578"/>
                </a:cubicBezTo>
                <a:cubicBezTo>
                  <a:pt x="4156" y="1569"/>
                  <a:pt x="4156" y="1569"/>
                  <a:pt x="4156" y="1569"/>
                </a:cubicBezTo>
                <a:cubicBezTo>
                  <a:pt x="4176" y="1569"/>
                  <a:pt x="4176" y="1569"/>
                  <a:pt x="4176" y="1569"/>
                </a:cubicBezTo>
                <a:cubicBezTo>
                  <a:pt x="4176" y="1614"/>
                  <a:pt x="4176" y="1614"/>
                  <a:pt x="4176" y="1614"/>
                </a:cubicBezTo>
                <a:cubicBezTo>
                  <a:pt x="4176" y="1623"/>
                  <a:pt x="4176" y="1623"/>
                  <a:pt x="4176" y="1623"/>
                </a:cubicBezTo>
                <a:cubicBezTo>
                  <a:pt x="4123" y="1623"/>
                  <a:pt x="4123" y="1623"/>
                  <a:pt x="4123" y="1623"/>
                </a:cubicBezTo>
                <a:cubicBezTo>
                  <a:pt x="4123" y="1609"/>
                  <a:pt x="4123" y="1594"/>
                  <a:pt x="4123" y="1580"/>
                </a:cubicBezTo>
                <a:cubicBezTo>
                  <a:pt x="4132" y="1580"/>
                  <a:pt x="4132" y="1580"/>
                  <a:pt x="4132" y="1580"/>
                </a:cubicBezTo>
                <a:cubicBezTo>
                  <a:pt x="4132" y="1591"/>
                  <a:pt x="4132" y="1603"/>
                  <a:pt x="4132" y="1614"/>
                </a:cubicBezTo>
                <a:cubicBezTo>
                  <a:pt x="4167" y="1614"/>
                  <a:pt x="4167" y="1614"/>
                  <a:pt x="4167" y="1614"/>
                </a:cubicBezTo>
                <a:cubicBezTo>
                  <a:pt x="4167" y="1578"/>
                  <a:pt x="4167" y="1578"/>
                  <a:pt x="4167" y="1578"/>
                </a:cubicBezTo>
                <a:close/>
                <a:moveTo>
                  <a:pt x="4121" y="1601"/>
                </a:moveTo>
                <a:cubicBezTo>
                  <a:pt x="4079" y="1601"/>
                  <a:pt x="4079" y="1601"/>
                  <a:pt x="4079" y="1601"/>
                </a:cubicBezTo>
                <a:cubicBezTo>
                  <a:pt x="4079" y="1569"/>
                  <a:pt x="4079" y="1569"/>
                  <a:pt x="4079" y="1569"/>
                </a:cubicBezTo>
                <a:cubicBezTo>
                  <a:pt x="4099" y="1569"/>
                  <a:pt x="4099" y="1569"/>
                  <a:pt x="4099" y="1569"/>
                </a:cubicBezTo>
                <a:cubicBezTo>
                  <a:pt x="4099" y="1578"/>
                  <a:pt x="4099" y="1578"/>
                  <a:pt x="4099" y="1578"/>
                </a:cubicBezTo>
                <a:cubicBezTo>
                  <a:pt x="4088" y="1578"/>
                  <a:pt x="4088" y="1578"/>
                  <a:pt x="4088" y="1578"/>
                </a:cubicBezTo>
                <a:cubicBezTo>
                  <a:pt x="4088" y="1591"/>
                  <a:pt x="4088" y="1591"/>
                  <a:pt x="4088" y="1591"/>
                </a:cubicBezTo>
                <a:cubicBezTo>
                  <a:pt x="4121" y="1591"/>
                  <a:pt x="4121" y="1591"/>
                  <a:pt x="4121" y="1591"/>
                </a:cubicBezTo>
                <a:cubicBezTo>
                  <a:pt x="4121" y="1601"/>
                  <a:pt x="4121" y="1601"/>
                  <a:pt x="4121" y="1601"/>
                </a:cubicBezTo>
                <a:close/>
                <a:moveTo>
                  <a:pt x="4112" y="1569"/>
                </a:moveTo>
                <a:cubicBezTo>
                  <a:pt x="4122" y="1569"/>
                  <a:pt x="4133" y="1569"/>
                  <a:pt x="4143" y="1569"/>
                </a:cubicBezTo>
                <a:cubicBezTo>
                  <a:pt x="4143" y="1578"/>
                  <a:pt x="4143" y="1578"/>
                  <a:pt x="4143" y="1578"/>
                </a:cubicBezTo>
                <a:cubicBezTo>
                  <a:pt x="4133" y="1578"/>
                  <a:pt x="4122" y="1578"/>
                  <a:pt x="4112" y="1578"/>
                </a:cubicBezTo>
                <a:cubicBezTo>
                  <a:pt x="4112" y="1569"/>
                  <a:pt x="4112" y="1569"/>
                  <a:pt x="4112" y="1569"/>
                </a:cubicBezTo>
                <a:close/>
                <a:moveTo>
                  <a:pt x="4134" y="1591"/>
                </a:moveTo>
                <a:cubicBezTo>
                  <a:pt x="4145" y="1591"/>
                  <a:pt x="4145" y="1591"/>
                  <a:pt x="4145" y="1591"/>
                </a:cubicBezTo>
                <a:cubicBezTo>
                  <a:pt x="4145" y="1580"/>
                  <a:pt x="4145" y="1568"/>
                  <a:pt x="4145" y="1557"/>
                </a:cubicBezTo>
                <a:cubicBezTo>
                  <a:pt x="4154" y="1557"/>
                  <a:pt x="4154" y="1557"/>
                  <a:pt x="4154" y="1557"/>
                </a:cubicBezTo>
                <a:cubicBezTo>
                  <a:pt x="4154" y="1572"/>
                  <a:pt x="4154" y="1586"/>
                  <a:pt x="4154" y="1601"/>
                </a:cubicBezTo>
                <a:cubicBezTo>
                  <a:pt x="4134" y="1601"/>
                  <a:pt x="4134" y="1601"/>
                  <a:pt x="4134" y="1601"/>
                </a:cubicBezTo>
                <a:cubicBezTo>
                  <a:pt x="4134" y="1591"/>
                  <a:pt x="4134" y="1591"/>
                  <a:pt x="4134" y="1591"/>
                </a:cubicBezTo>
                <a:close/>
                <a:moveTo>
                  <a:pt x="4123" y="1567"/>
                </a:moveTo>
                <a:cubicBezTo>
                  <a:pt x="4123" y="1523"/>
                  <a:pt x="4123" y="1523"/>
                  <a:pt x="4123" y="1523"/>
                </a:cubicBezTo>
                <a:cubicBezTo>
                  <a:pt x="4154" y="1523"/>
                  <a:pt x="4154" y="1523"/>
                  <a:pt x="4154" y="1523"/>
                </a:cubicBezTo>
                <a:cubicBezTo>
                  <a:pt x="4154" y="1544"/>
                  <a:pt x="4154" y="1544"/>
                  <a:pt x="4154" y="1544"/>
                </a:cubicBezTo>
                <a:cubicBezTo>
                  <a:pt x="4145" y="1544"/>
                  <a:pt x="4145" y="1544"/>
                  <a:pt x="4145" y="1544"/>
                </a:cubicBezTo>
                <a:cubicBezTo>
                  <a:pt x="4145" y="1533"/>
                  <a:pt x="4145" y="1533"/>
                  <a:pt x="4145" y="1533"/>
                </a:cubicBezTo>
                <a:cubicBezTo>
                  <a:pt x="4132" y="1533"/>
                  <a:pt x="4132" y="1533"/>
                  <a:pt x="4132" y="1533"/>
                </a:cubicBezTo>
                <a:cubicBezTo>
                  <a:pt x="4132" y="1567"/>
                  <a:pt x="4132" y="1567"/>
                  <a:pt x="4132" y="1567"/>
                </a:cubicBezTo>
                <a:cubicBezTo>
                  <a:pt x="4123" y="1567"/>
                  <a:pt x="4123" y="1567"/>
                  <a:pt x="4123" y="1567"/>
                </a:cubicBezTo>
                <a:close/>
                <a:moveTo>
                  <a:pt x="3991" y="1614"/>
                </a:moveTo>
                <a:cubicBezTo>
                  <a:pt x="3991" y="1591"/>
                  <a:pt x="3991" y="1591"/>
                  <a:pt x="3991" y="1591"/>
                </a:cubicBezTo>
                <a:cubicBezTo>
                  <a:pt x="4010" y="1591"/>
                  <a:pt x="4010" y="1591"/>
                  <a:pt x="4010" y="1591"/>
                </a:cubicBezTo>
                <a:cubicBezTo>
                  <a:pt x="4010" y="1591"/>
                  <a:pt x="4010" y="1591"/>
                  <a:pt x="4010" y="1591"/>
                </a:cubicBezTo>
                <a:cubicBezTo>
                  <a:pt x="4022" y="1591"/>
                  <a:pt x="4022" y="1591"/>
                  <a:pt x="4022" y="1591"/>
                </a:cubicBezTo>
                <a:cubicBezTo>
                  <a:pt x="4027" y="1591"/>
                  <a:pt x="4027" y="1591"/>
                  <a:pt x="4027" y="1591"/>
                </a:cubicBezTo>
                <a:cubicBezTo>
                  <a:pt x="4044" y="1591"/>
                  <a:pt x="4044" y="1591"/>
                  <a:pt x="4044" y="1591"/>
                </a:cubicBezTo>
                <a:cubicBezTo>
                  <a:pt x="4044" y="1623"/>
                  <a:pt x="4044" y="1623"/>
                  <a:pt x="4044" y="1623"/>
                </a:cubicBezTo>
                <a:cubicBezTo>
                  <a:pt x="4013" y="1623"/>
                  <a:pt x="4013" y="1623"/>
                  <a:pt x="4013" y="1623"/>
                </a:cubicBezTo>
                <a:cubicBezTo>
                  <a:pt x="4013" y="1602"/>
                  <a:pt x="4013" y="1602"/>
                  <a:pt x="4013" y="1602"/>
                </a:cubicBezTo>
                <a:cubicBezTo>
                  <a:pt x="4022" y="1602"/>
                  <a:pt x="4022" y="1602"/>
                  <a:pt x="4022" y="1602"/>
                </a:cubicBezTo>
                <a:cubicBezTo>
                  <a:pt x="4022" y="1614"/>
                  <a:pt x="4022" y="1614"/>
                  <a:pt x="4022" y="1614"/>
                </a:cubicBezTo>
                <a:cubicBezTo>
                  <a:pt x="4035" y="1614"/>
                  <a:pt x="4035" y="1614"/>
                  <a:pt x="4035" y="1614"/>
                </a:cubicBezTo>
                <a:cubicBezTo>
                  <a:pt x="4035" y="1601"/>
                  <a:pt x="4035" y="1601"/>
                  <a:pt x="4035" y="1601"/>
                </a:cubicBezTo>
                <a:cubicBezTo>
                  <a:pt x="4027" y="1601"/>
                  <a:pt x="4027" y="1601"/>
                  <a:pt x="4027" y="1601"/>
                </a:cubicBezTo>
                <a:cubicBezTo>
                  <a:pt x="4027" y="1601"/>
                  <a:pt x="4027" y="1601"/>
                  <a:pt x="4027" y="1601"/>
                </a:cubicBezTo>
                <a:cubicBezTo>
                  <a:pt x="4013" y="1601"/>
                  <a:pt x="4013" y="1601"/>
                  <a:pt x="4013" y="1601"/>
                </a:cubicBezTo>
                <a:cubicBezTo>
                  <a:pt x="4013" y="1601"/>
                  <a:pt x="4013" y="1601"/>
                  <a:pt x="4013" y="1601"/>
                </a:cubicBezTo>
                <a:cubicBezTo>
                  <a:pt x="4000" y="1601"/>
                  <a:pt x="4000" y="1601"/>
                  <a:pt x="4000" y="1601"/>
                </a:cubicBezTo>
                <a:cubicBezTo>
                  <a:pt x="4000" y="1623"/>
                  <a:pt x="4000" y="1623"/>
                  <a:pt x="4000" y="1623"/>
                </a:cubicBezTo>
                <a:cubicBezTo>
                  <a:pt x="3995" y="1623"/>
                  <a:pt x="5" y="1623"/>
                  <a:pt x="0" y="1623"/>
                </a:cubicBezTo>
                <a:cubicBezTo>
                  <a:pt x="0" y="1614"/>
                  <a:pt x="0" y="1614"/>
                  <a:pt x="0" y="1614"/>
                </a:cubicBezTo>
                <a:cubicBezTo>
                  <a:pt x="3991" y="1614"/>
                  <a:pt x="3991" y="1614"/>
                  <a:pt x="3991" y="1614"/>
                </a:cubicBezTo>
                <a:close/>
                <a:moveTo>
                  <a:pt x="4013" y="1589"/>
                </a:moveTo>
                <a:cubicBezTo>
                  <a:pt x="4013" y="1569"/>
                  <a:pt x="4013" y="1569"/>
                  <a:pt x="4013" y="1569"/>
                </a:cubicBezTo>
                <a:cubicBezTo>
                  <a:pt x="4066" y="1569"/>
                  <a:pt x="4066" y="1569"/>
                  <a:pt x="4066" y="1569"/>
                </a:cubicBezTo>
                <a:cubicBezTo>
                  <a:pt x="4066" y="1614"/>
                  <a:pt x="4066" y="1614"/>
                  <a:pt x="4066" y="1614"/>
                </a:cubicBezTo>
                <a:cubicBezTo>
                  <a:pt x="4101" y="1614"/>
                  <a:pt x="4101" y="1614"/>
                  <a:pt x="4101" y="1614"/>
                </a:cubicBezTo>
                <a:cubicBezTo>
                  <a:pt x="4101" y="1602"/>
                  <a:pt x="4101" y="1602"/>
                  <a:pt x="4101" y="1602"/>
                </a:cubicBezTo>
                <a:cubicBezTo>
                  <a:pt x="4110" y="1602"/>
                  <a:pt x="4110" y="1602"/>
                  <a:pt x="4110" y="1602"/>
                </a:cubicBezTo>
                <a:cubicBezTo>
                  <a:pt x="4110" y="1623"/>
                  <a:pt x="4110" y="1623"/>
                  <a:pt x="4110" y="1623"/>
                </a:cubicBezTo>
                <a:cubicBezTo>
                  <a:pt x="4057" y="1623"/>
                  <a:pt x="4057" y="1623"/>
                  <a:pt x="4057" y="1623"/>
                </a:cubicBezTo>
                <a:cubicBezTo>
                  <a:pt x="4057" y="1578"/>
                  <a:pt x="4057" y="1578"/>
                  <a:pt x="4057" y="1578"/>
                </a:cubicBezTo>
                <a:cubicBezTo>
                  <a:pt x="4022" y="1578"/>
                  <a:pt x="4022" y="1578"/>
                  <a:pt x="4022" y="1578"/>
                </a:cubicBezTo>
                <a:cubicBezTo>
                  <a:pt x="4022" y="1589"/>
                  <a:pt x="4022" y="1589"/>
                  <a:pt x="4022" y="1589"/>
                </a:cubicBezTo>
                <a:cubicBezTo>
                  <a:pt x="4013" y="1589"/>
                  <a:pt x="4013" y="1589"/>
                  <a:pt x="4013" y="1589"/>
                </a:cubicBezTo>
                <a:close/>
                <a:moveTo>
                  <a:pt x="4101" y="1589"/>
                </a:moveTo>
                <a:cubicBezTo>
                  <a:pt x="4101" y="1546"/>
                  <a:pt x="4101" y="1546"/>
                  <a:pt x="4101" y="1546"/>
                </a:cubicBezTo>
                <a:cubicBezTo>
                  <a:pt x="4121" y="1546"/>
                  <a:pt x="4121" y="1546"/>
                  <a:pt x="4121" y="1546"/>
                </a:cubicBezTo>
                <a:cubicBezTo>
                  <a:pt x="4121" y="1555"/>
                  <a:pt x="4121" y="1555"/>
                  <a:pt x="4121" y="1555"/>
                </a:cubicBezTo>
                <a:cubicBezTo>
                  <a:pt x="4110" y="1555"/>
                  <a:pt x="4110" y="1555"/>
                  <a:pt x="4110" y="1555"/>
                </a:cubicBezTo>
                <a:cubicBezTo>
                  <a:pt x="4110" y="1589"/>
                  <a:pt x="4110" y="1589"/>
                  <a:pt x="4110" y="1589"/>
                </a:cubicBezTo>
                <a:cubicBezTo>
                  <a:pt x="4101" y="1589"/>
                  <a:pt x="4101" y="1589"/>
                  <a:pt x="4101" y="1589"/>
                </a:cubicBezTo>
                <a:close/>
                <a:moveTo>
                  <a:pt x="4134" y="1546"/>
                </a:moveTo>
                <a:cubicBezTo>
                  <a:pt x="4167" y="1546"/>
                  <a:pt x="4167" y="1546"/>
                  <a:pt x="4167" y="1546"/>
                </a:cubicBezTo>
                <a:cubicBezTo>
                  <a:pt x="4167" y="1510"/>
                  <a:pt x="4167" y="1510"/>
                  <a:pt x="4167" y="1510"/>
                </a:cubicBezTo>
                <a:cubicBezTo>
                  <a:pt x="4123" y="1510"/>
                  <a:pt x="4123" y="1510"/>
                  <a:pt x="4123" y="1510"/>
                </a:cubicBezTo>
                <a:cubicBezTo>
                  <a:pt x="4123" y="1455"/>
                  <a:pt x="4123" y="1455"/>
                  <a:pt x="4123" y="1455"/>
                </a:cubicBezTo>
                <a:cubicBezTo>
                  <a:pt x="4143" y="1455"/>
                  <a:pt x="4143" y="1455"/>
                  <a:pt x="4143" y="1455"/>
                </a:cubicBezTo>
                <a:cubicBezTo>
                  <a:pt x="4143" y="1465"/>
                  <a:pt x="4143" y="1465"/>
                  <a:pt x="4143" y="1465"/>
                </a:cubicBezTo>
                <a:cubicBezTo>
                  <a:pt x="4132" y="1465"/>
                  <a:pt x="4132" y="1465"/>
                  <a:pt x="4132" y="1465"/>
                </a:cubicBezTo>
                <a:cubicBezTo>
                  <a:pt x="4132" y="1501"/>
                  <a:pt x="4132" y="1501"/>
                  <a:pt x="4132" y="1501"/>
                </a:cubicBezTo>
                <a:cubicBezTo>
                  <a:pt x="4176" y="1501"/>
                  <a:pt x="4176" y="1501"/>
                  <a:pt x="4176" y="1501"/>
                </a:cubicBezTo>
                <a:cubicBezTo>
                  <a:pt x="4176" y="1555"/>
                  <a:pt x="4176" y="1555"/>
                  <a:pt x="4176" y="1555"/>
                </a:cubicBezTo>
                <a:cubicBezTo>
                  <a:pt x="4134" y="1555"/>
                  <a:pt x="4134" y="1555"/>
                  <a:pt x="4134" y="1555"/>
                </a:cubicBezTo>
                <a:cubicBezTo>
                  <a:pt x="4134" y="1546"/>
                  <a:pt x="4134" y="1546"/>
                  <a:pt x="4134" y="1546"/>
                </a:cubicBezTo>
                <a:close/>
                <a:moveTo>
                  <a:pt x="4145" y="1455"/>
                </a:moveTo>
                <a:cubicBezTo>
                  <a:pt x="4145" y="1452"/>
                  <a:pt x="4145" y="1452"/>
                  <a:pt x="4145" y="1452"/>
                </a:cubicBezTo>
                <a:cubicBezTo>
                  <a:pt x="4145" y="1433"/>
                  <a:pt x="4145" y="1433"/>
                  <a:pt x="4145" y="1433"/>
                </a:cubicBezTo>
                <a:cubicBezTo>
                  <a:pt x="4167" y="1433"/>
                  <a:pt x="4167" y="1433"/>
                  <a:pt x="4167" y="1433"/>
                </a:cubicBezTo>
                <a:cubicBezTo>
                  <a:pt x="4167" y="0"/>
                  <a:pt x="4167" y="0"/>
                  <a:pt x="4167" y="0"/>
                </a:cubicBezTo>
                <a:cubicBezTo>
                  <a:pt x="4176" y="0"/>
                  <a:pt x="4176" y="0"/>
                  <a:pt x="4176" y="0"/>
                </a:cubicBezTo>
                <a:cubicBezTo>
                  <a:pt x="4176" y="5"/>
                  <a:pt x="4176" y="1437"/>
                  <a:pt x="4176" y="1442"/>
                </a:cubicBezTo>
                <a:cubicBezTo>
                  <a:pt x="4154" y="1442"/>
                  <a:pt x="4154" y="1442"/>
                  <a:pt x="4154" y="1442"/>
                </a:cubicBezTo>
                <a:cubicBezTo>
                  <a:pt x="4154" y="1452"/>
                  <a:pt x="4154" y="1452"/>
                  <a:pt x="4154" y="1452"/>
                </a:cubicBezTo>
                <a:cubicBezTo>
                  <a:pt x="4154" y="1455"/>
                  <a:pt x="4154" y="1455"/>
                  <a:pt x="4154" y="1455"/>
                </a:cubicBezTo>
                <a:cubicBezTo>
                  <a:pt x="4154" y="1465"/>
                  <a:pt x="4154" y="1465"/>
                  <a:pt x="4154" y="1465"/>
                </a:cubicBezTo>
                <a:cubicBezTo>
                  <a:pt x="4154" y="1470"/>
                  <a:pt x="4154" y="1470"/>
                  <a:pt x="4154" y="1470"/>
                </a:cubicBezTo>
                <a:cubicBezTo>
                  <a:pt x="4154" y="1478"/>
                  <a:pt x="4154" y="1478"/>
                  <a:pt x="4154" y="1478"/>
                </a:cubicBezTo>
                <a:cubicBezTo>
                  <a:pt x="4167" y="1478"/>
                  <a:pt x="4167" y="1478"/>
                  <a:pt x="4167" y="1478"/>
                </a:cubicBezTo>
                <a:cubicBezTo>
                  <a:pt x="4167" y="1465"/>
                  <a:pt x="4167" y="1465"/>
                  <a:pt x="4167" y="1465"/>
                </a:cubicBezTo>
                <a:cubicBezTo>
                  <a:pt x="4156" y="1465"/>
                  <a:pt x="4156" y="1465"/>
                  <a:pt x="4156" y="1465"/>
                </a:cubicBezTo>
                <a:cubicBezTo>
                  <a:pt x="4156" y="1455"/>
                  <a:pt x="4156" y="1455"/>
                  <a:pt x="4156" y="1455"/>
                </a:cubicBezTo>
                <a:cubicBezTo>
                  <a:pt x="4176" y="1455"/>
                  <a:pt x="4176" y="1455"/>
                  <a:pt x="4176" y="1455"/>
                </a:cubicBezTo>
                <a:cubicBezTo>
                  <a:pt x="4176" y="1487"/>
                  <a:pt x="4176" y="1487"/>
                  <a:pt x="4176" y="1487"/>
                </a:cubicBezTo>
                <a:cubicBezTo>
                  <a:pt x="4145" y="1487"/>
                  <a:pt x="4145" y="1487"/>
                  <a:pt x="4145" y="1487"/>
                </a:cubicBezTo>
                <a:cubicBezTo>
                  <a:pt x="4145" y="1470"/>
                  <a:pt x="4145" y="1470"/>
                  <a:pt x="4145" y="1470"/>
                </a:cubicBezTo>
                <a:cubicBezTo>
                  <a:pt x="4145" y="1465"/>
                  <a:pt x="4145" y="1465"/>
                  <a:pt x="4145" y="1465"/>
                </a:cubicBezTo>
                <a:cubicBezTo>
                  <a:pt x="4145" y="1455"/>
                  <a:pt x="4145" y="1455"/>
                  <a:pt x="4145" y="1455"/>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28" name="Freeform 380"/>
          <p:cNvSpPr>
            <a:spLocks noEditPoints="1"/>
          </p:cNvSpPr>
          <p:nvPr>
            <p:custDataLst>
              <p:tags r:id="rId6"/>
            </p:custDataLst>
          </p:nvPr>
        </p:nvSpPr>
        <p:spPr bwMode="auto">
          <a:xfrm>
            <a:off x="1304925" y="163512"/>
            <a:ext cx="10729913" cy="2981325"/>
          </a:xfrm>
          <a:custGeom>
            <a:avLst/>
            <a:gdLst>
              <a:gd name="T0" fmla="*/ 4167 w 4176"/>
              <a:gd name="T1" fmla="*/ 9 h 1359"/>
              <a:gd name="T2" fmla="*/ 4132 w 4176"/>
              <a:gd name="T3" fmla="*/ 43 h 1359"/>
              <a:gd name="T4" fmla="*/ 4123 w 4176"/>
              <a:gd name="T5" fmla="*/ 0 h 1359"/>
              <a:gd name="T6" fmla="*/ 4176 w 4176"/>
              <a:gd name="T7" fmla="*/ 9 h 1359"/>
              <a:gd name="T8" fmla="*/ 4156 w 4176"/>
              <a:gd name="T9" fmla="*/ 54 h 1359"/>
              <a:gd name="T10" fmla="*/ 4167 w 4176"/>
              <a:gd name="T11" fmla="*/ 45 h 1359"/>
              <a:gd name="T12" fmla="*/ 4121 w 4176"/>
              <a:gd name="T13" fmla="*/ 32 h 1359"/>
              <a:gd name="T14" fmla="*/ 4088 w 4176"/>
              <a:gd name="T15" fmla="*/ 45 h 1359"/>
              <a:gd name="T16" fmla="*/ 4099 w 4176"/>
              <a:gd name="T17" fmla="*/ 54 h 1359"/>
              <a:gd name="T18" fmla="*/ 4079 w 4176"/>
              <a:gd name="T19" fmla="*/ 22 h 1359"/>
              <a:gd name="T20" fmla="*/ 4112 w 4176"/>
              <a:gd name="T21" fmla="*/ 54 h 1359"/>
              <a:gd name="T22" fmla="*/ 4143 w 4176"/>
              <a:gd name="T23" fmla="*/ 45 h 1359"/>
              <a:gd name="T24" fmla="*/ 4112 w 4176"/>
              <a:gd name="T25" fmla="*/ 54 h 1359"/>
              <a:gd name="T26" fmla="*/ 4134 w 4176"/>
              <a:gd name="T27" fmla="*/ 22 h 1359"/>
              <a:gd name="T28" fmla="*/ 4154 w 4176"/>
              <a:gd name="T29" fmla="*/ 66 h 1359"/>
              <a:gd name="T30" fmla="*/ 4145 w 4176"/>
              <a:gd name="T31" fmla="*/ 32 h 1359"/>
              <a:gd name="T32" fmla="*/ 4123 w 4176"/>
              <a:gd name="T33" fmla="*/ 56 h 1359"/>
              <a:gd name="T34" fmla="*/ 4132 w 4176"/>
              <a:gd name="T35" fmla="*/ 90 h 1359"/>
              <a:gd name="T36" fmla="*/ 4145 w 4176"/>
              <a:gd name="T37" fmla="*/ 79 h 1359"/>
              <a:gd name="T38" fmla="*/ 4154 w 4176"/>
              <a:gd name="T39" fmla="*/ 100 h 1359"/>
              <a:gd name="T40" fmla="*/ 4123 w 4176"/>
              <a:gd name="T41" fmla="*/ 56 h 1359"/>
              <a:gd name="T42" fmla="*/ 0 w 4176"/>
              <a:gd name="T43" fmla="*/ 9 h 1359"/>
              <a:gd name="T44" fmla="*/ 4000 w 4176"/>
              <a:gd name="T45" fmla="*/ 0 h 1359"/>
              <a:gd name="T46" fmla="*/ 4013 w 4176"/>
              <a:gd name="T47" fmla="*/ 22 h 1359"/>
              <a:gd name="T48" fmla="*/ 4027 w 4176"/>
              <a:gd name="T49" fmla="*/ 22 h 1359"/>
              <a:gd name="T50" fmla="*/ 4035 w 4176"/>
              <a:gd name="T51" fmla="*/ 22 h 1359"/>
              <a:gd name="T52" fmla="*/ 4022 w 4176"/>
              <a:gd name="T53" fmla="*/ 9 h 1359"/>
              <a:gd name="T54" fmla="*/ 4013 w 4176"/>
              <a:gd name="T55" fmla="*/ 21 h 1359"/>
              <a:gd name="T56" fmla="*/ 4044 w 4176"/>
              <a:gd name="T57" fmla="*/ 0 h 1359"/>
              <a:gd name="T58" fmla="*/ 4027 w 4176"/>
              <a:gd name="T59" fmla="*/ 32 h 1359"/>
              <a:gd name="T60" fmla="*/ 4010 w 4176"/>
              <a:gd name="T61" fmla="*/ 32 h 1359"/>
              <a:gd name="T62" fmla="*/ 3991 w 4176"/>
              <a:gd name="T63" fmla="*/ 32 h 1359"/>
              <a:gd name="T64" fmla="*/ 4013 w 4176"/>
              <a:gd name="T65" fmla="*/ 34 h 1359"/>
              <a:gd name="T66" fmla="*/ 4022 w 4176"/>
              <a:gd name="T67" fmla="*/ 45 h 1359"/>
              <a:gd name="T68" fmla="*/ 4057 w 4176"/>
              <a:gd name="T69" fmla="*/ 0 h 1359"/>
              <a:gd name="T70" fmla="*/ 4110 w 4176"/>
              <a:gd name="T71" fmla="*/ 21 h 1359"/>
              <a:gd name="T72" fmla="*/ 4101 w 4176"/>
              <a:gd name="T73" fmla="*/ 9 h 1359"/>
              <a:gd name="T74" fmla="*/ 4066 w 4176"/>
              <a:gd name="T75" fmla="*/ 54 h 1359"/>
              <a:gd name="T76" fmla="*/ 4013 w 4176"/>
              <a:gd name="T77" fmla="*/ 34 h 1359"/>
              <a:gd name="T78" fmla="*/ 4110 w 4176"/>
              <a:gd name="T79" fmla="*/ 34 h 1359"/>
              <a:gd name="T80" fmla="*/ 4121 w 4176"/>
              <a:gd name="T81" fmla="*/ 68 h 1359"/>
              <a:gd name="T82" fmla="*/ 4101 w 4176"/>
              <a:gd name="T83" fmla="*/ 77 h 1359"/>
              <a:gd name="T84" fmla="*/ 4134 w 4176"/>
              <a:gd name="T85" fmla="*/ 77 h 1359"/>
              <a:gd name="T86" fmla="*/ 4176 w 4176"/>
              <a:gd name="T87" fmla="*/ 68 h 1359"/>
              <a:gd name="T88" fmla="*/ 4132 w 4176"/>
              <a:gd name="T89" fmla="*/ 122 h 1359"/>
              <a:gd name="T90" fmla="*/ 4143 w 4176"/>
              <a:gd name="T91" fmla="*/ 158 h 1359"/>
              <a:gd name="T92" fmla="*/ 4123 w 4176"/>
              <a:gd name="T93" fmla="*/ 168 h 1359"/>
              <a:gd name="T94" fmla="*/ 4167 w 4176"/>
              <a:gd name="T95" fmla="*/ 113 h 1359"/>
              <a:gd name="T96" fmla="*/ 4134 w 4176"/>
              <a:gd name="T97" fmla="*/ 77 h 1359"/>
              <a:gd name="T98" fmla="*/ 4145 w 4176"/>
              <a:gd name="T99" fmla="*/ 158 h 1359"/>
              <a:gd name="T100" fmla="*/ 4145 w 4176"/>
              <a:gd name="T101" fmla="*/ 136 h 1359"/>
              <a:gd name="T102" fmla="*/ 4176 w 4176"/>
              <a:gd name="T103" fmla="*/ 168 h 1359"/>
              <a:gd name="T104" fmla="*/ 4156 w 4176"/>
              <a:gd name="T105" fmla="*/ 158 h 1359"/>
              <a:gd name="T106" fmla="*/ 4167 w 4176"/>
              <a:gd name="T107" fmla="*/ 145 h 1359"/>
              <a:gd name="T108" fmla="*/ 4154 w 4176"/>
              <a:gd name="T109" fmla="*/ 153 h 1359"/>
              <a:gd name="T110" fmla="*/ 4154 w 4176"/>
              <a:gd name="T111" fmla="*/ 168 h 1359"/>
              <a:gd name="T112" fmla="*/ 4154 w 4176"/>
              <a:gd name="T113" fmla="*/ 181 h 1359"/>
              <a:gd name="T114" fmla="*/ 4176 w 4176"/>
              <a:gd name="T115" fmla="*/ 1359 h 1359"/>
              <a:gd name="T116" fmla="*/ 4167 w 4176"/>
              <a:gd name="T117" fmla="*/ 190 h 1359"/>
              <a:gd name="T118" fmla="*/ 4145 w 4176"/>
              <a:gd name="T119" fmla="*/ 171 h 1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76" h="1359">
                <a:moveTo>
                  <a:pt x="4167" y="45"/>
                </a:moveTo>
                <a:cubicBezTo>
                  <a:pt x="4167" y="9"/>
                  <a:pt x="4167" y="9"/>
                  <a:pt x="4167" y="9"/>
                </a:cubicBezTo>
                <a:cubicBezTo>
                  <a:pt x="4132" y="9"/>
                  <a:pt x="4132" y="9"/>
                  <a:pt x="4132" y="9"/>
                </a:cubicBezTo>
                <a:cubicBezTo>
                  <a:pt x="4132" y="21"/>
                  <a:pt x="4132" y="32"/>
                  <a:pt x="4132" y="43"/>
                </a:cubicBezTo>
                <a:cubicBezTo>
                  <a:pt x="4123" y="43"/>
                  <a:pt x="4123" y="43"/>
                  <a:pt x="4123" y="43"/>
                </a:cubicBezTo>
                <a:cubicBezTo>
                  <a:pt x="4123" y="29"/>
                  <a:pt x="4123" y="14"/>
                  <a:pt x="4123" y="0"/>
                </a:cubicBezTo>
                <a:cubicBezTo>
                  <a:pt x="4176" y="0"/>
                  <a:pt x="4176" y="0"/>
                  <a:pt x="4176" y="0"/>
                </a:cubicBezTo>
                <a:cubicBezTo>
                  <a:pt x="4176" y="9"/>
                  <a:pt x="4176" y="9"/>
                  <a:pt x="4176" y="9"/>
                </a:cubicBezTo>
                <a:cubicBezTo>
                  <a:pt x="4176" y="54"/>
                  <a:pt x="4176" y="54"/>
                  <a:pt x="4176" y="54"/>
                </a:cubicBezTo>
                <a:cubicBezTo>
                  <a:pt x="4156" y="54"/>
                  <a:pt x="4156" y="54"/>
                  <a:pt x="4156" y="54"/>
                </a:cubicBezTo>
                <a:cubicBezTo>
                  <a:pt x="4156" y="45"/>
                  <a:pt x="4156" y="45"/>
                  <a:pt x="4156" y="45"/>
                </a:cubicBezTo>
                <a:cubicBezTo>
                  <a:pt x="4167" y="45"/>
                  <a:pt x="4167" y="45"/>
                  <a:pt x="4167" y="45"/>
                </a:cubicBezTo>
                <a:close/>
                <a:moveTo>
                  <a:pt x="4121" y="22"/>
                </a:moveTo>
                <a:cubicBezTo>
                  <a:pt x="4121" y="32"/>
                  <a:pt x="4121" y="32"/>
                  <a:pt x="4121" y="32"/>
                </a:cubicBezTo>
                <a:cubicBezTo>
                  <a:pt x="4088" y="32"/>
                  <a:pt x="4088" y="32"/>
                  <a:pt x="4088" y="32"/>
                </a:cubicBezTo>
                <a:cubicBezTo>
                  <a:pt x="4088" y="45"/>
                  <a:pt x="4088" y="45"/>
                  <a:pt x="4088" y="45"/>
                </a:cubicBezTo>
                <a:cubicBezTo>
                  <a:pt x="4099" y="45"/>
                  <a:pt x="4099" y="45"/>
                  <a:pt x="4099" y="45"/>
                </a:cubicBezTo>
                <a:cubicBezTo>
                  <a:pt x="4099" y="54"/>
                  <a:pt x="4099" y="54"/>
                  <a:pt x="4099" y="54"/>
                </a:cubicBezTo>
                <a:cubicBezTo>
                  <a:pt x="4079" y="54"/>
                  <a:pt x="4079" y="54"/>
                  <a:pt x="4079" y="54"/>
                </a:cubicBezTo>
                <a:cubicBezTo>
                  <a:pt x="4079" y="22"/>
                  <a:pt x="4079" y="22"/>
                  <a:pt x="4079" y="22"/>
                </a:cubicBezTo>
                <a:cubicBezTo>
                  <a:pt x="4121" y="22"/>
                  <a:pt x="4121" y="22"/>
                  <a:pt x="4121" y="22"/>
                </a:cubicBezTo>
                <a:close/>
                <a:moveTo>
                  <a:pt x="4112" y="54"/>
                </a:moveTo>
                <a:cubicBezTo>
                  <a:pt x="4112" y="45"/>
                  <a:pt x="4112" y="45"/>
                  <a:pt x="4112" y="45"/>
                </a:cubicBezTo>
                <a:cubicBezTo>
                  <a:pt x="4122" y="45"/>
                  <a:pt x="4133" y="45"/>
                  <a:pt x="4143" y="45"/>
                </a:cubicBezTo>
                <a:cubicBezTo>
                  <a:pt x="4143" y="54"/>
                  <a:pt x="4143" y="54"/>
                  <a:pt x="4143" y="54"/>
                </a:cubicBezTo>
                <a:cubicBezTo>
                  <a:pt x="4133" y="54"/>
                  <a:pt x="4122" y="54"/>
                  <a:pt x="4112" y="54"/>
                </a:cubicBezTo>
                <a:close/>
                <a:moveTo>
                  <a:pt x="4134" y="32"/>
                </a:moveTo>
                <a:cubicBezTo>
                  <a:pt x="4134" y="22"/>
                  <a:pt x="4134" y="22"/>
                  <a:pt x="4134" y="22"/>
                </a:cubicBezTo>
                <a:cubicBezTo>
                  <a:pt x="4154" y="22"/>
                  <a:pt x="4154" y="22"/>
                  <a:pt x="4154" y="22"/>
                </a:cubicBezTo>
                <a:cubicBezTo>
                  <a:pt x="4154" y="37"/>
                  <a:pt x="4154" y="51"/>
                  <a:pt x="4154" y="66"/>
                </a:cubicBezTo>
                <a:cubicBezTo>
                  <a:pt x="4145" y="66"/>
                  <a:pt x="4145" y="66"/>
                  <a:pt x="4145" y="66"/>
                </a:cubicBezTo>
                <a:cubicBezTo>
                  <a:pt x="4145" y="55"/>
                  <a:pt x="4145" y="43"/>
                  <a:pt x="4145" y="32"/>
                </a:cubicBezTo>
                <a:cubicBezTo>
                  <a:pt x="4134" y="32"/>
                  <a:pt x="4134" y="32"/>
                  <a:pt x="4134" y="32"/>
                </a:cubicBezTo>
                <a:close/>
                <a:moveTo>
                  <a:pt x="4123" y="56"/>
                </a:moveTo>
                <a:cubicBezTo>
                  <a:pt x="4132" y="56"/>
                  <a:pt x="4132" y="56"/>
                  <a:pt x="4132" y="56"/>
                </a:cubicBezTo>
                <a:cubicBezTo>
                  <a:pt x="4132" y="90"/>
                  <a:pt x="4132" y="90"/>
                  <a:pt x="4132" y="90"/>
                </a:cubicBezTo>
                <a:cubicBezTo>
                  <a:pt x="4145" y="90"/>
                  <a:pt x="4145" y="90"/>
                  <a:pt x="4145" y="90"/>
                </a:cubicBezTo>
                <a:cubicBezTo>
                  <a:pt x="4145" y="79"/>
                  <a:pt x="4145" y="79"/>
                  <a:pt x="4145" y="79"/>
                </a:cubicBezTo>
                <a:cubicBezTo>
                  <a:pt x="4154" y="79"/>
                  <a:pt x="4154" y="79"/>
                  <a:pt x="4154" y="79"/>
                </a:cubicBezTo>
                <a:cubicBezTo>
                  <a:pt x="4154" y="100"/>
                  <a:pt x="4154" y="100"/>
                  <a:pt x="4154" y="100"/>
                </a:cubicBezTo>
                <a:cubicBezTo>
                  <a:pt x="4123" y="100"/>
                  <a:pt x="4123" y="100"/>
                  <a:pt x="4123" y="100"/>
                </a:cubicBezTo>
                <a:cubicBezTo>
                  <a:pt x="4123" y="56"/>
                  <a:pt x="4123" y="56"/>
                  <a:pt x="4123" y="56"/>
                </a:cubicBezTo>
                <a:close/>
                <a:moveTo>
                  <a:pt x="3991" y="9"/>
                </a:moveTo>
                <a:cubicBezTo>
                  <a:pt x="0" y="9"/>
                  <a:pt x="0" y="9"/>
                  <a:pt x="0" y="9"/>
                </a:cubicBezTo>
                <a:cubicBezTo>
                  <a:pt x="0" y="0"/>
                  <a:pt x="0" y="0"/>
                  <a:pt x="0" y="0"/>
                </a:cubicBezTo>
                <a:cubicBezTo>
                  <a:pt x="5" y="0"/>
                  <a:pt x="3995" y="0"/>
                  <a:pt x="4000" y="0"/>
                </a:cubicBezTo>
                <a:cubicBezTo>
                  <a:pt x="4000" y="22"/>
                  <a:pt x="4000" y="22"/>
                  <a:pt x="4000" y="22"/>
                </a:cubicBezTo>
                <a:cubicBezTo>
                  <a:pt x="4013" y="22"/>
                  <a:pt x="4013" y="22"/>
                  <a:pt x="4013" y="22"/>
                </a:cubicBezTo>
                <a:cubicBezTo>
                  <a:pt x="4013" y="22"/>
                  <a:pt x="4013" y="22"/>
                  <a:pt x="4013" y="22"/>
                </a:cubicBezTo>
                <a:cubicBezTo>
                  <a:pt x="4027" y="22"/>
                  <a:pt x="4027" y="22"/>
                  <a:pt x="4027" y="22"/>
                </a:cubicBezTo>
                <a:cubicBezTo>
                  <a:pt x="4027" y="22"/>
                  <a:pt x="4027" y="22"/>
                  <a:pt x="4027" y="22"/>
                </a:cubicBezTo>
                <a:cubicBezTo>
                  <a:pt x="4035" y="22"/>
                  <a:pt x="4035" y="22"/>
                  <a:pt x="4035" y="22"/>
                </a:cubicBezTo>
                <a:cubicBezTo>
                  <a:pt x="4035" y="9"/>
                  <a:pt x="4035" y="9"/>
                  <a:pt x="4035" y="9"/>
                </a:cubicBezTo>
                <a:cubicBezTo>
                  <a:pt x="4022" y="9"/>
                  <a:pt x="4022" y="9"/>
                  <a:pt x="4022" y="9"/>
                </a:cubicBezTo>
                <a:cubicBezTo>
                  <a:pt x="4022" y="21"/>
                  <a:pt x="4022" y="21"/>
                  <a:pt x="4022" y="21"/>
                </a:cubicBezTo>
                <a:cubicBezTo>
                  <a:pt x="4013" y="21"/>
                  <a:pt x="4013" y="21"/>
                  <a:pt x="4013" y="21"/>
                </a:cubicBezTo>
                <a:cubicBezTo>
                  <a:pt x="4013" y="0"/>
                  <a:pt x="4013" y="0"/>
                  <a:pt x="4013" y="0"/>
                </a:cubicBezTo>
                <a:cubicBezTo>
                  <a:pt x="4044" y="0"/>
                  <a:pt x="4044" y="0"/>
                  <a:pt x="4044" y="0"/>
                </a:cubicBezTo>
                <a:cubicBezTo>
                  <a:pt x="4044" y="32"/>
                  <a:pt x="4044" y="32"/>
                  <a:pt x="4044" y="32"/>
                </a:cubicBezTo>
                <a:cubicBezTo>
                  <a:pt x="4027" y="32"/>
                  <a:pt x="4027" y="32"/>
                  <a:pt x="4027" y="32"/>
                </a:cubicBezTo>
                <a:cubicBezTo>
                  <a:pt x="4022" y="32"/>
                  <a:pt x="4022" y="32"/>
                  <a:pt x="4022" y="32"/>
                </a:cubicBezTo>
                <a:cubicBezTo>
                  <a:pt x="4010" y="32"/>
                  <a:pt x="4010" y="32"/>
                  <a:pt x="4010" y="32"/>
                </a:cubicBezTo>
                <a:cubicBezTo>
                  <a:pt x="4010" y="32"/>
                  <a:pt x="4010" y="32"/>
                  <a:pt x="4010" y="32"/>
                </a:cubicBezTo>
                <a:cubicBezTo>
                  <a:pt x="3991" y="32"/>
                  <a:pt x="3991" y="32"/>
                  <a:pt x="3991" y="32"/>
                </a:cubicBezTo>
                <a:cubicBezTo>
                  <a:pt x="3991" y="9"/>
                  <a:pt x="3991" y="9"/>
                  <a:pt x="3991" y="9"/>
                </a:cubicBezTo>
                <a:close/>
                <a:moveTo>
                  <a:pt x="4013" y="34"/>
                </a:moveTo>
                <a:cubicBezTo>
                  <a:pt x="4022" y="34"/>
                  <a:pt x="4022" y="34"/>
                  <a:pt x="4022" y="34"/>
                </a:cubicBezTo>
                <a:cubicBezTo>
                  <a:pt x="4022" y="45"/>
                  <a:pt x="4022" y="45"/>
                  <a:pt x="4022" y="45"/>
                </a:cubicBezTo>
                <a:cubicBezTo>
                  <a:pt x="4057" y="45"/>
                  <a:pt x="4057" y="45"/>
                  <a:pt x="4057" y="45"/>
                </a:cubicBezTo>
                <a:cubicBezTo>
                  <a:pt x="4057" y="0"/>
                  <a:pt x="4057" y="0"/>
                  <a:pt x="4057" y="0"/>
                </a:cubicBezTo>
                <a:cubicBezTo>
                  <a:pt x="4110" y="0"/>
                  <a:pt x="4110" y="0"/>
                  <a:pt x="4110" y="0"/>
                </a:cubicBezTo>
                <a:cubicBezTo>
                  <a:pt x="4110" y="21"/>
                  <a:pt x="4110" y="21"/>
                  <a:pt x="4110" y="21"/>
                </a:cubicBezTo>
                <a:cubicBezTo>
                  <a:pt x="4101" y="21"/>
                  <a:pt x="4101" y="21"/>
                  <a:pt x="4101" y="21"/>
                </a:cubicBezTo>
                <a:cubicBezTo>
                  <a:pt x="4101" y="9"/>
                  <a:pt x="4101" y="9"/>
                  <a:pt x="4101" y="9"/>
                </a:cubicBezTo>
                <a:cubicBezTo>
                  <a:pt x="4066" y="9"/>
                  <a:pt x="4066" y="9"/>
                  <a:pt x="4066" y="9"/>
                </a:cubicBezTo>
                <a:cubicBezTo>
                  <a:pt x="4066" y="54"/>
                  <a:pt x="4066" y="54"/>
                  <a:pt x="4066" y="54"/>
                </a:cubicBezTo>
                <a:cubicBezTo>
                  <a:pt x="4013" y="54"/>
                  <a:pt x="4013" y="54"/>
                  <a:pt x="4013" y="54"/>
                </a:cubicBezTo>
                <a:cubicBezTo>
                  <a:pt x="4013" y="34"/>
                  <a:pt x="4013" y="34"/>
                  <a:pt x="4013" y="34"/>
                </a:cubicBezTo>
                <a:close/>
                <a:moveTo>
                  <a:pt x="4101" y="34"/>
                </a:moveTo>
                <a:cubicBezTo>
                  <a:pt x="4110" y="34"/>
                  <a:pt x="4110" y="34"/>
                  <a:pt x="4110" y="34"/>
                </a:cubicBezTo>
                <a:cubicBezTo>
                  <a:pt x="4110" y="68"/>
                  <a:pt x="4110" y="68"/>
                  <a:pt x="4110" y="68"/>
                </a:cubicBezTo>
                <a:cubicBezTo>
                  <a:pt x="4121" y="68"/>
                  <a:pt x="4121" y="68"/>
                  <a:pt x="4121" y="68"/>
                </a:cubicBezTo>
                <a:cubicBezTo>
                  <a:pt x="4121" y="77"/>
                  <a:pt x="4121" y="77"/>
                  <a:pt x="4121" y="77"/>
                </a:cubicBezTo>
                <a:cubicBezTo>
                  <a:pt x="4101" y="77"/>
                  <a:pt x="4101" y="77"/>
                  <a:pt x="4101" y="77"/>
                </a:cubicBezTo>
                <a:cubicBezTo>
                  <a:pt x="4101" y="34"/>
                  <a:pt x="4101" y="34"/>
                  <a:pt x="4101" y="34"/>
                </a:cubicBezTo>
                <a:close/>
                <a:moveTo>
                  <a:pt x="4134" y="77"/>
                </a:moveTo>
                <a:cubicBezTo>
                  <a:pt x="4134" y="68"/>
                  <a:pt x="4134" y="68"/>
                  <a:pt x="4134" y="68"/>
                </a:cubicBezTo>
                <a:cubicBezTo>
                  <a:pt x="4176" y="68"/>
                  <a:pt x="4176" y="68"/>
                  <a:pt x="4176" y="68"/>
                </a:cubicBezTo>
                <a:cubicBezTo>
                  <a:pt x="4176" y="122"/>
                  <a:pt x="4176" y="122"/>
                  <a:pt x="4176" y="122"/>
                </a:cubicBezTo>
                <a:cubicBezTo>
                  <a:pt x="4132" y="122"/>
                  <a:pt x="4132" y="122"/>
                  <a:pt x="4132" y="122"/>
                </a:cubicBezTo>
                <a:cubicBezTo>
                  <a:pt x="4132" y="158"/>
                  <a:pt x="4132" y="158"/>
                  <a:pt x="4132" y="158"/>
                </a:cubicBezTo>
                <a:cubicBezTo>
                  <a:pt x="4143" y="158"/>
                  <a:pt x="4143" y="158"/>
                  <a:pt x="4143" y="158"/>
                </a:cubicBezTo>
                <a:cubicBezTo>
                  <a:pt x="4143" y="168"/>
                  <a:pt x="4143" y="168"/>
                  <a:pt x="4143" y="168"/>
                </a:cubicBezTo>
                <a:cubicBezTo>
                  <a:pt x="4123" y="168"/>
                  <a:pt x="4123" y="168"/>
                  <a:pt x="4123" y="168"/>
                </a:cubicBezTo>
                <a:cubicBezTo>
                  <a:pt x="4123" y="113"/>
                  <a:pt x="4123" y="113"/>
                  <a:pt x="4123" y="113"/>
                </a:cubicBezTo>
                <a:cubicBezTo>
                  <a:pt x="4167" y="113"/>
                  <a:pt x="4167" y="113"/>
                  <a:pt x="4167" y="113"/>
                </a:cubicBezTo>
                <a:cubicBezTo>
                  <a:pt x="4167" y="77"/>
                  <a:pt x="4167" y="77"/>
                  <a:pt x="4167" y="77"/>
                </a:cubicBezTo>
                <a:cubicBezTo>
                  <a:pt x="4134" y="77"/>
                  <a:pt x="4134" y="77"/>
                  <a:pt x="4134" y="77"/>
                </a:cubicBezTo>
                <a:close/>
                <a:moveTo>
                  <a:pt x="4145" y="168"/>
                </a:moveTo>
                <a:cubicBezTo>
                  <a:pt x="4145" y="158"/>
                  <a:pt x="4145" y="158"/>
                  <a:pt x="4145" y="158"/>
                </a:cubicBezTo>
                <a:cubicBezTo>
                  <a:pt x="4145" y="153"/>
                  <a:pt x="4145" y="153"/>
                  <a:pt x="4145" y="153"/>
                </a:cubicBezTo>
                <a:cubicBezTo>
                  <a:pt x="4145" y="136"/>
                  <a:pt x="4145" y="136"/>
                  <a:pt x="4145" y="136"/>
                </a:cubicBezTo>
                <a:cubicBezTo>
                  <a:pt x="4176" y="136"/>
                  <a:pt x="4176" y="136"/>
                  <a:pt x="4176" y="136"/>
                </a:cubicBezTo>
                <a:cubicBezTo>
                  <a:pt x="4176" y="168"/>
                  <a:pt x="4176" y="168"/>
                  <a:pt x="4176" y="168"/>
                </a:cubicBezTo>
                <a:cubicBezTo>
                  <a:pt x="4156" y="168"/>
                  <a:pt x="4156" y="168"/>
                  <a:pt x="4156" y="168"/>
                </a:cubicBezTo>
                <a:cubicBezTo>
                  <a:pt x="4156" y="158"/>
                  <a:pt x="4156" y="158"/>
                  <a:pt x="4156" y="158"/>
                </a:cubicBezTo>
                <a:cubicBezTo>
                  <a:pt x="4167" y="158"/>
                  <a:pt x="4167" y="158"/>
                  <a:pt x="4167" y="158"/>
                </a:cubicBezTo>
                <a:cubicBezTo>
                  <a:pt x="4167" y="145"/>
                  <a:pt x="4167" y="145"/>
                  <a:pt x="4167" y="145"/>
                </a:cubicBezTo>
                <a:cubicBezTo>
                  <a:pt x="4154" y="145"/>
                  <a:pt x="4154" y="145"/>
                  <a:pt x="4154" y="145"/>
                </a:cubicBezTo>
                <a:cubicBezTo>
                  <a:pt x="4154" y="153"/>
                  <a:pt x="4154" y="153"/>
                  <a:pt x="4154" y="153"/>
                </a:cubicBezTo>
                <a:cubicBezTo>
                  <a:pt x="4154" y="158"/>
                  <a:pt x="4154" y="158"/>
                  <a:pt x="4154" y="158"/>
                </a:cubicBezTo>
                <a:cubicBezTo>
                  <a:pt x="4154" y="168"/>
                  <a:pt x="4154" y="168"/>
                  <a:pt x="4154" y="168"/>
                </a:cubicBezTo>
                <a:cubicBezTo>
                  <a:pt x="4154" y="171"/>
                  <a:pt x="4154" y="171"/>
                  <a:pt x="4154" y="171"/>
                </a:cubicBezTo>
                <a:cubicBezTo>
                  <a:pt x="4154" y="181"/>
                  <a:pt x="4154" y="181"/>
                  <a:pt x="4154" y="181"/>
                </a:cubicBezTo>
                <a:cubicBezTo>
                  <a:pt x="4176" y="181"/>
                  <a:pt x="4176" y="181"/>
                  <a:pt x="4176" y="181"/>
                </a:cubicBezTo>
                <a:cubicBezTo>
                  <a:pt x="4176" y="186"/>
                  <a:pt x="4176" y="1354"/>
                  <a:pt x="4176" y="1359"/>
                </a:cubicBezTo>
                <a:cubicBezTo>
                  <a:pt x="4167" y="1359"/>
                  <a:pt x="4167" y="1359"/>
                  <a:pt x="4167" y="1359"/>
                </a:cubicBezTo>
                <a:cubicBezTo>
                  <a:pt x="4167" y="190"/>
                  <a:pt x="4167" y="190"/>
                  <a:pt x="4167" y="190"/>
                </a:cubicBezTo>
                <a:cubicBezTo>
                  <a:pt x="4145" y="190"/>
                  <a:pt x="4145" y="190"/>
                  <a:pt x="4145" y="190"/>
                </a:cubicBezTo>
                <a:cubicBezTo>
                  <a:pt x="4145" y="171"/>
                  <a:pt x="4145" y="171"/>
                  <a:pt x="4145" y="171"/>
                </a:cubicBezTo>
                <a:cubicBezTo>
                  <a:pt x="4145" y="168"/>
                  <a:pt x="4145" y="168"/>
                  <a:pt x="4145" y="168"/>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pic>
        <p:nvPicPr>
          <p:cNvPr id="55" name="图片 54"/>
          <p:cNvPicPr>
            <a:picLocks noChangeAspect="1"/>
          </p:cNvPicPr>
          <p:nvPr/>
        </p:nvPicPr>
        <p:blipFill>
          <a:blip r:embed="rId7"/>
          <a:stretch>
            <a:fillRect/>
          </a:stretch>
        </p:blipFill>
        <p:spPr>
          <a:xfrm>
            <a:off x="109359" y="154059"/>
            <a:ext cx="6456224" cy="6492803"/>
          </a:xfrm>
          <a:prstGeom prst="rect">
            <a:avLst/>
          </a:prstGeom>
        </p:spPr>
      </p:pic>
      <p:pic>
        <p:nvPicPr>
          <p:cNvPr id="54" name="图片 53"/>
          <p:cNvPicPr>
            <a:picLocks noChangeAspect="1"/>
          </p:cNvPicPr>
          <p:nvPr/>
        </p:nvPicPr>
        <p:blipFill>
          <a:blip r:embed="rId8"/>
          <a:stretch>
            <a:fillRect/>
          </a:stretch>
        </p:blipFill>
        <p:spPr>
          <a:xfrm>
            <a:off x="4403635" y="1270376"/>
            <a:ext cx="3590855" cy="3859102"/>
          </a:xfrm>
          <a:prstGeom prst="rect">
            <a:avLst/>
          </a:prstGeom>
        </p:spPr>
      </p:pic>
      <p:sp>
        <p:nvSpPr>
          <p:cNvPr id="2" name="标题 1"/>
          <p:cNvSpPr>
            <a:spLocks noGrp="1"/>
          </p:cNvSpPr>
          <p:nvPr>
            <p:ph type="title" hasCustomPrompt="1"/>
            <p:custDataLst>
              <p:tags r:id="rId9"/>
            </p:custDataLst>
          </p:nvPr>
        </p:nvSpPr>
        <p:spPr>
          <a:xfrm>
            <a:off x="2840991" y="2246863"/>
            <a:ext cx="6510020" cy="1142861"/>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6600" b="1" i="0" u="none" strike="noStrike" kern="1200" cap="none" spc="600" normalizeH="0" baseline="0" noProof="1">
                <a:solidFill>
                  <a:schemeClr val="accent5"/>
                </a:solidFill>
                <a:uFillTx/>
                <a:latin typeface="Arial" panose="020B0604020202020204" pitchFamily="34" charset="0"/>
                <a:ea typeface="汉仪乐喵体W" panose="00020600040101010101" pitchFamily="18" charset="-122"/>
                <a:cs typeface="+mj-cs"/>
                <a:sym typeface="+mn-ea"/>
              </a:defRPr>
            </a:lvl1pPr>
          </a:lstStyle>
          <a:p>
            <a:pPr lvl="0"/>
            <a:r>
              <a:rPr>
                <a:sym typeface="+mn-ea"/>
              </a:rPr>
              <a:t>编辑标题</a:t>
            </a:r>
            <a:endParaRPr>
              <a:sym typeface="+mn-ea"/>
            </a:endParaRPr>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a:p>
        </p:txBody>
      </p:sp>
      <p:sp>
        <p:nvSpPr>
          <p:cNvPr id="57" name="文本占位符 56"/>
          <p:cNvSpPr>
            <a:spLocks noGrp="1"/>
          </p:cNvSpPr>
          <p:nvPr>
            <p:ph type="body" sz="quarter" idx="13" hasCustomPrompt="1"/>
            <p:custDataLst>
              <p:tags r:id="rId13"/>
            </p:custDataLst>
          </p:nvPr>
        </p:nvSpPr>
        <p:spPr>
          <a:xfrm>
            <a:off x="3088563" y="3483673"/>
            <a:ext cx="5877218" cy="1010937"/>
          </a:xfrm>
        </p:spPr>
        <p:txBody>
          <a:bodyPr lIns="90000" tIns="0" rIns="90000" bIns="46800">
            <a:normAutofit/>
          </a:bodyPr>
          <a:lstStyle>
            <a:lvl1pPr marL="0" indent="0" algn="ctr">
              <a:buNone/>
              <a:defRPr sz="2000" baseline="0">
                <a:latin typeface="Arial" panose="020B0604020202020204" pitchFamily="34" charset="0"/>
                <a:ea typeface="幼圆" panose="02010509060101010101" pitchFamily="49" charset="-122"/>
              </a:defRPr>
            </a:lvl1pPr>
          </a:lstStyle>
          <a:p>
            <a:pPr lvl="0"/>
            <a:r>
              <a:rPr lang="zh-CN" altLang="en-US"/>
              <a:t>单击此处编辑文本</a:t>
            </a:r>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cxnSp>
        <p:nvCxnSpPr>
          <p:cNvPr id="6" name="直接连接符 5"/>
          <p:cNvCxnSpPr/>
          <p:nvPr>
            <p:custDataLst>
              <p:tags r:id="rId2"/>
            </p:custDataLst>
          </p:nvPr>
        </p:nvCxnSpPr>
        <p:spPr>
          <a:xfrm flipV="1">
            <a:off x="5715" y="23685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3"/>
            </p:custDataLst>
          </p:nvPr>
        </p:nvCxnSpPr>
        <p:spPr>
          <a:xfrm flipV="1">
            <a:off x="6350" y="50800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4"/>
            </p:custDataLst>
          </p:nvPr>
        </p:nvCxnSpPr>
        <p:spPr>
          <a:xfrm flipV="1">
            <a:off x="17780" y="70675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5"/>
            </p:custDataLst>
          </p:nvPr>
        </p:nvCxnSpPr>
        <p:spPr>
          <a:xfrm flipV="1">
            <a:off x="17780" y="97790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6"/>
            </p:custDataLst>
          </p:nvPr>
        </p:nvCxnSpPr>
        <p:spPr>
          <a:xfrm flipV="1">
            <a:off x="9525" y="124904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7"/>
            </p:custDataLst>
          </p:nvPr>
        </p:nvCxnSpPr>
        <p:spPr>
          <a:xfrm flipV="1">
            <a:off x="10160" y="1520190"/>
            <a:ext cx="12166600"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8"/>
            </p:custDataLst>
          </p:nvPr>
        </p:nvCxnSpPr>
        <p:spPr>
          <a:xfrm flipV="1">
            <a:off x="21590" y="171831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flipV="1">
            <a:off x="21590" y="198945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10"/>
            </p:custDataLst>
          </p:nvPr>
        </p:nvCxnSpPr>
        <p:spPr>
          <a:xfrm flipV="1">
            <a:off x="3810" y="222885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11"/>
            </p:custDataLst>
          </p:nvPr>
        </p:nvCxnSpPr>
        <p:spPr>
          <a:xfrm flipV="1">
            <a:off x="3810" y="249999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12"/>
            </p:custDataLst>
          </p:nvPr>
        </p:nvCxnSpPr>
        <p:spPr>
          <a:xfrm flipV="1">
            <a:off x="15240" y="269811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13"/>
            </p:custDataLst>
          </p:nvPr>
        </p:nvCxnSpPr>
        <p:spPr>
          <a:xfrm flipV="1">
            <a:off x="15875" y="296926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14"/>
            </p:custDataLst>
          </p:nvPr>
        </p:nvCxnSpPr>
        <p:spPr>
          <a:xfrm flipV="1">
            <a:off x="7620" y="324104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15"/>
            </p:custDataLst>
          </p:nvPr>
        </p:nvCxnSpPr>
        <p:spPr>
          <a:xfrm flipV="1">
            <a:off x="7620" y="351218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6"/>
            </p:custDataLst>
          </p:nvPr>
        </p:nvCxnSpPr>
        <p:spPr>
          <a:xfrm flipV="1">
            <a:off x="19685" y="371030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17"/>
            </p:custDataLst>
          </p:nvPr>
        </p:nvCxnSpPr>
        <p:spPr>
          <a:xfrm flipV="1">
            <a:off x="19685" y="398145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8"/>
            </p:custDataLst>
          </p:nvPr>
        </p:nvCxnSpPr>
        <p:spPr>
          <a:xfrm flipV="1">
            <a:off x="3175" y="423862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19"/>
            </p:custDataLst>
          </p:nvPr>
        </p:nvCxnSpPr>
        <p:spPr>
          <a:xfrm flipV="1">
            <a:off x="14605" y="443674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20"/>
            </p:custDataLst>
          </p:nvPr>
        </p:nvCxnSpPr>
        <p:spPr>
          <a:xfrm flipV="1">
            <a:off x="15240" y="470789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21"/>
            </p:custDataLst>
          </p:nvPr>
        </p:nvCxnSpPr>
        <p:spPr>
          <a:xfrm flipV="1">
            <a:off x="-3175" y="494665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custDataLst>
              <p:tags r:id="rId22"/>
            </p:custDataLst>
          </p:nvPr>
        </p:nvCxnSpPr>
        <p:spPr>
          <a:xfrm flipV="1">
            <a:off x="-3175" y="521843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23"/>
            </p:custDataLst>
          </p:nvPr>
        </p:nvCxnSpPr>
        <p:spPr>
          <a:xfrm flipV="1">
            <a:off x="8890" y="541655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custDataLst>
              <p:tags r:id="rId24"/>
            </p:custDataLst>
          </p:nvPr>
        </p:nvCxnSpPr>
        <p:spPr>
          <a:xfrm flipV="1">
            <a:off x="8890" y="568769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custDataLst>
              <p:tags r:id="rId25"/>
            </p:custDataLst>
          </p:nvPr>
        </p:nvCxnSpPr>
        <p:spPr>
          <a:xfrm flipV="1">
            <a:off x="635" y="595884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26"/>
            </p:custDataLst>
          </p:nvPr>
        </p:nvCxnSpPr>
        <p:spPr>
          <a:xfrm flipV="1">
            <a:off x="635" y="623062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custDataLst>
              <p:tags r:id="rId27"/>
            </p:custDataLst>
          </p:nvPr>
        </p:nvCxnSpPr>
        <p:spPr>
          <a:xfrm flipV="1">
            <a:off x="12700" y="642874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custDataLst>
              <p:tags r:id="rId28"/>
            </p:custDataLst>
          </p:nvPr>
        </p:nvCxnSpPr>
        <p:spPr>
          <a:xfrm flipV="1">
            <a:off x="12700" y="669988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custDataLst>
              <p:tags r:id="rId29"/>
            </p:custDataLst>
          </p:nvPr>
        </p:nvCxnSpPr>
        <p:spPr>
          <a:xfrm>
            <a:off x="369570" y="2540"/>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custDataLst>
              <p:tags r:id="rId30"/>
            </p:custDataLst>
          </p:nvPr>
        </p:nvCxnSpPr>
        <p:spPr>
          <a:xfrm>
            <a:off x="730885" y="2540"/>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custDataLst>
              <p:tags r:id="rId31"/>
            </p:custDataLst>
          </p:nvPr>
        </p:nvCxnSpPr>
        <p:spPr>
          <a:xfrm>
            <a:off x="1085215" y="190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custDataLst>
              <p:tags r:id="rId32"/>
            </p:custDataLst>
          </p:nvPr>
        </p:nvCxnSpPr>
        <p:spPr>
          <a:xfrm>
            <a:off x="1447165" y="190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custDataLst>
              <p:tags r:id="rId33"/>
            </p:custDataLst>
          </p:nvPr>
        </p:nvCxnSpPr>
        <p:spPr>
          <a:xfrm>
            <a:off x="1838325" y="63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custDataLst>
              <p:tags r:id="rId34"/>
            </p:custDataLst>
          </p:nvPr>
        </p:nvCxnSpPr>
        <p:spPr>
          <a:xfrm>
            <a:off x="2200275" y="63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custDataLst>
              <p:tags r:id="rId35"/>
            </p:custDataLst>
          </p:nvPr>
        </p:nvCxnSpPr>
        <p:spPr>
          <a:xfrm>
            <a:off x="2554605" y="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custDataLst>
              <p:tags r:id="rId36"/>
            </p:custDataLst>
          </p:nvPr>
        </p:nvCxnSpPr>
        <p:spPr>
          <a:xfrm>
            <a:off x="2915920" y="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custDataLst>
              <p:tags r:id="rId37"/>
            </p:custDataLst>
          </p:nvPr>
        </p:nvCxnSpPr>
        <p:spPr>
          <a:xfrm>
            <a:off x="3256915" y="381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custDataLst>
              <p:tags r:id="rId38"/>
            </p:custDataLst>
          </p:nvPr>
        </p:nvCxnSpPr>
        <p:spPr>
          <a:xfrm>
            <a:off x="3618230" y="381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custDataLst>
              <p:tags r:id="rId39"/>
            </p:custDataLst>
          </p:nvPr>
        </p:nvCxnSpPr>
        <p:spPr>
          <a:xfrm>
            <a:off x="3972560" y="317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custDataLst>
              <p:tags r:id="rId40"/>
            </p:custDataLst>
          </p:nvPr>
        </p:nvCxnSpPr>
        <p:spPr>
          <a:xfrm>
            <a:off x="4334510" y="317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custDataLst>
              <p:tags r:id="rId41"/>
            </p:custDataLst>
          </p:nvPr>
        </p:nvCxnSpPr>
        <p:spPr>
          <a:xfrm>
            <a:off x="4725670" y="190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custDataLst>
              <p:tags r:id="rId42"/>
            </p:custDataLst>
          </p:nvPr>
        </p:nvCxnSpPr>
        <p:spPr>
          <a:xfrm>
            <a:off x="5087620" y="190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43"/>
            </p:custDataLst>
          </p:nvPr>
        </p:nvCxnSpPr>
        <p:spPr>
          <a:xfrm>
            <a:off x="5441315" y="127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custDataLst>
              <p:tags r:id="rId44"/>
            </p:custDataLst>
          </p:nvPr>
        </p:nvCxnSpPr>
        <p:spPr>
          <a:xfrm>
            <a:off x="5803265" y="127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custDataLst>
              <p:tags r:id="rId45"/>
            </p:custDataLst>
          </p:nvPr>
        </p:nvCxnSpPr>
        <p:spPr>
          <a:xfrm>
            <a:off x="6136640" y="444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custDataLst>
              <p:tags r:id="rId46"/>
            </p:custDataLst>
          </p:nvPr>
        </p:nvCxnSpPr>
        <p:spPr>
          <a:xfrm>
            <a:off x="6498590" y="444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custDataLst>
              <p:tags r:id="rId47"/>
            </p:custDataLst>
          </p:nvPr>
        </p:nvCxnSpPr>
        <p:spPr>
          <a:xfrm>
            <a:off x="6852285" y="381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custDataLst>
              <p:tags r:id="rId48"/>
            </p:custDataLst>
          </p:nvPr>
        </p:nvCxnSpPr>
        <p:spPr>
          <a:xfrm>
            <a:off x="7214235" y="381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custDataLst>
              <p:tags r:id="rId49"/>
            </p:custDataLst>
          </p:nvPr>
        </p:nvCxnSpPr>
        <p:spPr>
          <a:xfrm>
            <a:off x="7605395" y="317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custDataLst>
              <p:tags r:id="rId50"/>
            </p:custDataLst>
          </p:nvPr>
        </p:nvCxnSpPr>
        <p:spPr>
          <a:xfrm>
            <a:off x="7967345" y="317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custDataLst>
              <p:tags r:id="rId51"/>
            </p:custDataLst>
          </p:nvPr>
        </p:nvCxnSpPr>
        <p:spPr>
          <a:xfrm>
            <a:off x="8321675" y="190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custDataLst>
              <p:tags r:id="rId52"/>
            </p:custDataLst>
          </p:nvPr>
        </p:nvCxnSpPr>
        <p:spPr>
          <a:xfrm>
            <a:off x="8682990" y="190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custDataLst>
              <p:tags r:id="rId53"/>
            </p:custDataLst>
          </p:nvPr>
        </p:nvCxnSpPr>
        <p:spPr>
          <a:xfrm>
            <a:off x="9023985" y="571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custDataLst>
              <p:tags r:id="rId54"/>
            </p:custDataLst>
          </p:nvPr>
        </p:nvCxnSpPr>
        <p:spPr>
          <a:xfrm>
            <a:off x="9385300" y="571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custDataLst>
              <p:tags r:id="rId55"/>
            </p:custDataLst>
          </p:nvPr>
        </p:nvCxnSpPr>
        <p:spPr>
          <a:xfrm>
            <a:off x="9739630" y="5080"/>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custDataLst>
              <p:tags r:id="rId56"/>
            </p:custDataLst>
          </p:nvPr>
        </p:nvCxnSpPr>
        <p:spPr>
          <a:xfrm>
            <a:off x="10101580" y="508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custDataLst>
              <p:tags r:id="rId57"/>
            </p:custDataLst>
          </p:nvPr>
        </p:nvCxnSpPr>
        <p:spPr>
          <a:xfrm>
            <a:off x="10492740" y="444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custDataLst>
              <p:tags r:id="rId58"/>
            </p:custDataLst>
          </p:nvPr>
        </p:nvCxnSpPr>
        <p:spPr>
          <a:xfrm>
            <a:off x="10854690" y="444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custDataLst>
              <p:tags r:id="rId59"/>
            </p:custDataLst>
          </p:nvPr>
        </p:nvCxnSpPr>
        <p:spPr>
          <a:xfrm>
            <a:off x="11209020" y="317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custDataLst>
              <p:tags r:id="rId60"/>
            </p:custDataLst>
          </p:nvPr>
        </p:nvCxnSpPr>
        <p:spPr>
          <a:xfrm>
            <a:off x="11570335" y="317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custDataLst>
              <p:tags r:id="rId61"/>
            </p:custDataLst>
          </p:nvPr>
        </p:nvCxnSpPr>
        <p:spPr>
          <a:xfrm>
            <a:off x="11908790" y="4953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custDataLst>
              <p:tags r:id="rId62"/>
            </p:custDataLst>
          </p:nvPr>
        </p:nvSpPr>
        <p:spPr/>
        <p:txBody>
          <a:bodyPr/>
          <a:lstStyle>
            <a:lvl1pPr>
              <a:defRPr baseline="0">
                <a:solidFill>
                  <a:schemeClr val="accent5"/>
                </a:solidFill>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4"/>
            </p:custDataLst>
          </p:nvPr>
        </p:nvSpPr>
        <p:spPr/>
        <p:txBody>
          <a:bodyPr/>
          <a:lstStyle/>
          <a:p>
            <a:endParaRPr lang="zh-CN" altLang="en-US"/>
          </a:p>
        </p:txBody>
      </p:sp>
      <p:sp>
        <p:nvSpPr>
          <p:cNvPr id="5" name="灯片编号占位符 4"/>
          <p:cNvSpPr>
            <a:spLocks noGrp="1"/>
          </p:cNvSpPr>
          <p:nvPr>
            <p:ph type="sldNum" sz="quarter" idx="12"/>
            <p:custDataLst>
              <p:tags r:id="rId65"/>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custDataLst>
              <p:tags r:id="rId3"/>
            </p:custDataLst>
          </p:nvPr>
        </p:nvGrpSpPr>
        <p:grpSpPr>
          <a:xfrm>
            <a:off x="10383289" y="5526523"/>
            <a:ext cx="1583448" cy="905587"/>
            <a:chOff x="4142899" y="4440771"/>
            <a:chExt cx="2836863" cy="1622425"/>
          </a:xfrm>
        </p:grpSpPr>
        <p:grpSp>
          <p:nvGrpSpPr>
            <p:cNvPr id="21" name="组合 20"/>
            <p:cNvGrpSpPr/>
            <p:nvPr/>
          </p:nvGrpSpPr>
          <p:grpSpPr>
            <a:xfrm>
              <a:off x="5009674" y="4440771"/>
              <a:ext cx="1970088" cy="1077913"/>
              <a:chOff x="1774825" y="5948363"/>
              <a:chExt cx="1970088" cy="1077913"/>
            </a:xfrm>
          </p:grpSpPr>
          <p:sp>
            <p:nvSpPr>
              <p:cNvPr id="29" name="Freeform 231"/>
              <p:cNvSpPr/>
              <p:nvPr>
                <p:custDataLst>
                  <p:tags r:id="rId4"/>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32"/>
              <p:cNvSpPr/>
              <p:nvPr>
                <p:custDataLst>
                  <p:tags r:id="rId5"/>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4">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33"/>
              <p:cNvSpPr/>
              <p:nvPr>
                <p:custDataLst>
                  <p:tags r:id="rId6"/>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2" name="组合 21"/>
            <p:cNvGrpSpPr/>
            <p:nvPr/>
          </p:nvGrpSpPr>
          <p:grpSpPr>
            <a:xfrm>
              <a:off x="4142899" y="4447121"/>
              <a:ext cx="2063750" cy="1616075"/>
              <a:chOff x="908050" y="5954713"/>
              <a:chExt cx="2063750" cy="1616075"/>
            </a:xfrm>
          </p:grpSpPr>
          <p:sp>
            <p:nvSpPr>
              <p:cNvPr id="23" name="Freeform 234"/>
              <p:cNvSpPr/>
              <p:nvPr>
                <p:custDataLst>
                  <p:tags r:id="rId7"/>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35"/>
              <p:cNvSpPr/>
              <p:nvPr>
                <p:custDataLst>
                  <p:tags r:id="rId8"/>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36"/>
              <p:cNvSpPr/>
              <p:nvPr>
                <p:custDataLst>
                  <p:tags r:id="rId9"/>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37"/>
              <p:cNvSpPr/>
              <p:nvPr>
                <p:custDataLst>
                  <p:tags r:id="rId10"/>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38"/>
              <p:cNvSpPr/>
              <p:nvPr>
                <p:custDataLst>
                  <p:tags r:id="rId11"/>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39"/>
              <p:cNvSpPr/>
              <p:nvPr>
                <p:custDataLst>
                  <p:tags r:id="rId12"/>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hasCustomPrompt="1"/>
            <p:custDataLst>
              <p:tags r:id="rId13"/>
            </p:custDataLst>
          </p:nvPr>
        </p:nvSpPr>
        <p:spPr>
          <a:xfrm>
            <a:off x="1281600" y="1249200"/>
            <a:ext cx="9626400" cy="723600"/>
          </a:xfrm>
        </p:spPr>
        <p:txBody>
          <a:bodyPr anchor="ctr"/>
          <a:lstStyle>
            <a:lvl1pPr>
              <a:defRPr sz="3200" baseline="0">
                <a:solidFill>
                  <a:schemeClr val="accent5"/>
                </a:solidFill>
                <a:latin typeface="Arial" panose="020B0604020202020204" pitchFamily="34" charset="0"/>
                <a:ea typeface="幼圆"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14"/>
            </p:custDataLst>
          </p:nvPr>
        </p:nvSpPr>
        <p:spPr>
          <a:xfrm>
            <a:off x="1281113" y="2163600"/>
            <a:ext cx="9626600" cy="3445200"/>
          </a:xfrm>
        </p:spPr>
        <p:txBody>
          <a:bodyPr/>
          <a:lstStyle>
            <a:lvl1pPr>
              <a:defRPr baseline="0">
                <a:solidFill>
                  <a:schemeClr val="tx1">
                    <a:lumMod val="75000"/>
                    <a:lumOff val="25000"/>
                  </a:schemeClr>
                </a:solidFill>
                <a:latin typeface="Arial" panose="020B0604020202020204" pitchFamily="34" charset="0"/>
                <a:ea typeface="幼圆" panose="02010509060101010101" pitchFamily="49" charset="-122"/>
              </a:defRPr>
            </a:lvl1pPr>
            <a:lvl2pPr>
              <a:defRPr baseline="0">
                <a:solidFill>
                  <a:schemeClr val="tx1">
                    <a:lumMod val="75000"/>
                    <a:lumOff val="25000"/>
                  </a:schemeClr>
                </a:solidFill>
                <a:latin typeface="Arial" panose="020B0604020202020204" pitchFamily="34" charset="0"/>
                <a:ea typeface="幼圆" panose="02010509060101010101" pitchFamily="49" charset="-122"/>
              </a:defRPr>
            </a:lvl2pPr>
            <a:lvl3pPr>
              <a:defRPr baseline="0">
                <a:solidFill>
                  <a:schemeClr val="tx1">
                    <a:lumMod val="75000"/>
                    <a:lumOff val="25000"/>
                  </a:schemeClr>
                </a:solidFill>
                <a:latin typeface="Arial" panose="020B0604020202020204" pitchFamily="34" charset="0"/>
                <a:ea typeface="幼圆" panose="02010509060101010101" pitchFamily="49" charset="-122"/>
              </a:defRPr>
            </a:lvl3pPr>
            <a:lvl4pPr>
              <a:defRPr baseline="0">
                <a:solidFill>
                  <a:schemeClr val="tx1">
                    <a:lumMod val="75000"/>
                    <a:lumOff val="25000"/>
                  </a:schemeClr>
                </a:solidFill>
                <a:latin typeface="Arial" panose="020B0604020202020204" pitchFamily="34" charset="0"/>
                <a:ea typeface="幼圆" panose="02010509060101010101" pitchFamily="49" charset="-122"/>
              </a:defRPr>
            </a:lvl4pPr>
            <a:lvl5pPr>
              <a:defRPr baseline="0">
                <a:solidFill>
                  <a:schemeClr val="tx1">
                    <a:lumMod val="75000"/>
                    <a:lumOff val="2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1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6"/>
            </p:custDataLst>
          </p:nvPr>
        </p:nvSpPr>
        <p:spPr/>
        <p:txBody>
          <a:bodyPr/>
          <a:lstStyle/>
          <a:p>
            <a:endParaRPr lang="zh-CN" altLang="en-US"/>
          </a:p>
        </p:txBody>
      </p:sp>
      <p:sp>
        <p:nvSpPr>
          <p:cNvPr id="5" name="灯片编号占位符 4"/>
          <p:cNvSpPr>
            <a:spLocks noGrp="1"/>
          </p:cNvSpPr>
          <p:nvPr>
            <p:ph type="sldNum" sz="quarter" idx="12"/>
            <p:custDataLst>
              <p:tags r:id="rId17"/>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u="none" strike="noStrike" kern="1200" cap="none" spc="200" normalizeH="0" baseline="0">
                <a:solidFill>
                  <a:schemeClr val="accent5"/>
                </a:solidFill>
                <a:uFillTx/>
                <a:latin typeface="Arial" panose="020B0604020202020204" pitchFamily="34" charset="0"/>
                <a:ea typeface="幼圆"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lumMod val="75000"/>
                    <a:lumOff val="25000"/>
                  </a:schemeClr>
                </a:solidFill>
                <a:latin typeface="Arial" panose="020B0604020202020204" pitchFamily="34" charset="0"/>
                <a:ea typeface="幼圆" panose="02010509060101010101" pitchFamily="49" charset="-122"/>
              </a:defRPr>
            </a:lvl1pPr>
            <a:lvl2pPr>
              <a:defRPr baseline="0">
                <a:solidFill>
                  <a:schemeClr val="tx1">
                    <a:lumMod val="75000"/>
                    <a:lumOff val="25000"/>
                  </a:schemeClr>
                </a:solidFill>
                <a:latin typeface="Arial" panose="020B0604020202020204" pitchFamily="34" charset="0"/>
                <a:ea typeface="幼圆" panose="02010509060101010101" pitchFamily="49" charset="-122"/>
              </a:defRPr>
            </a:lvl2pPr>
            <a:lvl3pPr>
              <a:defRPr baseline="0">
                <a:solidFill>
                  <a:schemeClr val="tx1">
                    <a:lumMod val="75000"/>
                    <a:lumOff val="25000"/>
                  </a:schemeClr>
                </a:solidFill>
                <a:latin typeface="Arial" panose="020B0604020202020204" pitchFamily="34" charset="0"/>
                <a:ea typeface="幼圆" panose="02010509060101010101" pitchFamily="49" charset="-122"/>
              </a:defRPr>
            </a:lvl3pPr>
            <a:lvl4pPr>
              <a:defRPr baseline="0">
                <a:solidFill>
                  <a:schemeClr val="tx1">
                    <a:lumMod val="75000"/>
                    <a:lumOff val="25000"/>
                  </a:schemeClr>
                </a:solidFill>
                <a:latin typeface="Arial" panose="020B0604020202020204" pitchFamily="34" charset="0"/>
                <a:ea typeface="幼圆" panose="02010509060101010101" pitchFamily="49" charset="-122"/>
              </a:defRPr>
            </a:lvl4pPr>
            <a:lvl5pPr>
              <a:defRPr baseline="0">
                <a:solidFill>
                  <a:schemeClr val="tx1">
                    <a:lumMod val="75000"/>
                    <a:lumOff val="2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pic>
        <p:nvPicPr>
          <p:cNvPr id="11" name="图片 10"/>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0" y="5606425"/>
            <a:ext cx="1010326" cy="1251575"/>
          </a:xfrm>
          <a:prstGeom prst="rect">
            <a:avLst/>
          </a:prstGeom>
        </p:spPr>
      </p:pic>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p:cNvPicPr>
            <a:picLocks noChangeAspect="1"/>
          </p:cNvPicPr>
          <p:nvPr>
            <p:custDataLst>
              <p:tags r:id="rId3"/>
            </p:custDataLst>
          </p:nvPr>
        </p:nvPicPr>
        <p:blipFill>
          <a:blip r:embed="rId4"/>
          <a:stretch>
            <a:fillRect/>
          </a:stretch>
        </p:blipFill>
        <p:spPr>
          <a:xfrm>
            <a:off x="11298676" y="-1"/>
            <a:ext cx="855607" cy="631357"/>
          </a:xfrm>
          <a:prstGeom prst="rect">
            <a:avLst/>
          </a:prstGeom>
        </p:spPr>
      </p:pic>
      <p:sp>
        <p:nvSpPr>
          <p:cNvPr id="2" name="标题 1"/>
          <p:cNvSpPr>
            <a:spLocks noGrp="1"/>
          </p:cNvSpPr>
          <p:nvPr>
            <p:ph type="title"/>
            <p:custDataLst>
              <p:tags r:id="rId5"/>
            </p:custDataLst>
          </p:nvPr>
        </p:nvSpPr>
        <p:spPr>
          <a:xfrm>
            <a:off x="612000" y="781200"/>
            <a:ext cx="10976400" cy="626400"/>
          </a:xfrm>
        </p:spPr>
        <p:txBody>
          <a:bodyPr anchor="ctr"/>
          <a:lstStyle>
            <a:lvl1pPr algn="ctr">
              <a:defRPr sz="3600" baseline="0">
                <a:solidFill>
                  <a:schemeClr val="accent5"/>
                </a:solidFill>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lumMod val="75000"/>
                    <a:lumOff val="25000"/>
                  </a:schemeClr>
                </a:solidFill>
                <a:latin typeface="Arial" panose="020B0604020202020204" pitchFamily="34" charset="0"/>
                <a:ea typeface="幼圆"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grpSp>
        <p:nvGrpSpPr>
          <p:cNvPr id="6" name="组合 5"/>
          <p:cNvGrpSpPr/>
          <p:nvPr>
            <p:custDataLst>
              <p:tags r:id="rId11"/>
            </p:custDataLst>
          </p:nvPr>
        </p:nvGrpSpPr>
        <p:grpSpPr>
          <a:xfrm>
            <a:off x="10374376" y="624992"/>
            <a:ext cx="1363933" cy="780045"/>
            <a:chOff x="8064042" y="127656"/>
            <a:chExt cx="2836863" cy="1622425"/>
          </a:xfrm>
        </p:grpSpPr>
        <p:grpSp>
          <p:nvGrpSpPr>
            <p:cNvPr id="128" name="组合 127"/>
            <p:cNvGrpSpPr/>
            <p:nvPr userDrawn="1"/>
          </p:nvGrpSpPr>
          <p:grpSpPr>
            <a:xfrm>
              <a:off x="8930817" y="127656"/>
              <a:ext cx="1970088" cy="1077913"/>
              <a:chOff x="1774825" y="5948363"/>
              <a:chExt cx="1970088" cy="1077913"/>
            </a:xfrm>
          </p:grpSpPr>
          <p:sp>
            <p:nvSpPr>
              <p:cNvPr id="129" name="Freeform 231"/>
              <p:cNvSpPr/>
              <p:nvPr>
                <p:custDataLst>
                  <p:tags r:id="rId12"/>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rgbClr val="3A3A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232"/>
              <p:cNvSpPr/>
              <p:nvPr>
                <p:custDataLst>
                  <p:tags r:id="rId13"/>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4">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rgbClr val="5151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233"/>
              <p:cNvSpPr/>
              <p:nvPr>
                <p:custDataLst>
                  <p:tags r:id="rId14"/>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rgbClr val="3A3A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2" name="组合 131"/>
            <p:cNvGrpSpPr/>
            <p:nvPr userDrawn="1"/>
          </p:nvGrpSpPr>
          <p:grpSpPr>
            <a:xfrm>
              <a:off x="8064042" y="134006"/>
              <a:ext cx="2063750" cy="1616075"/>
              <a:chOff x="908050" y="5954713"/>
              <a:chExt cx="2063750" cy="1616075"/>
            </a:xfrm>
          </p:grpSpPr>
          <p:sp>
            <p:nvSpPr>
              <p:cNvPr id="133" name="Freeform 234"/>
              <p:cNvSpPr/>
              <p:nvPr>
                <p:custDataLst>
                  <p:tags r:id="rId15"/>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rgbClr val="6161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235"/>
              <p:cNvSpPr/>
              <p:nvPr>
                <p:custDataLst>
                  <p:tags r:id="rId16"/>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rgbClr val="3A3A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236"/>
              <p:cNvSpPr/>
              <p:nvPr>
                <p:custDataLst>
                  <p:tags r:id="rId17"/>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rgbClr val="6161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237"/>
              <p:cNvSpPr/>
              <p:nvPr>
                <p:custDataLst>
                  <p:tags r:id="rId18"/>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rgbClr val="3A3A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238"/>
              <p:cNvSpPr/>
              <p:nvPr>
                <p:custDataLst>
                  <p:tags r:id="rId19"/>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rgbClr val="3A3A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239"/>
              <p:cNvSpPr/>
              <p:nvPr>
                <p:custDataLst>
                  <p:tags r:id="rId20"/>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 y="0"/>
            <a:ext cx="1224055" cy="997744"/>
          </a:xfrm>
          <a:prstGeom prst="rect">
            <a:avLst/>
          </a:prstGeom>
        </p:spPr>
      </p:pic>
      <p:sp>
        <p:nvSpPr>
          <p:cNvPr id="2" name="标题 1"/>
          <p:cNvSpPr>
            <a:spLocks noGrp="1"/>
          </p:cNvSpPr>
          <p:nvPr>
            <p:ph type="title"/>
            <p:custDataLst>
              <p:tags r:id="rId5"/>
            </p:custDataLst>
          </p:nvPr>
        </p:nvSpPr>
        <p:spPr>
          <a:xfrm>
            <a:off x="604800" y="669600"/>
            <a:ext cx="10976400" cy="565200"/>
          </a:xfrm>
        </p:spPr>
        <p:txBody>
          <a:bodyPr anchor="ctr"/>
          <a:lstStyle>
            <a:lvl1pPr algn="ctr">
              <a:defRPr sz="3200" baseline="0">
                <a:solidFill>
                  <a:schemeClr val="accent5"/>
                </a:solidFill>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a:defRPr baseline="0">
                <a:solidFill>
                  <a:schemeClr val="tx1">
                    <a:lumMod val="75000"/>
                    <a:lumOff val="25000"/>
                  </a:schemeClr>
                </a:solidFill>
                <a:latin typeface="Arial" panose="020B0604020202020204" pitchFamily="34" charset="0"/>
                <a:ea typeface="幼圆"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23" name="组合 22"/>
          <p:cNvGrpSpPr/>
          <p:nvPr>
            <p:custDataLst>
              <p:tags r:id="rId3"/>
            </p:custDataLst>
          </p:nvPr>
        </p:nvGrpSpPr>
        <p:grpSpPr>
          <a:xfrm>
            <a:off x="10383289" y="5526523"/>
            <a:ext cx="1583448" cy="905587"/>
            <a:chOff x="4142899" y="4440771"/>
            <a:chExt cx="2836863" cy="1622425"/>
          </a:xfrm>
        </p:grpSpPr>
        <p:grpSp>
          <p:nvGrpSpPr>
            <p:cNvPr id="24" name="组合 23"/>
            <p:cNvGrpSpPr/>
            <p:nvPr/>
          </p:nvGrpSpPr>
          <p:grpSpPr>
            <a:xfrm>
              <a:off x="5009674" y="4440771"/>
              <a:ext cx="1970088" cy="1077913"/>
              <a:chOff x="1774825" y="5948363"/>
              <a:chExt cx="1970088" cy="1077913"/>
            </a:xfrm>
          </p:grpSpPr>
          <p:sp>
            <p:nvSpPr>
              <p:cNvPr id="32" name="Freeform 231"/>
              <p:cNvSpPr/>
              <p:nvPr>
                <p:custDataLst>
                  <p:tags r:id="rId4"/>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32"/>
              <p:cNvSpPr/>
              <p:nvPr>
                <p:custDataLst>
                  <p:tags r:id="rId5"/>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4">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33"/>
              <p:cNvSpPr/>
              <p:nvPr>
                <p:custDataLst>
                  <p:tags r:id="rId6"/>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 name="组合 24"/>
            <p:cNvGrpSpPr/>
            <p:nvPr/>
          </p:nvGrpSpPr>
          <p:grpSpPr>
            <a:xfrm>
              <a:off x="4142899" y="4447121"/>
              <a:ext cx="2063750" cy="1616075"/>
              <a:chOff x="908050" y="5954713"/>
              <a:chExt cx="2063750" cy="1616075"/>
            </a:xfrm>
          </p:grpSpPr>
          <p:sp>
            <p:nvSpPr>
              <p:cNvPr id="26" name="Freeform 234"/>
              <p:cNvSpPr/>
              <p:nvPr>
                <p:custDataLst>
                  <p:tags r:id="rId7"/>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35"/>
              <p:cNvSpPr/>
              <p:nvPr>
                <p:custDataLst>
                  <p:tags r:id="rId8"/>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36"/>
              <p:cNvSpPr/>
              <p:nvPr>
                <p:custDataLst>
                  <p:tags r:id="rId9"/>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37"/>
              <p:cNvSpPr/>
              <p:nvPr>
                <p:custDataLst>
                  <p:tags r:id="rId10"/>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38"/>
              <p:cNvSpPr/>
              <p:nvPr>
                <p:custDataLst>
                  <p:tags r:id="rId11"/>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39"/>
              <p:cNvSpPr/>
              <p:nvPr>
                <p:custDataLst>
                  <p:tags r:id="rId12"/>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custDataLst>
              <p:tags r:id="rId13"/>
            </p:custDataLst>
          </p:nvPr>
        </p:nvSpPr>
        <p:spPr>
          <a:xfrm>
            <a:off x="579600" y="237600"/>
            <a:ext cx="11037600" cy="441964"/>
          </a:xfrm>
        </p:spPr>
        <p:txBody>
          <a:bodyPr/>
          <a:lstStyle>
            <a:lvl1pPr>
              <a:defRPr baseline="0">
                <a:solidFill>
                  <a:schemeClr val="accent5"/>
                </a:solidFill>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5"/>
            </p:custDataLst>
          </p:nvPr>
        </p:nvSpPr>
        <p:spPr/>
        <p:txBody>
          <a:bodyPr/>
          <a:lstStyle/>
          <a:p>
            <a:endParaRPr lang="zh-CN" altLang="en-US"/>
          </a:p>
        </p:txBody>
      </p:sp>
      <p:sp>
        <p:nvSpPr>
          <p:cNvPr id="5" name="灯片编号占位符 4"/>
          <p:cNvSpPr>
            <a:spLocks noGrp="1"/>
          </p:cNvSpPr>
          <p:nvPr>
            <p:ph type="sldNum" sz="quarter" idx="12"/>
            <p:custDataLst>
              <p:tags r:id="rId16"/>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7"/>
            </p:custDataLst>
          </p:nvPr>
        </p:nvSpPr>
        <p:spPr>
          <a:xfrm>
            <a:off x="579600" y="1663200"/>
            <a:ext cx="5342400" cy="28944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8"/>
            </p:custDataLst>
          </p:nvPr>
        </p:nvSpPr>
        <p:spPr>
          <a:xfrm>
            <a:off x="6242400" y="1663200"/>
            <a:ext cx="5367600" cy="28944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9"/>
            </p:custDataLst>
          </p:nvPr>
        </p:nvSpPr>
        <p:spPr>
          <a:xfrm>
            <a:off x="572400" y="4816800"/>
            <a:ext cx="5342400" cy="781200"/>
          </a:xfrm>
        </p:spPr>
        <p:txBody>
          <a:bodyPr/>
          <a:lstStyle>
            <a:lvl1pPr>
              <a:defRPr baseline="0">
                <a:latin typeface="Arial" panose="020B0604020202020204" pitchFamily="34" charset="0"/>
                <a:ea typeface="幼圆"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20"/>
            </p:custDataLst>
          </p:nvPr>
        </p:nvSpPr>
        <p:spPr>
          <a:xfrm>
            <a:off x="6253200" y="4813200"/>
            <a:ext cx="5367600" cy="781200"/>
          </a:xfrm>
        </p:spPr>
        <p:txBody>
          <a:bodyPr/>
          <a:lstStyle>
            <a:lvl1pPr>
              <a:defRPr baseline="0">
                <a:latin typeface="Arial" panose="020B0604020202020204" pitchFamily="34" charset="0"/>
                <a:ea typeface="幼圆"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2400" y="0"/>
            <a:ext cx="1930522" cy="2015762"/>
          </a:xfrm>
          <a:prstGeom prst="rect">
            <a:avLst/>
          </a:prstGeom>
        </p:spPr>
      </p:pic>
      <p:grpSp>
        <p:nvGrpSpPr>
          <p:cNvPr id="45" name="组合 44"/>
          <p:cNvGrpSpPr/>
          <p:nvPr>
            <p:custDataLst>
              <p:tags r:id="rId5"/>
            </p:custDataLst>
          </p:nvPr>
        </p:nvGrpSpPr>
        <p:grpSpPr>
          <a:xfrm>
            <a:off x="10383289" y="5526523"/>
            <a:ext cx="1583448" cy="905587"/>
            <a:chOff x="4142899" y="4440771"/>
            <a:chExt cx="2836863" cy="1622425"/>
          </a:xfrm>
        </p:grpSpPr>
        <p:grpSp>
          <p:nvGrpSpPr>
            <p:cNvPr id="46" name="组合 45"/>
            <p:cNvGrpSpPr/>
            <p:nvPr/>
          </p:nvGrpSpPr>
          <p:grpSpPr>
            <a:xfrm>
              <a:off x="5009674" y="4440771"/>
              <a:ext cx="1970088" cy="1077913"/>
              <a:chOff x="1774825" y="5948363"/>
              <a:chExt cx="1970088" cy="1077913"/>
            </a:xfrm>
          </p:grpSpPr>
          <p:sp>
            <p:nvSpPr>
              <p:cNvPr id="54" name="Freeform 231"/>
              <p:cNvSpPr/>
              <p:nvPr>
                <p:custDataLst>
                  <p:tags r:id="rId6"/>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32"/>
              <p:cNvSpPr/>
              <p:nvPr>
                <p:custDataLst>
                  <p:tags r:id="rId7"/>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4">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233"/>
              <p:cNvSpPr/>
              <p:nvPr>
                <p:custDataLst>
                  <p:tags r:id="rId8"/>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7" name="组合 46"/>
            <p:cNvGrpSpPr/>
            <p:nvPr/>
          </p:nvGrpSpPr>
          <p:grpSpPr>
            <a:xfrm>
              <a:off x="4142899" y="4447121"/>
              <a:ext cx="2063750" cy="1616075"/>
              <a:chOff x="908050" y="5954713"/>
              <a:chExt cx="2063750" cy="1616075"/>
            </a:xfrm>
          </p:grpSpPr>
          <p:sp>
            <p:nvSpPr>
              <p:cNvPr id="48" name="Freeform 234"/>
              <p:cNvSpPr/>
              <p:nvPr>
                <p:custDataLst>
                  <p:tags r:id="rId9"/>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35"/>
              <p:cNvSpPr/>
              <p:nvPr>
                <p:custDataLst>
                  <p:tags r:id="rId10"/>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36"/>
              <p:cNvSpPr/>
              <p:nvPr>
                <p:custDataLst>
                  <p:tags r:id="rId11"/>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37"/>
              <p:cNvSpPr/>
              <p:nvPr>
                <p:custDataLst>
                  <p:tags r:id="rId12"/>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38"/>
              <p:cNvSpPr/>
              <p:nvPr>
                <p:custDataLst>
                  <p:tags r:id="rId13"/>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39"/>
              <p:cNvSpPr/>
              <p:nvPr>
                <p:custDataLst>
                  <p:tags r:id="rId14"/>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hasCustomPrompt="1"/>
            <p:custDataLst>
              <p:tags r:id="rId15"/>
            </p:custDataLst>
          </p:nvPr>
        </p:nvSpPr>
        <p:spPr>
          <a:xfrm>
            <a:off x="1522800" y="1339200"/>
            <a:ext cx="9144000" cy="2386800"/>
          </a:xfrm>
        </p:spPr>
        <p:txBody>
          <a:bodyPr anchor="b"/>
          <a:lstStyle>
            <a:lvl1pPr algn="ctr">
              <a:defRPr sz="6000" baseline="0">
                <a:solidFill>
                  <a:schemeClr val="accent5"/>
                </a:solidFill>
                <a:latin typeface="Arial" panose="020B0604020202020204" pitchFamily="34" charset="0"/>
                <a:ea typeface="幼圆"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1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7"/>
            </p:custDataLst>
          </p:nvPr>
        </p:nvSpPr>
        <p:spPr/>
        <p:txBody>
          <a:bodyPr/>
          <a:lstStyle/>
          <a:p>
            <a:endParaRPr lang="zh-CN" altLang="en-US"/>
          </a:p>
        </p:txBody>
      </p:sp>
      <p:sp>
        <p:nvSpPr>
          <p:cNvPr id="5" name="灯片编号占位符 4"/>
          <p:cNvSpPr>
            <a:spLocks noGrp="1"/>
          </p:cNvSpPr>
          <p:nvPr>
            <p:ph type="sldNum" sz="quarter" idx="12"/>
            <p:custDataLst>
              <p:tags r:id="rId18"/>
            </p:custDataLst>
          </p:nvPr>
        </p:nvSpPr>
        <p:spPr/>
        <p:txBody>
          <a:bodyPr/>
          <a:lstStyle/>
          <a:p>
            <a:fld id="{49AE70B2-8BF9-45C0-BB95-33D1B9D3A854}" type="slidenum">
              <a:rPr lang="zh-CN" altLang="en-US" smtClean="0"/>
            </a:fld>
            <a:endParaRPr lang="zh-CN" altLang="en-US"/>
          </a:p>
        </p:txBody>
      </p:sp>
      <p:sp>
        <p:nvSpPr>
          <p:cNvPr id="7" name="文本占位符 6"/>
          <p:cNvSpPr>
            <a:spLocks noGrp="1"/>
          </p:cNvSpPr>
          <p:nvPr>
            <p:ph type="body" sz="quarter" idx="13"/>
            <p:custDataLst>
              <p:tags r:id="rId19"/>
            </p:custDataLst>
          </p:nvPr>
        </p:nvSpPr>
        <p:spPr>
          <a:xfrm>
            <a:off x="1522413" y="3862800"/>
            <a:ext cx="9144000" cy="1656000"/>
          </a:xfrm>
        </p:spPr>
        <p:txBody>
          <a:bodyPr/>
          <a:lstStyle>
            <a:lvl1pPr algn="ctr">
              <a:defRPr baseline="0">
                <a:solidFill>
                  <a:schemeClr val="tx1">
                    <a:lumMod val="75000"/>
                    <a:lumOff val="25000"/>
                  </a:schemeClr>
                </a:solidFill>
                <a:latin typeface="Arial" panose="020B0604020202020204" pitchFamily="34" charset="0"/>
                <a:ea typeface="幼圆" panose="02010509060101010101" pitchFamily="49" charset="-122"/>
              </a:defRPr>
            </a:lvl1pPr>
          </a:lstStyle>
          <a:p>
            <a:pPr lvl="0"/>
            <a:r>
              <a:rPr lang="zh-CN" altLang="en-US"/>
              <a:t>单击此处编辑母版文本样式</a:t>
            </a:r>
            <a:endParaRPr lang="zh-CN" altLang="en-US"/>
          </a:p>
        </p:txBody>
      </p:sp>
      <p:sp>
        <p:nvSpPr>
          <p:cNvPr id="205" name="Freeform 352"/>
          <p:cNvSpPr/>
          <p:nvPr>
            <p:custDataLst>
              <p:tags r:id="rId20"/>
            </p:custDataLst>
          </p:nvPr>
        </p:nvSpPr>
        <p:spPr bwMode="auto">
          <a:xfrm>
            <a:off x="9852418" y="5655372"/>
            <a:ext cx="201836" cy="154931"/>
          </a:xfrm>
          <a:custGeom>
            <a:avLst/>
            <a:gdLst>
              <a:gd name="T0" fmla="*/ 118 w 138"/>
              <a:gd name="T1" fmla="*/ 55 h 106"/>
              <a:gd name="T2" fmla="*/ 94 w 138"/>
              <a:gd name="T3" fmla="*/ 98 h 106"/>
              <a:gd name="T4" fmla="*/ 5 w 138"/>
              <a:gd name="T5" fmla="*/ 44 h 106"/>
              <a:gd name="T6" fmla="*/ 17 w 138"/>
              <a:gd name="T7" fmla="*/ 18 h 106"/>
              <a:gd name="T8" fmla="*/ 106 w 138"/>
              <a:gd name="T9" fmla="*/ 24 h 106"/>
              <a:gd name="T10" fmla="*/ 118 w 138"/>
              <a:gd name="T11" fmla="*/ 55 h 106"/>
            </a:gdLst>
            <a:ahLst/>
            <a:cxnLst>
              <a:cxn ang="0">
                <a:pos x="T0" y="T1"/>
              </a:cxn>
              <a:cxn ang="0">
                <a:pos x="T2" y="T3"/>
              </a:cxn>
              <a:cxn ang="0">
                <a:pos x="T4" y="T5"/>
              </a:cxn>
              <a:cxn ang="0">
                <a:pos x="T6" y="T7"/>
              </a:cxn>
              <a:cxn ang="0">
                <a:pos x="T8" y="T9"/>
              </a:cxn>
              <a:cxn ang="0">
                <a:pos x="T10" y="T11"/>
              </a:cxn>
            </a:cxnLst>
            <a:rect l="0" t="0" r="r" b="b"/>
            <a:pathLst>
              <a:path w="138" h="105">
                <a:moveTo>
                  <a:pt x="118" y="55"/>
                </a:moveTo>
                <a:cubicBezTo>
                  <a:pt x="107" y="68"/>
                  <a:pt x="107" y="84"/>
                  <a:pt x="94" y="98"/>
                </a:cubicBezTo>
                <a:cubicBezTo>
                  <a:pt x="56" y="106"/>
                  <a:pt x="22" y="76"/>
                  <a:pt x="5" y="44"/>
                </a:cubicBezTo>
                <a:cubicBezTo>
                  <a:pt x="0" y="34"/>
                  <a:pt x="8" y="22"/>
                  <a:pt x="17" y="18"/>
                </a:cubicBezTo>
                <a:cubicBezTo>
                  <a:pt x="49" y="11"/>
                  <a:pt x="79" y="0"/>
                  <a:pt x="106" y="24"/>
                </a:cubicBezTo>
                <a:cubicBezTo>
                  <a:pt x="138" y="30"/>
                  <a:pt x="87" y="58"/>
                  <a:pt x="118" y="55"/>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353"/>
          <p:cNvSpPr/>
          <p:nvPr>
            <p:custDataLst>
              <p:tags r:id="rId21"/>
            </p:custDataLst>
          </p:nvPr>
        </p:nvSpPr>
        <p:spPr bwMode="auto">
          <a:xfrm>
            <a:off x="389180" y="1370621"/>
            <a:ext cx="673734" cy="564288"/>
          </a:xfrm>
          <a:custGeom>
            <a:avLst/>
            <a:gdLst>
              <a:gd name="T0" fmla="*/ 447 w 462"/>
              <a:gd name="T1" fmla="*/ 92 h 387"/>
              <a:gd name="T2" fmla="*/ 462 w 462"/>
              <a:gd name="T3" fmla="*/ 95 h 387"/>
              <a:gd name="T4" fmla="*/ 427 w 462"/>
              <a:gd name="T5" fmla="*/ 111 h 387"/>
              <a:gd name="T6" fmla="*/ 453 w 462"/>
              <a:gd name="T7" fmla="*/ 131 h 387"/>
              <a:gd name="T8" fmla="*/ 430 w 462"/>
              <a:gd name="T9" fmla="*/ 135 h 387"/>
              <a:gd name="T10" fmla="*/ 420 w 462"/>
              <a:gd name="T11" fmla="*/ 242 h 387"/>
              <a:gd name="T12" fmla="*/ 392 w 462"/>
              <a:gd name="T13" fmla="*/ 228 h 387"/>
              <a:gd name="T14" fmla="*/ 374 w 462"/>
              <a:gd name="T15" fmla="*/ 271 h 387"/>
              <a:gd name="T16" fmla="*/ 307 w 462"/>
              <a:gd name="T17" fmla="*/ 285 h 387"/>
              <a:gd name="T18" fmla="*/ 256 w 462"/>
              <a:gd name="T19" fmla="*/ 250 h 387"/>
              <a:gd name="T20" fmla="*/ 214 w 462"/>
              <a:gd name="T21" fmla="*/ 290 h 387"/>
              <a:gd name="T22" fmla="*/ 216 w 462"/>
              <a:gd name="T23" fmla="*/ 272 h 387"/>
              <a:gd name="T24" fmla="*/ 189 w 462"/>
              <a:gd name="T25" fmla="*/ 289 h 387"/>
              <a:gd name="T26" fmla="*/ 157 w 462"/>
              <a:gd name="T27" fmla="*/ 277 h 387"/>
              <a:gd name="T28" fmla="*/ 148 w 462"/>
              <a:gd name="T29" fmla="*/ 364 h 387"/>
              <a:gd name="T30" fmla="*/ 88 w 462"/>
              <a:gd name="T31" fmla="*/ 387 h 387"/>
              <a:gd name="T32" fmla="*/ 52 w 462"/>
              <a:gd name="T33" fmla="*/ 328 h 387"/>
              <a:gd name="T34" fmla="*/ 102 w 462"/>
              <a:gd name="T35" fmla="*/ 272 h 387"/>
              <a:gd name="T36" fmla="*/ 75 w 462"/>
              <a:gd name="T37" fmla="*/ 242 h 387"/>
              <a:gd name="T38" fmla="*/ 52 w 462"/>
              <a:gd name="T39" fmla="*/ 280 h 387"/>
              <a:gd name="T40" fmla="*/ 32 w 462"/>
              <a:gd name="T41" fmla="*/ 200 h 387"/>
              <a:gd name="T42" fmla="*/ 15 w 462"/>
              <a:gd name="T43" fmla="*/ 206 h 387"/>
              <a:gd name="T44" fmla="*/ 16 w 462"/>
              <a:gd name="T45" fmla="*/ 93 h 387"/>
              <a:gd name="T46" fmla="*/ 140 w 462"/>
              <a:gd name="T47" fmla="*/ 14 h 387"/>
              <a:gd name="T48" fmla="*/ 207 w 462"/>
              <a:gd name="T49" fmla="*/ 16 h 387"/>
              <a:gd name="T50" fmla="*/ 219 w 462"/>
              <a:gd name="T51" fmla="*/ 38 h 387"/>
              <a:gd name="T52" fmla="*/ 249 w 462"/>
              <a:gd name="T53" fmla="*/ 0 h 387"/>
              <a:gd name="T54" fmla="*/ 371 w 462"/>
              <a:gd name="T55" fmla="*/ 24 h 387"/>
              <a:gd name="T56" fmla="*/ 416 w 462"/>
              <a:gd name="T57" fmla="*/ 70 h 387"/>
              <a:gd name="T58" fmla="*/ 438 w 462"/>
              <a:gd name="T59" fmla="*/ 64 h 387"/>
              <a:gd name="T60" fmla="*/ 447 w 462"/>
              <a:gd name="T61" fmla="*/ 92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2" h="387">
                <a:moveTo>
                  <a:pt x="447" y="92"/>
                </a:moveTo>
                <a:cubicBezTo>
                  <a:pt x="462" y="95"/>
                  <a:pt x="462" y="95"/>
                  <a:pt x="462" y="95"/>
                </a:cubicBezTo>
                <a:cubicBezTo>
                  <a:pt x="458" y="103"/>
                  <a:pt x="433" y="99"/>
                  <a:pt x="427" y="111"/>
                </a:cubicBezTo>
                <a:cubicBezTo>
                  <a:pt x="453" y="131"/>
                  <a:pt x="453" y="131"/>
                  <a:pt x="453" y="131"/>
                </a:cubicBezTo>
                <a:cubicBezTo>
                  <a:pt x="448" y="143"/>
                  <a:pt x="438" y="135"/>
                  <a:pt x="430" y="135"/>
                </a:cubicBezTo>
                <a:cubicBezTo>
                  <a:pt x="438" y="179"/>
                  <a:pt x="414" y="194"/>
                  <a:pt x="420" y="242"/>
                </a:cubicBezTo>
                <a:cubicBezTo>
                  <a:pt x="392" y="228"/>
                  <a:pt x="392" y="228"/>
                  <a:pt x="392" y="228"/>
                </a:cubicBezTo>
                <a:cubicBezTo>
                  <a:pt x="381" y="241"/>
                  <a:pt x="386" y="261"/>
                  <a:pt x="374" y="271"/>
                </a:cubicBezTo>
                <a:cubicBezTo>
                  <a:pt x="351" y="239"/>
                  <a:pt x="333" y="284"/>
                  <a:pt x="307" y="285"/>
                </a:cubicBezTo>
                <a:cubicBezTo>
                  <a:pt x="296" y="279"/>
                  <a:pt x="267" y="270"/>
                  <a:pt x="256" y="250"/>
                </a:cubicBezTo>
                <a:cubicBezTo>
                  <a:pt x="249" y="264"/>
                  <a:pt x="230" y="278"/>
                  <a:pt x="214" y="290"/>
                </a:cubicBezTo>
                <a:cubicBezTo>
                  <a:pt x="216" y="272"/>
                  <a:pt x="216" y="272"/>
                  <a:pt x="216" y="272"/>
                </a:cubicBezTo>
                <a:cubicBezTo>
                  <a:pt x="200" y="268"/>
                  <a:pt x="190" y="276"/>
                  <a:pt x="189" y="289"/>
                </a:cubicBezTo>
                <a:cubicBezTo>
                  <a:pt x="189" y="273"/>
                  <a:pt x="164" y="283"/>
                  <a:pt x="157" y="277"/>
                </a:cubicBezTo>
                <a:cubicBezTo>
                  <a:pt x="149" y="306"/>
                  <a:pt x="173" y="333"/>
                  <a:pt x="148" y="364"/>
                </a:cubicBezTo>
                <a:cubicBezTo>
                  <a:pt x="133" y="379"/>
                  <a:pt x="112" y="379"/>
                  <a:pt x="88" y="387"/>
                </a:cubicBezTo>
                <a:cubicBezTo>
                  <a:pt x="86" y="361"/>
                  <a:pt x="52" y="345"/>
                  <a:pt x="52" y="328"/>
                </a:cubicBezTo>
                <a:cubicBezTo>
                  <a:pt x="74" y="314"/>
                  <a:pt x="67" y="273"/>
                  <a:pt x="102" y="272"/>
                </a:cubicBezTo>
                <a:cubicBezTo>
                  <a:pt x="100" y="262"/>
                  <a:pt x="88" y="249"/>
                  <a:pt x="75" y="242"/>
                </a:cubicBezTo>
                <a:cubicBezTo>
                  <a:pt x="57" y="249"/>
                  <a:pt x="70" y="273"/>
                  <a:pt x="52" y="280"/>
                </a:cubicBezTo>
                <a:cubicBezTo>
                  <a:pt x="38" y="248"/>
                  <a:pt x="40" y="233"/>
                  <a:pt x="32" y="200"/>
                </a:cubicBezTo>
                <a:cubicBezTo>
                  <a:pt x="15" y="206"/>
                  <a:pt x="15" y="206"/>
                  <a:pt x="15" y="206"/>
                </a:cubicBezTo>
                <a:cubicBezTo>
                  <a:pt x="40" y="171"/>
                  <a:pt x="0" y="113"/>
                  <a:pt x="16" y="93"/>
                </a:cubicBezTo>
                <a:cubicBezTo>
                  <a:pt x="48" y="57"/>
                  <a:pt x="96" y="22"/>
                  <a:pt x="140" y="14"/>
                </a:cubicBezTo>
                <a:cubicBezTo>
                  <a:pt x="156" y="45"/>
                  <a:pt x="190" y="13"/>
                  <a:pt x="207" y="16"/>
                </a:cubicBezTo>
                <a:cubicBezTo>
                  <a:pt x="213" y="25"/>
                  <a:pt x="199" y="41"/>
                  <a:pt x="219" y="38"/>
                </a:cubicBezTo>
                <a:cubicBezTo>
                  <a:pt x="245" y="21"/>
                  <a:pt x="206" y="7"/>
                  <a:pt x="249" y="0"/>
                </a:cubicBezTo>
                <a:cubicBezTo>
                  <a:pt x="279" y="32"/>
                  <a:pt x="337" y="14"/>
                  <a:pt x="371" y="24"/>
                </a:cubicBezTo>
                <a:cubicBezTo>
                  <a:pt x="409" y="32"/>
                  <a:pt x="371" y="75"/>
                  <a:pt x="416" y="70"/>
                </a:cubicBezTo>
                <a:cubicBezTo>
                  <a:pt x="414" y="47"/>
                  <a:pt x="428" y="69"/>
                  <a:pt x="438" y="64"/>
                </a:cubicBezTo>
                <a:cubicBezTo>
                  <a:pt x="452" y="71"/>
                  <a:pt x="451" y="79"/>
                  <a:pt x="447" y="92"/>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355"/>
          <p:cNvSpPr/>
          <p:nvPr>
            <p:custDataLst>
              <p:tags r:id="rId22"/>
            </p:custDataLst>
          </p:nvPr>
        </p:nvSpPr>
        <p:spPr bwMode="auto">
          <a:xfrm>
            <a:off x="1583462" y="967893"/>
            <a:ext cx="207521" cy="243056"/>
          </a:xfrm>
          <a:custGeom>
            <a:avLst/>
            <a:gdLst>
              <a:gd name="T0" fmla="*/ 142 w 142"/>
              <a:gd name="T1" fmla="*/ 98 h 166"/>
              <a:gd name="T2" fmla="*/ 129 w 142"/>
              <a:gd name="T3" fmla="*/ 151 h 166"/>
              <a:gd name="T4" fmla="*/ 38 w 142"/>
              <a:gd name="T5" fmla="*/ 154 h 166"/>
              <a:gd name="T6" fmla="*/ 12 w 142"/>
              <a:gd name="T7" fmla="*/ 90 h 166"/>
              <a:gd name="T8" fmla="*/ 25 w 142"/>
              <a:gd name="T9" fmla="*/ 20 h 166"/>
              <a:gd name="T10" fmla="*/ 138 w 142"/>
              <a:gd name="T11" fmla="*/ 58 h 166"/>
              <a:gd name="T12" fmla="*/ 142 w 142"/>
              <a:gd name="T13" fmla="*/ 98 h 166"/>
            </a:gdLst>
            <a:ahLst/>
            <a:cxnLst>
              <a:cxn ang="0">
                <a:pos x="T0" y="T1"/>
              </a:cxn>
              <a:cxn ang="0">
                <a:pos x="T2" y="T3"/>
              </a:cxn>
              <a:cxn ang="0">
                <a:pos x="T4" y="T5"/>
              </a:cxn>
              <a:cxn ang="0">
                <a:pos x="T6" y="T7"/>
              </a:cxn>
              <a:cxn ang="0">
                <a:pos x="T8" y="T9"/>
              </a:cxn>
              <a:cxn ang="0">
                <a:pos x="T10" y="T11"/>
              </a:cxn>
              <a:cxn ang="0">
                <a:pos x="T12" y="T13"/>
              </a:cxn>
            </a:cxnLst>
            <a:rect l="0" t="0" r="r" b="b"/>
            <a:pathLst>
              <a:path w="142" h="166">
                <a:moveTo>
                  <a:pt x="142" y="98"/>
                </a:moveTo>
                <a:cubicBezTo>
                  <a:pt x="129" y="151"/>
                  <a:pt x="129" y="151"/>
                  <a:pt x="129" y="151"/>
                </a:cubicBezTo>
                <a:cubicBezTo>
                  <a:pt x="98" y="166"/>
                  <a:pt x="54" y="145"/>
                  <a:pt x="38" y="154"/>
                </a:cubicBezTo>
                <a:cubicBezTo>
                  <a:pt x="30" y="134"/>
                  <a:pt x="49" y="90"/>
                  <a:pt x="12" y="90"/>
                </a:cubicBezTo>
                <a:cubicBezTo>
                  <a:pt x="0" y="68"/>
                  <a:pt x="5" y="39"/>
                  <a:pt x="25" y="20"/>
                </a:cubicBezTo>
                <a:cubicBezTo>
                  <a:pt x="78" y="0"/>
                  <a:pt x="91" y="91"/>
                  <a:pt x="138" y="58"/>
                </a:cubicBezTo>
                <a:cubicBezTo>
                  <a:pt x="125" y="69"/>
                  <a:pt x="126" y="83"/>
                  <a:pt x="142" y="98"/>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370"/>
          <p:cNvSpPr/>
          <p:nvPr>
            <p:custDataLst>
              <p:tags r:id="rId23"/>
            </p:custDataLst>
          </p:nvPr>
        </p:nvSpPr>
        <p:spPr bwMode="auto">
          <a:xfrm>
            <a:off x="11357975" y="4868957"/>
            <a:ext cx="520225" cy="527332"/>
          </a:xfrm>
          <a:custGeom>
            <a:avLst/>
            <a:gdLst>
              <a:gd name="T0" fmla="*/ 276 w 356"/>
              <a:gd name="T1" fmla="*/ 75 h 362"/>
              <a:gd name="T2" fmla="*/ 319 w 356"/>
              <a:gd name="T3" fmla="*/ 103 h 362"/>
              <a:gd name="T4" fmla="*/ 300 w 356"/>
              <a:gd name="T5" fmla="*/ 121 h 362"/>
              <a:gd name="T6" fmla="*/ 356 w 356"/>
              <a:gd name="T7" fmla="*/ 213 h 362"/>
              <a:gd name="T8" fmla="*/ 309 w 356"/>
              <a:gd name="T9" fmla="*/ 198 h 362"/>
              <a:gd name="T10" fmla="*/ 303 w 356"/>
              <a:gd name="T11" fmla="*/ 250 h 362"/>
              <a:gd name="T12" fmla="*/ 278 w 356"/>
              <a:gd name="T13" fmla="*/ 259 h 362"/>
              <a:gd name="T14" fmla="*/ 283 w 356"/>
              <a:gd name="T15" fmla="*/ 362 h 362"/>
              <a:gd name="T16" fmla="*/ 251 w 356"/>
              <a:gd name="T17" fmla="*/ 289 h 362"/>
              <a:gd name="T18" fmla="*/ 203 w 356"/>
              <a:gd name="T19" fmla="*/ 343 h 362"/>
              <a:gd name="T20" fmla="*/ 205 w 356"/>
              <a:gd name="T21" fmla="*/ 325 h 362"/>
              <a:gd name="T22" fmla="*/ 137 w 356"/>
              <a:gd name="T23" fmla="*/ 344 h 362"/>
              <a:gd name="T24" fmla="*/ 1 w 356"/>
              <a:gd name="T25" fmla="*/ 229 h 362"/>
              <a:gd name="T26" fmla="*/ 17 w 356"/>
              <a:gd name="T27" fmla="*/ 118 h 362"/>
              <a:gd name="T28" fmla="*/ 0 w 356"/>
              <a:gd name="T29" fmla="*/ 115 h 362"/>
              <a:gd name="T30" fmla="*/ 67 w 356"/>
              <a:gd name="T31" fmla="*/ 18 h 362"/>
              <a:gd name="T32" fmla="*/ 100 w 356"/>
              <a:gd name="T33" fmla="*/ 25 h 362"/>
              <a:gd name="T34" fmla="*/ 140 w 356"/>
              <a:gd name="T35" fmla="*/ 0 h 362"/>
              <a:gd name="T36" fmla="*/ 257 w 356"/>
              <a:gd name="T37" fmla="*/ 19 h 362"/>
              <a:gd name="T38" fmla="*/ 276 w 356"/>
              <a:gd name="T39" fmla="*/ 75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6" h="362">
                <a:moveTo>
                  <a:pt x="276" y="75"/>
                </a:moveTo>
                <a:cubicBezTo>
                  <a:pt x="289" y="85"/>
                  <a:pt x="297" y="99"/>
                  <a:pt x="319" y="103"/>
                </a:cubicBezTo>
                <a:cubicBezTo>
                  <a:pt x="312" y="111"/>
                  <a:pt x="295" y="108"/>
                  <a:pt x="300" y="121"/>
                </a:cubicBezTo>
                <a:cubicBezTo>
                  <a:pt x="314" y="154"/>
                  <a:pt x="314" y="196"/>
                  <a:pt x="356" y="213"/>
                </a:cubicBezTo>
                <a:cubicBezTo>
                  <a:pt x="341" y="210"/>
                  <a:pt x="329" y="192"/>
                  <a:pt x="309" y="198"/>
                </a:cubicBezTo>
                <a:cubicBezTo>
                  <a:pt x="301" y="213"/>
                  <a:pt x="298" y="230"/>
                  <a:pt x="303" y="250"/>
                </a:cubicBezTo>
                <a:cubicBezTo>
                  <a:pt x="295" y="233"/>
                  <a:pt x="284" y="258"/>
                  <a:pt x="278" y="259"/>
                </a:cubicBezTo>
                <a:cubicBezTo>
                  <a:pt x="259" y="293"/>
                  <a:pt x="294" y="334"/>
                  <a:pt x="283" y="362"/>
                </a:cubicBezTo>
                <a:cubicBezTo>
                  <a:pt x="273" y="341"/>
                  <a:pt x="281" y="297"/>
                  <a:pt x="251" y="289"/>
                </a:cubicBezTo>
                <a:cubicBezTo>
                  <a:pt x="220" y="294"/>
                  <a:pt x="218" y="330"/>
                  <a:pt x="203" y="343"/>
                </a:cubicBezTo>
                <a:cubicBezTo>
                  <a:pt x="200" y="343"/>
                  <a:pt x="205" y="331"/>
                  <a:pt x="205" y="325"/>
                </a:cubicBezTo>
                <a:cubicBezTo>
                  <a:pt x="180" y="330"/>
                  <a:pt x="146" y="311"/>
                  <a:pt x="137" y="344"/>
                </a:cubicBezTo>
                <a:cubicBezTo>
                  <a:pt x="91" y="335"/>
                  <a:pt x="41" y="271"/>
                  <a:pt x="1" y="229"/>
                </a:cubicBezTo>
                <a:cubicBezTo>
                  <a:pt x="3" y="193"/>
                  <a:pt x="13" y="155"/>
                  <a:pt x="17" y="118"/>
                </a:cubicBezTo>
                <a:cubicBezTo>
                  <a:pt x="13" y="117"/>
                  <a:pt x="6" y="115"/>
                  <a:pt x="0" y="115"/>
                </a:cubicBezTo>
                <a:cubicBezTo>
                  <a:pt x="37" y="96"/>
                  <a:pt x="67" y="47"/>
                  <a:pt x="67" y="18"/>
                </a:cubicBezTo>
                <a:cubicBezTo>
                  <a:pt x="86" y="3"/>
                  <a:pt x="78" y="37"/>
                  <a:pt x="100" y="25"/>
                </a:cubicBezTo>
                <a:cubicBezTo>
                  <a:pt x="119" y="26"/>
                  <a:pt x="127" y="8"/>
                  <a:pt x="140" y="0"/>
                </a:cubicBezTo>
                <a:cubicBezTo>
                  <a:pt x="186" y="12"/>
                  <a:pt x="211" y="16"/>
                  <a:pt x="257" y="19"/>
                </a:cubicBezTo>
                <a:cubicBezTo>
                  <a:pt x="218" y="40"/>
                  <a:pt x="293" y="56"/>
                  <a:pt x="276" y="75"/>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355"/>
          <p:cNvSpPr/>
          <p:nvPr>
            <p:custDataLst>
              <p:tags r:id="rId24"/>
            </p:custDataLst>
          </p:nvPr>
        </p:nvSpPr>
        <p:spPr bwMode="auto">
          <a:xfrm>
            <a:off x="10852145" y="5097005"/>
            <a:ext cx="207521" cy="243056"/>
          </a:xfrm>
          <a:custGeom>
            <a:avLst/>
            <a:gdLst>
              <a:gd name="T0" fmla="*/ 142 w 142"/>
              <a:gd name="T1" fmla="*/ 98 h 166"/>
              <a:gd name="T2" fmla="*/ 129 w 142"/>
              <a:gd name="T3" fmla="*/ 151 h 166"/>
              <a:gd name="T4" fmla="*/ 38 w 142"/>
              <a:gd name="T5" fmla="*/ 154 h 166"/>
              <a:gd name="T6" fmla="*/ 12 w 142"/>
              <a:gd name="T7" fmla="*/ 90 h 166"/>
              <a:gd name="T8" fmla="*/ 25 w 142"/>
              <a:gd name="T9" fmla="*/ 20 h 166"/>
              <a:gd name="T10" fmla="*/ 138 w 142"/>
              <a:gd name="T11" fmla="*/ 58 h 166"/>
              <a:gd name="T12" fmla="*/ 142 w 142"/>
              <a:gd name="T13" fmla="*/ 98 h 166"/>
            </a:gdLst>
            <a:ahLst/>
            <a:cxnLst>
              <a:cxn ang="0">
                <a:pos x="T0" y="T1"/>
              </a:cxn>
              <a:cxn ang="0">
                <a:pos x="T2" y="T3"/>
              </a:cxn>
              <a:cxn ang="0">
                <a:pos x="T4" y="T5"/>
              </a:cxn>
              <a:cxn ang="0">
                <a:pos x="T6" y="T7"/>
              </a:cxn>
              <a:cxn ang="0">
                <a:pos x="T8" y="T9"/>
              </a:cxn>
              <a:cxn ang="0">
                <a:pos x="T10" y="T11"/>
              </a:cxn>
              <a:cxn ang="0">
                <a:pos x="T12" y="T13"/>
              </a:cxn>
            </a:cxnLst>
            <a:rect l="0" t="0" r="r" b="b"/>
            <a:pathLst>
              <a:path w="142" h="166">
                <a:moveTo>
                  <a:pt x="142" y="98"/>
                </a:moveTo>
                <a:cubicBezTo>
                  <a:pt x="129" y="151"/>
                  <a:pt x="129" y="151"/>
                  <a:pt x="129" y="151"/>
                </a:cubicBezTo>
                <a:cubicBezTo>
                  <a:pt x="98" y="166"/>
                  <a:pt x="54" y="145"/>
                  <a:pt x="38" y="154"/>
                </a:cubicBezTo>
                <a:cubicBezTo>
                  <a:pt x="30" y="134"/>
                  <a:pt x="49" y="90"/>
                  <a:pt x="12" y="90"/>
                </a:cubicBezTo>
                <a:cubicBezTo>
                  <a:pt x="0" y="68"/>
                  <a:pt x="5" y="39"/>
                  <a:pt x="25" y="20"/>
                </a:cubicBezTo>
                <a:cubicBezTo>
                  <a:pt x="78" y="0"/>
                  <a:pt x="91" y="91"/>
                  <a:pt x="138" y="58"/>
                </a:cubicBezTo>
                <a:cubicBezTo>
                  <a:pt x="125" y="69"/>
                  <a:pt x="126" y="83"/>
                  <a:pt x="142" y="98"/>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3"/>
          <a:stretch>
            <a:fillRect/>
          </a:stretch>
        </p:blipFill>
        <p:spPr>
          <a:xfrm>
            <a:off x="-5481" y="1039372"/>
            <a:ext cx="5940788" cy="4779256"/>
          </a:xfrm>
          <a:prstGeom prst="rect">
            <a:avLst/>
          </a:prstGeom>
        </p:spPr>
      </p:pic>
      <p:pic>
        <p:nvPicPr>
          <p:cNvPr id="8" name="图片 7"/>
          <p:cNvPicPr>
            <a:picLocks noChangeAspect="1"/>
          </p:cNvPicPr>
          <p:nvPr>
            <p:custDataLst>
              <p:tags r:id="rId4"/>
            </p:custDataLst>
          </p:nvPr>
        </p:nvPicPr>
        <p:blipFill>
          <a:blip r:embed="rId5"/>
          <a:stretch>
            <a:fillRect/>
          </a:stretch>
        </p:blipFill>
        <p:spPr>
          <a:xfrm>
            <a:off x="0" y="3819290"/>
            <a:ext cx="12192000" cy="3038710"/>
          </a:xfrm>
          <a:prstGeom prst="rect">
            <a:avLst/>
          </a:prstGeom>
        </p:spPr>
      </p:pic>
      <p:sp>
        <p:nvSpPr>
          <p:cNvPr id="16" name="日期占位符 15"/>
          <p:cNvSpPr>
            <a:spLocks noGrp="1"/>
          </p:cNvSpPr>
          <p:nvPr>
            <p:ph type="dt" sz="half" idx="10"/>
            <p:custDataLst>
              <p:tags r:id="rId6"/>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7"/>
            </p:custDataLst>
          </p:nvPr>
        </p:nvSpPr>
        <p:spPr/>
        <p:txBody>
          <a:bodyPr/>
          <a:lstStyle>
            <a:lvl1pPr>
              <a:defRPr baseline="0">
                <a:latin typeface="Arial" panose="020B0604020202020204" pitchFamily="34" charset="0"/>
              </a:defRPr>
            </a:lvl1pPr>
          </a:lstStyle>
          <a:p>
            <a:endParaRPr lang="zh-CN" altLang="en-US"/>
          </a:p>
        </p:txBody>
      </p:sp>
      <p:sp>
        <p:nvSpPr>
          <p:cNvPr id="18" name="灯片编号占位符 17"/>
          <p:cNvSpPr>
            <a:spLocks noGrp="1"/>
          </p:cNvSpPr>
          <p:nvPr>
            <p:ph type="sldNum" sz="quarter" idx="12"/>
            <p:custDataLst>
              <p:tags r:id="rId8"/>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grpSp>
        <p:nvGrpSpPr>
          <p:cNvPr id="4" name="组合 3"/>
          <p:cNvGrpSpPr/>
          <p:nvPr>
            <p:custDataLst>
              <p:tags r:id="rId9"/>
            </p:custDataLst>
          </p:nvPr>
        </p:nvGrpSpPr>
        <p:grpSpPr>
          <a:xfrm>
            <a:off x="7502696" y="700465"/>
            <a:ext cx="2534965" cy="4958655"/>
            <a:chOff x="7333209" y="294065"/>
            <a:chExt cx="2936681" cy="5744453"/>
          </a:xfrm>
        </p:grpSpPr>
        <p:sp>
          <p:nvSpPr>
            <p:cNvPr id="10" name="Rectangle 23"/>
            <p:cNvSpPr>
              <a:spLocks noChangeArrowheads="1"/>
            </p:cNvSpPr>
            <p:nvPr userDrawn="1">
              <p:custDataLst>
                <p:tags r:id="rId10"/>
              </p:custDataLst>
            </p:nvPr>
          </p:nvSpPr>
          <p:spPr bwMode="auto">
            <a:xfrm>
              <a:off x="7333209" y="294065"/>
              <a:ext cx="2936681" cy="5744453"/>
            </a:xfrm>
            <a:prstGeom prst="rect">
              <a:avLst/>
            </a:prstGeom>
            <a:solidFill>
              <a:schemeClr val="tx2"/>
            </a:solidFill>
            <a:ln w="12700" cmpd="sng">
              <a:no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aseline="0">
                <a:solidFill>
                  <a:srgbClr val="454545"/>
                </a:solidFill>
                <a:latin typeface="Arial" panose="020B0604020202020204" pitchFamily="34" charset="0"/>
              </a:endParaRPr>
            </a:p>
          </p:txBody>
        </p:sp>
        <p:sp>
          <p:nvSpPr>
            <p:cNvPr id="11" name="图文框 10"/>
            <p:cNvSpPr/>
            <p:nvPr userDrawn="1">
              <p:custDataLst>
                <p:tags r:id="rId11"/>
              </p:custDataLst>
            </p:nvPr>
          </p:nvSpPr>
          <p:spPr>
            <a:xfrm>
              <a:off x="7565490" y="544344"/>
              <a:ext cx="2472118" cy="5243894"/>
            </a:xfrm>
            <a:prstGeom prst="frame">
              <a:avLst>
                <a:gd name="adj1" fmla="val 1183"/>
              </a:avLst>
            </a:prstGeom>
            <a:gradFill>
              <a:gsLst>
                <a:gs pos="38000">
                  <a:schemeClr val="accent1"/>
                </a:gs>
                <a:gs pos="0">
                  <a:schemeClr val="accent1">
                    <a:lumMod val="75000"/>
                  </a:schemeClr>
                </a:gs>
                <a:gs pos="10000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solidFill>
                <a:latin typeface="Arial" panose="020B0604020202020204" pitchFamily="34" charset="0"/>
              </a:endParaRPr>
            </a:p>
          </p:txBody>
        </p:sp>
      </p:grpSp>
      <p:sp>
        <p:nvSpPr>
          <p:cNvPr id="2" name="标题 1"/>
          <p:cNvSpPr>
            <a:spLocks noGrp="1"/>
          </p:cNvSpPr>
          <p:nvPr>
            <p:ph type="ctrTitle" hasCustomPrompt="1"/>
            <p:custDataLst>
              <p:tags r:id="rId12"/>
            </p:custDataLst>
          </p:nvPr>
        </p:nvSpPr>
        <p:spPr>
          <a:xfrm>
            <a:off x="8562300" y="976738"/>
            <a:ext cx="1172249" cy="4406109"/>
          </a:xfrm>
        </p:spPr>
        <p:txBody>
          <a:bodyPr vert="eaVert" lIns="90000" tIns="46800" rIns="90000" bIns="46800" anchor="ctr" anchorCtr="0">
            <a:normAutofit/>
          </a:bodyPr>
          <a:lstStyle>
            <a:lvl1pPr algn="ctr">
              <a:defRPr sz="6000" b="0" spc="600" baseline="0">
                <a:solidFill>
                  <a:schemeClr val="accent1"/>
                </a:solidFill>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5" name="文本占位符 4"/>
          <p:cNvSpPr>
            <a:spLocks noGrp="1"/>
          </p:cNvSpPr>
          <p:nvPr>
            <p:ph type="body" sz="quarter" idx="13" hasCustomPrompt="1"/>
            <p:custDataLst>
              <p:tags r:id="rId13"/>
            </p:custDataLst>
          </p:nvPr>
        </p:nvSpPr>
        <p:spPr>
          <a:xfrm>
            <a:off x="7908779" y="976738"/>
            <a:ext cx="568325" cy="4406109"/>
          </a:xfrm>
        </p:spPr>
        <p:txBody>
          <a:bodyPr lIns="90000" tIns="46800" rIns="90000" bIns="46800" anchor="ctr" anchorCtr="0">
            <a:noAutofit/>
          </a:bodyPr>
          <a:lstStyle>
            <a:lvl1pPr marL="0" indent="0" algn="ctr">
              <a:lnSpc>
                <a:spcPct val="100000"/>
              </a:lnSpc>
              <a:spcAft>
                <a:spcPct val="0"/>
              </a:spcAft>
              <a:buNone/>
              <a:defRPr sz="2800" baseline="0">
                <a:solidFill>
                  <a:schemeClr val="bg1"/>
                </a:solidFill>
                <a:ea typeface="隶书" panose="02010509060101010101" pitchFamily="49" charset="-122"/>
              </a:defRPr>
            </a:lvl1pPr>
          </a:lstStyle>
          <a:p>
            <a:pPr lvl="0"/>
            <a:r>
              <a:rPr lang="zh-CN" altLang="en-US"/>
              <a:t>单击此处编辑文本</a:t>
            </a:r>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10383289" y="5526523"/>
            <a:ext cx="1583448" cy="905587"/>
            <a:chOff x="4142899" y="4440771"/>
            <a:chExt cx="2836863" cy="1622425"/>
          </a:xfrm>
        </p:grpSpPr>
        <p:grpSp>
          <p:nvGrpSpPr>
            <p:cNvPr id="8" name="组合 7"/>
            <p:cNvGrpSpPr/>
            <p:nvPr/>
          </p:nvGrpSpPr>
          <p:grpSpPr>
            <a:xfrm>
              <a:off x="5009674" y="4440771"/>
              <a:ext cx="1970088" cy="1077913"/>
              <a:chOff x="1774825" y="5948363"/>
              <a:chExt cx="1970088" cy="1077913"/>
            </a:xfrm>
          </p:grpSpPr>
          <p:sp>
            <p:nvSpPr>
              <p:cNvPr id="16" name="Freeform 231"/>
              <p:cNvSpPr/>
              <p:nvPr>
                <p:custDataLst>
                  <p:tags r:id="rId3"/>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32"/>
              <p:cNvSpPr/>
              <p:nvPr>
                <p:custDataLst>
                  <p:tags r:id="rId4"/>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4">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3"/>
              <p:cNvSpPr/>
              <p:nvPr>
                <p:custDataLst>
                  <p:tags r:id="rId5"/>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 name="组合 8"/>
            <p:cNvGrpSpPr/>
            <p:nvPr/>
          </p:nvGrpSpPr>
          <p:grpSpPr>
            <a:xfrm>
              <a:off x="4142899" y="4447121"/>
              <a:ext cx="2063750" cy="1616075"/>
              <a:chOff x="908050" y="5954713"/>
              <a:chExt cx="2063750" cy="1616075"/>
            </a:xfrm>
          </p:grpSpPr>
          <p:sp>
            <p:nvSpPr>
              <p:cNvPr id="10" name="Freeform 234"/>
              <p:cNvSpPr/>
              <p:nvPr>
                <p:custDataLst>
                  <p:tags r:id="rId6"/>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35"/>
              <p:cNvSpPr/>
              <p:nvPr>
                <p:custDataLst>
                  <p:tags r:id="rId7"/>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36"/>
              <p:cNvSpPr/>
              <p:nvPr>
                <p:custDataLst>
                  <p:tags r:id="rId8"/>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37"/>
              <p:cNvSpPr/>
              <p:nvPr>
                <p:custDataLst>
                  <p:tags r:id="rId9"/>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8"/>
              <p:cNvSpPr/>
              <p:nvPr>
                <p:custDataLst>
                  <p:tags r:id="rId10"/>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9"/>
              <p:cNvSpPr/>
              <p:nvPr>
                <p:custDataLst>
                  <p:tags r:id="rId11"/>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custDataLst>
              <p:tags r:id="rId12"/>
            </p:custDataLst>
          </p:nvPr>
        </p:nvSpPr>
        <p:spPr>
          <a:xfrm>
            <a:off x="669882"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13"/>
            </p:custDataLst>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1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5"/>
            </p:custDataLst>
          </p:nvPr>
        </p:nvSpPr>
        <p:spPr/>
        <p:txBody>
          <a:bodyPr/>
          <a:lstStyle/>
          <a:p>
            <a:endParaRPr lang="zh-CN" altLang="en-US"/>
          </a:p>
        </p:txBody>
      </p:sp>
      <p:sp>
        <p:nvSpPr>
          <p:cNvPr id="6" name="灯片编号占位符 5"/>
          <p:cNvSpPr>
            <a:spLocks noGrp="1"/>
          </p:cNvSpPr>
          <p:nvPr>
            <p:ph type="sldNum" sz="quarter" idx="12"/>
            <p:custDataLst>
              <p:tags r:id="rId1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stretch>
            <a:fillRect/>
          </a:stretch>
        </p:blipFill>
        <p:spPr>
          <a:xfrm flipH="1">
            <a:off x="10613600" y="5602514"/>
            <a:ext cx="1578399" cy="1255486"/>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2"/>
        </a:solidFill>
        <a:effectLst/>
      </p:bgPr>
    </p:bg>
    <p:spTree>
      <p:nvGrpSpPr>
        <p:cNvPr id="1" name=""/>
        <p:cNvGrpSpPr/>
        <p:nvPr/>
      </p:nvGrpSpPr>
      <p:grpSpPr>
        <a:xfrm>
          <a:off x="0" y="0"/>
          <a:ext cx="0" cy="0"/>
          <a:chOff x="0" y="0"/>
          <a:chExt cx="0" cy="0"/>
        </a:xfrm>
      </p:grpSpPr>
      <p:pic>
        <p:nvPicPr>
          <p:cNvPr id="11" name="图片 10"/>
          <p:cNvPicPr>
            <a:picLocks noChangeAspect="1"/>
          </p:cNvPicPr>
          <p:nvPr>
            <p:custDataLst>
              <p:tags r:id="rId2"/>
            </p:custDataLst>
          </p:nvPr>
        </p:nvPicPr>
        <p:blipFill>
          <a:blip r:embed="rId3"/>
          <a:stretch>
            <a:fillRect/>
          </a:stretch>
        </p:blipFill>
        <p:spPr>
          <a:xfrm>
            <a:off x="-5481" y="1039372"/>
            <a:ext cx="5940788" cy="4779256"/>
          </a:xfrm>
          <a:prstGeom prst="rect">
            <a:avLst/>
          </a:prstGeom>
        </p:spPr>
      </p:pic>
      <p:grpSp>
        <p:nvGrpSpPr>
          <p:cNvPr id="14" name="组合 13"/>
          <p:cNvGrpSpPr/>
          <p:nvPr>
            <p:custDataLst>
              <p:tags r:id="rId4"/>
            </p:custDataLst>
          </p:nvPr>
        </p:nvGrpSpPr>
        <p:grpSpPr>
          <a:xfrm>
            <a:off x="7937851" y="1226314"/>
            <a:ext cx="1853067" cy="3624792"/>
            <a:chOff x="7333209" y="294065"/>
            <a:chExt cx="2936681" cy="5744453"/>
          </a:xfrm>
        </p:grpSpPr>
        <p:sp>
          <p:nvSpPr>
            <p:cNvPr id="15" name="Rectangle 23"/>
            <p:cNvSpPr>
              <a:spLocks noChangeArrowheads="1"/>
            </p:cNvSpPr>
            <p:nvPr userDrawn="1">
              <p:custDataLst>
                <p:tags r:id="rId5"/>
              </p:custDataLst>
            </p:nvPr>
          </p:nvSpPr>
          <p:spPr bwMode="auto">
            <a:xfrm>
              <a:off x="7333209" y="294065"/>
              <a:ext cx="2936681" cy="5744453"/>
            </a:xfrm>
            <a:prstGeom prst="rect">
              <a:avLst/>
            </a:prstGeom>
            <a:solidFill>
              <a:schemeClr val="tx2"/>
            </a:solidFill>
            <a:ln w="12700" cmpd="sng">
              <a:no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aseline="0">
                <a:solidFill>
                  <a:srgbClr val="454545"/>
                </a:solidFill>
                <a:latin typeface="Arial" panose="020B0604020202020204" pitchFamily="34" charset="0"/>
              </a:endParaRPr>
            </a:p>
          </p:txBody>
        </p:sp>
        <p:sp>
          <p:nvSpPr>
            <p:cNvPr id="16" name="图文框 15"/>
            <p:cNvSpPr/>
            <p:nvPr userDrawn="1">
              <p:custDataLst>
                <p:tags r:id="rId6"/>
              </p:custDataLst>
            </p:nvPr>
          </p:nvSpPr>
          <p:spPr>
            <a:xfrm>
              <a:off x="7565490" y="544344"/>
              <a:ext cx="2472118" cy="5243894"/>
            </a:xfrm>
            <a:prstGeom prst="frame">
              <a:avLst>
                <a:gd name="adj1" fmla="val 1183"/>
              </a:avLst>
            </a:prstGeom>
            <a:gradFill>
              <a:gsLst>
                <a:gs pos="38000">
                  <a:schemeClr val="accent1"/>
                </a:gs>
                <a:gs pos="0">
                  <a:schemeClr val="accent1">
                    <a:lumMod val="75000"/>
                  </a:schemeClr>
                </a:gs>
                <a:gs pos="10000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solidFill>
                <a:latin typeface="Arial" panose="020B0604020202020204" pitchFamily="34" charset="0"/>
              </a:endParaRPr>
            </a:p>
          </p:txBody>
        </p:sp>
      </p:grpSp>
      <p:pic>
        <p:nvPicPr>
          <p:cNvPr id="10" name="图片 9"/>
          <p:cNvPicPr>
            <a:picLocks noChangeAspect="1"/>
          </p:cNvPicPr>
          <p:nvPr>
            <p:custDataLst>
              <p:tags r:id="rId7"/>
            </p:custDataLst>
          </p:nvPr>
        </p:nvPicPr>
        <p:blipFill>
          <a:blip r:embed="rId8"/>
          <a:stretch>
            <a:fillRect/>
          </a:stretch>
        </p:blipFill>
        <p:spPr>
          <a:xfrm>
            <a:off x="0" y="3819290"/>
            <a:ext cx="12192000" cy="3038710"/>
          </a:xfrm>
          <a:prstGeom prst="rect">
            <a:avLst/>
          </a:prstGeom>
        </p:spPr>
      </p:pic>
      <p:sp>
        <p:nvSpPr>
          <p:cNvPr id="4" name="日期占位符 3"/>
          <p:cNvSpPr>
            <a:spLocks noGrp="1"/>
          </p:cNvSpPr>
          <p:nvPr>
            <p:ph type="dt" sz="half" idx="10"/>
            <p:custDataLst>
              <p:tags r:id="rId9"/>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2"/>
            </p:custDataLst>
          </p:nvPr>
        </p:nvSpPr>
        <p:spPr>
          <a:xfrm>
            <a:off x="8439150" y="1474731"/>
            <a:ext cx="790423" cy="3127958"/>
          </a:xfrm>
        </p:spPr>
        <p:txBody>
          <a:bodyPr vert="eaVert" lIns="90000" tIns="46800" rIns="90000" bIns="46800" anchor="ctr" anchorCtr="0">
            <a:normAutofit/>
          </a:bodyPr>
          <a:lstStyle>
            <a:lvl1pPr algn="ctr">
              <a:defRPr sz="3600" b="0" u="none" strike="noStrike" kern="1200" cap="none" spc="300" normalizeH="0" baseline="0">
                <a:solidFill>
                  <a:schemeClr val="accent1"/>
                </a:solidFill>
                <a:uFillTx/>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2"/>
            </p:custDataLst>
          </p:nvPr>
        </p:nvPicPr>
        <p:blipFill>
          <a:blip r:embed="rId3"/>
          <a:stretch>
            <a:fillRect/>
          </a:stretch>
        </p:blipFill>
        <p:spPr>
          <a:xfrm flipH="1">
            <a:off x="10613600" y="5602514"/>
            <a:ext cx="1578399" cy="1255486"/>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隶书" panose="02010509060101010101" pitchFamily="49" charset="-122"/>
              </a:defRPr>
            </a:lvl1pPr>
            <a:lvl2pPr>
              <a:defRPr sz="1600" baseline="0">
                <a:solidFill>
                  <a:schemeClr val="tx1">
                    <a:lumMod val="85000"/>
                    <a:lumOff val="15000"/>
                  </a:schemeClr>
                </a:solidFill>
                <a:latin typeface="Arial" panose="020B0604020202020204" pitchFamily="34" charset="0"/>
                <a:ea typeface="隶书" panose="02010509060101010101" pitchFamily="49" charset="-122"/>
              </a:defRPr>
            </a:lvl2pPr>
            <a:lvl3pPr>
              <a:defRPr sz="1600" baseline="0">
                <a:solidFill>
                  <a:schemeClr val="tx1">
                    <a:lumMod val="85000"/>
                    <a:lumOff val="15000"/>
                  </a:schemeClr>
                </a:solidFill>
                <a:latin typeface="Arial" panose="020B0604020202020204" pitchFamily="34" charset="0"/>
                <a:ea typeface="隶书" panose="02010509060101010101" pitchFamily="49" charset="-122"/>
              </a:defRPr>
            </a:lvl3pPr>
            <a:lvl4pPr>
              <a:defRPr sz="1600" baseline="0">
                <a:solidFill>
                  <a:schemeClr val="tx1">
                    <a:lumMod val="85000"/>
                    <a:lumOff val="15000"/>
                  </a:schemeClr>
                </a:solidFill>
                <a:latin typeface="Arial" panose="020B0604020202020204" pitchFamily="34" charset="0"/>
                <a:ea typeface="隶书" panose="02010509060101010101" pitchFamily="49" charset="-122"/>
              </a:defRPr>
            </a:lvl4pPr>
            <a:lvl5pPr>
              <a:defRPr sz="16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p>
            <a:endParaRPr lang="zh-CN" altLang="en-US"/>
          </a:p>
        </p:txBody>
      </p:sp>
      <p:sp>
        <p:nvSpPr>
          <p:cNvPr id="7" name="灯片编号占位符 6"/>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a:picLocks noChangeAspect="1"/>
          </p:cNvPicPr>
          <p:nvPr>
            <p:custDataLst>
              <p:tags r:id="rId2"/>
            </p:custDataLst>
          </p:nvPr>
        </p:nvPicPr>
        <p:blipFill>
          <a:blip r:embed="rId3"/>
          <a:stretch>
            <a:fillRect/>
          </a:stretch>
        </p:blipFill>
        <p:spPr>
          <a:xfrm flipH="1">
            <a:off x="10613600" y="5602514"/>
            <a:ext cx="1578399" cy="1255486"/>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6"/>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p>
            <a:endParaRPr lang="zh-CN" altLang="en-US"/>
          </a:p>
        </p:txBody>
      </p:sp>
      <p:sp>
        <p:nvSpPr>
          <p:cNvPr id="9" name="灯片编号占位符 8"/>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stretch>
            <a:fillRect/>
          </a:stretch>
        </p:blipFill>
        <p:spPr>
          <a:xfrm>
            <a:off x="0" y="3819290"/>
            <a:ext cx="12192000" cy="3038710"/>
          </a:xfrm>
          <a:prstGeom prst="rect">
            <a:avLst/>
          </a:prstGeom>
        </p:spPr>
      </p:pic>
      <p:sp>
        <p:nvSpPr>
          <p:cNvPr id="10" name="矩形 9"/>
          <p:cNvSpPr/>
          <p:nvPr>
            <p:custDataLst>
              <p:tags r:id="rId4"/>
            </p:custDataLst>
          </p:nvPr>
        </p:nvSpPr>
        <p:spPr>
          <a:xfrm>
            <a:off x="0" y="1403431"/>
            <a:ext cx="12192001" cy="4120588"/>
          </a:xfrm>
          <a:prstGeom prst="rect">
            <a:avLst/>
          </a:prstGeom>
          <a:solidFill>
            <a:schemeClr val="tx2"/>
          </a:solidFill>
          <a:ln>
            <a:noFill/>
          </a:ln>
          <a:effectLst>
            <a:outerShdw blurRad="609600" dist="38100" dir="10800000" sx="102000" sy="102000" algn="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隶书" panose="02010509060101010101" pitchFamily="49" charset="-122"/>
            </a:endParaRPr>
          </a:p>
        </p:txBody>
      </p:sp>
      <p:pic>
        <p:nvPicPr>
          <p:cNvPr id="11" name="图片 10"/>
          <p:cNvPicPr>
            <a:picLocks noChangeAspect="1"/>
          </p:cNvPicPr>
          <p:nvPr>
            <p:custDataLst>
              <p:tags r:id="rId5"/>
            </p:custDataLst>
          </p:nvPr>
        </p:nvPicPr>
        <p:blipFill>
          <a:blip r:embed="rId6"/>
          <a:stretch>
            <a:fillRect/>
          </a:stretch>
        </p:blipFill>
        <p:spPr>
          <a:xfrm>
            <a:off x="9548860" y="-250653"/>
            <a:ext cx="2643140" cy="3169267"/>
          </a:xfrm>
          <a:prstGeom prst="rect">
            <a:avLst/>
          </a:prstGeom>
        </p:spPr>
      </p:pic>
      <p:pic>
        <p:nvPicPr>
          <p:cNvPr id="12" name="图片 11"/>
          <p:cNvPicPr>
            <a:picLocks noChangeAspect="1"/>
          </p:cNvPicPr>
          <p:nvPr>
            <p:custDataLst>
              <p:tags r:id="rId7"/>
            </p:custDataLst>
          </p:nvPr>
        </p:nvPicPr>
        <p:blipFill>
          <a:blip r:embed="rId8"/>
          <a:stretch>
            <a:fillRect/>
          </a:stretch>
        </p:blipFill>
        <p:spPr>
          <a:xfrm>
            <a:off x="-8514" y="1403431"/>
            <a:ext cx="3288609" cy="4120588"/>
          </a:xfrm>
          <a:prstGeom prst="rect">
            <a:avLst/>
          </a:prstGeom>
        </p:spPr>
      </p:pic>
      <p:sp>
        <p:nvSpPr>
          <p:cNvPr id="2" name="标题 1"/>
          <p:cNvSpPr>
            <a:spLocks noGrp="1"/>
          </p:cNvSpPr>
          <p:nvPr>
            <p:ph type="title"/>
            <p:custDataLst>
              <p:tags r:id="rId9"/>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2"/>
            </p:custDataLst>
          </p:nvPr>
        </p:nvPicPr>
        <p:blipFill>
          <a:blip r:embed="rId3"/>
          <a:stretch>
            <a:fillRect/>
          </a:stretch>
        </p:blipFill>
        <p:spPr>
          <a:xfrm flipH="1">
            <a:off x="10613600" y="5602514"/>
            <a:ext cx="1578399" cy="1255486"/>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p>
            <a:fld id="{9EFD9D74-47D9-4702-A33C-335B63B48DBF}"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p>
            <a:endParaRPr lang="zh-CN" altLang="en-US"/>
          </a:p>
        </p:txBody>
      </p:sp>
      <p:sp>
        <p:nvSpPr>
          <p:cNvPr id="7" name="灯片编号占位符 6"/>
          <p:cNvSpPr>
            <a:spLocks noGrp="1"/>
          </p:cNvSpPr>
          <p:nvPr>
            <p:ph type="sldNum" sz="quarter" idx="12"/>
            <p:custDataLst>
              <p:tags r:id="rId9"/>
            </p:custDataLst>
          </p:nvPr>
        </p:nvSpPr>
        <p:spPr/>
        <p:txBody>
          <a:bodyPr/>
          <a:lstStyle/>
          <a:p>
            <a:fld id="{FABC47A4-756D-490B-A52F-7D9E2C9FC05F}" type="slidenum">
              <a:rPr lang="zh-CN" altLang="en-US" smtClean="0"/>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87973" y="273050"/>
            <a:ext cx="11616371" cy="6311900"/>
            <a:chOff x="287973" y="273050"/>
            <a:chExt cx="11616371" cy="6311900"/>
          </a:xfrm>
        </p:grpSpPr>
        <p:sp>
          <p:nvSpPr>
            <p:cNvPr id="9" name="矩形 8"/>
            <p:cNvSpPr/>
            <p:nvPr userDrawn="1">
              <p:custDataLst>
                <p:tags r:id="rId3"/>
              </p:custDataLst>
            </p:nvPr>
          </p:nvSpPr>
          <p:spPr>
            <a:xfrm>
              <a:off x="287973"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4"/>
              </p:custDataLst>
            </p:nvPr>
          </p:nvPicPr>
          <p:blipFill>
            <a:blip r:embed="rId5"/>
            <a:stretch>
              <a:fillRect/>
            </a:stretch>
          </p:blipFill>
          <p:spPr>
            <a:xfrm flipH="1">
              <a:off x="10395513" y="5384800"/>
              <a:ext cx="1508831" cy="1200150"/>
            </a:xfrm>
            <a:prstGeom prst="rect">
              <a:avLst/>
            </a:prstGeom>
          </p:spPr>
        </p:pic>
      </p:grpSp>
      <p:sp>
        <p:nvSpPr>
          <p:cNvPr id="2" name="竖排标题 1"/>
          <p:cNvSpPr>
            <a:spLocks noGrp="1"/>
          </p:cNvSpPr>
          <p:nvPr>
            <p:ph type="title" orient="vert"/>
            <p:custDataLst>
              <p:tags r:id="rId6"/>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7"/>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p>
            <a:endParaRPr lang="zh-CN" altLang="en-US"/>
          </a:p>
        </p:txBody>
      </p:sp>
      <p:sp>
        <p:nvSpPr>
          <p:cNvPr id="6" name="灯片编号占位符 5"/>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87973" y="273050"/>
            <a:ext cx="11616371" cy="6311900"/>
            <a:chOff x="287973" y="273050"/>
            <a:chExt cx="11616371" cy="6311900"/>
          </a:xfrm>
        </p:grpSpPr>
        <p:sp>
          <p:nvSpPr>
            <p:cNvPr id="9" name="矩形 8"/>
            <p:cNvSpPr/>
            <p:nvPr userDrawn="1">
              <p:custDataLst>
                <p:tags r:id="rId3"/>
              </p:custDataLst>
            </p:nvPr>
          </p:nvSpPr>
          <p:spPr>
            <a:xfrm>
              <a:off x="287973"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4"/>
              </p:custDataLst>
            </p:nvPr>
          </p:nvPicPr>
          <p:blipFill>
            <a:blip r:embed="rId5"/>
            <a:stretch>
              <a:fillRect/>
            </a:stretch>
          </p:blipFill>
          <p:spPr>
            <a:xfrm flipH="1">
              <a:off x="10395513" y="5384800"/>
              <a:ext cx="1508831" cy="1200150"/>
            </a:xfrm>
            <a:prstGeom prst="rect">
              <a:avLst/>
            </a:prstGeom>
          </p:spPr>
        </p:pic>
      </p:gr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9"/>
            </p:custDataLst>
          </p:nvPr>
        </p:nvSpPr>
        <p:spPr>
          <a:xfrm>
            <a:off x="669930" y="952508"/>
            <a:ext cx="10852237" cy="5388907"/>
          </a:xfrm>
        </p:spPr>
        <p:txBody>
          <a:bodyPr/>
          <a:lstStyle>
            <a:lvl1pPr>
              <a:defRPr baseline="0">
                <a:ea typeface="隶书" panose="02010509060101010101" pitchFamily="49" charset="-122"/>
              </a:defRPr>
            </a:lvl1pPr>
            <a:lvl2pPr>
              <a:defRPr baseline="0">
                <a:ea typeface="隶书" panose="02010509060101010101" pitchFamily="49" charset="-122"/>
              </a:defRPr>
            </a:lvl2pPr>
            <a:lvl3pPr>
              <a:defRPr baseline="0">
                <a:ea typeface="隶书" panose="02010509060101010101" pitchFamily="49" charset="-122"/>
              </a:defRPr>
            </a:lvl3pPr>
            <a:lvl4pPr>
              <a:defRPr baseline="0">
                <a:ea typeface="隶书" panose="02010509060101010101" pitchFamily="49" charset="-122"/>
              </a:defRPr>
            </a:lvl4pPr>
            <a:lvl5pPr>
              <a:defRPr baseline="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p:custDataLst>
              <p:tags r:id="rId2"/>
            </p:custDataLst>
          </p:nvPr>
        </p:nvPicPr>
        <p:blipFill>
          <a:blip r:embed="rId3"/>
          <a:stretch>
            <a:fillRect/>
          </a:stretch>
        </p:blipFill>
        <p:spPr>
          <a:xfrm>
            <a:off x="-5481" y="1039372"/>
            <a:ext cx="5940788" cy="4779256"/>
          </a:xfrm>
          <a:prstGeom prst="rect">
            <a:avLst/>
          </a:prstGeom>
        </p:spPr>
      </p:pic>
      <p:pic>
        <p:nvPicPr>
          <p:cNvPr id="7" name="图片 6"/>
          <p:cNvPicPr>
            <a:picLocks noChangeAspect="1"/>
          </p:cNvPicPr>
          <p:nvPr>
            <p:custDataLst>
              <p:tags r:id="rId4"/>
            </p:custDataLst>
          </p:nvPr>
        </p:nvPicPr>
        <p:blipFill>
          <a:blip r:embed="rId5"/>
          <a:stretch>
            <a:fillRect/>
          </a:stretch>
        </p:blipFill>
        <p:spPr>
          <a:xfrm>
            <a:off x="0" y="3819290"/>
            <a:ext cx="12192000" cy="3038710"/>
          </a:xfrm>
          <a:prstGeom prst="rect">
            <a:avLst/>
          </a:prstGeom>
        </p:spPr>
      </p:pic>
      <p:sp>
        <p:nvSpPr>
          <p:cNvPr id="3" name="日期占位符 2"/>
          <p:cNvSpPr>
            <a:spLocks noGrp="1"/>
          </p:cNvSpPr>
          <p:nvPr>
            <p:ph type="dt" sz="half" idx="10"/>
            <p:custDataLst>
              <p:tags r:id="rId6"/>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grpSp>
        <p:nvGrpSpPr>
          <p:cNvPr id="11" name="组合 10"/>
          <p:cNvGrpSpPr/>
          <p:nvPr>
            <p:custDataLst>
              <p:tags r:id="rId9"/>
            </p:custDataLst>
          </p:nvPr>
        </p:nvGrpSpPr>
        <p:grpSpPr>
          <a:xfrm>
            <a:off x="7502696" y="700465"/>
            <a:ext cx="2534965" cy="4958655"/>
            <a:chOff x="7333209" y="294065"/>
            <a:chExt cx="2936681" cy="5744453"/>
          </a:xfrm>
        </p:grpSpPr>
        <p:sp>
          <p:nvSpPr>
            <p:cNvPr id="12" name="Rectangle 23"/>
            <p:cNvSpPr>
              <a:spLocks noChangeArrowheads="1"/>
            </p:cNvSpPr>
            <p:nvPr userDrawn="1">
              <p:custDataLst>
                <p:tags r:id="rId10"/>
              </p:custDataLst>
            </p:nvPr>
          </p:nvSpPr>
          <p:spPr bwMode="auto">
            <a:xfrm>
              <a:off x="7333209" y="294065"/>
              <a:ext cx="2936681" cy="5744453"/>
            </a:xfrm>
            <a:prstGeom prst="rect">
              <a:avLst/>
            </a:prstGeom>
            <a:solidFill>
              <a:schemeClr val="tx2"/>
            </a:solidFill>
            <a:ln w="12700" cmpd="sng">
              <a:no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aseline="0">
                <a:solidFill>
                  <a:srgbClr val="454545"/>
                </a:solidFill>
                <a:latin typeface="Arial" panose="020B0604020202020204" pitchFamily="34" charset="0"/>
              </a:endParaRPr>
            </a:p>
          </p:txBody>
        </p:sp>
        <p:sp>
          <p:nvSpPr>
            <p:cNvPr id="13" name="图文框 12"/>
            <p:cNvSpPr/>
            <p:nvPr userDrawn="1">
              <p:custDataLst>
                <p:tags r:id="rId11"/>
              </p:custDataLst>
            </p:nvPr>
          </p:nvSpPr>
          <p:spPr>
            <a:xfrm>
              <a:off x="7565490" y="544344"/>
              <a:ext cx="2472118" cy="5243894"/>
            </a:xfrm>
            <a:prstGeom prst="frame">
              <a:avLst>
                <a:gd name="adj1" fmla="val 1183"/>
              </a:avLst>
            </a:prstGeom>
            <a:gradFill>
              <a:gsLst>
                <a:gs pos="38000">
                  <a:schemeClr val="accent1"/>
                </a:gs>
                <a:gs pos="0">
                  <a:schemeClr val="accent1">
                    <a:lumMod val="75000"/>
                  </a:schemeClr>
                </a:gs>
                <a:gs pos="10000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solidFill>
                <a:latin typeface="Arial" panose="020B0604020202020204" pitchFamily="34" charset="0"/>
              </a:endParaRPr>
            </a:p>
          </p:txBody>
        </p:sp>
      </p:grpSp>
      <p:sp>
        <p:nvSpPr>
          <p:cNvPr id="2" name="标题 1"/>
          <p:cNvSpPr>
            <a:spLocks noGrp="1"/>
          </p:cNvSpPr>
          <p:nvPr>
            <p:ph type="title" hasCustomPrompt="1"/>
            <p:custDataLst>
              <p:tags r:id="rId12"/>
            </p:custDataLst>
          </p:nvPr>
        </p:nvSpPr>
        <p:spPr>
          <a:xfrm>
            <a:off x="8066475" y="916507"/>
            <a:ext cx="1474400" cy="4526569"/>
          </a:xfrm>
        </p:spPr>
        <p:txBody>
          <a:bodyPr vert="eaVert" lIns="90000" tIns="46800" rIns="90000" bIns="46800" rtlCol="0" anchor="ctr" anchorCtr="0">
            <a:normAutofit/>
          </a:bodyPr>
          <a:lstStyle>
            <a:lvl1pPr marL="0" marR="0" algn="ctr" defTabSz="914400" rtl="0" eaLnBrk="1" fontAlgn="auto" latinLnBrk="0" hangingPunct="1">
              <a:lnSpc>
                <a:spcPct val="100000"/>
              </a:lnSpc>
              <a:buNone/>
              <a:defRPr kumimoji="0" lang="zh-CN" altLang="en-US" sz="6000" b="0" i="0" u="none" strike="noStrike" kern="1200" cap="none" spc="600" normalizeH="0" baseline="0" noProof="1">
                <a:solidFill>
                  <a:schemeClr val="accent1"/>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tx2"/>
        </a:solidFill>
        <a:effectLst/>
      </p:bgPr>
    </p:bg>
    <p:spTree>
      <p:nvGrpSpPr>
        <p:cNvPr id="1" name=""/>
        <p:cNvGrpSpPr/>
        <p:nvPr/>
      </p:nvGrpSpPr>
      <p:grpSpPr>
        <a:xfrm>
          <a:off x="0" y="0"/>
          <a:ext cx="0" cy="0"/>
          <a:chOff x="0" y="0"/>
          <a:chExt cx="0" cy="0"/>
        </a:xfrm>
      </p:grpSpPr>
      <p:sp>
        <p:nvSpPr>
          <p:cNvPr id="7" name="圆角矩形 19"/>
          <p:cNvSpPr/>
          <p:nvPr>
            <p:custDataLst>
              <p:tags r:id="rId2"/>
            </p:custDataLst>
          </p:nvPr>
        </p:nvSpPr>
        <p:spPr>
          <a:xfrm>
            <a:off x="2090420" y="1644015"/>
            <a:ext cx="8002905" cy="3569970"/>
          </a:xfrm>
          <a:prstGeom prst="roundRect">
            <a:avLst/>
          </a:prstGeom>
          <a:solidFill>
            <a:schemeClr val="bg1"/>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chemeClr val="accent1">
                  <a:lumMod val="75000"/>
                </a:schemeClr>
              </a:solidFill>
              <a:effectLst/>
              <a:uLnTx/>
              <a:uFillTx/>
              <a:latin typeface="Arial" panose="020B0604020202020204"/>
              <a:ea typeface="微软雅黑" panose="020B0503020204020204" pitchFamily="34" charset="-122"/>
              <a:cs typeface="+mn-cs"/>
            </a:endParaRPr>
          </a:p>
        </p:txBody>
      </p:sp>
      <p:grpSp>
        <p:nvGrpSpPr>
          <p:cNvPr id="8" name="组合 7"/>
          <p:cNvGrpSpPr/>
          <p:nvPr>
            <p:custDataLst>
              <p:tags r:id="rId3"/>
            </p:custDataLst>
          </p:nvPr>
        </p:nvGrpSpPr>
        <p:grpSpPr>
          <a:xfrm>
            <a:off x="9160700" y="4705460"/>
            <a:ext cx="1583448" cy="905587"/>
            <a:chOff x="4142899" y="4440771"/>
            <a:chExt cx="2836863" cy="1622425"/>
          </a:xfrm>
        </p:grpSpPr>
        <p:grpSp>
          <p:nvGrpSpPr>
            <p:cNvPr id="9" name="组合 8"/>
            <p:cNvGrpSpPr/>
            <p:nvPr/>
          </p:nvGrpSpPr>
          <p:grpSpPr>
            <a:xfrm>
              <a:off x="5009674" y="4440771"/>
              <a:ext cx="1970088" cy="1077913"/>
              <a:chOff x="1774825" y="5948363"/>
              <a:chExt cx="1970088" cy="1077913"/>
            </a:xfrm>
          </p:grpSpPr>
          <p:sp>
            <p:nvSpPr>
              <p:cNvPr id="17" name="Freeform 231"/>
              <p:cNvSpPr/>
              <p:nvPr>
                <p:custDataLst>
                  <p:tags r:id="rId4"/>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2"/>
              <p:cNvSpPr/>
              <p:nvPr>
                <p:custDataLst>
                  <p:tags r:id="rId5"/>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4">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33"/>
              <p:cNvSpPr/>
              <p:nvPr>
                <p:custDataLst>
                  <p:tags r:id="rId6"/>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组合 9"/>
            <p:cNvGrpSpPr/>
            <p:nvPr/>
          </p:nvGrpSpPr>
          <p:grpSpPr>
            <a:xfrm>
              <a:off x="4142899" y="4447121"/>
              <a:ext cx="2063750" cy="1616075"/>
              <a:chOff x="908050" y="5954713"/>
              <a:chExt cx="2063750" cy="1616075"/>
            </a:xfrm>
          </p:grpSpPr>
          <p:sp>
            <p:nvSpPr>
              <p:cNvPr id="11" name="Freeform 234"/>
              <p:cNvSpPr/>
              <p:nvPr>
                <p:custDataLst>
                  <p:tags r:id="rId7"/>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35"/>
              <p:cNvSpPr/>
              <p:nvPr>
                <p:custDataLst>
                  <p:tags r:id="rId8"/>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36"/>
              <p:cNvSpPr/>
              <p:nvPr>
                <p:custDataLst>
                  <p:tags r:id="rId9"/>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7"/>
              <p:cNvSpPr/>
              <p:nvPr>
                <p:custDataLst>
                  <p:tags r:id="rId10"/>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8"/>
              <p:cNvSpPr/>
              <p:nvPr>
                <p:custDataLst>
                  <p:tags r:id="rId11"/>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39"/>
              <p:cNvSpPr/>
              <p:nvPr>
                <p:custDataLst>
                  <p:tags r:id="rId12"/>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40" name="Freeform 351"/>
          <p:cNvSpPr/>
          <p:nvPr>
            <p:custDataLst>
              <p:tags r:id="rId13"/>
            </p:custDataLst>
          </p:nvPr>
        </p:nvSpPr>
        <p:spPr bwMode="auto">
          <a:xfrm>
            <a:off x="9864171" y="5845910"/>
            <a:ext cx="103760" cy="100918"/>
          </a:xfrm>
          <a:custGeom>
            <a:avLst/>
            <a:gdLst>
              <a:gd name="T0" fmla="*/ 71 w 71"/>
              <a:gd name="T1" fmla="*/ 52 h 69"/>
              <a:gd name="T2" fmla="*/ 34 w 71"/>
              <a:gd name="T3" fmla="*/ 69 h 69"/>
              <a:gd name="T4" fmla="*/ 4 w 71"/>
              <a:gd name="T5" fmla="*/ 18 h 69"/>
              <a:gd name="T6" fmla="*/ 20 w 71"/>
              <a:gd name="T7" fmla="*/ 0 h 69"/>
              <a:gd name="T8" fmla="*/ 71 w 71"/>
              <a:gd name="T9" fmla="*/ 52 h 69"/>
            </a:gdLst>
            <a:ahLst/>
            <a:cxnLst>
              <a:cxn ang="0">
                <a:pos x="T0" y="T1"/>
              </a:cxn>
              <a:cxn ang="0">
                <a:pos x="T2" y="T3"/>
              </a:cxn>
              <a:cxn ang="0">
                <a:pos x="T4" y="T5"/>
              </a:cxn>
              <a:cxn ang="0">
                <a:pos x="T6" y="T7"/>
              </a:cxn>
              <a:cxn ang="0">
                <a:pos x="T8" y="T9"/>
              </a:cxn>
            </a:cxnLst>
            <a:rect l="0" t="0" r="r" b="b"/>
            <a:pathLst>
              <a:path w="71" h="69">
                <a:moveTo>
                  <a:pt x="71" y="52"/>
                </a:moveTo>
                <a:cubicBezTo>
                  <a:pt x="58" y="67"/>
                  <a:pt x="42" y="46"/>
                  <a:pt x="34" y="69"/>
                </a:cubicBezTo>
                <a:cubicBezTo>
                  <a:pt x="17" y="63"/>
                  <a:pt x="0" y="39"/>
                  <a:pt x="4" y="18"/>
                </a:cubicBezTo>
                <a:cubicBezTo>
                  <a:pt x="20" y="0"/>
                  <a:pt x="20" y="0"/>
                  <a:pt x="20" y="0"/>
                </a:cubicBezTo>
                <a:cubicBezTo>
                  <a:pt x="37" y="18"/>
                  <a:pt x="69" y="28"/>
                  <a:pt x="71" y="52"/>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52"/>
          <p:cNvSpPr/>
          <p:nvPr>
            <p:custDataLst>
              <p:tags r:id="rId14"/>
            </p:custDataLst>
          </p:nvPr>
        </p:nvSpPr>
        <p:spPr bwMode="auto">
          <a:xfrm>
            <a:off x="10928201" y="5257012"/>
            <a:ext cx="201836" cy="154931"/>
          </a:xfrm>
          <a:custGeom>
            <a:avLst/>
            <a:gdLst>
              <a:gd name="T0" fmla="*/ 118 w 138"/>
              <a:gd name="T1" fmla="*/ 55 h 106"/>
              <a:gd name="T2" fmla="*/ 94 w 138"/>
              <a:gd name="T3" fmla="*/ 98 h 106"/>
              <a:gd name="T4" fmla="*/ 5 w 138"/>
              <a:gd name="T5" fmla="*/ 44 h 106"/>
              <a:gd name="T6" fmla="*/ 17 w 138"/>
              <a:gd name="T7" fmla="*/ 18 h 106"/>
              <a:gd name="T8" fmla="*/ 106 w 138"/>
              <a:gd name="T9" fmla="*/ 24 h 106"/>
              <a:gd name="T10" fmla="*/ 118 w 138"/>
              <a:gd name="T11" fmla="*/ 55 h 106"/>
            </a:gdLst>
            <a:ahLst/>
            <a:cxnLst>
              <a:cxn ang="0">
                <a:pos x="T0" y="T1"/>
              </a:cxn>
              <a:cxn ang="0">
                <a:pos x="T2" y="T3"/>
              </a:cxn>
              <a:cxn ang="0">
                <a:pos x="T4" y="T5"/>
              </a:cxn>
              <a:cxn ang="0">
                <a:pos x="T6" y="T7"/>
              </a:cxn>
              <a:cxn ang="0">
                <a:pos x="T8" y="T9"/>
              </a:cxn>
              <a:cxn ang="0">
                <a:pos x="T10" y="T11"/>
              </a:cxn>
            </a:cxnLst>
            <a:rect l="0" t="0" r="r" b="b"/>
            <a:pathLst>
              <a:path w="138" h="105">
                <a:moveTo>
                  <a:pt x="118" y="55"/>
                </a:moveTo>
                <a:cubicBezTo>
                  <a:pt x="107" y="68"/>
                  <a:pt x="107" y="84"/>
                  <a:pt x="94" y="98"/>
                </a:cubicBezTo>
                <a:cubicBezTo>
                  <a:pt x="56" y="106"/>
                  <a:pt x="22" y="76"/>
                  <a:pt x="5" y="44"/>
                </a:cubicBezTo>
                <a:cubicBezTo>
                  <a:pt x="0" y="34"/>
                  <a:pt x="8" y="22"/>
                  <a:pt x="17" y="18"/>
                </a:cubicBezTo>
                <a:cubicBezTo>
                  <a:pt x="49" y="11"/>
                  <a:pt x="79" y="0"/>
                  <a:pt x="106" y="24"/>
                </a:cubicBezTo>
                <a:cubicBezTo>
                  <a:pt x="138" y="30"/>
                  <a:pt x="87" y="58"/>
                  <a:pt x="118" y="55"/>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53"/>
          <p:cNvSpPr/>
          <p:nvPr>
            <p:custDataLst>
              <p:tags r:id="rId15"/>
            </p:custDataLst>
          </p:nvPr>
        </p:nvSpPr>
        <p:spPr bwMode="auto">
          <a:xfrm>
            <a:off x="1091421" y="1567498"/>
            <a:ext cx="673734" cy="564288"/>
          </a:xfrm>
          <a:custGeom>
            <a:avLst/>
            <a:gdLst>
              <a:gd name="T0" fmla="*/ 447 w 462"/>
              <a:gd name="T1" fmla="*/ 92 h 387"/>
              <a:gd name="T2" fmla="*/ 462 w 462"/>
              <a:gd name="T3" fmla="*/ 95 h 387"/>
              <a:gd name="T4" fmla="*/ 427 w 462"/>
              <a:gd name="T5" fmla="*/ 111 h 387"/>
              <a:gd name="T6" fmla="*/ 453 w 462"/>
              <a:gd name="T7" fmla="*/ 131 h 387"/>
              <a:gd name="T8" fmla="*/ 430 w 462"/>
              <a:gd name="T9" fmla="*/ 135 h 387"/>
              <a:gd name="T10" fmla="*/ 420 w 462"/>
              <a:gd name="T11" fmla="*/ 242 h 387"/>
              <a:gd name="T12" fmla="*/ 392 w 462"/>
              <a:gd name="T13" fmla="*/ 228 h 387"/>
              <a:gd name="T14" fmla="*/ 374 w 462"/>
              <a:gd name="T15" fmla="*/ 271 h 387"/>
              <a:gd name="T16" fmla="*/ 307 w 462"/>
              <a:gd name="T17" fmla="*/ 285 h 387"/>
              <a:gd name="T18" fmla="*/ 256 w 462"/>
              <a:gd name="T19" fmla="*/ 250 h 387"/>
              <a:gd name="T20" fmla="*/ 214 w 462"/>
              <a:gd name="T21" fmla="*/ 290 h 387"/>
              <a:gd name="T22" fmla="*/ 216 w 462"/>
              <a:gd name="T23" fmla="*/ 272 h 387"/>
              <a:gd name="T24" fmla="*/ 189 w 462"/>
              <a:gd name="T25" fmla="*/ 289 h 387"/>
              <a:gd name="T26" fmla="*/ 157 w 462"/>
              <a:gd name="T27" fmla="*/ 277 h 387"/>
              <a:gd name="T28" fmla="*/ 148 w 462"/>
              <a:gd name="T29" fmla="*/ 364 h 387"/>
              <a:gd name="T30" fmla="*/ 88 w 462"/>
              <a:gd name="T31" fmla="*/ 387 h 387"/>
              <a:gd name="T32" fmla="*/ 52 w 462"/>
              <a:gd name="T33" fmla="*/ 328 h 387"/>
              <a:gd name="T34" fmla="*/ 102 w 462"/>
              <a:gd name="T35" fmla="*/ 272 h 387"/>
              <a:gd name="T36" fmla="*/ 75 w 462"/>
              <a:gd name="T37" fmla="*/ 242 h 387"/>
              <a:gd name="T38" fmla="*/ 52 w 462"/>
              <a:gd name="T39" fmla="*/ 280 h 387"/>
              <a:gd name="T40" fmla="*/ 32 w 462"/>
              <a:gd name="T41" fmla="*/ 200 h 387"/>
              <a:gd name="T42" fmla="*/ 15 w 462"/>
              <a:gd name="T43" fmla="*/ 206 h 387"/>
              <a:gd name="T44" fmla="*/ 16 w 462"/>
              <a:gd name="T45" fmla="*/ 93 h 387"/>
              <a:gd name="T46" fmla="*/ 140 w 462"/>
              <a:gd name="T47" fmla="*/ 14 h 387"/>
              <a:gd name="T48" fmla="*/ 207 w 462"/>
              <a:gd name="T49" fmla="*/ 16 h 387"/>
              <a:gd name="T50" fmla="*/ 219 w 462"/>
              <a:gd name="T51" fmla="*/ 38 h 387"/>
              <a:gd name="T52" fmla="*/ 249 w 462"/>
              <a:gd name="T53" fmla="*/ 0 h 387"/>
              <a:gd name="T54" fmla="*/ 371 w 462"/>
              <a:gd name="T55" fmla="*/ 24 h 387"/>
              <a:gd name="T56" fmla="*/ 416 w 462"/>
              <a:gd name="T57" fmla="*/ 70 h 387"/>
              <a:gd name="T58" fmla="*/ 438 w 462"/>
              <a:gd name="T59" fmla="*/ 64 h 387"/>
              <a:gd name="T60" fmla="*/ 447 w 462"/>
              <a:gd name="T61" fmla="*/ 92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2" h="387">
                <a:moveTo>
                  <a:pt x="447" y="92"/>
                </a:moveTo>
                <a:cubicBezTo>
                  <a:pt x="462" y="95"/>
                  <a:pt x="462" y="95"/>
                  <a:pt x="462" y="95"/>
                </a:cubicBezTo>
                <a:cubicBezTo>
                  <a:pt x="458" y="103"/>
                  <a:pt x="433" y="99"/>
                  <a:pt x="427" y="111"/>
                </a:cubicBezTo>
                <a:cubicBezTo>
                  <a:pt x="453" y="131"/>
                  <a:pt x="453" y="131"/>
                  <a:pt x="453" y="131"/>
                </a:cubicBezTo>
                <a:cubicBezTo>
                  <a:pt x="448" y="143"/>
                  <a:pt x="438" y="135"/>
                  <a:pt x="430" y="135"/>
                </a:cubicBezTo>
                <a:cubicBezTo>
                  <a:pt x="438" y="179"/>
                  <a:pt x="414" y="194"/>
                  <a:pt x="420" y="242"/>
                </a:cubicBezTo>
                <a:cubicBezTo>
                  <a:pt x="392" y="228"/>
                  <a:pt x="392" y="228"/>
                  <a:pt x="392" y="228"/>
                </a:cubicBezTo>
                <a:cubicBezTo>
                  <a:pt x="381" y="241"/>
                  <a:pt x="386" y="261"/>
                  <a:pt x="374" y="271"/>
                </a:cubicBezTo>
                <a:cubicBezTo>
                  <a:pt x="351" y="239"/>
                  <a:pt x="333" y="284"/>
                  <a:pt x="307" y="285"/>
                </a:cubicBezTo>
                <a:cubicBezTo>
                  <a:pt x="296" y="279"/>
                  <a:pt x="267" y="270"/>
                  <a:pt x="256" y="250"/>
                </a:cubicBezTo>
                <a:cubicBezTo>
                  <a:pt x="249" y="264"/>
                  <a:pt x="230" y="278"/>
                  <a:pt x="214" y="290"/>
                </a:cubicBezTo>
                <a:cubicBezTo>
                  <a:pt x="216" y="272"/>
                  <a:pt x="216" y="272"/>
                  <a:pt x="216" y="272"/>
                </a:cubicBezTo>
                <a:cubicBezTo>
                  <a:pt x="200" y="268"/>
                  <a:pt x="190" y="276"/>
                  <a:pt x="189" y="289"/>
                </a:cubicBezTo>
                <a:cubicBezTo>
                  <a:pt x="189" y="273"/>
                  <a:pt x="164" y="283"/>
                  <a:pt x="157" y="277"/>
                </a:cubicBezTo>
                <a:cubicBezTo>
                  <a:pt x="149" y="306"/>
                  <a:pt x="173" y="333"/>
                  <a:pt x="148" y="364"/>
                </a:cubicBezTo>
                <a:cubicBezTo>
                  <a:pt x="133" y="379"/>
                  <a:pt x="112" y="379"/>
                  <a:pt x="88" y="387"/>
                </a:cubicBezTo>
                <a:cubicBezTo>
                  <a:pt x="86" y="361"/>
                  <a:pt x="52" y="345"/>
                  <a:pt x="52" y="328"/>
                </a:cubicBezTo>
                <a:cubicBezTo>
                  <a:pt x="74" y="314"/>
                  <a:pt x="67" y="273"/>
                  <a:pt x="102" y="272"/>
                </a:cubicBezTo>
                <a:cubicBezTo>
                  <a:pt x="100" y="262"/>
                  <a:pt x="88" y="249"/>
                  <a:pt x="75" y="242"/>
                </a:cubicBezTo>
                <a:cubicBezTo>
                  <a:pt x="57" y="249"/>
                  <a:pt x="70" y="273"/>
                  <a:pt x="52" y="280"/>
                </a:cubicBezTo>
                <a:cubicBezTo>
                  <a:pt x="38" y="248"/>
                  <a:pt x="40" y="233"/>
                  <a:pt x="32" y="200"/>
                </a:cubicBezTo>
                <a:cubicBezTo>
                  <a:pt x="15" y="206"/>
                  <a:pt x="15" y="206"/>
                  <a:pt x="15" y="206"/>
                </a:cubicBezTo>
                <a:cubicBezTo>
                  <a:pt x="40" y="171"/>
                  <a:pt x="0" y="113"/>
                  <a:pt x="16" y="93"/>
                </a:cubicBezTo>
                <a:cubicBezTo>
                  <a:pt x="48" y="57"/>
                  <a:pt x="96" y="22"/>
                  <a:pt x="140" y="14"/>
                </a:cubicBezTo>
                <a:cubicBezTo>
                  <a:pt x="156" y="45"/>
                  <a:pt x="190" y="13"/>
                  <a:pt x="207" y="16"/>
                </a:cubicBezTo>
                <a:cubicBezTo>
                  <a:pt x="213" y="25"/>
                  <a:pt x="199" y="41"/>
                  <a:pt x="219" y="38"/>
                </a:cubicBezTo>
                <a:cubicBezTo>
                  <a:pt x="245" y="21"/>
                  <a:pt x="206" y="7"/>
                  <a:pt x="249" y="0"/>
                </a:cubicBezTo>
                <a:cubicBezTo>
                  <a:pt x="279" y="32"/>
                  <a:pt x="337" y="14"/>
                  <a:pt x="371" y="24"/>
                </a:cubicBezTo>
                <a:cubicBezTo>
                  <a:pt x="409" y="32"/>
                  <a:pt x="371" y="75"/>
                  <a:pt x="416" y="70"/>
                </a:cubicBezTo>
                <a:cubicBezTo>
                  <a:pt x="414" y="47"/>
                  <a:pt x="428" y="69"/>
                  <a:pt x="438" y="64"/>
                </a:cubicBezTo>
                <a:cubicBezTo>
                  <a:pt x="452" y="71"/>
                  <a:pt x="451" y="79"/>
                  <a:pt x="447" y="92"/>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355"/>
          <p:cNvSpPr/>
          <p:nvPr>
            <p:custDataLst>
              <p:tags r:id="rId16"/>
            </p:custDataLst>
          </p:nvPr>
        </p:nvSpPr>
        <p:spPr bwMode="auto">
          <a:xfrm>
            <a:off x="2002118" y="1270186"/>
            <a:ext cx="207521" cy="243056"/>
          </a:xfrm>
          <a:custGeom>
            <a:avLst/>
            <a:gdLst>
              <a:gd name="T0" fmla="*/ 142 w 142"/>
              <a:gd name="T1" fmla="*/ 98 h 166"/>
              <a:gd name="T2" fmla="*/ 129 w 142"/>
              <a:gd name="T3" fmla="*/ 151 h 166"/>
              <a:gd name="T4" fmla="*/ 38 w 142"/>
              <a:gd name="T5" fmla="*/ 154 h 166"/>
              <a:gd name="T6" fmla="*/ 12 w 142"/>
              <a:gd name="T7" fmla="*/ 90 h 166"/>
              <a:gd name="T8" fmla="*/ 25 w 142"/>
              <a:gd name="T9" fmla="*/ 20 h 166"/>
              <a:gd name="T10" fmla="*/ 138 w 142"/>
              <a:gd name="T11" fmla="*/ 58 h 166"/>
              <a:gd name="T12" fmla="*/ 142 w 142"/>
              <a:gd name="T13" fmla="*/ 98 h 166"/>
            </a:gdLst>
            <a:ahLst/>
            <a:cxnLst>
              <a:cxn ang="0">
                <a:pos x="T0" y="T1"/>
              </a:cxn>
              <a:cxn ang="0">
                <a:pos x="T2" y="T3"/>
              </a:cxn>
              <a:cxn ang="0">
                <a:pos x="T4" y="T5"/>
              </a:cxn>
              <a:cxn ang="0">
                <a:pos x="T6" y="T7"/>
              </a:cxn>
              <a:cxn ang="0">
                <a:pos x="T8" y="T9"/>
              </a:cxn>
              <a:cxn ang="0">
                <a:pos x="T10" y="T11"/>
              </a:cxn>
              <a:cxn ang="0">
                <a:pos x="T12" y="T13"/>
              </a:cxn>
            </a:cxnLst>
            <a:rect l="0" t="0" r="r" b="b"/>
            <a:pathLst>
              <a:path w="142" h="166">
                <a:moveTo>
                  <a:pt x="142" y="98"/>
                </a:moveTo>
                <a:cubicBezTo>
                  <a:pt x="129" y="151"/>
                  <a:pt x="129" y="151"/>
                  <a:pt x="129" y="151"/>
                </a:cubicBezTo>
                <a:cubicBezTo>
                  <a:pt x="98" y="166"/>
                  <a:pt x="54" y="145"/>
                  <a:pt x="38" y="154"/>
                </a:cubicBezTo>
                <a:cubicBezTo>
                  <a:pt x="30" y="134"/>
                  <a:pt x="49" y="90"/>
                  <a:pt x="12" y="90"/>
                </a:cubicBezTo>
                <a:cubicBezTo>
                  <a:pt x="0" y="68"/>
                  <a:pt x="5" y="39"/>
                  <a:pt x="25" y="20"/>
                </a:cubicBezTo>
                <a:cubicBezTo>
                  <a:pt x="78" y="0"/>
                  <a:pt x="91" y="91"/>
                  <a:pt x="138" y="58"/>
                </a:cubicBezTo>
                <a:cubicBezTo>
                  <a:pt x="125" y="69"/>
                  <a:pt x="126" y="83"/>
                  <a:pt x="142" y="98"/>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70"/>
          <p:cNvSpPr/>
          <p:nvPr>
            <p:custDataLst>
              <p:tags r:id="rId17"/>
            </p:custDataLst>
          </p:nvPr>
        </p:nvSpPr>
        <p:spPr bwMode="auto">
          <a:xfrm>
            <a:off x="10484035" y="5615011"/>
            <a:ext cx="520225" cy="527332"/>
          </a:xfrm>
          <a:custGeom>
            <a:avLst/>
            <a:gdLst>
              <a:gd name="T0" fmla="*/ 276 w 356"/>
              <a:gd name="T1" fmla="*/ 75 h 362"/>
              <a:gd name="T2" fmla="*/ 319 w 356"/>
              <a:gd name="T3" fmla="*/ 103 h 362"/>
              <a:gd name="T4" fmla="*/ 300 w 356"/>
              <a:gd name="T5" fmla="*/ 121 h 362"/>
              <a:gd name="T6" fmla="*/ 356 w 356"/>
              <a:gd name="T7" fmla="*/ 213 h 362"/>
              <a:gd name="T8" fmla="*/ 309 w 356"/>
              <a:gd name="T9" fmla="*/ 198 h 362"/>
              <a:gd name="T10" fmla="*/ 303 w 356"/>
              <a:gd name="T11" fmla="*/ 250 h 362"/>
              <a:gd name="T12" fmla="*/ 278 w 356"/>
              <a:gd name="T13" fmla="*/ 259 h 362"/>
              <a:gd name="T14" fmla="*/ 283 w 356"/>
              <a:gd name="T15" fmla="*/ 362 h 362"/>
              <a:gd name="T16" fmla="*/ 251 w 356"/>
              <a:gd name="T17" fmla="*/ 289 h 362"/>
              <a:gd name="T18" fmla="*/ 203 w 356"/>
              <a:gd name="T19" fmla="*/ 343 h 362"/>
              <a:gd name="T20" fmla="*/ 205 w 356"/>
              <a:gd name="T21" fmla="*/ 325 h 362"/>
              <a:gd name="T22" fmla="*/ 137 w 356"/>
              <a:gd name="T23" fmla="*/ 344 h 362"/>
              <a:gd name="T24" fmla="*/ 1 w 356"/>
              <a:gd name="T25" fmla="*/ 229 h 362"/>
              <a:gd name="T26" fmla="*/ 17 w 356"/>
              <a:gd name="T27" fmla="*/ 118 h 362"/>
              <a:gd name="T28" fmla="*/ 0 w 356"/>
              <a:gd name="T29" fmla="*/ 115 h 362"/>
              <a:gd name="T30" fmla="*/ 67 w 356"/>
              <a:gd name="T31" fmla="*/ 18 h 362"/>
              <a:gd name="T32" fmla="*/ 100 w 356"/>
              <a:gd name="T33" fmla="*/ 25 h 362"/>
              <a:gd name="T34" fmla="*/ 140 w 356"/>
              <a:gd name="T35" fmla="*/ 0 h 362"/>
              <a:gd name="T36" fmla="*/ 257 w 356"/>
              <a:gd name="T37" fmla="*/ 19 h 362"/>
              <a:gd name="T38" fmla="*/ 276 w 356"/>
              <a:gd name="T39" fmla="*/ 75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6" h="362">
                <a:moveTo>
                  <a:pt x="276" y="75"/>
                </a:moveTo>
                <a:cubicBezTo>
                  <a:pt x="289" y="85"/>
                  <a:pt x="297" y="99"/>
                  <a:pt x="319" y="103"/>
                </a:cubicBezTo>
                <a:cubicBezTo>
                  <a:pt x="312" y="111"/>
                  <a:pt x="295" y="108"/>
                  <a:pt x="300" y="121"/>
                </a:cubicBezTo>
                <a:cubicBezTo>
                  <a:pt x="314" y="154"/>
                  <a:pt x="314" y="196"/>
                  <a:pt x="356" y="213"/>
                </a:cubicBezTo>
                <a:cubicBezTo>
                  <a:pt x="341" y="210"/>
                  <a:pt x="329" y="192"/>
                  <a:pt x="309" y="198"/>
                </a:cubicBezTo>
                <a:cubicBezTo>
                  <a:pt x="301" y="213"/>
                  <a:pt x="298" y="230"/>
                  <a:pt x="303" y="250"/>
                </a:cubicBezTo>
                <a:cubicBezTo>
                  <a:pt x="295" y="233"/>
                  <a:pt x="284" y="258"/>
                  <a:pt x="278" y="259"/>
                </a:cubicBezTo>
                <a:cubicBezTo>
                  <a:pt x="259" y="293"/>
                  <a:pt x="294" y="334"/>
                  <a:pt x="283" y="362"/>
                </a:cubicBezTo>
                <a:cubicBezTo>
                  <a:pt x="273" y="341"/>
                  <a:pt x="281" y="297"/>
                  <a:pt x="251" y="289"/>
                </a:cubicBezTo>
                <a:cubicBezTo>
                  <a:pt x="220" y="294"/>
                  <a:pt x="218" y="330"/>
                  <a:pt x="203" y="343"/>
                </a:cubicBezTo>
                <a:cubicBezTo>
                  <a:pt x="200" y="343"/>
                  <a:pt x="205" y="331"/>
                  <a:pt x="205" y="325"/>
                </a:cubicBezTo>
                <a:cubicBezTo>
                  <a:pt x="180" y="330"/>
                  <a:pt x="146" y="311"/>
                  <a:pt x="137" y="344"/>
                </a:cubicBezTo>
                <a:cubicBezTo>
                  <a:pt x="91" y="335"/>
                  <a:pt x="41" y="271"/>
                  <a:pt x="1" y="229"/>
                </a:cubicBezTo>
                <a:cubicBezTo>
                  <a:pt x="3" y="193"/>
                  <a:pt x="13" y="155"/>
                  <a:pt x="17" y="118"/>
                </a:cubicBezTo>
                <a:cubicBezTo>
                  <a:pt x="13" y="117"/>
                  <a:pt x="6" y="115"/>
                  <a:pt x="0" y="115"/>
                </a:cubicBezTo>
                <a:cubicBezTo>
                  <a:pt x="37" y="96"/>
                  <a:pt x="67" y="47"/>
                  <a:pt x="67" y="18"/>
                </a:cubicBezTo>
                <a:cubicBezTo>
                  <a:pt x="86" y="3"/>
                  <a:pt x="78" y="37"/>
                  <a:pt x="100" y="25"/>
                </a:cubicBezTo>
                <a:cubicBezTo>
                  <a:pt x="119" y="26"/>
                  <a:pt x="127" y="8"/>
                  <a:pt x="140" y="0"/>
                </a:cubicBezTo>
                <a:cubicBezTo>
                  <a:pt x="186" y="12"/>
                  <a:pt x="211" y="16"/>
                  <a:pt x="257" y="19"/>
                </a:cubicBezTo>
                <a:cubicBezTo>
                  <a:pt x="218" y="40"/>
                  <a:pt x="293" y="56"/>
                  <a:pt x="276" y="75"/>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52"/>
          <p:cNvSpPr/>
          <p:nvPr>
            <p:custDataLst>
              <p:tags r:id="rId18"/>
            </p:custDataLst>
          </p:nvPr>
        </p:nvSpPr>
        <p:spPr bwMode="auto">
          <a:xfrm>
            <a:off x="10031923" y="6172743"/>
            <a:ext cx="201836" cy="154931"/>
          </a:xfrm>
          <a:custGeom>
            <a:avLst/>
            <a:gdLst>
              <a:gd name="T0" fmla="*/ 118 w 138"/>
              <a:gd name="T1" fmla="*/ 55 h 106"/>
              <a:gd name="T2" fmla="*/ 94 w 138"/>
              <a:gd name="T3" fmla="*/ 98 h 106"/>
              <a:gd name="T4" fmla="*/ 5 w 138"/>
              <a:gd name="T5" fmla="*/ 44 h 106"/>
              <a:gd name="T6" fmla="*/ 17 w 138"/>
              <a:gd name="T7" fmla="*/ 18 h 106"/>
              <a:gd name="T8" fmla="*/ 106 w 138"/>
              <a:gd name="T9" fmla="*/ 24 h 106"/>
              <a:gd name="T10" fmla="*/ 118 w 138"/>
              <a:gd name="T11" fmla="*/ 55 h 106"/>
            </a:gdLst>
            <a:ahLst/>
            <a:cxnLst>
              <a:cxn ang="0">
                <a:pos x="T0" y="T1"/>
              </a:cxn>
              <a:cxn ang="0">
                <a:pos x="T2" y="T3"/>
              </a:cxn>
              <a:cxn ang="0">
                <a:pos x="T4" y="T5"/>
              </a:cxn>
              <a:cxn ang="0">
                <a:pos x="T6" y="T7"/>
              </a:cxn>
              <a:cxn ang="0">
                <a:pos x="T8" y="T9"/>
              </a:cxn>
              <a:cxn ang="0">
                <a:pos x="T10" y="T11"/>
              </a:cxn>
            </a:cxnLst>
            <a:rect l="0" t="0" r="r" b="b"/>
            <a:pathLst>
              <a:path w="138" h="105">
                <a:moveTo>
                  <a:pt x="118" y="55"/>
                </a:moveTo>
                <a:cubicBezTo>
                  <a:pt x="107" y="68"/>
                  <a:pt x="107" y="84"/>
                  <a:pt x="94" y="98"/>
                </a:cubicBezTo>
                <a:cubicBezTo>
                  <a:pt x="56" y="106"/>
                  <a:pt x="22" y="76"/>
                  <a:pt x="5" y="44"/>
                </a:cubicBezTo>
                <a:cubicBezTo>
                  <a:pt x="0" y="34"/>
                  <a:pt x="8" y="22"/>
                  <a:pt x="17" y="18"/>
                </a:cubicBezTo>
                <a:cubicBezTo>
                  <a:pt x="49" y="11"/>
                  <a:pt x="79" y="0"/>
                  <a:pt x="106" y="24"/>
                </a:cubicBezTo>
                <a:cubicBezTo>
                  <a:pt x="138" y="30"/>
                  <a:pt x="87" y="58"/>
                  <a:pt x="118" y="55"/>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55"/>
          <p:cNvSpPr/>
          <p:nvPr>
            <p:custDataLst>
              <p:tags r:id="rId19"/>
            </p:custDataLst>
          </p:nvPr>
        </p:nvSpPr>
        <p:spPr bwMode="auto">
          <a:xfrm>
            <a:off x="970574" y="2376219"/>
            <a:ext cx="207521" cy="243056"/>
          </a:xfrm>
          <a:custGeom>
            <a:avLst/>
            <a:gdLst>
              <a:gd name="T0" fmla="*/ 142 w 142"/>
              <a:gd name="T1" fmla="*/ 98 h 166"/>
              <a:gd name="T2" fmla="*/ 129 w 142"/>
              <a:gd name="T3" fmla="*/ 151 h 166"/>
              <a:gd name="T4" fmla="*/ 38 w 142"/>
              <a:gd name="T5" fmla="*/ 154 h 166"/>
              <a:gd name="T6" fmla="*/ 12 w 142"/>
              <a:gd name="T7" fmla="*/ 90 h 166"/>
              <a:gd name="T8" fmla="*/ 25 w 142"/>
              <a:gd name="T9" fmla="*/ 20 h 166"/>
              <a:gd name="T10" fmla="*/ 138 w 142"/>
              <a:gd name="T11" fmla="*/ 58 h 166"/>
              <a:gd name="T12" fmla="*/ 142 w 142"/>
              <a:gd name="T13" fmla="*/ 98 h 166"/>
            </a:gdLst>
            <a:ahLst/>
            <a:cxnLst>
              <a:cxn ang="0">
                <a:pos x="T0" y="T1"/>
              </a:cxn>
              <a:cxn ang="0">
                <a:pos x="T2" y="T3"/>
              </a:cxn>
              <a:cxn ang="0">
                <a:pos x="T4" y="T5"/>
              </a:cxn>
              <a:cxn ang="0">
                <a:pos x="T6" y="T7"/>
              </a:cxn>
              <a:cxn ang="0">
                <a:pos x="T8" y="T9"/>
              </a:cxn>
              <a:cxn ang="0">
                <a:pos x="T10" y="T11"/>
              </a:cxn>
              <a:cxn ang="0">
                <a:pos x="T12" y="T13"/>
              </a:cxn>
            </a:cxnLst>
            <a:rect l="0" t="0" r="r" b="b"/>
            <a:pathLst>
              <a:path w="142" h="166">
                <a:moveTo>
                  <a:pt x="142" y="98"/>
                </a:moveTo>
                <a:cubicBezTo>
                  <a:pt x="129" y="151"/>
                  <a:pt x="129" y="151"/>
                  <a:pt x="129" y="151"/>
                </a:cubicBezTo>
                <a:cubicBezTo>
                  <a:pt x="98" y="166"/>
                  <a:pt x="54" y="145"/>
                  <a:pt x="38" y="154"/>
                </a:cubicBezTo>
                <a:cubicBezTo>
                  <a:pt x="30" y="134"/>
                  <a:pt x="49" y="90"/>
                  <a:pt x="12" y="90"/>
                </a:cubicBezTo>
                <a:cubicBezTo>
                  <a:pt x="0" y="68"/>
                  <a:pt x="5" y="39"/>
                  <a:pt x="25" y="20"/>
                </a:cubicBezTo>
                <a:cubicBezTo>
                  <a:pt x="78" y="0"/>
                  <a:pt x="91" y="91"/>
                  <a:pt x="138" y="58"/>
                </a:cubicBezTo>
                <a:cubicBezTo>
                  <a:pt x="125" y="69"/>
                  <a:pt x="126" y="83"/>
                  <a:pt x="142" y="98"/>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49" name="图片 48"/>
          <p:cNvPicPr>
            <a:picLocks noChangeAspect="1"/>
          </p:cNvPicPr>
          <p:nvPr>
            <p:custDataLst>
              <p:tags r:id="rId20"/>
            </p:custDataLst>
          </p:nvPr>
        </p:nvPicPr>
        <p:blipFill>
          <a:blip r:embed="rId21">
            <a:extLst>
              <a:ext uri="{28A0092B-C50C-407E-A947-70E740481C1C}">
                <a14:useLocalDpi xmlns:a14="http://schemas.microsoft.com/office/drawing/2010/main" val="0"/>
              </a:ext>
            </a:extLst>
          </a:blip>
          <a:stretch>
            <a:fillRect/>
          </a:stretch>
        </p:blipFill>
        <p:spPr>
          <a:xfrm>
            <a:off x="1177710" y="637933"/>
            <a:ext cx="2402032" cy="2176461"/>
          </a:xfrm>
          <a:prstGeom prst="rect">
            <a:avLst/>
          </a:prstGeom>
        </p:spPr>
      </p:pic>
      <p:sp>
        <p:nvSpPr>
          <p:cNvPr id="2" name="标题 1"/>
          <p:cNvSpPr>
            <a:spLocks noGrp="1"/>
          </p:cNvSpPr>
          <p:nvPr>
            <p:ph type="title" hasCustomPrompt="1"/>
            <p:custDataLst>
              <p:tags r:id="rId22"/>
            </p:custDataLst>
          </p:nvPr>
        </p:nvSpPr>
        <p:spPr>
          <a:xfrm>
            <a:off x="2908301" y="3514370"/>
            <a:ext cx="6385314" cy="999639"/>
          </a:xfrm>
        </p:spPr>
        <p:txBody>
          <a:bodyPr lIns="90000" tIns="0" rIns="90000" bIns="46800" anchor="t" anchorCtr="0">
            <a:normAutofit/>
          </a:bodyPr>
          <a:lstStyle>
            <a:lvl1pPr algn="ctr">
              <a:defRPr sz="2400" b="0" u="none" strike="noStrike" kern="1200" cap="none" spc="300" normalizeH="0" baseline="0">
                <a:solidFill>
                  <a:schemeClr val="tx1">
                    <a:lumMod val="75000"/>
                    <a:lumOff val="25000"/>
                  </a:schemeClr>
                </a:solidFill>
                <a:uFillTx/>
                <a:latin typeface="Arial" panose="020B0604020202020204" pitchFamily="34" charset="0"/>
                <a:ea typeface="汉仪乐喵体W" panose="00020600040101010101" pitchFamily="18" charset="-122"/>
              </a:defRPr>
            </a:lvl1pPr>
          </a:lstStyle>
          <a:p>
            <a:r>
              <a:rPr lang="zh-CN" altLang="en-US"/>
              <a:t>单击此处编辑标题</a:t>
            </a:r>
            <a:endParaRPr lang="zh-CN" altLang="en-US"/>
          </a:p>
        </p:txBody>
      </p:sp>
      <p:sp>
        <p:nvSpPr>
          <p:cNvPr id="4" name="日期占位符 3"/>
          <p:cNvSpPr>
            <a:spLocks noGrp="1"/>
          </p:cNvSpPr>
          <p:nvPr>
            <p:ph type="dt" sz="half" idx="10"/>
            <p:custDataLst>
              <p:tags r:id="rId23"/>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24"/>
            </p:custDataLst>
          </p:nvPr>
        </p:nvSpPr>
        <p:spPr/>
        <p:txBody>
          <a:bodyPr/>
          <a:lstStyle/>
          <a:p>
            <a:endParaRPr lang="zh-CN" altLang="en-US"/>
          </a:p>
        </p:txBody>
      </p:sp>
      <p:sp>
        <p:nvSpPr>
          <p:cNvPr id="6" name="灯片编号占位符 5"/>
          <p:cNvSpPr>
            <a:spLocks noGrp="1"/>
          </p:cNvSpPr>
          <p:nvPr>
            <p:ph type="sldNum" sz="quarter" idx="12"/>
            <p:custDataLst>
              <p:tags r:id="rId25"/>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stretch>
            <a:fillRect/>
          </a:stretch>
        </p:blipFill>
        <p:spPr>
          <a:xfrm flipH="1">
            <a:off x="9947572" y="5072743"/>
            <a:ext cx="2244428" cy="1785257"/>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p:custDataLst>
              <p:tags r:id="rId7"/>
            </p:custDataLst>
          </p:nvPr>
        </p:nvSpPr>
        <p:spPr/>
        <p:txBody>
          <a:bodyPr>
            <a:normAutofit/>
          </a:bodyPr>
          <a:lstStyle>
            <a:lvl1pPr>
              <a:defRPr baseline="0">
                <a:ea typeface="隶书" panose="02010509060101010101" pitchFamily="49" charset="-122"/>
              </a:defRPr>
            </a:lvl1pPr>
          </a:lstStyle>
          <a:p>
            <a:r>
              <a:rPr lang="zh-CN" altLang="en-US"/>
              <a:t>单击此处编辑母版标题样式</a:t>
            </a:r>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6" name="矩形 5"/>
          <p:cNvSpPr/>
          <p:nvPr>
            <p:custDataLst>
              <p:tags r:id="rId2"/>
            </p:custDataLst>
          </p:nvPr>
        </p:nvSpPr>
        <p:spPr>
          <a:xfrm>
            <a:off x="288290"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9" name="图片 8"/>
          <p:cNvPicPr>
            <a:picLocks noChangeAspect="1"/>
          </p:cNvPicPr>
          <p:nvPr>
            <p:custDataLst>
              <p:tags r:id="rId3"/>
            </p:custDataLst>
          </p:nvPr>
        </p:nvPicPr>
        <p:blipFill>
          <a:blip r:embed="rId4"/>
          <a:stretch>
            <a:fillRect/>
          </a:stretch>
        </p:blipFill>
        <p:spPr>
          <a:xfrm flipH="1">
            <a:off x="10395585" y="5384800"/>
            <a:ext cx="1508760" cy="1200150"/>
          </a:xfrm>
          <a:prstGeom prst="rect">
            <a:avLst/>
          </a:prstGeom>
        </p:spPr>
      </p:pic>
      <p:sp>
        <p:nvSpPr>
          <p:cNvPr id="2" name="标题 1"/>
          <p:cNvSpPr>
            <a:spLocks noGrp="1"/>
          </p:cNvSpPr>
          <p:nvPr>
            <p:ph type="title" hasCustomPrompt="1"/>
            <p:custDataLst>
              <p:tags r:id="rId5"/>
            </p:custDataLst>
          </p:nvPr>
        </p:nvSpPr>
        <p:spPr>
          <a:xfrm>
            <a:off x="1281600" y="1249200"/>
            <a:ext cx="9626400" cy="723600"/>
          </a:xfrm>
        </p:spPr>
        <p:txBody>
          <a:bodyPr anchor="ctr">
            <a:normAutofit/>
          </a:bodyPr>
          <a:lstStyle>
            <a:lvl1pPr>
              <a:defRPr sz="3200" baseline="0">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6"/>
            </p:custDataLst>
          </p:nvPr>
        </p:nvSpPr>
        <p:spPr>
          <a:xfrm>
            <a:off x="1281113" y="2163600"/>
            <a:ext cx="9626600" cy="34452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p:custDataLst>
              <p:tags r:id="rId2"/>
            </p:custDataLst>
          </p:nvPr>
        </p:nvPicPr>
        <p:blipFill>
          <a:blip r:embed="rId3"/>
          <a:stretch>
            <a:fillRect/>
          </a:stretch>
        </p:blipFill>
        <p:spPr>
          <a:xfrm flipH="1">
            <a:off x="10613600" y="5602514"/>
            <a:ext cx="1578399" cy="1255486"/>
          </a:xfrm>
          <a:prstGeom prst="rect">
            <a:avLst/>
          </a:prstGeom>
        </p:spPr>
      </p:pic>
      <p:sp>
        <p:nvSpPr>
          <p:cNvPr id="8" name="矩形 7"/>
          <p:cNvSpPr/>
          <p:nvPr>
            <p:custDataLst>
              <p:tags r:id="rId4"/>
            </p:custDataLst>
          </p:nvPr>
        </p:nvSpPr>
        <p:spPr>
          <a:xfrm>
            <a:off x="0" y="-4445"/>
            <a:ext cx="4833257"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ormAutofit/>
          </a:bodyPr>
          <a:lstStyle>
            <a:lvl1pPr>
              <a:defRPr sz="3600" baseline="0">
                <a:solidFill>
                  <a:schemeClr val="bg1"/>
                </a:solidFill>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pic>
        <p:nvPicPr>
          <p:cNvPr id="12" name="图片 11"/>
          <p:cNvPicPr>
            <a:picLocks noChangeAspect="1"/>
          </p:cNvPicPr>
          <p:nvPr>
            <p:custDataLst>
              <p:tags r:id="rId2"/>
            </p:custDataLst>
          </p:nvPr>
        </p:nvPicPr>
        <p:blipFill>
          <a:blip r:embed="rId3"/>
          <a:stretch>
            <a:fillRect/>
          </a:stretch>
        </p:blipFill>
        <p:spPr>
          <a:xfrm flipH="1">
            <a:off x="10613600" y="5602514"/>
            <a:ext cx="1578399" cy="1255486"/>
          </a:xfrm>
          <a:prstGeom prst="rect">
            <a:avLst/>
          </a:prstGeom>
        </p:spPr>
      </p:pic>
      <p:sp>
        <p:nvSpPr>
          <p:cNvPr id="10" name="矩形 9"/>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612000" y="781200"/>
            <a:ext cx="10976400" cy="626400"/>
          </a:xfrm>
        </p:spPr>
        <p:txBody>
          <a:bodyPr anchor="ctr">
            <a:normAutofit/>
          </a:bodyPr>
          <a:lstStyle>
            <a:lvl1pPr algn="ctr">
              <a:defRPr sz="3600" baseline="0">
                <a:solidFill>
                  <a:schemeClr val="bg1"/>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bg1"/>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pic>
        <p:nvPicPr>
          <p:cNvPr id="11" name="图片 10"/>
          <p:cNvPicPr>
            <a:picLocks noChangeAspect="1"/>
          </p:cNvPicPr>
          <p:nvPr>
            <p:custDataLst>
              <p:tags r:id="rId2"/>
            </p:custDataLst>
          </p:nvPr>
        </p:nvPicPr>
        <p:blipFill>
          <a:blip r:embed="rId3"/>
          <a:stretch>
            <a:fillRect/>
          </a:stretch>
        </p:blipFill>
        <p:spPr>
          <a:xfrm rot="10800000" flipH="1">
            <a:off x="1" y="0"/>
            <a:ext cx="2244428" cy="1785257"/>
          </a:xfrm>
          <a:prstGeom prst="rect">
            <a:avLst/>
          </a:prstGeom>
        </p:spPr>
      </p:pic>
      <p:sp>
        <p:nvSpPr>
          <p:cNvPr id="8" name="矩形 7"/>
          <p:cNvSpPr/>
          <p:nvPr>
            <p:custDataLst>
              <p:tags r:id="rId4"/>
            </p:custDataLst>
          </p:nvPr>
        </p:nvSpPr>
        <p:spPr>
          <a:xfrm>
            <a:off x="381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0"/>
            </p:custDataLst>
          </p:nvPr>
        </p:nvSpPr>
        <p:spPr>
          <a:xfrm>
            <a:off x="580030" y="5180400"/>
            <a:ext cx="11001600" cy="1011600"/>
          </a:xfrm>
        </p:spPr>
        <p:txBody>
          <a:bodyPr/>
          <a:lstStyle>
            <a:lvl1pPr marL="0" indent="0">
              <a:buNone/>
              <a:defRPr baseline="0">
                <a:solidFill>
                  <a:schemeClr val="bg1"/>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14" name="图片 13"/>
          <p:cNvPicPr>
            <a:picLocks noChangeAspect="1"/>
          </p:cNvPicPr>
          <p:nvPr>
            <p:custDataLst>
              <p:tags r:id="rId2"/>
            </p:custDataLst>
          </p:nvPr>
        </p:nvPicPr>
        <p:blipFill>
          <a:blip r:embed="rId3"/>
          <a:stretch>
            <a:fillRect/>
          </a:stretch>
        </p:blipFill>
        <p:spPr>
          <a:xfrm flipH="1">
            <a:off x="10613600" y="5602514"/>
            <a:ext cx="1578399" cy="1255486"/>
          </a:xfrm>
          <a:prstGeom prst="rect">
            <a:avLst/>
          </a:prstGeom>
        </p:spPr>
      </p:pic>
      <p:sp>
        <p:nvSpPr>
          <p:cNvPr id="10" name="矩形 9"/>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579600" y="237600"/>
            <a:ext cx="11037600" cy="441964"/>
          </a:xfrm>
        </p:spPr>
        <p:txBody>
          <a:bodyPr>
            <a:normAutofit/>
          </a:bodyPr>
          <a:lstStyle>
            <a:lvl1pPr>
              <a:defRPr baseline="0">
                <a:solidFill>
                  <a:schemeClr val="bg1"/>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normAutofit/>
          </a:bodyPr>
          <a:lstStyle>
            <a:lvl1pPr algn="ctr">
              <a:defRPr sz="6000" baseline="0">
                <a:solidFill>
                  <a:schemeClr val="bg1"/>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a:xfrm>
            <a:off x="8610600" y="6349833"/>
            <a:ext cx="2700000" cy="316800"/>
          </a:xfrm>
        </p:spPr>
        <p:txBody>
          <a:bodyPr/>
          <a:lstStyle/>
          <a:p>
            <a:fld id="{49AE70B2-8BF9-45C0-BB95-33D1B9D3A854}" type="slidenum">
              <a:rPr lang="zh-CN" altLang="en-US" smtClean="0"/>
            </a:fld>
            <a:endParaRPr lang="zh-CN" altLang="en-US"/>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bg1"/>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pic>
        <p:nvPicPr>
          <p:cNvPr id="6" name="图片 5"/>
          <p:cNvPicPr>
            <a:picLocks noChangeAspect="1"/>
          </p:cNvPicPr>
          <p:nvPr>
            <p:custDataLst>
              <p:tags r:id="rId8"/>
            </p:custDataLst>
          </p:nvPr>
        </p:nvPicPr>
        <p:blipFill>
          <a:blip r:embed="rId9"/>
          <a:stretch>
            <a:fillRect/>
          </a:stretch>
        </p:blipFill>
        <p:spPr>
          <a:xfrm flipH="1">
            <a:off x="8940800" y="4471035"/>
            <a:ext cx="3251200" cy="2386965"/>
          </a:xfrm>
          <a:prstGeom prst="rect">
            <a:avLst/>
          </a:prstGeom>
        </p:spPr>
      </p:pic>
      <p:pic>
        <p:nvPicPr>
          <p:cNvPr id="12" name="图片 11"/>
          <p:cNvPicPr>
            <a:picLocks noChangeAspect="1"/>
          </p:cNvPicPr>
          <p:nvPr>
            <p:custDataLst>
              <p:tags r:id="rId10"/>
            </p:custDataLst>
          </p:nvPr>
        </p:nvPicPr>
        <p:blipFill>
          <a:blip r:embed="rId11"/>
          <a:stretch>
            <a:fillRect/>
          </a:stretch>
        </p:blipFill>
        <p:spPr>
          <a:xfrm rot="10800000" flipH="1">
            <a:off x="0" y="0"/>
            <a:ext cx="2244725" cy="1784985"/>
          </a:xfrm>
          <a:prstGeom prst="rect">
            <a:avLst/>
          </a:prstGeom>
        </p:spPr>
      </p:pic>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10383289" y="5526523"/>
            <a:ext cx="1583448" cy="905587"/>
            <a:chOff x="4142899" y="4440771"/>
            <a:chExt cx="2836863" cy="1622425"/>
          </a:xfrm>
        </p:grpSpPr>
        <p:grpSp>
          <p:nvGrpSpPr>
            <p:cNvPr id="9" name="组合 8"/>
            <p:cNvGrpSpPr/>
            <p:nvPr/>
          </p:nvGrpSpPr>
          <p:grpSpPr>
            <a:xfrm>
              <a:off x="5009674" y="4440771"/>
              <a:ext cx="1970088" cy="1077913"/>
              <a:chOff x="1774825" y="5948363"/>
              <a:chExt cx="1970088" cy="1077913"/>
            </a:xfrm>
          </p:grpSpPr>
          <p:sp>
            <p:nvSpPr>
              <p:cNvPr id="17" name="Freeform 231"/>
              <p:cNvSpPr/>
              <p:nvPr>
                <p:custDataLst>
                  <p:tags r:id="rId3"/>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2"/>
              <p:cNvSpPr/>
              <p:nvPr>
                <p:custDataLst>
                  <p:tags r:id="rId4"/>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4">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33"/>
              <p:cNvSpPr/>
              <p:nvPr>
                <p:custDataLst>
                  <p:tags r:id="rId5"/>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组合 9"/>
            <p:cNvGrpSpPr/>
            <p:nvPr/>
          </p:nvGrpSpPr>
          <p:grpSpPr>
            <a:xfrm>
              <a:off x="4142899" y="4447121"/>
              <a:ext cx="2063750" cy="1616075"/>
              <a:chOff x="908050" y="5954713"/>
              <a:chExt cx="2063750" cy="1616075"/>
            </a:xfrm>
          </p:grpSpPr>
          <p:sp>
            <p:nvSpPr>
              <p:cNvPr id="11" name="Freeform 234"/>
              <p:cNvSpPr/>
              <p:nvPr>
                <p:custDataLst>
                  <p:tags r:id="rId6"/>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35"/>
              <p:cNvSpPr/>
              <p:nvPr>
                <p:custDataLst>
                  <p:tags r:id="rId7"/>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36"/>
              <p:cNvSpPr/>
              <p:nvPr>
                <p:custDataLst>
                  <p:tags r:id="rId8"/>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7"/>
              <p:cNvSpPr/>
              <p:nvPr>
                <p:custDataLst>
                  <p:tags r:id="rId9"/>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8"/>
              <p:cNvSpPr/>
              <p:nvPr>
                <p:custDataLst>
                  <p:tags r:id="rId10"/>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39"/>
              <p:cNvSpPr/>
              <p:nvPr>
                <p:custDataLst>
                  <p:tags r:id="rId11"/>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custDataLst>
              <p:tags r:id="rId12"/>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3"/>
            </p:custDataLst>
          </p:nvPr>
        </p:nvSpPr>
        <p:spPr>
          <a:xfrm>
            <a:off x="669930" y="952508"/>
            <a:ext cx="5283242"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4"/>
            </p:custDataLst>
          </p:nvPr>
        </p:nvSpPr>
        <p:spPr>
          <a:xfrm>
            <a:off x="6238877" y="952508"/>
            <a:ext cx="5283242" cy="5388907"/>
          </a:xfrm>
        </p:spPr>
        <p:txBody>
          <a:bodyPr lIns="90000" tIns="46800" rIns="90000" bIns="46800">
            <a:normAutofit/>
          </a:bodyPr>
          <a:lstStyle>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vl2pPr>
              <a:defRPr sz="1600">
                <a:solidFill>
                  <a:schemeClr val="tx1">
                    <a:lumMod val="75000"/>
                    <a:lumOff val="25000"/>
                  </a:schemeClr>
                </a:solidFill>
                <a:latin typeface="微软雅黑" panose="020B0503020204020204" pitchFamily="34" charset="-122"/>
                <a:ea typeface="微软雅黑" panose="020B0503020204020204" pitchFamily="34" charset="-122"/>
              </a:defRPr>
            </a:lvl2pPr>
            <a:lvl3pPr>
              <a:defRPr sz="1600">
                <a:solidFill>
                  <a:schemeClr val="tx1">
                    <a:lumMod val="75000"/>
                    <a:lumOff val="25000"/>
                  </a:schemeClr>
                </a:solidFill>
                <a:latin typeface="微软雅黑" panose="020B0503020204020204" pitchFamily="34" charset="-122"/>
                <a:ea typeface="微软雅黑" panose="020B0503020204020204" pitchFamily="34" charset="-122"/>
              </a:defRPr>
            </a:lvl3pPr>
            <a:lvl4pPr>
              <a:defRPr sz="1600">
                <a:solidFill>
                  <a:schemeClr val="tx1">
                    <a:lumMod val="75000"/>
                    <a:lumOff val="25000"/>
                  </a:schemeClr>
                </a:solidFill>
                <a:latin typeface="微软雅黑" panose="020B0503020204020204" pitchFamily="34" charset="-122"/>
                <a:ea typeface="微软雅黑" panose="020B0503020204020204" pitchFamily="34" charset="-122"/>
              </a:defRPr>
            </a:lvl4pPr>
            <a:lvl5pPr>
              <a:defRPr sz="1600">
                <a:solidFill>
                  <a:schemeClr val="tx1">
                    <a:lumMod val="75000"/>
                    <a:lumOff val="25000"/>
                  </a:schemeClr>
                </a:solidFill>
                <a:latin typeface="微软雅黑" panose="020B0503020204020204" pitchFamily="34" charset="-122"/>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1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6"/>
            </p:custDataLst>
          </p:nvPr>
        </p:nvSpPr>
        <p:spPr/>
        <p:txBody>
          <a:bodyPr/>
          <a:lstStyle/>
          <a:p>
            <a:endParaRPr lang="zh-CN" altLang="en-US"/>
          </a:p>
        </p:txBody>
      </p:sp>
      <p:sp>
        <p:nvSpPr>
          <p:cNvPr id="7" name="灯片编号占位符 6"/>
          <p:cNvSpPr>
            <a:spLocks noGrp="1"/>
          </p:cNvSpPr>
          <p:nvPr>
            <p:ph type="sldNum" sz="quarter" idx="12"/>
            <p:custDataLst>
              <p:tags r:id="rId17"/>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grpSp>
        <p:nvGrpSpPr>
          <p:cNvPr id="10" name="组合 9"/>
          <p:cNvGrpSpPr/>
          <p:nvPr>
            <p:custDataLst>
              <p:tags r:id="rId2"/>
            </p:custDataLst>
          </p:nvPr>
        </p:nvGrpSpPr>
        <p:grpSpPr>
          <a:xfrm>
            <a:off x="10383289" y="5526523"/>
            <a:ext cx="1583448" cy="905587"/>
            <a:chOff x="4142899" y="4440771"/>
            <a:chExt cx="2836863" cy="1622425"/>
          </a:xfrm>
        </p:grpSpPr>
        <p:grpSp>
          <p:nvGrpSpPr>
            <p:cNvPr id="11" name="组合 10"/>
            <p:cNvGrpSpPr/>
            <p:nvPr/>
          </p:nvGrpSpPr>
          <p:grpSpPr>
            <a:xfrm>
              <a:off x="5009674" y="4440771"/>
              <a:ext cx="1970088" cy="1077913"/>
              <a:chOff x="1774825" y="5948363"/>
              <a:chExt cx="1970088" cy="1077913"/>
            </a:xfrm>
          </p:grpSpPr>
          <p:sp>
            <p:nvSpPr>
              <p:cNvPr id="19" name="Freeform 231"/>
              <p:cNvSpPr/>
              <p:nvPr>
                <p:custDataLst>
                  <p:tags r:id="rId3"/>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32"/>
              <p:cNvSpPr/>
              <p:nvPr>
                <p:custDataLst>
                  <p:tags r:id="rId4"/>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4">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33"/>
              <p:cNvSpPr/>
              <p:nvPr>
                <p:custDataLst>
                  <p:tags r:id="rId5"/>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p:nvGrpSpPr>
          <p:grpSpPr>
            <a:xfrm>
              <a:off x="4142899" y="4447121"/>
              <a:ext cx="2063750" cy="1616075"/>
              <a:chOff x="908050" y="5954713"/>
              <a:chExt cx="2063750" cy="1616075"/>
            </a:xfrm>
          </p:grpSpPr>
          <p:sp>
            <p:nvSpPr>
              <p:cNvPr id="13" name="Freeform 234"/>
              <p:cNvSpPr/>
              <p:nvPr>
                <p:custDataLst>
                  <p:tags r:id="rId6"/>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5"/>
              <p:cNvSpPr/>
              <p:nvPr>
                <p:custDataLst>
                  <p:tags r:id="rId7"/>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6"/>
              <p:cNvSpPr/>
              <p:nvPr>
                <p:custDataLst>
                  <p:tags r:id="rId8"/>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37"/>
              <p:cNvSpPr/>
              <p:nvPr>
                <p:custDataLst>
                  <p:tags r:id="rId9"/>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38"/>
              <p:cNvSpPr/>
              <p:nvPr>
                <p:custDataLst>
                  <p:tags r:id="rId10"/>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9"/>
              <p:cNvSpPr/>
              <p:nvPr>
                <p:custDataLst>
                  <p:tags r:id="rId11"/>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custDataLst>
              <p:tags r:id="rId12"/>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13"/>
            </p:custDataLst>
          </p:nvPr>
        </p:nvSpPr>
        <p:spPr>
          <a:xfrm>
            <a:off x="669930" y="952508"/>
            <a:ext cx="5283242" cy="381003"/>
          </a:xfrm>
        </p:spPr>
        <p:txBody>
          <a:bodyPr lIns="90000" tIns="46800" rIns="90000" bIns="46800" anchor="t"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75000"/>
                    <a:lumOff val="25000"/>
                  </a:schemeClr>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14"/>
            </p:custDataLst>
          </p:nvPr>
        </p:nvSpPr>
        <p:spPr>
          <a:xfrm>
            <a:off x="669925" y="1406525"/>
            <a:ext cx="5283200" cy="4934752"/>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15"/>
            </p:custDataLst>
          </p:nvPr>
        </p:nvSpPr>
        <p:spPr>
          <a:xfrm>
            <a:off x="6235750" y="952508"/>
            <a:ext cx="5283242" cy="381003"/>
          </a:xfrm>
        </p:spPr>
        <p:txBody>
          <a:bodyPr vert="horz" lIns="90000" tIns="46800" rIns="90000" bIns="468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6"/>
            </p:custDataLst>
          </p:nvPr>
        </p:nvSpPr>
        <p:spPr>
          <a:xfrm>
            <a:off x="6235750" y="1406525"/>
            <a:ext cx="5283242" cy="4934752"/>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8"/>
            </p:custDataLst>
          </p:nvPr>
        </p:nvSpPr>
        <p:spPr/>
        <p:txBody>
          <a:bodyPr/>
          <a:lstStyle/>
          <a:p>
            <a:endParaRPr lang="zh-CN" altLang="en-US"/>
          </a:p>
        </p:txBody>
      </p:sp>
      <p:sp>
        <p:nvSpPr>
          <p:cNvPr id="9" name="灯片编号占位符 8"/>
          <p:cNvSpPr>
            <a:spLocks noGrp="1"/>
          </p:cNvSpPr>
          <p:nvPr>
            <p:ph type="sldNum" sz="quarter" idx="12"/>
            <p:custDataLst>
              <p:tags r:id="rId19"/>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8063162" y="5025993"/>
            <a:ext cx="3596952" cy="1832007"/>
          </a:xfrm>
          <a:prstGeom prst="rect">
            <a:avLst/>
          </a:prstGeom>
        </p:spPr>
      </p:pic>
      <p:sp>
        <p:nvSpPr>
          <p:cNvPr id="2" name="标题 1"/>
          <p:cNvSpPr>
            <a:spLocks noGrp="1"/>
          </p:cNvSpPr>
          <p:nvPr>
            <p:ph type="title"/>
            <p:custDataLst>
              <p:tags r:id="rId4"/>
            </p:custDataLst>
          </p:nvPr>
        </p:nvSpPr>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10383289" y="5526523"/>
            <a:ext cx="1583448" cy="905587"/>
            <a:chOff x="4142899" y="4440771"/>
            <a:chExt cx="2836863" cy="1622425"/>
          </a:xfrm>
        </p:grpSpPr>
        <p:grpSp>
          <p:nvGrpSpPr>
            <p:cNvPr id="9" name="组合 8"/>
            <p:cNvGrpSpPr/>
            <p:nvPr/>
          </p:nvGrpSpPr>
          <p:grpSpPr>
            <a:xfrm>
              <a:off x="5009674" y="4440771"/>
              <a:ext cx="1970088" cy="1077913"/>
              <a:chOff x="1774825" y="5948363"/>
              <a:chExt cx="1970088" cy="1077913"/>
            </a:xfrm>
          </p:grpSpPr>
          <p:sp>
            <p:nvSpPr>
              <p:cNvPr id="17" name="Freeform 231"/>
              <p:cNvSpPr/>
              <p:nvPr>
                <p:custDataLst>
                  <p:tags r:id="rId3"/>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2"/>
              <p:cNvSpPr/>
              <p:nvPr>
                <p:custDataLst>
                  <p:tags r:id="rId4"/>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4">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33"/>
              <p:cNvSpPr/>
              <p:nvPr>
                <p:custDataLst>
                  <p:tags r:id="rId5"/>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组合 9"/>
            <p:cNvGrpSpPr/>
            <p:nvPr/>
          </p:nvGrpSpPr>
          <p:grpSpPr>
            <a:xfrm>
              <a:off x="4142899" y="4447121"/>
              <a:ext cx="2063750" cy="1616075"/>
              <a:chOff x="908050" y="5954713"/>
              <a:chExt cx="2063750" cy="1616075"/>
            </a:xfrm>
          </p:grpSpPr>
          <p:sp>
            <p:nvSpPr>
              <p:cNvPr id="11" name="Freeform 234"/>
              <p:cNvSpPr/>
              <p:nvPr>
                <p:custDataLst>
                  <p:tags r:id="rId6"/>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35"/>
              <p:cNvSpPr/>
              <p:nvPr>
                <p:custDataLst>
                  <p:tags r:id="rId7"/>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36"/>
              <p:cNvSpPr/>
              <p:nvPr>
                <p:custDataLst>
                  <p:tags r:id="rId8"/>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7"/>
              <p:cNvSpPr/>
              <p:nvPr>
                <p:custDataLst>
                  <p:tags r:id="rId9"/>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8"/>
              <p:cNvSpPr/>
              <p:nvPr>
                <p:custDataLst>
                  <p:tags r:id="rId10"/>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39"/>
              <p:cNvSpPr/>
              <p:nvPr>
                <p:custDataLst>
                  <p:tags r:id="rId11"/>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custDataLst>
              <p:tags r:id="rId12"/>
            </p:custDataLst>
          </p:nvPr>
        </p:nvSpPr>
        <p:spPr>
          <a:xfrm>
            <a:off x="669930"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13"/>
            </p:custDataLst>
          </p:nvPr>
        </p:nvSpPr>
        <p:spPr>
          <a:xfrm>
            <a:off x="669930" y="952508"/>
            <a:ext cx="5283242" cy="5388907"/>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14"/>
            </p:custDataLst>
          </p:nvPr>
        </p:nvSpPr>
        <p:spPr>
          <a:xfrm>
            <a:off x="6238925" y="952508"/>
            <a:ext cx="5283242"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5"/>
            </p:custDataLst>
          </p:nvPr>
        </p:nvSpPr>
        <p:spPr/>
        <p:txBody>
          <a:bodyPr/>
          <a:lstStyle/>
          <a:p>
            <a:fld id="{9EFD9D74-47D9-4702-A33C-335B63B48DBF}" type="datetimeFigureOut">
              <a:rPr lang="zh-CN" altLang="en-US" smtClean="0"/>
            </a:fld>
            <a:endParaRPr lang="zh-CN" altLang="en-US"/>
          </a:p>
        </p:txBody>
      </p:sp>
      <p:sp>
        <p:nvSpPr>
          <p:cNvPr id="6" name="页脚占位符 5"/>
          <p:cNvSpPr>
            <a:spLocks noGrp="1"/>
          </p:cNvSpPr>
          <p:nvPr>
            <p:ph type="ftr" sz="quarter" idx="11"/>
            <p:custDataLst>
              <p:tags r:id="rId16"/>
            </p:custDataLst>
          </p:nvPr>
        </p:nvSpPr>
        <p:spPr/>
        <p:txBody>
          <a:bodyPr/>
          <a:lstStyle/>
          <a:p>
            <a:endParaRPr lang="zh-CN" altLang="en-US"/>
          </a:p>
        </p:txBody>
      </p:sp>
      <p:sp>
        <p:nvSpPr>
          <p:cNvPr id="7" name="灯片编号占位符 6"/>
          <p:cNvSpPr>
            <a:spLocks noGrp="1"/>
          </p:cNvSpPr>
          <p:nvPr>
            <p:ph type="sldNum" sz="quarter" idx="12"/>
            <p:custDataLst>
              <p:tags r:id="rId17"/>
            </p:custDataLst>
          </p:nvPr>
        </p:nvSpPr>
        <p:spPr/>
        <p:txBody>
          <a:bodyPr/>
          <a:lstStyle/>
          <a:p>
            <a:fld id="{FABC47A4-756D-490B-A52F-7D9E2C9FC05F}"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10383289" y="5526523"/>
            <a:ext cx="1583448" cy="905587"/>
            <a:chOff x="4142899" y="4440771"/>
            <a:chExt cx="2836863" cy="1622425"/>
          </a:xfrm>
        </p:grpSpPr>
        <p:grpSp>
          <p:nvGrpSpPr>
            <p:cNvPr id="8" name="组合 7"/>
            <p:cNvGrpSpPr/>
            <p:nvPr/>
          </p:nvGrpSpPr>
          <p:grpSpPr>
            <a:xfrm>
              <a:off x="5009674" y="4440771"/>
              <a:ext cx="1970088" cy="1077913"/>
              <a:chOff x="1774825" y="5948363"/>
              <a:chExt cx="1970088" cy="1077913"/>
            </a:xfrm>
          </p:grpSpPr>
          <p:sp>
            <p:nvSpPr>
              <p:cNvPr id="16" name="Freeform 231"/>
              <p:cNvSpPr/>
              <p:nvPr>
                <p:custDataLst>
                  <p:tags r:id="rId3"/>
                </p:custDataLst>
              </p:nvPr>
            </p:nvSpPr>
            <p:spPr bwMode="auto">
              <a:xfrm>
                <a:off x="3176588" y="6230938"/>
                <a:ext cx="568325" cy="795338"/>
              </a:xfrm>
              <a:custGeom>
                <a:avLst/>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32"/>
              <p:cNvSpPr/>
              <p:nvPr>
                <p:custDataLst>
                  <p:tags r:id="rId4"/>
                </p:custDataLst>
              </p:nvPr>
            </p:nvSpPr>
            <p:spPr bwMode="auto">
              <a:xfrm>
                <a:off x="1774825" y="5948363"/>
                <a:ext cx="1857375" cy="1049338"/>
              </a:xfrm>
              <a:custGeom>
                <a:avLst/>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4">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3"/>
              <p:cNvSpPr/>
              <p:nvPr>
                <p:custDataLst>
                  <p:tags r:id="rId5"/>
                </p:custDataLst>
              </p:nvPr>
            </p:nvSpPr>
            <p:spPr bwMode="auto">
              <a:xfrm>
                <a:off x="1984375" y="5992813"/>
                <a:ext cx="639763" cy="788988"/>
              </a:xfrm>
              <a:custGeom>
                <a:avLst/>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 name="组合 8"/>
            <p:cNvGrpSpPr/>
            <p:nvPr/>
          </p:nvGrpSpPr>
          <p:grpSpPr>
            <a:xfrm>
              <a:off x="4142899" y="4447121"/>
              <a:ext cx="2063750" cy="1616075"/>
              <a:chOff x="908050" y="5954713"/>
              <a:chExt cx="2063750" cy="1616075"/>
            </a:xfrm>
          </p:grpSpPr>
          <p:sp>
            <p:nvSpPr>
              <p:cNvPr id="10" name="Freeform 234"/>
              <p:cNvSpPr/>
              <p:nvPr>
                <p:custDataLst>
                  <p:tags r:id="rId6"/>
                </p:custDataLst>
              </p:nvPr>
            </p:nvSpPr>
            <p:spPr bwMode="auto">
              <a:xfrm>
                <a:off x="908050" y="5954713"/>
                <a:ext cx="2063750" cy="1193800"/>
              </a:xfrm>
              <a:custGeom>
                <a:avLst/>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ah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35"/>
              <p:cNvSpPr/>
              <p:nvPr>
                <p:custDataLst>
                  <p:tags r:id="rId7"/>
                </p:custDataLst>
              </p:nvPr>
            </p:nvSpPr>
            <p:spPr bwMode="auto">
              <a:xfrm>
                <a:off x="1050925" y="6037263"/>
                <a:ext cx="1779588" cy="1028700"/>
              </a:xfrm>
              <a:custGeom>
                <a:avLst/>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ah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36"/>
              <p:cNvSpPr/>
              <p:nvPr>
                <p:custDataLst>
                  <p:tags r:id="rId8"/>
                </p:custDataLst>
              </p:nvPr>
            </p:nvSpPr>
            <p:spPr bwMode="auto">
              <a:xfrm>
                <a:off x="1146175" y="6091238"/>
                <a:ext cx="1590675" cy="920750"/>
              </a:xfrm>
              <a:custGeom>
                <a:avLst/>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ah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37"/>
              <p:cNvSpPr/>
              <p:nvPr>
                <p:custDataLst>
                  <p:tags r:id="rId9"/>
                </p:custDataLst>
              </p:nvPr>
            </p:nvSpPr>
            <p:spPr bwMode="auto">
              <a:xfrm>
                <a:off x="998538" y="6548438"/>
                <a:ext cx="1881188" cy="1022350"/>
              </a:xfrm>
              <a:custGeom>
                <a:avLst/>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8"/>
              <p:cNvSpPr/>
              <p:nvPr>
                <p:custDataLst>
                  <p:tags r:id="rId10"/>
                </p:custDataLst>
              </p:nvPr>
            </p:nvSpPr>
            <p:spPr bwMode="auto">
              <a:xfrm>
                <a:off x="1335088" y="6138863"/>
                <a:ext cx="1263650" cy="565150"/>
              </a:xfrm>
              <a:custGeom>
                <a:avLst/>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9"/>
              <p:cNvSpPr/>
              <p:nvPr>
                <p:custDataLst>
                  <p:tags r:id="rId11"/>
                </p:custDataLst>
              </p:nvPr>
            </p:nvSpPr>
            <p:spPr bwMode="auto">
              <a:xfrm>
                <a:off x="2354263" y="6343651"/>
                <a:ext cx="180975" cy="265113"/>
              </a:xfrm>
              <a:custGeom>
                <a:avLst/>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竖排标题 1"/>
          <p:cNvSpPr>
            <a:spLocks noGrp="1"/>
          </p:cNvSpPr>
          <p:nvPr>
            <p:ph type="title" orient="vert"/>
            <p:custDataLst>
              <p:tags r:id="rId12"/>
            </p:custDataLst>
          </p:nvPr>
        </p:nvSpPr>
        <p:spPr>
          <a:xfrm>
            <a:off x="10571135" y="952508"/>
            <a:ext cx="950984" cy="5388907"/>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3"/>
            </p:custDataLst>
          </p:nvPr>
        </p:nvSpPr>
        <p:spPr>
          <a:xfrm>
            <a:off x="669925" y="952500"/>
            <a:ext cx="9828101" cy="5388907"/>
          </a:xfrm>
        </p:spPr>
        <p:txBody>
          <a:bodyPr vert="eaVert" lIns="90000" tIns="46800" rIns="90000" bIns="46800">
            <a:normAutofit/>
          </a:bodyPr>
          <a:lstStyle>
            <a:lvl1pPr indent="0" eaLnBrk="1" fontAlgn="auto" latinLnBrk="0" hangingPunct="1">
              <a:defRPr baseline="0">
                <a:solidFill>
                  <a:schemeClr val="tx1">
                    <a:lumMod val="75000"/>
                    <a:lumOff val="25000"/>
                  </a:schemeClr>
                </a:solidFill>
                <a:latin typeface="Arial" panose="020B0604020202020204" pitchFamily="34" charset="0"/>
                <a:ea typeface="幼圆" panose="02010509060101010101" pitchFamily="49" charset="-122"/>
              </a:defRPr>
            </a:lvl1pPr>
            <a:lvl2pPr indent="0" eaLnBrk="1" fontAlgn="auto" latinLnBrk="0" hangingPunct="1">
              <a:defRPr baseline="0">
                <a:solidFill>
                  <a:schemeClr val="tx1">
                    <a:lumMod val="75000"/>
                    <a:lumOff val="25000"/>
                  </a:schemeClr>
                </a:solidFill>
                <a:latin typeface="Arial" panose="020B0604020202020204" pitchFamily="34" charset="0"/>
                <a:ea typeface="幼圆" panose="02010509060101010101" pitchFamily="49" charset="-122"/>
              </a:defRPr>
            </a:lvl2pPr>
            <a:lvl3pPr indent="0" eaLnBrk="1" fontAlgn="auto" latinLnBrk="0" hangingPunct="1">
              <a:defRPr baseline="0">
                <a:solidFill>
                  <a:schemeClr val="tx1">
                    <a:lumMod val="75000"/>
                    <a:lumOff val="25000"/>
                  </a:schemeClr>
                </a:solidFill>
                <a:latin typeface="Arial" panose="020B0604020202020204" pitchFamily="34" charset="0"/>
                <a:ea typeface="幼圆" panose="02010509060101010101" pitchFamily="49" charset="-122"/>
              </a:defRPr>
            </a:lvl3pPr>
            <a:lvl4pPr indent="0" eaLnBrk="1" fontAlgn="auto" latinLnBrk="0" hangingPunct="1">
              <a:defRPr baseline="0">
                <a:solidFill>
                  <a:schemeClr val="tx1">
                    <a:lumMod val="75000"/>
                    <a:lumOff val="25000"/>
                  </a:schemeClr>
                </a:solidFill>
                <a:latin typeface="Arial" panose="020B0604020202020204" pitchFamily="34" charset="0"/>
                <a:ea typeface="幼圆" panose="02010509060101010101" pitchFamily="49" charset="-122"/>
              </a:defRPr>
            </a:lvl4pPr>
            <a:lvl5pPr indent="0" eaLnBrk="1" fontAlgn="auto" latinLnBrk="0" hangingPunct="1">
              <a:defRPr baseline="0">
                <a:solidFill>
                  <a:schemeClr val="tx1">
                    <a:lumMod val="75000"/>
                    <a:lumOff val="2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1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5"/>
            </p:custDataLst>
          </p:nvPr>
        </p:nvSpPr>
        <p:spPr/>
        <p:txBody>
          <a:bodyPr/>
          <a:lstStyle/>
          <a:p>
            <a:endParaRPr lang="zh-CN" altLang="en-US"/>
          </a:p>
        </p:txBody>
      </p:sp>
      <p:sp>
        <p:nvSpPr>
          <p:cNvPr id="6" name="灯片编号占位符 5"/>
          <p:cNvSpPr>
            <a:spLocks noGrp="1"/>
          </p:cNvSpPr>
          <p:nvPr>
            <p:ph type="sldNum" sz="quarter" idx="12"/>
            <p:custDataLst>
              <p:tags r:id="rId1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310.xml"/><Relationship Id="rId23" Type="http://schemas.openxmlformats.org/officeDocument/2006/relationships/tags" Target="../tags/tag309.xml"/><Relationship Id="rId22" Type="http://schemas.openxmlformats.org/officeDocument/2006/relationships/tags" Target="../tags/tag308.xml"/><Relationship Id="rId21" Type="http://schemas.openxmlformats.org/officeDocument/2006/relationships/tags" Target="../tags/tag307.xml"/><Relationship Id="rId20" Type="http://schemas.openxmlformats.org/officeDocument/2006/relationships/tags" Target="../tags/tag306.xml"/><Relationship Id="rId2" Type="http://schemas.openxmlformats.org/officeDocument/2006/relationships/slideLayout" Target="../slideLayouts/slideLayout2.xml"/><Relationship Id="rId19" Type="http://schemas.openxmlformats.org/officeDocument/2006/relationships/tags" Target="../tags/tag305.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slideLayout" Target="../slideLayouts/slideLayout26.xml"/><Relationship Id="rId7" Type="http://schemas.openxmlformats.org/officeDocument/2006/relationships/slideLayout" Target="../slideLayouts/slideLayout25.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 Id="rId3" Type="http://schemas.openxmlformats.org/officeDocument/2006/relationships/slideLayout" Target="../slideLayouts/slideLayout21.xml"/><Relationship Id="rId25" Type="http://schemas.openxmlformats.org/officeDocument/2006/relationships/theme" Target="../theme/theme2.xml"/><Relationship Id="rId24" Type="http://schemas.openxmlformats.org/officeDocument/2006/relationships/tags" Target="../tags/tag453.xml"/><Relationship Id="rId23" Type="http://schemas.openxmlformats.org/officeDocument/2006/relationships/tags" Target="../tags/tag452.xml"/><Relationship Id="rId22" Type="http://schemas.openxmlformats.org/officeDocument/2006/relationships/tags" Target="../tags/tag451.xml"/><Relationship Id="rId21" Type="http://schemas.openxmlformats.org/officeDocument/2006/relationships/tags" Target="../tags/tag450.xml"/><Relationship Id="rId20" Type="http://schemas.openxmlformats.org/officeDocument/2006/relationships/tags" Target="../tags/tag449.xml"/><Relationship Id="rId2" Type="http://schemas.openxmlformats.org/officeDocument/2006/relationships/slideLayout" Target="../slideLayouts/slideLayout20.xml"/><Relationship Id="rId19" Type="http://schemas.openxmlformats.org/officeDocument/2006/relationships/tags" Target="../tags/tag448.xml"/><Relationship Id="rId18" Type="http://schemas.openxmlformats.org/officeDocument/2006/relationships/slideLayout" Target="../slideLayouts/slideLayout36.xml"/><Relationship Id="rId17" Type="http://schemas.openxmlformats.org/officeDocument/2006/relationships/slideLayout" Target="../slideLayouts/slideLayout35.xml"/><Relationship Id="rId16" Type="http://schemas.openxmlformats.org/officeDocument/2006/relationships/slideLayout" Target="../slideLayouts/slideLayout34.xml"/><Relationship Id="rId15" Type="http://schemas.openxmlformats.org/officeDocument/2006/relationships/slideLayout" Target="../slideLayouts/slideLayout33.xml"/><Relationship Id="rId14" Type="http://schemas.openxmlformats.org/officeDocument/2006/relationships/slideLayout" Target="../slideLayouts/slideLayout32.xml"/><Relationship Id="rId13" Type="http://schemas.openxmlformats.org/officeDocument/2006/relationships/slideLayout" Target="../slideLayouts/slideLayout31.xml"/><Relationship Id="rId12" Type="http://schemas.openxmlformats.org/officeDocument/2006/relationships/slideLayout" Target="../slideLayouts/slideLayout30.xml"/><Relationship Id="rId11" Type="http://schemas.openxmlformats.org/officeDocument/2006/relationships/slideLayout" Target="../slideLayouts/slideLayout29.xml"/><Relationship Id="rId10" Type="http://schemas.openxmlformats.org/officeDocument/2006/relationships/slideLayout" Target="../slideLayouts/slideLayout28.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transition/>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36.xml"/><Relationship Id="rId5" Type="http://schemas.openxmlformats.org/officeDocument/2006/relationships/tags" Target="../tags/tag457.xml"/><Relationship Id="rId4" Type="http://schemas.openxmlformats.org/officeDocument/2006/relationships/tags" Target="../tags/tag456.xml"/><Relationship Id="rId3" Type="http://schemas.openxmlformats.org/officeDocument/2006/relationships/image" Target="../media/image24.jpeg"/><Relationship Id="rId2" Type="http://schemas.openxmlformats.org/officeDocument/2006/relationships/tags" Target="../tags/tag455.xml"/><Relationship Id="rId1" Type="http://schemas.openxmlformats.org/officeDocument/2006/relationships/tags" Target="../tags/tag454.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7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7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7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7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7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78.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79.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80.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81.xml"/></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tags" Target="../tags/tag487.xml"/><Relationship Id="rId7" Type="http://schemas.openxmlformats.org/officeDocument/2006/relationships/tags" Target="../tags/tag486.xml"/><Relationship Id="rId6" Type="http://schemas.openxmlformats.org/officeDocument/2006/relationships/image" Target="../media/image27.jpeg"/><Relationship Id="rId5" Type="http://schemas.openxmlformats.org/officeDocument/2006/relationships/tags" Target="../tags/tag485.xml"/><Relationship Id="rId4" Type="http://schemas.openxmlformats.org/officeDocument/2006/relationships/tags" Target="../tags/tag484.xml"/><Relationship Id="rId3" Type="http://schemas.openxmlformats.org/officeDocument/2006/relationships/tags" Target="../tags/tag483.xml"/><Relationship Id="rId2" Type="http://schemas.openxmlformats.org/officeDocument/2006/relationships/image" Target="../media/image18.png"/><Relationship Id="rId1" Type="http://schemas.openxmlformats.org/officeDocument/2006/relationships/tags" Target="../tags/tag482.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tags" Target="../tags/tag459.xml"/><Relationship Id="rId2" Type="http://schemas.openxmlformats.org/officeDocument/2006/relationships/tags" Target="../tags/tag458.xml"/><Relationship Id="rId1" Type="http://schemas.openxmlformats.org/officeDocument/2006/relationships/image" Target="../media/image25.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88.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31.xml"/><Relationship Id="rId3" Type="http://schemas.openxmlformats.org/officeDocument/2006/relationships/themeOverride" Target="../theme/themeOverride1.xml"/><Relationship Id="rId2" Type="http://schemas.openxmlformats.org/officeDocument/2006/relationships/tags" Target="../tags/tag489.xml"/><Relationship Id="rId1" Type="http://schemas.openxmlformats.org/officeDocument/2006/relationships/image" Target="../media/image28.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90.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9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9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93.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94.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95.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96.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9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60.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498.xml"/><Relationship Id="rId1" Type="http://schemas.openxmlformats.org/officeDocument/2006/relationships/image" Target="../media/image29.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31.xml"/><Relationship Id="rId3" Type="http://schemas.openxmlformats.org/officeDocument/2006/relationships/tags" Target="../tags/tag500.xml"/><Relationship Id="rId2" Type="http://schemas.openxmlformats.org/officeDocument/2006/relationships/image" Target="../media/image25.png"/><Relationship Id="rId1" Type="http://schemas.openxmlformats.org/officeDocument/2006/relationships/tags" Target="../tags/tag499.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501.xml"/><Relationship Id="rId1" Type="http://schemas.openxmlformats.org/officeDocument/2006/relationships/image" Target="../media/image30.png"/></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tags" Target="../tags/tag507.xml"/><Relationship Id="rId7" Type="http://schemas.openxmlformats.org/officeDocument/2006/relationships/tags" Target="../tags/tag506.xml"/><Relationship Id="rId6" Type="http://schemas.openxmlformats.org/officeDocument/2006/relationships/image" Target="../media/image27.jpeg"/><Relationship Id="rId5" Type="http://schemas.openxmlformats.org/officeDocument/2006/relationships/tags" Target="../tags/tag505.xml"/><Relationship Id="rId4" Type="http://schemas.openxmlformats.org/officeDocument/2006/relationships/tags" Target="../tags/tag504.xml"/><Relationship Id="rId3" Type="http://schemas.openxmlformats.org/officeDocument/2006/relationships/tags" Target="../tags/tag503.xml"/><Relationship Id="rId2" Type="http://schemas.openxmlformats.org/officeDocument/2006/relationships/image" Target="../media/image18.png"/><Relationship Id="rId1" Type="http://schemas.openxmlformats.org/officeDocument/2006/relationships/tags" Target="../tags/tag50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508.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509.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510.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511.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51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513.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tags" Target="../tags/tag462.xml"/><Relationship Id="rId2" Type="http://schemas.openxmlformats.org/officeDocument/2006/relationships/image" Target="../media/image26.png"/><Relationship Id="rId1" Type="http://schemas.openxmlformats.org/officeDocument/2006/relationships/tags" Target="../tags/tag461.xml"/></Relationships>
</file>

<file path=ppt/slides/_rels/slide40.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tags" Target="../tags/tag519.xml"/><Relationship Id="rId7" Type="http://schemas.openxmlformats.org/officeDocument/2006/relationships/tags" Target="../tags/tag518.xml"/><Relationship Id="rId6" Type="http://schemas.openxmlformats.org/officeDocument/2006/relationships/image" Target="../media/image27.jpeg"/><Relationship Id="rId5" Type="http://schemas.openxmlformats.org/officeDocument/2006/relationships/tags" Target="../tags/tag517.xml"/><Relationship Id="rId4" Type="http://schemas.openxmlformats.org/officeDocument/2006/relationships/tags" Target="../tags/tag516.xml"/><Relationship Id="rId3" Type="http://schemas.openxmlformats.org/officeDocument/2006/relationships/tags" Target="../tags/tag515.xml"/><Relationship Id="rId2" Type="http://schemas.openxmlformats.org/officeDocument/2006/relationships/image" Target="../media/image18.png"/><Relationship Id="rId1" Type="http://schemas.openxmlformats.org/officeDocument/2006/relationships/tags" Target="../tags/tag51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63.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tags" Target="../tags/tag469.xml"/><Relationship Id="rId7" Type="http://schemas.openxmlformats.org/officeDocument/2006/relationships/tags" Target="../tags/tag468.xml"/><Relationship Id="rId6" Type="http://schemas.openxmlformats.org/officeDocument/2006/relationships/image" Target="../media/image27.jpeg"/><Relationship Id="rId5" Type="http://schemas.openxmlformats.org/officeDocument/2006/relationships/tags" Target="../tags/tag467.xml"/><Relationship Id="rId4" Type="http://schemas.openxmlformats.org/officeDocument/2006/relationships/tags" Target="../tags/tag466.xml"/><Relationship Id="rId3" Type="http://schemas.openxmlformats.org/officeDocument/2006/relationships/tags" Target="../tags/tag465.xml"/><Relationship Id="rId2" Type="http://schemas.openxmlformats.org/officeDocument/2006/relationships/image" Target="../media/image18.png"/><Relationship Id="rId1" Type="http://schemas.openxmlformats.org/officeDocument/2006/relationships/tags" Target="../tags/tag46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70.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7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47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1"/>
            </p:custDataLst>
          </p:nvPr>
        </p:nvSpPr>
        <p:spPr>
          <a:xfrm>
            <a:off x="0" y="943610"/>
            <a:ext cx="6108700" cy="4954905"/>
          </a:xfrm>
          <a:noFill/>
          <a:ln>
            <a:noFill/>
          </a:ln>
          <a:extLst>
            <a:ext uri="{909E8E84-426E-40DD-AFC4-6F175D3DCCD1}">
              <a14:hiddenFill xmlns:a14="http://schemas.microsoft.com/office/drawing/2010/main">
                <a:solidFill>
                  <a:srgbClr val="0F4B62"/>
                </a:solidFill>
              </a14:hiddenFill>
            </a:ext>
          </a:extLst>
        </p:spPr>
        <p:style>
          <a:lnRef idx="2">
            <a:schemeClr val="accent2"/>
          </a:lnRef>
          <a:fillRef idx="1">
            <a:schemeClr val="lt1"/>
          </a:fillRef>
          <a:effectRef idx="0">
            <a:schemeClr val="accent2"/>
          </a:effectRef>
          <a:fontRef idx="minor">
            <a:schemeClr val="dk1"/>
          </a:fontRef>
        </p:style>
        <p:txBody>
          <a:bodyPr anchor="ctr" anchorCtr="0"/>
          <a:lstStyle/>
          <a:p>
            <a:pPr algn="ctr"/>
            <a:r>
              <a:rPr lang="zh-CN" altLang="en-US" sz="4800">
                <a:solidFill>
                  <a:srgbClr val="FFFF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在</a:t>
            </a:r>
            <a:r>
              <a:rPr lang="zh-CN" altLang="zh-CN" sz="4800">
                <a:solidFill>
                  <a:srgbClr val="FFFF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《人民报》</a:t>
            </a:r>
            <a:br>
              <a:rPr lang="zh-CN" altLang="zh-CN" sz="4800">
                <a:solidFill>
                  <a:srgbClr val="FFFF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br>
            <a:r>
              <a:rPr lang="zh-CN" altLang="zh-CN" sz="4800">
                <a:solidFill>
                  <a:srgbClr val="FFFF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创刊纪念会上的</a:t>
            </a:r>
            <a:br>
              <a:rPr lang="zh-CN" altLang="zh-CN" sz="4800">
                <a:solidFill>
                  <a:srgbClr val="FFFF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br>
            <a:r>
              <a:rPr lang="zh-CN" altLang="zh-CN" sz="4800">
                <a:solidFill>
                  <a:srgbClr val="FFFF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演说</a:t>
            </a:r>
            <a:br>
              <a:rPr lang="zh-CN" altLang="zh-CN">
                <a:solidFill>
                  <a:srgbClr val="FFFF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br>
            <a:br>
              <a:rPr lang="zh-CN" altLang="zh-CN" sz="2800">
                <a:solidFill>
                  <a:schemeClr val="bg2">
                    <a:lumMod val="90000"/>
                  </a:schemeClr>
                </a:solidFill>
                <a:effectLst>
                  <a:outerShdw blurRad="38100" dist="19050" dir="2700000" algn="tl" rotWithShape="0">
                    <a:schemeClr val="dk1">
                      <a:alpha val="40000"/>
                    </a:schemeClr>
                  </a:outerShdw>
                </a:effectLst>
              </a:rPr>
            </a:br>
            <a:r>
              <a:rPr lang="zh-CN" altLang="zh-CN" sz="3200" b="0">
                <a:solidFill>
                  <a:srgbClr val="FFFF00"/>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马克思</a:t>
            </a:r>
            <a:endParaRPr lang="zh-CN" altLang="zh-CN" sz="3200" b="0">
              <a:solidFill>
                <a:srgbClr val="FFFF00"/>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endParaRPr>
          </a:p>
        </p:txBody>
      </p:sp>
      <p:sp>
        <p:nvSpPr>
          <p:cNvPr id="8" name="文本占位符 7"/>
          <p:cNvSpPr>
            <a:spLocks noGrp="1"/>
          </p:cNvSpPr>
          <p:nvPr>
            <p:ph type="body" sz="quarter" idx="13"/>
            <p:custDataLst>
              <p:tags r:id="rId2"/>
            </p:custDataLst>
          </p:nvPr>
        </p:nvSpPr>
        <p:spPr>
          <a:xfrm>
            <a:off x="1954530" y="0"/>
            <a:ext cx="9144000" cy="942975"/>
          </a:xfrm>
          <a:noFill/>
          <a:extLst>
            <a:ext uri="{909E8E84-426E-40DD-AFC4-6F175D3DCCD1}">
              <a14:hiddenFill xmlns:a14="http://schemas.microsoft.com/office/drawing/2010/main">
                <a:blipFill>
                  <a:blip r:embed="rId3"/>
                  <a:tile tx="0" ty="0" sx="100000" sy="100000" flip="none" algn="tl"/>
                </a:blipFill>
              </a14:hiddenFill>
            </a:ext>
          </a:extLst>
        </p:spPr>
        <p:txBody>
          <a:bodyPr anchor="b" anchorCtr="0">
            <a:scene3d>
              <a:camera prst="orthographicFront"/>
              <a:lightRig rig="threePt" dir="t"/>
            </a:scene3d>
          </a:bodyPr>
          <a:lstStyle/>
          <a:p>
            <a:pPr marL="0" indent="0" algn="ctr">
              <a:buNone/>
            </a:pPr>
            <a:r>
              <a:rPr lang="zh-CN" altLang="en-US"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部编版必修下第五单元  第</a:t>
            </a:r>
            <a:r>
              <a:rPr lang="en-US" altLang="zh-CN"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10</a:t>
            </a:r>
            <a:r>
              <a:rPr lang="zh-CN" altLang="en-US"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课</a:t>
            </a:r>
            <a:endParaRPr lang="zh-CN" altLang="en-US"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p:txBody>
      </p:sp>
      <p:sp>
        <p:nvSpPr>
          <p:cNvPr id="2" name="标题 6"/>
          <p:cNvSpPr>
            <a:spLocks noGrp="1"/>
          </p:cNvSpPr>
          <p:nvPr>
            <p:custDataLst>
              <p:tags r:id="rId4"/>
            </p:custDataLst>
          </p:nvPr>
        </p:nvSpPr>
        <p:spPr>
          <a:xfrm>
            <a:off x="6108700" y="944245"/>
            <a:ext cx="6082665" cy="4954905"/>
          </a:xfrm>
          <a:prstGeom prst="rect">
            <a:avLst/>
          </a:prstGeom>
          <a:noFill/>
          <a:ln>
            <a:noFill/>
          </a:ln>
          <a:extLst>
            <a:ext uri="{909E8E84-426E-40DD-AFC4-6F175D3DCCD1}">
              <a14:hiddenFill xmlns:a14="http://schemas.microsoft.com/office/drawing/2010/main">
                <a:solidFill>
                  <a:srgbClr val="0F4B62"/>
                </a:solidFill>
              </a14:hiddenFill>
            </a:ext>
          </a:extLst>
        </p:spPr>
        <p:style>
          <a:lnRef idx="2">
            <a:schemeClr val="accent2"/>
          </a:lnRef>
          <a:fillRef idx="1">
            <a:schemeClr val="lt1"/>
          </a:fillRef>
          <a:effectRef idx="0">
            <a:schemeClr val="accent2"/>
          </a:effectRef>
          <a:fontRef idx="minor">
            <a:schemeClr val="dk1"/>
          </a:fontRef>
        </p:style>
        <p:txBody>
          <a:bodyPr vert="horz" lIns="101600" tIns="38100" rIns="76200" bIns="38100" rtlCol="0" anchor="ctr" anchorCtr="0">
            <a:normAutofit/>
          </a:bodyPr>
          <a:lstStyle>
            <a:lvl1pPr algn="ctr" defTabSz="914400" rtl="0" eaLnBrk="1" fontAlgn="auto" latinLnBrk="0" hangingPunct="1">
              <a:lnSpc>
                <a:spcPct val="100000"/>
              </a:lnSpc>
              <a:spcBef>
                <a:spcPct val="0"/>
              </a:spcBef>
              <a:buNone/>
              <a:defRPr sz="6000" b="1" u="none" strike="noStrike" kern="1200" cap="none" spc="200" normalizeH="0" baseline="0">
                <a:solidFill>
                  <a:schemeClr val="bg1"/>
                </a:solidFill>
                <a:uFillTx/>
                <a:latin typeface="Arial" panose="020B0604020202020204" pitchFamily="34" charset="0"/>
                <a:ea typeface="隶书" panose="02010509060101010101" pitchFamily="49" charset="-122"/>
                <a:cs typeface="+mj-cs"/>
              </a:defRPr>
            </a:lvl1pPr>
          </a:lstStyle>
          <a:p>
            <a:pPr algn="ctr">
              <a:buClrTx/>
              <a:buSzTx/>
              <a:buFontTx/>
            </a:pPr>
            <a:r>
              <a:rPr lang="zh-CN" altLang="zh-CN" sz="4800">
                <a:solidFill>
                  <a:srgbClr val="FFFF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在马克思墓前的</a:t>
            </a:r>
            <a:endParaRPr lang="zh-CN" altLang="zh-CN" sz="4800">
              <a:solidFill>
                <a:srgbClr val="FFFF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a:p>
            <a:pPr algn="ctr">
              <a:buClrTx/>
              <a:buSzTx/>
              <a:buFontTx/>
            </a:pPr>
            <a:r>
              <a:rPr lang="zh-CN" altLang="zh-CN" sz="4800">
                <a:solidFill>
                  <a:srgbClr val="FFFF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讲话</a:t>
            </a:r>
            <a:br>
              <a:rPr lang="zh-CN" altLang="zh-CN">
                <a:solidFill>
                  <a:schemeClr val="bg2">
                    <a:lumMod val="90000"/>
                  </a:schemeClr>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br>
            <a:endParaRPr lang="zh-CN" altLang="zh-CN" sz="3200">
              <a:solidFill>
                <a:schemeClr val="bg2">
                  <a:lumMod val="90000"/>
                </a:schemeClr>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a:p>
            <a:pPr algn="ctr">
              <a:buClrTx/>
              <a:buSzTx/>
              <a:buFontTx/>
            </a:pPr>
            <a:br>
              <a:rPr lang="zh-CN" altLang="zh-CN" sz="2400">
                <a:solidFill>
                  <a:schemeClr val="accent1"/>
                </a:solidFill>
                <a:effectLst>
                  <a:outerShdw blurRad="38100" dist="25400" dir="5400000" algn="ctr" rotWithShape="0">
                    <a:srgbClr val="6E747A">
                      <a:alpha val="43000"/>
                    </a:srgbClr>
                  </a:outerShdw>
                </a:effectLst>
              </a:rPr>
            </a:br>
            <a:r>
              <a:rPr lang="zh-CN" altLang="zh-CN" sz="3200" b="0">
                <a:solidFill>
                  <a:srgbClr val="FFFF00"/>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cs typeface="+mn-cs"/>
              </a:rPr>
              <a:t>恩格斯</a:t>
            </a:r>
            <a:endParaRPr lang="zh-CN" altLang="zh-CN" sz="3200" b="0">
              <a:solidFill>
                <a:srgbClr val="FFFF00"/>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cs typeface="+mn-cs"/>
            </a:endParaRPr>
          </a:p>
        </p:txBody>
      </p:sp>
      <p:cxnSp>
        <p:nvCxnSpPr>
          <p:cNvPr id="4" name="直接连接符 3"/>
          <p:cNvCxnSpPr/>
          <p:nvPr/>
        </p:nvCxnSpPr>
        <p:spPr>
          <a:xfrm>
            <a:off x="6031865" y="1026160"/>
            <a:ext cx="63500" cy="4851400"/>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35" y="0"/>
            <a:ext cx="12192635" cy="5076825"/>
          </a:xfrm>
          <a:solidFill>
            <a:schemeClr val="bg2">
              <a:lumMod val="90000"/>
            </a:schemeClr>
          </a:solidFill>
        </p:spPr>
        <p:txBody>
          <a:bodyPr anchor="ctr" anchorCtr="0"/>
          <a:lstStyle/>
          <a:p>
            <a:r>
              <a:rPr lang="en-US" altLang="zh-CN" sz="2800" b="1">
                <a:solidFill>
                  <a:srgbClr val="002060"/>
                </a:solidFill>
                <a:latin typeface="楷体" panose="02010609060101010101" charset="-122"/>
                <a:ea typeface="楷体" panose="02010609060101010101" charset="-122"/>
                <a:cs typeface="楷体" panose="02010609060101010101" charset="-122"/>
                <a:sym typeface="+mn-ea"/>
              </a:rPr>
              <a:t>有些党派可能为此痛哭流涕；另一些党派可能为了要摆脱现代冲突而希望抛开现代技术；还有一些党派可能以为工业上如此巨大的进步要以政治上同样巨大的倒退来补充。可是我们不会认错那个经常在这一切矛盾中出现的狡狯的精灵。我们知道，要使社会的新生力量很好地发挥作用，就只能由新生的人来掌握它们，而这些新生的人就是</a:t>
            </a:r>
            <a:r>
              <a:rPr lang="en-US" altLang="zh-CN" sz="2800" b="1">
                <a:solidFill>
                  <a:srgbClr val="FF0000"/>
                </a:solidFill>
                <a:latin typeface="楷体" panose="02010609060101010101" charset="-122"/>
                <a:ea typeface="楷体" panose="02010609060101010101" charset="-122"/>
                <a:cs typeface="楷体" panose="02010609060101010101" charset="-122"/>
                <a:sym typeface="+mn-ea"/>
              </a:rPr>
              <a:t>工人</a:t>
            </a:r>
            <a:r>
              <a:rPr lang="en-US" altLang="zh-CN" sz="2800" b="1">
                <a:solidFill>
                  <a:srgbClr val="002060"/>
                </a:solidFill>
                <a:latin typeface="楷体" panose="02010609060101010101" charset="-122"/>
                <a:ea typeface="楷体" panose="02010609060101010101" charset="-122"/>
                <a:cs typeface="楷体" panose="02010609060101010101" charset="-122"/>
                <a:sym typeface="+mn-ea"/>
              </a:rPr>
              <a:t>。工人也同机器本身一样，是现代的产物。在那些使资产阶级、贵族和可怜的倒退预言家惊慌失措的现象当中，我们认出了我们的勇敢的朋友、好人儿罗宾，这个会迅速刨土的老田鼠、光荣的工兵革命。//</a:t>
            </a:r>
            <a:endParaRPr lang="en-US" altLang="zh-CN" sz="2800" b="1">
              <a:solidFill>
                <a:srgbClr val="002060"/>
              </a:solidFill>
              <a:latin typeface="楷体" panose="02010609060101010101" charset="-122"/>
              <a:ea typeface="楷体" panose="02010609060101010101" charset="-122"/>
              <a:cs typeface="楷体" panose="02010609060101010101" charset="-122"/>
              <a:sym typeface="+mn-ea"/>
            </a:endParaRPr>
          </a:p>
        </p:txBody>
      </p:sp>
      <p:sp>
        <p:nvSpPr>
          <p:cNvPr id="4" name="矩形 3"/>
          <p:cNvSpPr/>
          <p:nvPr/>
        </p:nvSpPr>
        <p:spPr>
          <a:xfrm>
            <a:off x="669925" y="5076825"/>
            <a:ext cx="10852150" cy="645160"/>
          </a:xfrm>
          <a:prstGeom prst="rect">
            <a:avLst/>
          </a:prstGeom>
          <a:solidFill>
            <a:schemeClr val="bg2">
              <a:lumMod val="90000"/>
            </a:schemeClr>
          </a:solidFill>
          <a:ln>
            <a:noFill/>
          </a:ln>
        </p:spPr>
        <p:txBody>
          <a:bodyPr wrap="square" rtlCol="0" anchor="t">
            <a:spAutoFit/>
          </a:bodyPr>
          <a:lstStyle/>
          <a:p>
            <a:pPr algn="ctr"/>
            <a:r>
              <a:rPr lang="zh-CN" altLang="en-US" sz="3600" b="1">
                <a:solidFill>
                  <a:schemeClr val="accent1"/>
                </a:solidFill>
                <a:effectLst>
                  <a:outerShdw blurRad="38100" dist="25400" dir="5400000" algn="ctr" rotWithShape="0">
                    <a:srgbClr val="6E747A">
                      <a:alpha val="43000"/>
                    </a:srgbClr>
                  </a:outerShdw>
                </a:effectLst>
              </a:rPr>
              <a:t>新生的革命力量：工人</a:t>
            </a:r>
            <a:endParaRPr lang="zh-CN" altLang="en-US" sz="3600" b="1">
              <a:solidFill>
                <a:schemeClr val="accent1"/>
              </a:solidFill>
              <a:effectLst>
                <a:outerShdw blurRad="38100" dist="25400" dir="5400000" algn="ctr" rotWithShape="0">
                  <a:srgbClr val="6E747A">
                    <a:alpha val="43000"/>
                  </a:srgbClr>
                </a:outerShdw>
              </a:effectLst>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35" y="0"/>
            <a:ext cx="12193270" cy="5076825"/>
          </a:xfrm>
          <a:solidFill>
            <a:schemeClr val="bg2">
              <a:lumMod val="90000"/>
            </a:schemeClr>
          </a:solidFill>
        </p:spPr>
        <p:txBody>
          <a:bodyPr anchor="ctr" anchorCtr="0"/>
          <a:lstStyle/>
          <a:p>
            <a:pPr marL="0" algn="l">
              <a:lnSpc>
                <a:spcPts val="3480"/>
              </a:lnSpc>
              <a:buClrTx/>
              <a:buSzTx/>
              <a:buNone/>
            </a:pPr>
            <a:r>
              <a:rPr lang="en-US" altLang="zh-CN" sz="2800" b="1">
                <a:solidFill>
                  <a:srgbClr val="FF0000"/>
                </a:solidFill>
                <a:latin typeface="楷体" panose="02010609060101010101" charset="-122"/>
                <a:ea typeface="楷体" panose="02010609060101010101" charset="-122"/>
                <a:cs typeface="楷体" panose="02010609060101010101" charset="-122"/>
              </a:rPr>
              <a:t>英国工人</a:t>
            </a:r>
            <a:r>
              <a:rPr lang="en-US" altLang="zh-CN" sz="2800" b="1">
                <a:solidFill>
                  <a:srgbClr val="002060"/>
                </a:solidFill>
                <a:latin typeface="楷体" panose="02010609060101010101" charset="-122"/>
                <a:ea typeface="楷体" panose="02010609060101010101" charset="-122"/>
                <a:cs typeface="楷体" panose="02010609060101010101" charset="-122"/>
              </a:rPr>
              <a:t>是现代工业的头一个产儿。他们在支援这种工业所引起的社会革命方面肯定是不会落在最后的，这种革命意味着他们的本阶级在全世界的解放，这种革命同资本的统治和雇佣奴役制具有同样的普遍性质。我知道英国工人阶级从上一世纪中叶以来进行了多么英勇的斗争，这些斗争只是因为资产阶级历史家把它们掩盖起来和隐瞒不说才不为世人所熟悉。//为了报复统治阶级的罪行，在中世纪的德国曾有过一种叫作“菲默法庭”的秘密法庭。如果某一所房子画上了一个红十字，大家就知道，这所房子的主人受到了“菲默法庭”的判决。现在，欧洲所有的房子都画上了神秘的红十字。</a:t>
            </a:r>
            <a:r>
              <a:rPr lang="en-US" altLang="zh-CN" sz="2800" b="1">
                <a:solidFill>
                  <a:srgbClr val="FF0000"/>
                </a:solidFill>
                <a:latin typeface="楷体" panose="02010609060101010101" charset="-122"/>
                <a:ea typeface="楷体" panose="02010609060101010101" charset="-122"/>
                <a:cs typeface="楷体" panose="02010609060101010101" charset="-122"/>
              </a:rPr>
              <a:t>历史本身就是审判官，而无产阶级就是执刑者。</a:t>
            </a:r>
            <a:endParaRPr lang="en-US" altLang="zh-CN" sz="2800" b="1">
              <a:solidFill>
                <a:srgbClr val="FF0000"/>
              </a:solidFill>
              <a:latin typeface="楷体" panose="02010609060101010101" charset="-122"/>
              <a:ea typeface="楷体" panose="02010609060101010101" charset="-122"/>
              <a:cs typeface="楷体" panose="02010609060101010101" charset="-122"/>
            </a:endParaRPr>
          </a:p>
        </p:txBody>
      </p:sp>
      <p:sp>
        <p:nvSpPr>
          <p:cNvPr id="4" name="矩形 3"/>
          <p:cNvSpPr/>
          <p:nvPr/>
        </p:nvSpPr>
        <p:spPr>
          <a:xfrm>
            <a:off x="669925" y="5076825"/>
            <a:ext cx="10852150" cy="645160"/>
          </a:xfrm>
          <a:prstGeom prst="rect">
            <a:avLst/>
          </a:prstGeom>
          <a:solidFill>
            <a:schemeClr val="bg2">
              <a:lumMod val="90000"/>
            </a:schemeClr>
          </a:solidFill>
          <a:ln>
            <a:noFill/>
          </a:ln>
        </p:spPr>
        <p:txBody>
          <a:bodyPr wrap="square" rtlCol="0" anchor="t">
            <a:spAutoFit/>
          </a:bodyPr>
          <a:lstStyle/>
          <a:p>
            <a:pPr algn="ctr"/>
            <a:r>
              <a:rPr lang="zh-CN" altLang="en-US" sz="3600" b="1">
                <a:solidFill>
                  <a:schemeClr val="accent1"/>
                </a:solidFill>
                <a:effectLst>
                  <a:outerShdw blurRad="38100" dist="25400" dir="5400000" algn="ctr" rotWithShape="0">
                    <a:srgbClr val="6E747A">
                      <a:alpha val="43000"/>
                    </a:srgbClr>
                  </a:outerShdw>
                </a:effectLst>
              </a:rPr>
              <a:t>英国工人的先进性；无产阶级革命的彻底性。</a:t>
            </a:r>
            <a:endParaRPr lang="zh-CN" altLang="en-US" sz="3600" b="1">
              <a:solidFill>
                <a:schemeClr val="accent1"/>
              </a:solidFill>
              <a:effectLst>
                <a:outerShdw blurRad="38100" dist="25400" dir="5400000" algn="ctr" rotWithShape="0">
                  <a:srgbClr val="6E747A">
                    <a:alpha val="43000"/>
                  </a:srgbClr>
                </a:outerShdw>
              </a:effectLst>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541020"/>
            <a:ext cx="10852150" cy="730250"/>
          </a:xfrm>
          <a:solidFill>
            <a:schemeClr val="tx2">
              <a:lumMod val="20000"/>
              <a:lumOff val="80000"/>
            </a:schemeClr>
          </a:solidFill>
        </p:spPr>
        <p:txBody>
          <a:bodyPr anchor="ctr" anchorCtr="0"/>
          <a:lstStyle/>
          <a:p>
            <a:pPr algn="ctr"/>
            <a:r>
              <a:rPr sz="3200">
                <a:solidFill>
                  <a:srgbClr val="FF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《在</a:t>
            </a:r>
            <a:r>
              <a:rPr lang="en-US" altLang="zh-CN" sz="3200">
                <a:solidFill>
                  <a:srgbClr val="FF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&lt;</a:t>
            </a:r>
            <a:r>
              <a:rPr altLang="zh-CN" sz="3200">
                <a:solidFill>
                  <a:srgbClr val="FF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人民报</a:t>
            </a:r>
            <a:r>
              <a:rPr lang="en-US" altLang="zh-CN" sz="3200">
                <a:solidFill>
                  <a:srgbClr val="FF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&gt;</a:t>
            </a:r>
            <a:r>
              <a:rPr altLang="zh-CN" sz="3200">
                <a:solidFill>
                  <a:srgbClr val="FF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创刊纪念会上的演说》</a:t>
            </a:r>
            <a:r>
              <a:rPr sz="3200">
                <a:solidFill>
                  <a:srgbClr val="FF0000"/>
                </a:solidFill>
                <a:latin typeface="华文中宋" panose="02010600040101010101" charset="-122"/>
                <a:ea typeface="华文中宋" panose="02010600040101010101" charset="-122"/>
                <a:cs typeface="华文中宋" panose="02010600040101010101" charset="-122"/>
                <a:sym typeface="+mn-ea"/>
              </a:rPr>
              <a:t>文章结构脉络</a:t>
            </a:r>
            <a:endParaRPr lang="zh-CN" altLang="en-US" sz="3200">
              <a:solidFill>
                <a:srgbClr val="FF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endParaRPr>
          </a:p>
        </p:txBody>
      </p:sp>
      <p:sp>
        <p:nvSpPr>
          <p:cNvPr id="4" name="矩形 3"/>
          <p:cNvSpPr/>
          <p:nvPr/>
        </p:nvSpPr>
        <p:spPr>
          <a:xfrm>
            <a:off x="669925" y="1402080"/>
            <a:ext cx="10852150" cy="583565"/>
          </a:xfrm>
          <a:prstGeom prst="rect">
            <a:avLst/>
          </a:prstGeom>
          <a:solidFill>
            <a:schemeClr val="bg2">
              <a:lumMod val="90000"/>
            </a:schemeClr>
          </a:solidFill>
          <a:ln>
            <a:noFill/>
          </a:ln>
        </p:spPr>
        <p:txBody>
          <a:bodyPr wrap="square" rtlCol="0" anchor="t">
            <a:spAutoFit/>
          </a:bodyPr>
          <a:lstStyle/>
          <a:p>
            <a:pPr algn="ctr"/>
            <a:r>
              <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rPr>
              <a:t>1848</a:t>
            </a:r>
            <a:r>
              <a:rPr lang="zh-CN" altLang="en-US" sz="3200">
                <a:solidFill>
                  <a:schemeClr val="tx2">
                    <a:lumMod val="75000"/>
                  </a:schemeClr>
                </a:solidFill>
                <a:effectLst/>
                <a:latin typeface="黑体" panose="02010609060101010101" charset="-122"/>
                <a:ea typeface="黑体" panose="02010609060101010101" charset="-122"/>
                <a:cs typeface="黑体" panose="02010609060101010101" charset="-122"/>
              </a:rPr>
              <a:t>年革命解开的秘密：无产阶级解放世界。</a:t>
            </a:r>
            <a:endParaRPr lang="zh-CN" altLang="en-US" sz="3200">
              <a:solidFill>
                <a:schemeClr val="tx2">
                  <a:lumMod val="75000"/>
                </a:schemeClr>
              </a:solidFill>
              <a:effectLst/>
              <a:latin typeface="黑体" panose="02010609060101010101" charset="-122"/>
              <a:ea typeface="黑体" panose="02010609060101010101" charset="-122"/>
              <a:cs typeface="黑体" panose="02010609060101010101" charset="-122"/>
            </a:endParaRPr>
          </a:p>
        </p:txBody>
      </p:sp>
      <p:sp>
        <p:nvSpPr>
          <p:cNvPr id="5" name="矩形 4"/>
          <p:cNvSpPr/>
          <p:nvPr/>
        </p:nvSpPr>
        <p:spPr>
          <a:xfrm>
            <a:off x="669925" y="2160270"/>
            <a:ext cx="10852150" cy="583565"/>
          </a:xfrm>
          <a:prstGeom prst="rect">
            <a:avLst/>
          </a:prstGeom>
          <a:solidFill>
            <a:schemeClr val="bg2">
              <a:lumMod val="90000"/>
            </a:schemeClr>
          </a:solidFill>
          <a:ln>
            <a:noFill/>
          </a:ln>
        </p:spPr>
        <p:txBody>
          <a:bodyPr wrap="square" rtlCol="0" anchor="t">
            <a:spAutoFit/>
          </a:bodyPr>
          <a:lstStyle/>
          <a:p>
            <a:pPr algn="ctr"/>
            <a:r>
              <a:rPr lang="zh-CN" altLang="en-US" sz="3200">
                <a:solidFill>
                  <a:schemeClr val="tx2">
                    <a:lumMod val="75000"/>
                  </a:schemeClr>
                </a:solidFill>
                <a:effectLst/>
                <a:latin typeface="黑体" panose="02010609060101010101" charset="-122"/>
                <a:ea typeface="黑体" panose="02010609060101010101" charset="-122"/>
                <a:cs typeface="黑体" panose="02010609060101010101" charset="-122"/>
              </a:rPr>
              <a:t>社会革命的起源；</a:t>
            </a:r>
            <a:r>
              <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rPr>
              <a:t>工业</a:t>
            </a:r>
            <a:r>
              <a:rPr lang="zh-CN" altLang="en-US" sz="3200">
                <a:solidFill>
                  <a:schemeClr val="tx2">
                    <a:lumMod val="75000"/>
                  </a:schemeClr>
                </a:solidFill>
                <a:effectLst/>
                <a:latin typeface="黑体" panose="02010609060101010101" charset="-122"/>
                <a:ea typeface="黑体" panose="02010609060101010101" charset="-122"/>
                <a:cs typeface="黑体" panose="02010609060101010101" charset="-122"/>
              </a:rPr>
              <a:t>与</a:t>
            </a:r>
            <a:r>
              <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rPr>
              <a:t>科学</a:t>
            </a:r>
            <a:r>
              <a:rPr lang="zh-CN" altLang="en-US" sz="3200">
                <a:solidFill>
                  <a:schemeClr val="tx2">
                    <a:lumMod val="75000"/>
                  </a:schemeClr>
                </a:solidFill>
                <a:effectLst/>
                <a:latin typeface="黑体" panose="02010609060101010101" charset="-122"/>
                <a:ea typeface="黑体" panose="02010609060101010101" charset="-122"/>
                <a:cs typeface="黑体" panose="02010609060101010101" charset="-122"/>
              </a:rPr>
              <a:t>的力量；衰颓的征兆</a:t>
            </a:r>
            <a:endParaRPr lang="zh-CN" altLang="en-US" sz="3200">
              <a:solidFill>
                <a:schemeClr val="tx2">
                  <a:lumMod val="75000"/>
                </a:schemeClr>
              </a:solidFill>
              <a:effectLst/>
            </a:endParaRPr>
          </a:p>
        </p:txBody>
      </p:sp>
      <p:sp>
        <p:nvSpPr>
          <p:cNvPr id="6" name="矩形 5"/>
          <p:cNvSpPr/>
          <p:nvPr/>
        </p:nvSpPr>
        <p:spPr>
          <a:xfrm>
            <a:off x="669925" y="3972560"/>
            <a:ext cx="10852150" cy="583565"/>
          </a:xfrm>
          <a:prstGeom prst="rect">
            <a:avLst/>
          </a:prstGeom>
          <a:solidFill>
            <a:schemeClr val="bg2">
              <a:lumMod val="90000"/>
            </a:schemeClr>
          </a:solidFill>
          <a:ln>
            <a:noFill/>
          </a:ln>
        </p:spPr>
        <p:txBody>
          <a:bodyPr wrap="square" rtlCol="0" anchor="t">
            <a:spAutoFit/>
          </a:bodyPr>
          <a:lstStyle/>
          <a:p>
            <a:pPr algn="ctr"/>
            <a:r>
              <a:rPr lang="zh-CN" altLang="en-US" sz="3200">
                <a:solidFill>
                  <a:schemeClr val="tx2">
                    <a:lumMod val="75000"/>
                  </a:schemeClr>
                </a:solidFill>
                <a:effectLst/>
                <a:latin typeface="黑体" panose="02010609060101010101" charset="-122"/>
                <a:ea typeface="黑体" panose="02010609060101010101" charset="-122"/>
                <a:cs typeface="黑体" panose="02010609060101010101" charset="-122"/>
              </a:rPr>
              <a:t>新生</a:t>
            </a:r>
            <a:r>
              <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rPr>
              <a:t>的力量：工人</a:t>
            </a:r>
            <a:endPar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endParaRPr>
          </a:p>
        </p:txBody>
      </p:sp>
      <p:sp>
        <p:nvSpPr>
          <p:cNvPr id="7" name="矩形 6"/>
          <p:cNvSpPr/>
          <p:nvPr/>
        </p:nvSpPr>
        <p:spPr>
          <a:xfrm>
            <a:off x="669925" y="4838065"/>
            <a:ext cx="10852150" cy="645160"/>
          </a:xfrm>
          <a:prstGeom prst="rect">
            <a:avLst/>
          </a:prstGeom>
          <a:solidFill>
            <a:schemeClr val="bg2">
              <a:lumMod val="90000"/>
            </a:schemeClr>
          </a:solidFill>
          <a:ln>
            <a:noFill/>
          </a:ln>
        </p:spPr>
        <p:txBody>
          <a:bodyPr wrap="square" rtlCol="0" anchor="t">
            <a:spAutoFit/>
          </a:bodyPr>
          <a:lstStyle/>
          <a:p>
            <a:pPr algn="ctr">
              <a:buClrTx/>
              <a:buSzTx/>
              <a:buFontTx/>
            </a:pPr>
            <a:r>
              <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rPr>
              <a:t>英国工人的先进性；</a:t>
            </a:r>
            <a:endPar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endParaRPr>
          </a:p>
        </p:txBody>
      </p:sp>
      <p:sp>
        <p:nvSpPr>
          <p:cNvPr id="9" name="矩形 8"/>
          <p:cNvSpPr/>
          <p:nvPr/>
        </p:nvSpPr>
        <p:spPr>
          <a:xfrm>
            <a:off x="669925" y="3136900"/>
            <a:ext cx="10852150" cy="583565"/>
          </a:xfrm>
          <a:prstGeom prst="rect">
            <a:avLst/>
          </a:prstGeom>
          <a:solidFill>
            <a:schemeClr val="bg2">
              <a:lumMod val="90000"/>
            </a:schemeClr>
          </a:solidFill>
          <a:ln>
            <a:noFill/>
          </a:ln>
        </p:spPr>
        <p:txBody>
          <a:bodyPr wrap="square" rtlCol="0" anchor="t">
            <a:spAutoFit/>
          </a:bodyPr>
          <a:lstStyle/>
          <a:p>
            <a:pPr algn="ctr"/>
            <a:r>
              <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rPr>
              <a:t>现代工业</a:t>
            </a:r>
            <a:r>
              <a:rPr lang="zh-CN" altLang="en-US" sz="3200">
                <a:solidFill>
                  <a:schemeClr val="tx2">
                    <a:lumMod val="75000"/>
                  </a:schemeClr>
                </a:solidFill>
                <a:effectLst/>
                <a:latin typeface="黑体" panose="02010609060101010101" charset="-122"/>
                <a:ea typeface="黑体" panose="02010609060101010101" charset="-122"/>
                <a:cs typeface="黑体" panose="02010609060101010101" charset="-122"/>
              </a:rPr>
              <a:t>、</a:t>
            </a:r>
            <a:r>
              <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rPr>
              <a:t>科学与现代贫困</a:t>
            </a:r>
            <a:r>
              <a:rPr lang="zh-CN" altLang="en-US" sz="3200">
                <a:solidFill>
                  <a:schemeClr val="tx2">
                    <a:lumMod val="75000"/>
                  </a:schemeClr>
                </a:solidFill>
                <a:effectLst/>
                <a:latin typeface="黑体" panose="02010609060101010101" charset="-122"/>
                <a:ea typeface="黑体" panose="02010609060101010101" charset="-122"/>
                <a:cs typeface="黑体" panose="02010609060101010101" charset="-122"/>
              </a:rPr>
              <a:t>、</a:t>
            </a:r>
            <a:r>
              <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rPr>
              <a:t>衰颓</a:t>
            </a:r>
            <a:r>
              <a:rPr lang="zh-CN" altLang="en-US" sz="3200">
                <a:solidFill>
                  <a:schemeClr val="tx2">
                    <a:lumMod val="75000"/>
                  </a:schemeClr>
                </a:solidFill>
                <a:effectLst/>
                <a:latin typeface="黑体" panose="02010609060101010101" charset="-122"/>
                <a:ea typeface="黑体" panose="02010609060101010101" charset="-122"/>
                <a:cs typeface="黑体" panose="02010609060101010101" charset="-122"/>
              </a:rPr>
              <a:t>的对抗</a:t>
            </a:r>
            <a:endParaRPr lang="zh-CN" altLang="en-US" sz="3200">
              <a:solidFill>
                <a:schemeClr val="tx2">
                  <a:lumMod val="75000"/>
                </a:schemeClr>
              </a:solidFill>
              <a:effectLst/>
              <a:latin typeface="黑体" panose="02010609060101010101" charset="-122"/>
              <a:ea typeface="黑体" panose="02010609060101010101" charset="-122"/>
              <a:cs typeface="黑体" panose="02010609060101010101" charset="-122"/>
            </a:endParaRPr>
          </a:p>
        </p:txBody>
      </p:sp>
      <p:sp>
        <p:nvSpPr>
          <p:cNvPr id="10" name="矩形 9"/>
          <p:cNvSpPr/>
          <p:nvPr/>
        </p:nvSpPr>
        <p:spPr>
          <a:xfrm>
            <a:off x="669925" y="5703570"/>
            <a:ext cx="10852150" cy="583565"/>
          </a:xfrm>
          <a:prstGeom prst="rect">
            <a:avLst/>
          </a:prstGeom>
          <a:solidFill>
            <a:schemeClr val="bg2">
              <a:lumMod val="90000"/>
            </a:schemeClr>
          </a:solidFill>
          <a:ln>
            <a:noFill/>
          </a:ln>
        </p:spPr>
        <p:txBody>
          <a:bodyPr wrap="square" rtlCol="0" anchor="t">
            <a:spAutoFit/>
          </a:bodyPr>
          <a:lstStyle/>
          <a:p>
            <a:pPr algn="ctr"/>
            <a:r>
              <a:rPr lang="zh-CN" altLang="en-US" sz="3200">
                <a:solidFill>
                  <a:schemeClr val="tx2">
                    <a:lumMod val="75000"/>
                  </a:schemeClr>
                </a:solidFill>
                <a:effectLst/>
                <a:latin typeface="黑体" panose="02010609060101010101" charset="-122"/>
                <a:ea typeface="黑体" panose="02010609060101010101" charset="-122"/>
                <a:cs typeface="黑体" panose="02010609060101010101" charset="-122"/>
              </a:rPr>
              <a:t>无产阶级</a:t>
            </a:r>
            <a:r>
              <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rPr>
              <a:t>革命的彻底性。</a:t>
            </a:r>
            <a:endPar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ppt_x"/>
                                          </p:val>
                                        </p:tav>
                                        <p:tav tm="100000">
                                          <p:val>
                                            <p:strVal val="#ppt_x"/>
                                          </p:val>
                                        </p:tav>
                                      </p:tavLst>
                                    </p:anim>
                                    <p:anim calcmode="lin" valueType="num">
                                      <p:cBhvr additive="base">
                                        <p:cTn id="3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0"/>
            <a:ext cx="10852150" cy="773430"/>
          </a:xfrm>
          <a:solidFill>
            <a:schemeClr val="tx2">
              <a:lumMod val="20000"/>
              <a:lumOff val="80000"/>
            </a:schemeClr>
          </a:solidFill>
        </p:spPr>
        <p:txBody>
          <a:bodyPr/>
          <a:lstStyle/>
          <a:p>
            <a:r>
              <a:rPr lang="zh-CN" altLang="en-US" sz="4800"/>
              <a:t>梳理脉络</a:t>
            </a:r>
            <a:endParaRPr lang="zh-CN" altLang="en-US" sz="4800"/>
          </a:p>
        </p:txBody>
      </p:sp>
      <p:sp>
        <p:nvSpPr>
          <p:cNvPr id="3" name="内容占位符 2"/>
          <p:cNvSpPr>
            <a:spLocks noGrp="1"/>
          </p:cNvSpPr>
          <p:nvPr>
            <p:ph idx="1"/>
          </p:nvPr>
        </p:nvSpPr>
        <p:spPr>
          <a:xfrm>
            <a:off x="0" y="773430"/>
            <a:ext cx="12192000" cy="5027930"/>
          </a:xfrm>
          <a:solidFill>
            <a:srgbClr val="E9F3EB"/>
          </a:solidFill>
        </p:spPr>
        <p:txBody>
          <a:bodyPr anchor="t" anchorCtr="0"/>
          <a:lstStyle/>
          <a:p>
            <a:pPr marL="0" indent="0" algn="ctr">
              <a:buNone/>
            </a:pPr>
            <a:r>
              <a:rPr sz="3600" b="1">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在马克思墓前的讲话</a:t>
            </a:r>
            <a:endParaRPr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endParaRPr>
          </a:p>
          <a:p>
            <a:pPr marL="0" indent="0" algn="l">
              <a:buNone/>
            </a:pPr>
            <a:r>
              <a:rPr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    </a:t>
            </a:r>
            <a:r>
              <a:rPr sz="2800" b="1">
                <a:solidFill>
                  <a:srgbClr val="00206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楷体" panose="02010609060101010101" charset="-122"/>
                <a:sym typeface="+mn-ea"/>
              </a:rPr>
              <a:t>①</a:t>
            </a:r>
            <a:r>
              <a:rPr sz="2800" b="1">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3月14日下午两点三刻，当代最伟大的思想家</a:t>
            </a:r>
            <a:r>
              <a:rPr sz="28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停止思想了</a:t>
            </a:r>
            <a:r>
              <a:rPr sz="2800" b="1">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。让他一个人留在房里还不到两分钟，当我们进去的时候，便发现他在安乐椅上安静地睡着了--</a:t>
            </a:r>
            <a:r>
              <a:rPr sz="28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但已经永远地睡着了。</a:t>
            </a:r>
            <a:endParaRPr sz="28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endParaRPr>
          </a:p>
          <a:p>
            <a:pPr marL="0" indent="0" algn="l">
              <a:buNone/>
            </a:pPr>
            <a:r>
              <a:rPr sz="2800" b="1">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    </a:t>
            </a:r>
            <a:r>
              <a:rPr sz="28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如果改写成：当代最伟大的思想家马克思在</a:t>
            </a:r>
            <a:r>
              <a:rPr lang="en-US" altLang="zh-CN" sz="28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3</a:t>
            </a:r>
            <a:r>
              <a:rPr sz="28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月</a:t>
            </a:r>
            <a:r>
              <a:rPr lang="en-US" altLang="zh-CN" sz="28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14</a:t>
            </a:r>
            <a:r>
              <a:rPr sz="28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日下午两点三刻与世长辞。他安静地走了，就在他寓所的房间里，在他的安乐椅上。</a:t>
            </a:r>
            <a:endParaRPr sz="28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endParaRPr>
          </a:p>
        </p:txBody>
      </p:sp>
      <p:sp>
        <p:nvSpPr>
          <p:cNvPr id="4" name="矩形 3"/>
          <p:cNvSpPr/>
          <p:nvPr/>
        </p:nvSpPr>
        <p:spPr>
          <a:xfrm>
            <a:off x="670560" y="5690870"/>
            <a:ext cx="10851515" cy="583565"/>
          </a:xfrm>
          <a:prstGeom prst="rect">
            <a:avLst/>
          </a:prstGeom>
          <a:solidFill>
            <a:schemeClr val="accent1">
              <a:lumMod val="20000"/>
              <a:lumOff val="80000"/>
            </a:schemeClr>
          </a:solidFill>
          <a:ln>
            <a:noFill/>
          </a:ln>
        </p:spPr>
        <p:txBody>
          <a:bodyPr wrap="square" rtlCol="0" anchor="t">
            <a:spAutoFit/>
          </a:bodyPr>
          <a:lstStyle/>
          <a:p>
            <a:pPr algn="ctr"/>
            <a:r>
              <a:rPr lang="zh-CN" sz="3200" b="1">
                <a:solidFill>
                  <a:srgbClr val="002060"/>
                </a:solidFill>
                <a:effectLst>
                  <a:outerShdw blurRad="38100" dist="25400" dir="5400000" algn="ctr" rotWithShape="0">
                    <a:srgbClr val="6E747A">
                      <a:alpha val="43000"/>
                    </a:srgbClr>
                  </a:outerShdw>
                </a:effectLst>
              </a:rPr>
              <a:t>交代了</a:t>
            </a:r>
            <a:r>
              <a:rPr sz="3200" b="1">
                <a:solidFill>
                  <a:srgbClr val="002060"/>
                </a:solidFill>
                <a:effectLst>
                  <a:outerShdw blurRad="38100" dist="25400" dir="5400000" algn="ctr" rotWithShape="0">
                    <a:srgbClr val="6E747A">
                      <a:alpha val="43000"/>
                    </a:srgbClr>
                  </a:outerShdw>
                </a:effectLst>
              </a:rPr>
              <a:t>马克思逝世的时间、地点。</a:t>
            </a:r>
            <a:endParaRPr sz="3200" b="1">
              <a:solidFill>
                <a:srgbClr val="002060"/>
              </a:solidFill>
              <a:effectLst>
                <a:outerShdw blurRad="38100" dist="25400" dir="5400000" algn="ctr" rotWithShape="0">
                  <a:srgbClr val="6E747A">
                    <a:alpha val="43000"/>
                  </a:srgbClr>
                </a:outerShdw>
              </a:effectLst>
            </a:endParaRPr>
          </a:p>
        </p:txBody>
      </p:sp>
      <p:sp>
        <p:nvSpPr>
          <p:cNvPr id="5" name="矩形 4"/>
          <p:cNvSpPr/>
          <p:nvPr/>
        </p:nvSpPr>
        <p:spPr>
          <a:xfrm>
            <a:off x="775970" y="4648200"/>
            <a:ext cx="10851515" cy="1938020"/>
          </a:xfrm>
          <a:prstGeom prst="rect">
            <a:avLst/>
          </a:prstGeom>
          <a:solidFill>
            <a:schemeClr val="bg2">
              <a:lumMod val="90000"/>
            </a:schemeClr>
          </a:solidFill>
        </p:spPr>
        <p:style>
          <a:lnRef idx="1">
            <a:schemeClr val="accent1"/>
          </a:lnRef>
          <a:fillRef idx="2">
            <a:schemeClr val="accent1"/>
          </a:fillRef>
          <a:effectRef idx="1">
            <a:schemeClr val="accent1"/>
          </a:effectRef>
          <a:fontRef idx="minor">
            <a:schemeClr val="dk1"/>
          </a:fontRef>
        </p:style>
        <p:txBody>
          <a:bodyPr wrap="square" rtlCol="0" anchor="t">
            <a:spAutoFit/>
            <a:scene3d>
              <a:camera prst="orthographicFront"/>
              <a:lightRig rig="threePt" dir="t"/>
            </a:scene3d>
          </a:bodyPr>
          <a:lstStyle/>
          <a:p>
            <a:pPr algn="ctr"/>
            <a:r>
              <a:rPr lang="zh-CN" altLang="en-US" sz="2400" b="1">
                <a:solidFill>
                  <a:schemeClr val="tx1"/>
                </a:solidFill>
                <a:effectLst>
                  <a:outerShdw blurRad="38100" dist="19050" dir="2700000" algn="tl" rotWithShape="0">
                    <a:schemeClr val="dk1">
                      <a:alpha val="40000"/>
                    </a:schemeClr>
                  </a:outerShdw>
                </a:effectLst>
              </a:rPr>
              <a:t>马克思个人语录：思考一切。作为思想家，马克思是伟大的。</a:t>
            </a:r>
            <a:endParaRPr lang="zh-CN" altLang="en-US" sz="2400" b="1">
              <a:solidFill>
                <a:schemeClr val="tx1"/>
              </a:solidFill>
              <a:effectLst>
                <a:outerShdw blurRad="38100" dist="19050" dir="2700000" algn="tl" rotWithShape="0">
                  <a:schemeClr val="dk1">
                    <a:alpha val="40000"/>
                  </a:schemeClr>
                </a:outerShdw>
              </a:effectLst>
            </a:endParaRPr>
          </a:p>
          <a:p>
            <a:pPr algn="ctr"/>
            <a:r>
              <a:rPr lang="zh-CN" altLang="en-US" sz="2400" b="1">
                <a:solidFill>
                  <a:schemeClr val="tx1"/>
                </a:solidFill>
                <a:effectLst>
                  <a:outerShdw blurRad="38100" dist="19050" dir="2700000" algn="tl" rotWithShape="0">
                    <a:schemeClr val="dk1">
                      <a:alpha val="40000"/>
                    </a:schemeClr>
                  </a:outerShdw>
                </a:effectLst>
              </a:rPr>
              <a:t>马克思主义是无产阶级争取自由解放和人类解放的科学理论， 是关于自然、</a:t>
            </a:r>
            <a:endParaRPr lang="zh-CN" altLang="en-US" sz="2400" b="1">
              <a:solidFill>
                <a:schemeClr val="tx1"/>
              </a:solidFill>
              <a:effectLst>
                <a:outerShdw blurRad="38100" dist="19050" dir="2700000" algn="tl" rotWithShape="0">
                  <a:schemeClr val="dk1">
                    <a:alpha val="40000"/>
                  </a:schemeClr>
                </a:outerShdw>
              </a:effectLst>
            </a:endParaRPr>
          </a:p>
          <a:p>
            <a:pPr algn="ctr"/>
            <a:r>
              <a:rPr lang="zh-CN" altLang="en-US" sz="2400" b="1">
                <a:solidFill>
                  <a:schemeClr val="tx1"/>
                </a:solidFill>
                <a:effectLst>
                  <a:outerShdw blurRad="38100" dist="19050" dir="2700000" algn="tl" rotWithShape="0">
                    <a:schemeClr val="dk1">
                      <a:alpha val="40000"/>
                    </a:schemeClr>
                  </a:outerShdw>
                </a:effectLst>
              </a:rPr>
              <a:t>社会和人类思维发展规律的科学认识，无产阶级斗争的性质、目的的学说。</a:t>
            </a:r>
            <a:endParaRPr lang="zh-CN" altLang="en-US" sz="2400" b="1">
              <a:solidFill>
                <a:schemeClr val="tx1"/>
              </a:solidFill>
              <a:effectLst>
                <a:outerShdw blurRad="38100" dist="19050" dir="2700000" algn="tl" rotWithShape="0">
                  <a:schemeClr val="dk1">
                    <a:alpha val="40000"/>
                  </a:schemeClr>
                </a:outerShdw>
              </a:effectLst>
            </a:endParaRPr>
          </a:p>
          <a:p>
            <a:pPr algn="ctr"/>
            <a:r>
              <a:rPr lang="zh-CN" altLang="en-US" sz="2400" b="1">
                <a:solidFill>
                  <a:schemeClr val="tx1"/>
                </a:solidFill>
                <a:effectLst>
                  <a:outerShdw blurRad="38100" dist="19050" dir="2700000" algn="tl" rotWithShape="0">
                    <a:schemeClr val="dk1">
                      <a:alpha val="40000"/>
                    </a:schemeClr>
                  </a:outerShdw>
                </a:effectLst>
              </a:rPr>
              <a:t>在此，恩格斯不说</a:t>
            </a:r>
            <a:r>
              <a:rPr lang="en-US" altLang="zh-CN" sz="2400" b="1">
                <a:solidFill>
                  <a:schemeClr val="tx1"/>
                </a:solidFill>
                <a:effectLst>
                  <a:outerShdw blurRad="38100" dist="19050" dir="2700000" algn="tl" rotWithShape="0">
                    <a:schemeClr val="dk1">
                      <a:alpha val="40000"/>
                    </a:schemeClr>
                  </a:outerShdw>
                </a:effectLst>
              </a:rPr>
              <a:t>“</a:t>
            </a:r>
            <a:r>
              <a:rPr lang="zh-CN" altLang="en-US" sz="2400" b="1">
                <a:solidFill>
                  <a:schemeClr val="tx1"/>
                </a:solidFill>
                <a:effectLst>
                  <a:outerShdw blurRad="38100" dist="19050" dir="2700000" algn="tl" rotWithShape="0">
                    <a:schemeClr val="dk1">
                      <a:alpha val="40000"/>
                    </a:schemeClr>
                  </a:outerShdw>
                </a:effectLst>
              </a:rPr>
              <a:t>与世长辞</a:t>
            </a:r>
            <a:r>
              <a:rPr lang="en-US" altLang="zh-CN" sz="2400" b="1">
                <a:solidFill>
                  <a:schemeClr val="tx1"/>
                </a:solidFill>
                <a:effectLst>
                  <a:outerShdw blurRad="38100" dist="19050" dir="2700000" algn="tl" rotWithShape="0">
                    <a:schemeClr val="dk1">
                      <a:alpha val="40000"/>
                    </a:schemeClr>
                  </a:outerShdw>
                </a:effectLst>
              </a:rPr>
              <a:t>”</a:t>
            </a:r>
            <a:r>
              <a:rPr lang="zh-CN" altLang="en-US" sz="2400" b="1">
                <a:solidFill>
                  <a:schemeClr val="tx1"/>
                </a:solidFill>
                <a:effectLst>
                  <a:outerShdw blurRad="38100" dist="19050" dir="2700000" algn="tl" rotWithShape="0">
                    <a:schemeClr val="dk1">
                      <a:alpha val="40000"/>
                    </a:schemeClr>
                  </a:outerShdw>
                </a:effectLst>
              </a:rPr>
              <a:t>而说</a:t>
            </a:r>
            <a:r>
              <a:rPr lang="en-US" altLang="zh-CN" sz="2400" b="1">
                <a:solidFill>
                  <a:schemeClr val="tx1"/>
                </a:solidFill>
                <a:effectLst>
                  <a:outerShdw blurRad="38100" dist="19050" dir="2700000" algn="tl" rotWithShape="0">
                    <a:schemeClr val="dk1">
                      <a:alpha val="40000"/>
                    </a:schemeClr>
                  </a:outerShdw>
                </a:effectLst>
              </a:rPr>
              <a:t>“</a:t>
            </a:r>
            <a:r>
              <a:rPr lang="zh-CN" altLang="en-US" sz="2400" b="1">
                <a:solidFill>
                  <a:schemeClr val="tx1"/>
                </a:solidFill>
                <a:effectLst>
                  <a:outerShdw blurRad="38100" dist="19050" dir="2700000" algn="tl" rotWithShape="0">
                    <a:schemeClr val="dk1">
                      <a:alpha val="40000"/>
                    </a:schemeClr>
                  </a:outerShdw>
                </a:effectLst>
              </a:rPr>
              <a:t>停止思想</a:t>
            </a:r>
            <a:r>
              <a:rPr lang="en-US" altLang="zh-CN" sz="2400" b="1">
                <a:solidFill>
                  <a:schemeClr val="tx1"/>
                </a:solidFill>
                <a:effectLst>
                  <a:outerShdw blurRad="38100" dist="19050" dir="2700000" algn="tl" rotWithShape="0">
                    <a:schemeClr val="dk1">
                      <a:alpha val="40000"/>
                    </a:schemeClr>
                  </a:outerShdw>
                </a:effectLst>
              </a:rPr>
              <a:t>”</a:t>
            </a:r>
            <a:r>
              <a:rPr lang="zh-CN" altLang="en-US" sz="2400" b="1">
                <a:solidFill>
                  <a:schemeClr val="tx1"/>
                </a:solidFill>
                <a:effectLst>
                  <a:outerShdw blurRad="38100" dist="19050" dir="2700000" algn="tl" rotWithShape="0">
                    <a:schemeClr val="dk1">
                      <a:alpha val="40000"/>
                    </a:schemeClr>
                  </a:outerShdw>
                </a:effectLst>
              </a:rPr>
              <a:t>，是在突出马克思的身份。</a:t>
            </a:r>
            <a:endParaRPr lang="zh-CN" altLang="en-US" sz="2400" b="1">
              <a:solidFill>
                <a:schemeClr val="tx1"/>
              </a:solidFill>
              <a:effectLst>
                <a:outerShdw blurRad="38100" dist="19050" dir="2700000" algn="tl" rotWithShape="0">
                  <a:schemeClr val="dk1">
                    <a:alpha val="40000"/>
                  </a:schemeClr>
                </a:outerShdw>
              </a:effectLst>
            </a:endParaRPr>
          </a:p>
          <a:p>
            <a:pPr algn="ctr"/>
            <a:r>
              <a:rPr lang="zh-CN" altLang="en-US" sz="2400" b="1">
                <a:solidFill>
                  <a:schemeClr val="tx1"/>
                </a:solidFill>
                <a:effectLst>
                  <a:outerShdw blurRad="38100" dist="19050" dir="2700000" algn="tl" rotWithShape="0">
                    <a:schemeClr val="dk1">
                      <a:alpha val="40000"/>
                    </a:schemeClr>
                  </a:outerShdw>
                </a:effectLst>
              </a:rPr>
              <a:t>另外，不说</a:t>
            </a:r>
            <a:r>
              <a:rPr lang="en-US" altLang="zh-CN" sz="2400" b="1">
                <a:solidFill>
                  <a:schemeClr val="tx1"/>
                </a:solidFill>
                <a:effectLst>
                  <a:outerShdw blurRad="38100" dist="19050" dir="2700000" algn="tl" rotWithShape="0">
                    <a:schemeClr val="dk1">
                      <a:alpha val="40000"/>
                    </a:schemeClr>
                  </a:outerShdw>
                </a:effectLst>
              </a:rPr>
              <a:t>“</a:t>
            </a:r>
            <a:r>
              <a:rPr lang="zh-CN" altLang="en-US" sz="2400" b="1">
                <a:solidFill>
                  <a:schemeClr val="tx1"/>
                </a:solidFill>
                <a:effectLst>
                  <a:outerShdw blurRad="38100" dist="19050" dir="2700000" algn="tl" rotWithShape="0">
                    <a:schemeClr val="dk1">
                      <a:alpha val="40000"/>
                    </a:schemeClr>
                  </a:outerShdw>
                </a:effectLst>
              </a:rPr>
              <a:t>去世</a:t>
            </a:r>
            <a:r>
              <a:rPr lang="en-US" altLang="zh-CN" sz="2400" b="1">
                <a:solidFill>
                  <a:schemeClr val="tx1"/>
                </a:solidFill>
                <a:effectLst>
                  <a:outerShdw blurRad="38100" dist="19050" dir="2700000" algn="tl" rotWithShape="0">
                    <a:schemeClr val="dk1">
                      <a:alpha val="40000"/>
                    </a:schemeClr>
                  </a:outerShdw>
                </a:effectLst>
              </a:rPr>
              <a:t>”</a:t>
            </a:r>
            <a:r>
              <a:rPr lang="zh-CN" altLang="en-US" sz="2400" b="1">
                <a:solidFill>
                  <a:schemeClr val="tx1"/>
                </a:solidFill>
                <a:effectLst>
                  <a:outerShdw blurRad="38100" dist="19050" dir="2700000" algn="tl" rotWithShape="0">
                    <a:schemeClr val="dk1">
                      <a:alpha val="40000"/>
                    </a:schemeClr>
                  </a:outerShdw>
                </a:effectLst>
              </a:rPr>
              <a:t>，而说</a:t>
            </a:r>
            <a:r>
              <a:rPr lang="en-US" altLang="zh-CN" sz="2400" b="1">
                <a:solidFill>
                  <a:schemeClr val="tx1"/>
                </a:solidFill>
                <a:effectLst>
                  <a:outerShdw blurRad="38100" dist="19050" dir="2700000" algn="tl" rotWithShape="0">
                    <a:schemeClr val="dk1">
                      <a:alpha val="40000"/>
                    </a:schemeClr>
                  </a:outerShdw>
                </a:effectLst>
              </a:rPr>
              <a:t>“</a:t>
            </a:r>
            <a:r>
              <a:rPr lang="zh-CN" altLang="en-US" sz="2400" b="1">
                <a:solidFill>
                  <a:schemeClr val="tx1"/>
                </a:solidFill>
                <a:effectLst>
                  <a:outerShdw blurRad="38100" dist="19050" dir="2700000" algn="tl" rotWithShape="0">
                    <a:schemeClr val="dk1">
                      <a:alpha val="40000"/>
                    </a:schemeClr>
                  </a:outerShdw>
                </a:effectLst>
              </a:rPr>
              <a:t>永远的睡着了</a:t>
            </a:r>
            <a:r>
              <a:rPr lang="en-US" altLang="zh-CN" sz="2400" b="1">
                <a:solidFill>
                  <a:schemeClr val="tx1"/>
                </a:solidFill>
                <a:effectLst>
                  <a:outerShdw blurRad="38100" dist="19050" dir="2700000" algn="tl" rotWithShape="0">
                    <a:schemeClr val="dk1">
                      <a:alpha val="40000"/>
                    </a:schemeClr>
                  </a:outerShdw>
                </a:effectLst>
              </a:rPr>
              <a:t>”</a:t>
            </a:r>
            <a:r>
              <a:rPr lang="zh-CN" altLang="en-US" sz="2400" b="1">
                <a:solidFill>
                  <a:schemeClr val="tx1"/>
                </a:solidFill>
                <a:effectLst>
                  <a:outerShdw blurRad="38100" dist="19050" dir="2700000" algn="tl" rotWithShape="0">
                    <a:schemeClr val="dk1">
                      <a:alpha val="40000"/>
                    </a:schemeClr>
                  </a:outerShdw>
                </a:effectLst>
              </a:rPr>
              <a:t>，十分节制地表达着沉痛的悼念之情。</a:t>
            </a:r>
            <a:endParaRPr lang="zh-CN" altLang="en-US" sz="2400" b="1">
              <a:solidFill>
                <a:schemeClr val="tx1"/>
              </a:solidFill>
              <a:effectLst>
                <a:outerShdw blurRad="38100" dist="19050" dir="2700000" algn="tl" rotWithShape="0">
                  <a:schemeClr val="dk1">
                    <a:alpha val="40000"/>
                  </a:schemeClr>
                </a:outerShdw>
              </a:effectLst>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635"/>
            <a:ext cx="12192000" cy="5060950"/>
          </a:xfrm>
          <a:solidFill>
            <a:srgbClr val="E9F3EB"/>
          </a:solidFill>
        </p:spPr>
        <p:txBody>
          <a:bodyPr/>
          <a:lstStyle/>
          <a:p>
            <a:pPr marL="0" indent="0">
              <a:buNone/>
            </a:pPr>
            <a:r>
              <a:rPr lang="en-US" altLang="zh-CN"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a:t>
            </a:r>
            <a:r>
              <a:rPr lang="en-US" altLang="zh-CN" sz="2800" b="1">
                <a:solidFill>
                  <a:srgbClr val="00206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楷体" panose="02010609060101010101" charset="-122"/>
              </a:rPr>
              <a:t>②</a:t>
            </a:r>
            <a:r>
              <a:rPr lang="zh-CN" altLang="en-US" sz="2800" b="1">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这个人的逝世，对于欧美战斗的无产阶级，对于历史科学，都是不可估量的</a:t>
            </a:r>
            <a:r>
              <a:rPr lang="zh-CN" altLang="en-US" sz="28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损失</a:t>
            </a:r>
            <a:r>
              <a:rPr lang="zh-CN" altLang="en-US" sz="2800" b="1">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。这位巨人逝世以后所形成的</a:t>
            </a:r>
            <a:r>
              <a:rPr lang="zh-CN" altLang="en-US" sz="28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空白</a:t>
            </a:r>
            <a:r>
              <a:rPr lang="zh-CN" altLang="en-US" sz="2800" b="1">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，不久就会使人感觉到。</a:t>
            </a:r>
            <a:endParaRPr lang="zh-CN" altLang="en-US" sz="2800" b="1">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a:p>
            <a:pPr marL="0" indent="0">
              <a:buNone/>
            </a:pPr>
            <a:r>
              <a:rPr lang="zh-CN" altLang="en-US" sz="2800" b="1">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a:t>
            </a:r>
            <a:r>
              <a:rPr lang="zh-CN" altLang="en-US" sz="2800" b="1">
                <a:solidFill>
                  <a:srgbClr val="00206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楷体" panose="02010609060101010101" charset="-122"/>
              </a:rPr>
              <a:t>③</a:t>
            </a:r>
            <a:r>
              <a:rPr lang="zh-CN" altLang="en-US" sz="2800" b="1">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正像达尔文发现有机界的发展规律一样，</a:t>
            </a:r>
            <a:r>
              <a:rPr lang="zh-CN" altLang="en-US" sz="28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马克思发现了人类历史的发展规律，</a:t>
            </a:r>
            <a:r>
              <a:rPr lang="zh-CN" altLang="en-US" sz="2800" b="1">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即历来为繁芜丛杂的意识形态所掩盖着的一个简单事实:人们首先必须吃、喝、住、穿，然后才能从事政治、科学、艺术、宗教等等;所以，直接的物质的生活资料的生产，从而一个民族或一个时代的一定的经济发展阶段，便构成基础，人们的国家设施、法的观点、艺术以至宗教观念，就是从这个基础上发展起来的，因而，也必须由这个基础来解释，而不是像过去那样做得相反。</a:t>
            </a:r>
            <a:endParaRPr lang="zh-CN" altLang="en-US" sz="2800" b="1">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p:txBody>
      </p:sp>
      <p:sp>
        <p:nvSpPr>
          <p:cNvPr id="5" name="矩形 4"/>
          <p:cNvSpPr/>
          <p:nvPr/>
        </p:nvSpPr>
        <p:spPr>
          <a:xfrm>
            <a:off x="567690" y="5158105"/>
            <a:ext cx="11056620" cy="829945"/>
          </a:xfrm>
          <a:prstGeom prst="rect">
            <a:avLst/>
          </a:prstGeom>
          <a:solidFill>
            <a:schemeClr val="bg2">
              <a:lumMod val="90000"/>
            </a:schemeClr>
          </a:solidFill>
        </p:spPr>
        <p:style>
          <a:lnRef idx="1">
            <a:schemeClr val="accent1"/>
          </a:lnRef>
          <a:fillRef idx="2">
            <a:schemeClr val="accent1"/>
          </a:fillRef>
          <a:effectRef idx="1">
            <a:schemeClr val="accent1"/>
          </a:effectRef>
          <a:fontRef idx="minor">
            <a:schemeClr val="dk1"/>
          </a:fontRef>
        </p:style>
        <p:txBody>
          <a:bodyPr wrap="square" rtlCol="0" anchor="t">
            <a:spAutoFit/>
            <a:scene3d>
              <a:camera prst="orthographicFront"/>
              <a:lightRig rig="threePt" dir="t"/>
            </a:scene3d>
          </a:bodyPr>
          <a:lstStyle/>
          <a:p>
            <a:pPr algn="ctr"/>
            <a:r>
              <a:rPr lang="zh-CN" altLang="en-US" sz="2400" b="1">
                <a:solidFill>
                  <a:schemeClr val="tx1"/>
                </a:solidFill>
                <a:effectLst>
                  <a:outerShdw blurRad="38100" dist="19050" dir="2700000" algn="tl" rotWithShape="0">
                    <a:schemeClr val="dk1">
                      <a:alpha val="40000"/>
                    </a:schemeClr>
                  </a:outerShdw>
                </a:effectLst>
              </a:rPr>
              <a:t>概括马克思的伟大贡献：一是作为思想家，发现了人类历史的发展规律</a:t>
            </a:r>
            <a:endParaRPr lang="zh-CN" altLang="en-US" sz="2400" b="1">
              <a:solidFill>
                <a:schemeClr val="tx1"/>
              </a:solidFill>
              <a:effectLst>
                <a:outerShdw blurRad="38100" dist="19050" dir="2700000" algn="tl" rotWithShape="0">
                  <a:schemeClr val="dk1">
                    <a:alpha val="40000"/>
                  </a:schemeClr>
                </a:outerShdw>
              </a:effectLst>
            </a:endParaRPr>
          </a:p>
          <a:p>
            <a:pPr algn="ctr"/>
            <a:r>
              <a:rPr lang="en-US" altLang="zh-CN" sz="2400" b="1">
                <a:solidFill>
                  <a:schemeClr val="tx1"/>
                </a:solidFill>
                <a:effectLst>
                  <a:outerShdw blurRad="38100" dist="19050" dir="2700000" algn="tl" rotWithShape="0">
                    <a:schemeClr val="dk1">
                      <a:alpha val="40000"/>
                    </a:schemeClr>
                  </a:outerShdw>
                </a:effectLst>
              </a:rPr>
              <a:t>——</a:t>
            </a:r>
            <a:r>
              <a:rPr lang="zh-CN" altLang="en-US" sz="2400" b="1">
                <a:solidFill>
                  <a:schemeClr val="tx1"/>
                </a:solidFill>
                <a:effectLst>
                  <a:outerShdw blurRad="38100" dist="19050" dir="2700000" algn="tl" rotWithShape="0">
                    <a:schemeClr val="dk1">
                      <a:alpha val="40000"/>
                    </a:schemeClr>
                  </a:outerShdw>
                </a:effectLst>
              </a:rPr>
              <a:t>物质条件影响精神活动，经济基础决定并解释上层建筑</a:t>
            </a:r>
            <a:endParaRPr lang="zh-CN" altLang="en-US" sz="2400" b="1">
              <a:solidFill>
                <a:schemeClr val="tx1"/>
              </a:solidFill>
              <a:effectLst>
                <a:outerShdw blurRad="38100" dist="19050" dir="2700000" algn="tl" rotWithShape="0">
                  <a:schemeClr val="dk1">
                    <a:alpha val="40000"/>
                  </a:schemeClr>
                </a:outerShdw>
              </a:effectLst>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35" y="635"/>
            <a:ext cx="12193270" cy="5695315"/>
          </a:xfrm>
          <a:solidFill>
            <a:srgbClr val="E9F3EB"/>
          </a:solidFill>
        </p:spPr>
        <p:txBody>
          <a:bodyPr anchor="ctr" anchorCtr="0"/>
          <a:lstStyle/>
          <a:p>
            <a:pPr marL="0" indent="0" algn="l">
              <a:lnSpc>
                <a:spcPts val="2680"/>
              </a:lnSpc>
              <a:buClrTx/>
              <a:buSzTx/>
              <a:buNone/>
            </a:pPr>
            <a:r>
              <a:rPr lang="en-US" altLang="zh-CN"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a:t>
            </a:r>
            <a:r>
              <a:rPr lang="en-US" altLang="zh-CN" sz="2800" b="1">
                <a:solidFill>
                  <a:srgbClr val="00206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楷体" panose="02010609060101010101" charset="-122"/>
              </a:rPr>
              <a:t>④</a:t>
            </a:r>
            <a:r>
              <a:rPr lang="zh-CN" altLang="en-US" sz="2800" b="1">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不仅如此。马克思还发现了现代资本主义生产方式和它所产生的资产阶级社会的特殊的运动规律。由于</a:t>
            </a:r>
            <a:r>
              <a:rPr lang="zh-CN" altLang="en-US" sz="28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剩余价值的发现</a:t>
            </a:r>
            <a:r>
              <a:rPr lang="zh-CN" altLang="en-US" sz="2800" b="1">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，这里就豁然开朗了，而先前无论资产阶级经济学家或者社会主义批评家所做的一切研究都只是在黑暗中摸索。</a:t>
            </a:r>
            <a:endParaRPr lang="zh-CN" altLang="en-US" sz="2800" b="1">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a:p>
            <a:pPr marL="0" indent="0" algn="l">
              <a:lnSpc>
                <a:spcPts val="2680"/>
              </a:lnSpc>
              <a:buClrTx/>
              <a:buSzTx/>
              <a:buNone/>
            </a:pPr>
            <a:r>
              <a:rPr lang="zh-CN" altLang="en-US" sz="2800" b="1">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a:t>
            </a:r>
            <a:r>
              <a:rPr lang="zh-CN" altLang="en-US" sz="2800" b="1">
                <a:solidFill>
                  <a:srgbClr val="00206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楷体" panose="02010609060101010101" charset="-122"/>
              </a:rPr>
              <a:t>⑤</a:t>
            </a:r>
            <a:r>
              <a:rPr lang="zh-CN" altLang="en-US" sz="2800" b="1">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一生中能有这样两个发现，该是很够了。即使只能作出一个这样的发现，也已经是幸福的了。但是马克思在他所研究的每一个领域，甚至在数学领域，都有独到的发现，这样的领域是很多的，而且其中任何一个领域他都不是浅尝辄止。</a:t>
            </a:r>
            <a:endParaRPr lang="zh-CN" altLang="en-US" sz="2800" b="1">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a:p>
            <a:pPr marL="0" indent="0" algn="l">
              <a:lnSpc>
                <a:spcPts val="2680"/>
              </a:lnSpc>
              <a:buClrTx/>
              <a:buSzTx/>
              <a:buNone/>
            </a:pPr>
            <a:r>
              <a:rPr lang="zh-CN" altLang="en-US" sz="2800" b="1">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a:t>
            </a:r>
            <a:r>
              <a:rPr lang="zh-CN" altLang="en-US" sz="2800" b="1">
                <a:solidFill>
                  <a:srgbClr val="002060"/>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楷体" panose="02010609060101010101" charset="-122"/>
              </a:rPr>
              <a:t>⑥</a:t>
            </a:r>
            <a:r>
              <a:rPr lang="zh-CN" altLang="en-US" sz="2800" b="1">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他作为科学家就是这样。但是这在他身上远不是主要的。在马克思看来，</a:t>
            </a:r>
            <a:r>
              <a:rPr lang="zh-CN" altLang="en-US" sz="28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科学是一种在历史上起推动作用的、革命的力量。</a:t>
            </a:r>
            <a:r>
              <a:rPr lang="zh-CN" altLang="en-US" sz="2800" b="1">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任何一门理论科学中的每一个新发现--它的实际应用也许还根本无法预见--都使马克思感到衷心喜悦，而当他看到那种对工业、对一般历史发展立即产生革命性影响的发现的时候，他的喜悦就非同寻常了。例如，他曾经密切注视电学方面各种发现的进展情况，不久以前，他还密切注视马赛尔·德普勒的发现。</a:t>
            </a:r>
            <a:endParaRPr lang="zh-CN" altLang="en-US" sz="2800" b="1">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p:txBody>
      </p:sp>
      <p:sp>
        <p:nvSpPr>
          <p:cNvPr id="5" name="矩形 4"/>
          <p:cNvSpPr/>
          <p:nvPr/>
        </p:nvSpPr>
        <p:spPr>
          <a:xfrm>
            <a:off x="567690" y="5695950"/>
            <a:ext cx="10836275" cy="829945"/>
          </a:xfrm>
          <a:prstGeom prst="rect">
            <a:avLst/>
          </a:prstGeom>
          <a:solidFill>
            <a:schemeClr val="bg2">
              <a:lumMod val="90000"/>
            </a:schemeClr>
          </a:solidFill>
        </p:spPr>
        <p:style>
          <a:lnRef idx="1">
            <a:schemeClr val="accent1"/>
          </a:lnRef>
          <a:fillRef idx="2">
            <a:schemeClr val="accent1"/>
          </a:fillRef>
          <a:effectRef idx="1">
            <a:schemeClr val="accent1"/>
          </a:effectRef>
          <a:fontRef idx="minor">
            <a:schemeClr val="dk1"/>
          </a:fontRef>
        </p:style>
        <p:txBody>
          <a:bodyPr wrap="square" rtlCol="0" anchor="t">
            <a:spAutoFit/>
            <a:scene3d>
              <a:camera prst="orthographicFront"/>
              <a:lightRig rig="threePt" dir="t"/>
            </a:scene3d>
          </a:bodyPr>
          <a:lstStyle/>
          <a:p>
            <a:pPr algn="ctr"/>
            <a:r>
              <a:rPr lang="zh-CN" altLang="en-US" sz="2400" b="1">
                <a:solidFill>
                  <a:schemeClr val="tx1"/>
                </a:solidFill>
                <a:effectLst>
                  <a:outerShdw blurRad="38100" dist="19050" dir="2700000" algn="tl" rotWithShape="0">
                    <a:schemeClr val="dk1">
                      <a:alpha val="40000"/>
                    </a:schemeClr>
                  </a:outerShdw>
                </a:effectLst>
              </a:rPr>
              <a:t>概括马克思的伟大贡献：发现了</a:t>
            </a:r>
            <a:r>
              <a:rPr lang="zh-CN" altLang="en-US" sz="2400" b="1">
                <a:solidFill>
                  <a:schemeClr val="tx1"/>
                </a:solidFill>
                <a:effectLst>
                  <a:outerShdw blurRad="38100" dist="19050" dir="2700000" algn="tl" rotWithShape="0">
                    <a:schemeClr val="dk1">
                      <a:alpha val="40000"/>
                    </a:schemeClr>
                  </a:outerShdw>
                </a:effectLst>
                <a:sym typeface="+mn-ea"/>
              </a:rPr>
              <a:t>现代资本主义生产方式（</a:t>
            </a:r>
            <a:r>
              <a:rPr lang="en-US" altLang="zh-CN" sz="2400" b="1">
                <a:solidFill>
                  <a:schemeClr val="tx1"/>
                </a:solidFill>
                <a:effectLst>
                  <a:outerShdw blurRad="38100" dist="19050" dir="2700000" algn="tl" rotWithShape="0">
                    <a:schemeClr val="dk1">
                      <a:alpha val="40000"/>
                    </a:schemeClr>
                  </a:outerShdw>
                </a:effectLst>
                <a:sym typeface="+mn-ea"/>
              </a:rPr>
              <a:t>“</a:t>
            </a:r>
            <a:r>
              <a:rPr lang="zh-CN" altLang="en-US" sz="2400" b="1">
                <a:solidFill>
                  <a:schemeClr val="tx1"/>
                </a:solidFill>
                <a:effectLst>
                  <a:outerShdw blurRad="38100" dist="19050" dir="2700000" algn="tl" rotWithShape="0">
                    <a:schemeClr val="dk1">
                      <a:alpha val="40000"/>
                    </a:schemeClr>
                  </a:outerShdw>
                </a:effectLst>
                <a:sym typeface="+mn-ea"/>
              </a:rPr>
              <a:t>剩余价值</a:t>
            </a:r>
            <a:r>
              <a:rPr lang="en-US" altLang="zh-CN" sz="2400" b="1">
                <a:solidFill>
                  <a:schemeClr val="tx1"/>
                </a:solidFill>
                <a:effectLst>
                  <a:outerShdw blurRad="38100" dist="19050" dir="2700000" algn="tl" rotWithShape="0">
                    <a:schemeClr val="dk1">
                      <a:alpha val="40000"/>
                    </a:schemeClr>
                  </a:outerShdw>
                </a:effectLst>
                <a:sym typeface="+mn-ea"/>
              </a:rPr>
              <a:t>”</a:t>
            </a:r>
            <a:r>
              <a:rPr lang="zh-CN" altLang="en-US" sz="2400" b="1">
                <a:solidFill>
                  <a:schemeClr val="tx1"/>
                </a:solidFill>
                <a:effectLst>
                  <a:outerShdw blurRad="38100" dist="19050" dir="2700000" algn="tl" rotWithShape="0">
                    <a:schemeClr val="dk1">
                      <a:alpha val="40000"/>
                    </a:schemeClr>
                  </a:outerShdw>
                </a:effectLst>
                <a:sym typeface="+mn-ea"/>
              </a:rPr>
              <a:t>）和它所产生的资产阶级社会的特殊的运动规律；关注科学发现的革命力量。</a:t>
            </a:r>
            <a:endParaRPr lang="zh-CN" altLang="en-US" sz="2400" b="1">
              <a:solidFill>
                <a:schemeClr val="tx1"/>
              </a:solidFill>
              <a:effectLst>
                <a:outerShdw blurRad="38100" dist="19050" dir="2700000" algn="tl" rotWithShape="0">
                  <a:schemeClr val="dk1">
                    <a:alpha val="40000"/>
                  </a:schemeClr>
                </a:outerShdw>
              </a:effectLst>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35" y="0"/>
            <a:ext cx="12096115" cy="5172075"/>
          </a:xfrm>
          <a:solidFill>
            <a:srgbClr val="E9F3EB"/>
          </a:solidFill>
        </p:spPr>
        <p:txBody>
          <a:bodyPr/>
          <a:lstStyle/>
          <a:p>
            <a:pPr marL="0" indent="0" algn="l">
              <a:lnSpc>
                <a:spcPts val="3080"/>
              </a:lnSpc>
              <a:buClrTx/>
              <a:buSzTx/>
              <a:buNone/>
            </a:pPr>
            <a:r>
              <a:rPr lang="en-US" altLang="zh-CN"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a:t>
            </a:r>
            <a:r>
              <a:rPr lang="en-US" altLang="zh-CN" sz="3200" b="1">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 </a:t>
            </a:r>
            <a:r>
              <a:rPr lang="en-US" altLang="zh-CN" sz="3200" b="1">
                <a:solidFill>
                  <a:srgbClr val="002060"/>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楷体" panose="02010609060101010101" charset="-122"/>
              </a:rPr>
              <a:t>⑦</a:t>
            </a:r>
            <a:r>
              <a:rPr lang="zh-CN" altLang="en-US" sz="3200" b="1">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因为</a:t>
            </a:r>
            <a:r>
              <a:rPr lang="zh-CN" altLang="en-US" sz="32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马克思首先是一个革命家</a:t>
            </a:r>
            <a:r>
              <a:rPr lang="zh-CN" altLang="en-US" sz="3200" b="1">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他毕生的真正使命，就是以这种或那种方式参加推翻资本主义社会及其所建立的国家设施的事业，参加现代无产阶级的解放事业，正是他第一次使现代无产阶级意识到自身的地位和需要，意识到自身解放的条件。斗争是他的生命要素。很少有人像他那样满腔热情、坚韧不拔和卓有成效地进行斗争。最早的《莱茵报》(1842年)，巴黎的《前进报》(1844年)，《德意志-布鲁塞尔报》(1847年)，《新莱茵报》(1848-1849年)，《纽约每日论坛报》(1852-1861年)，以及许多富有战斗性的小册子，在巴黎、布鲁塞尔和伦敦各组织中的工作，最后，作为全部活动的顶峰，</a:t>
            </a:r>
            <a:r>
              <a:rPr lang="zh-CN" altLang="en-US" sz="32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创立伟大的国际工人协会</a:t>
            </a:r>
            <a:r>
              <a:rPr lang="zh-CN" altLang="en-US" sz="3200" b="1">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，做为这一切工作的完成--老实说，协会的这位创始人即使没有别的什么建树，单凭这一成果也可以自豪。</a:t>
            </a:r>
            <a:endParaRPr lang="zh-CN" altLang="en-US" sz="3200" b="1">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p:txBody>
      </p:sp>
      <p:sp>
        <p:nvSpPr>
          <p:cNvPr id="5" name="矩形 4"/>
          <p:cNvSpPr/>
          <p:nvPr/>
        </p:nvSpPr>
        <p:spPr>
          <a:xfrm>
            <a:off x="567690" y="5284470"/>
            <a:ext cx="11056620" cy="460375"/>
          </a:xfrm>
          <a:prstGeom prst="rect">
            <a:avLst/>
          </a:prstGeom>
          <a:solidFill>
            <a:schemeClr val="bg2">
              <a:lumMod val="90000"/>
            </a:schemeClr>
          </a:solidFill>
        </p:spPr>
        <p:style>
          <a:lnRef idx="1">
            <a:schemeClr val="accent1"/>
          </a:lnRef>
          <a:fillRef idx="2">
            <a:schemeClr val="accent1"/>
          </a:fillRef>
          <a:effectRef idx="1">
            <a:schemeClr val="accent1"/>
          </a:effectRef>
          <a:fontRef idx="minor">
            <a:schemeClr val="dk1"/>
          </a:fontRef>
        </p:style>
        <p:txBody>
          <a:bodyPr wrap="square" rtlCol="0" anchor="t">
            <a:spAutoFit/>
            <a:scene3d>
              <a:camera prst="orthographicFront"/>
              <a:lightRig rig="threePt" dir="t"/>
            </a:scene3d>
          </a:bodyPr>
          <a:lstStyle/>
          <a:p>
            <a:pPr algn="ctr"/>
            <a:r>
              <a:rPr lang="zh-CN" altLang="en-US" sz="2400" b="1">
                <a:solidFill>
                  <a:schemeClr val="tx1"/>
                </a:solidFill>
                <a:effectLst>
                  <a:outerShdw blurRad="38100" dist="19050" dir="2700000" algn="tl" rotWithShape="0">
                    <a:schemeClr val="dk1">
                      <a:alpha val="40000"/>
                    </a:schemeClr>
                  </a:outerShdw>
                </a:effectLst>
              </a:rPr>
              <a:t>概括马克思的伟大贡献：作为革命家，创立了第一国际。</a:t>
            </a:r>
            <a:endParaRPr lang="zh-CN" altLang="en-US" sz="2400" b="1">
              <a:solidFill>
                <a:schemeClr val="tx1"/>
              </a:solidFill>
              <a:effectLst>
                <a:outerShdw blurRad="38100" dist="19050" dir="2700000" algn="tl" rotWithShape="0">
                  <a:schemeClr val="dk1">
                    <a:alpha val="40000"/>
                  </a:schemeClr>
                </a:outerShdw>
              </a:effectLst>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7000" y="0"/>
            <a:ext cx="11938000" cy="5082540"/>
          </a:xfrm>
          <a:solidFill>
            <a:srgbClr val="E9F3EB"/>
          </a:solidFill>
        </p:spPr>
        <p:txBody>
          <a:bodyPr/>
          <a:lstStyle/>
          <a:p>
            <a:pPr marL="0" indent="0">
              <a:buNone/>
            </a:pPr>
            <a:r>
              <a:rPr lang="en-US" altLang="zh-CN" sz="2400">
                <a:solidFill>
                  <a:srgbClr val="002060"/>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楷体" panose="02010609060101010101" charset="-122"/>
              </a:rPr>
              <a:t>    </a:t>
            </a:r>
            <a:r>
              <a:rPr lang="zh-CN" altLang="en-US" sz="2800" b="1">
                <a:solidFill>
                  <a:srgbClr val="002060"/>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楷体" panose="02010609060101010101" charset="-122"/>
              </a:rPr>
              <a:t>⑧</a:t>
            </a:r>
            <a:r>
              <a:rPr lang="zh-CN" altLang="en-US" sz="2800" b="1">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正因为这样，所以马克思是当代最遭忌恨和最受诬蔑的人。各国政府--无论专制政府或共和政府，都驱逐他;资产者--无论保守派或极端民主派，都竞相诽谤他，诅咒他。他对这一切毫不在意，把它们当作蛛丝一样轻轻拂去，只是在万不得已时才给以回敬。现在他逝世了，在整个欧洲和美洲，从西伯利亚矿井到加利福尼亚，千百万革命战友无不对他表示尊敬、爱戴和悼念，而我敢大胆地说:</a:t>
            </a:r>
            <a:r>
              <a:rPr lang="zh-CN" altLang="en-US" sz="28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他可能有过许多敌人，但未必有一个私敌。</a:t>
            </a:r>
            <a:endParaRPr lang="zh-CN" altLang="en-US" sz="2800" b="1">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a:p>
            <a:pPr marL="0" indent="0">
              <a:buNone/>
            </a:pPr>
            <a:r>
              <a:rPr lang="zh-CN" altLang="en-US" sz="2800" b="1">
                <a:solidFill>
                  <a:srgbClr val="002060"/>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楷体" panose="02010609060101010101" charset="-122"/>
              </a:rPr>
              <a:t>    ⑨</a:t>
            </a:r>
            <a:r>
              <a:rPr lang="zh-CN" altLang="en-US" sz="2800" b="1">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他的英名和事业将永垂不朽!</a:t>
            </a:r>
            <a:endParaRPr lang="zh-CN" altLang="en-US" sz="2800" b="1">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a:p>
            <a:pPr marL="0" indent="0" algn="r">
              <a:buNone/>
            </a:pPr>
            <a:r>
              <a:rPr lang="zh-CN" altLang="en-US"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恩格斯写于1883年</a:t>
            </a:r>
            <a:endParaRPr lang="zh-CN" altLang="en-US"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endParaRPr>
          </a:p>
        </p:txBody>
      </p:sp>
      <p:sp>
        <p:nvSpPr>
          <p:cNvPr id="5" name="矩形 4"/>
          <p:cNvSpPr/>
          <p:nvPr/>
        </p:nvSpPr>
        <p:spPr>
          <a:xfrm>
            <a:off x="567690" y="5250815"/>
            <a:ext cx="11056620" cy="829945"/>
          </a:xfrm>
          <a:prstGeom prst="rect">
            <a:avLst/>
          </a:prstGeom>
          <a:solidFill>
            <a:schemeClr val="bg2">
              <a:lumMod val="90000"/>
            </a:schemeClr>
          </a:solidFill>
        </p:spPr>
        <p:style>
          <a:lnRef idx="1">
            <a:schemeClr val="accent1"/>
          </a:lnRef>
          <a:fillRef idx="2">
            <a:schemeClr val="accent1"/>
          </a:fillRef>
          <a:effectRef idx="1">
            <a:schemeClr val="accent1"/>
          </a:effectRef>
          <a:fontRef idx="minor">
            <a:schemeClr val="dk1"/>
          </a:fontRef>
        </p:style>
        <p:txBody>
          <a:bodyPr wrap="square" rtlCol="0" anchor="t">
            <a:spAutoFit/>
            <a:scene3d>
              <a:camera prst="orthographicFront"/>
              <a:lightRig rig="threePt" dir="t"/>
            </a:scene3d>
          </a:bodyPr>
          <a:lstStyle/>
          <a:p>
            <a:pPr algn="ctr"/>
            <a:r>
              <a:rPr lang="zh-CN" altLang="en-US" sz="2400" b="1">
                <a:solidFill>
                  <a:schemeClr val="tx1"/>
                </a:solidFill>
                <a:effectLst>
                  <a:outerShdw blurRad="38100" dist="19050" dir="2700000" algn="tl" rotWithShape="0">
                    <a:schemeClr val="dk1">
                      <a:alpha val="40000"/>
                    </a:schemeClr>
                  </a:outerShdw>
                </a:effectLst>
              </a:rPr>
              <a:t>从无产阶级革命的角度，说明马克思的政敌和千百万革命战友对待他的不同态度。最后对马克思一生的英名和事业做出了至高评价</a:t>
            </a:r>
            <a:r>
              <a:rPr lang="en-US" altLang="zh-CN" sz="2400" b="1">
                <a:solidFill>
                  <a:schemeClr val="tx1"/>
                </a:solidFill>
                <a:effectLst>
                  <a:outerShdw blurRad="38100" dist="19050" dir="2700000" algn="tl" rotWithShape="0">
                    <a:schemeClr val="dk1">
                      <a:alpha val="40000"/>
                    </a:schemeClr>
                  </a:outerShdw>
                </a:effectLst>
              </a:rPr>
              <a:t>——</a:t>
            </a:r>
            <a:r>
              <a:rPr lang="zh-CN" altLang="en-US" sz="2400" b="1">
                <a:solidFill>
                  <a:schemeClr val="tx1"/>
                </a:solidFill>
                <a:effectLst>
                  <a:outerShdw blurRad="38100" dist="19050" dir="2700000" algn="tl" rotWithShape="0">
                    <a:schemeClr val="dk1">
                      <a:alpha val="40000"/>
                    </a:schemeClr>
                  </a:outerShdw>
                </a:effectLst>
              </a:rPr>
              <a:t>永垂不朽。</a:t>
            </a:r>
            <a:endParaRPr lang="zh-CN" altLang="en-US" sz="2400" b="1">
              <a:solidFill>
                <a:schemeClr val="tx1"/>
              </a:solidFill>
              <a:effectLst>
                <a:outerShdw blurRad="38100" dist="19050" dir="2700000" algn="tl" rotWithShape="0">
                  <a:schemeClr val="dk1">
                    <a:alpha val="40000"/>
                  </a:schemeClr>
                </a:outerShdw>
              </a:effectLst>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541020"/>
            <a:ext cx="10852150" cy="730250"/>
          </a:xfrm>
          <a:solidFill>
            <a:schemeClr val="tx2">
              <a:lumMod val="20000"/>
              <a:lumOff val="80000"/>
            </a:schemeClr>
          </a:solidFill>
        </p:spPr>
        <p:txBody>
          <a:bodyPr anchor="ctr" anchorCtr="0"/>
          <a:lstStyle/>
          <a:p>
            <a:pPr algn="ctr"/>
            <a:r>
              <a:rPr sz="3200">
                <a:solidFill>
                  <a:srgbClr val="FF0000"/>
                </a:solidFill>
                <a:latin typeface="华文中宋" panose="02010600040101010101" charset="-122"/>
                <a:ea typeface="华文中宋" panose="02010600040101010101" charset="-122"/>
                <a:cs typeface="华文中宋" panose="02010600040101010101" charset="-122"/>
                <a:sym typeface="+mn-ea"/>
              </a:rPr>
              <a:t>《在马克思墓前的讲话》文章结构脉络</a:t>
            </a:r>
            <a:endParaRPr lang="zh-CN" altLang="en-US" sz="3200">
              <a:solidFill>
                <a:srgbClr val="FF0000"/>
              </a:solidFill>
              <a:latin typeface="华文中宋" panose="02010600040101010101" charset="-122"/>
              <a:ea typeface="华文中宋" panose="02010600040101010101" charset="-122"/>
              <a:cs typeface="华文中宋" panose="02010600040101010101" charset="-122"/>
              <a:sym typeface="+mn-ea"/>
            </a:endParaRPr>
          </a:p>
        </p:txBody>
      </p:sp>
      <p:sp>
        <p:nvSpPr>
          <p:cNvPr id="4" name="矩形 3"/>
          <p:cNvSpPr/>
          <p:nvPr/>
        </p:nvSpPr>
        <p:spPr>
          <a:xfrm>
            <a:off x="669925" y="1398270"/>
            <a:ext cx="10852150" cy="521970"/>
          </a:xfrm>
          <a:prstGeom prst="rect">
            <a:avLst/>
          </a:prstGeom>
          <a:solidFill>
            <a:schemeClr val="bg2">
              <a:lumMod val="90000"/>
            </a:schemeClr>
          </a:solidFill>
          <a:ln>
            <a:noFill/>
          </a:ln>
        </p:spPr>
        <p:txBody>
          <a:bodyPr wrap="square" rtlCol="0" anchor="t">
            <a:spAutoFit/>
          </a:bodyPr>
          <a:lstStyle/>
          <a:p>
            <a:pPr algn="ctr"/>
            <a:r>
              <a:rPr lang="zh-CN" sz="2800" b="1">
                <a:solidFill>
                  <a:srgbClr val="002060"/>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mn-ea"/>
              </a:rPr>
              <a:t>①</a:t>
            </a:r>
            <a:r>
              <a:rPr lang="zh-CN" sz="2800" b="1">
                <a:solidFill>
                  <a:srgbClr val="002060"/>
                </a:solidFill>
                <a:effectLst>
                  <a:outerShdw blurRad="38100" dist="25400" dir="5400000" algn="ctr" rotWithShape="0">
                    <a:srgbClr val="6E747A">
                      <a:alpha val="43000"/>
                    </a:srgbClr>
                  </a:outerShdw>
                </a:effectLst>
                <a:sym typeface="+mn-ea"/>
              </a:rPr>
              <a:t>交代了</a:t>
            </a:r>
            <a:r>
              <a:rPr sz="2800" b="1">
                <a:solidFill>
                  <a:srgbClr val="002060"/>
                </a:solidFill>
                <a:effectLst>
                  <a:outerShdw blurRad="38100" dist="25400" dir="5400000" algn="ctr" rotWithShape="0">
                    <a:srgbClr val="6E747A">
                      <a:alpha val="43000"/>
                    </a:srgbClr>
                  </a:outerShdw>
                </a:effectLst>
                <a:sym typeface="+mn-ea"/>
              </a:rPr>
              <a:t>马克思逝世的时间、地点。</a:t>
            </a:r>
            <a:endParaRPr lang="zh-CN" altLang="en-US" sz="2800" b="1">
              <a:solidFill>
                <a:srgbClr val="002060"/>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endParaRPr>
          </a:p>
        </p:txBody>
      </p:sp>
      <p:sp>
        <p:nvSpPr>
          <p:cNvPr id="5" name="矩形 4"/>
          <p:cNvSpPr/>
          <p:nvPr/>
        </p:nvSpPr>
        <p:spPr>
          <a:xfrm>
            <a:off x="669925" y="2160270"/>
            <a:ext cx="10852150" cy="2907665"/>
          </a:xfrm>
          <a:prstGeom prst="rect">
            <a:avLst/>
          </a:prstGeom>
          <a:solidFill>
            <a:schemeClr val="bg2">
              <a:lumMod val="90000"/>
            </a:schemeClr>
          </a:solidFill>
          <a:ln>
            <a:noFill/>
          </a:ln>
        </p:spPr>
        <p:txBody>
          <a:bodyPr wrap="square" rtlCol="0" anchor="t">
            <a:spAutoFit/>
          </a:bodyPr>
          <a:lstStyle/>
          <a:p>
            <a:pPr algn="ctr" fontAlgn="auto">
              <a:lnSpc>
                <a:spcPts val="3660"/>
              </a:lnSpc>
            </a:pPr>
            <a:r>
              <a:rPr lang="zh-CN" sz="2800" b="1">
                <a:solidFill>
                  <a:srgbClr val="002060"/>
                </a:solidFill>
                <a:effectLst/>
                <a:latin typeface="宋体" panose="02010600030101010101" pitchFamily="2" charset="-122"/>
                <a:ea typeface="宋体" panose="02010600030101010101" pitchFamily="2" charset="-122"/>
                <a:sym typeface="+mn-ea"/>
              </a:rPr>
              <a:t>②</a:t>
            </a:r>
            <a:r>
              <a:rPr lang="en-US" altLang="zh-CN" sz="2800" b="1">
                <a:solidFill>
                  <a:srgbClr val="002060"/>
                </a:solidFill>
                <a:effectLst/>
                <a:latin typeface="宋体" panose="02010600030101010101" pitchFamily="2" charset="-122"/>
                <a:ea typeface="宋体" panose="02010600030101010101" pitchFamily="2" charset="-122"/>
                <a:sym typeface="+mn-ea"/>
              </a:rPr>
              <a:t>—</a:t>
            </a:r>
            <a:r>
              <a:rPr lang="en-US" altLang="zh-CN" sz="2800" b="1">
                <a:solidFill>
                  <a:srgbClr val="002060"/>
                </a:solidFill>
                <a:effectLst/>
                <a:latin typeface="黑体" panose="02010609060101010101" charset="-122"/>
                <a:ea typeface="黑体" panose="02010609060101010101" charset="-122"/>
                <a:sym typeface="+mn-ea"/>
              </a:rPr>
              <a:t>⑦</a:t>
            </a:r>
            <a:r>
              <a:rPr lang="zh-CN" sz="2800" b="1">
                <a:solidFill>
                  <a:srgbClr val="002060"/>
                </a:solidFill>
                <a:effectLst/>
                <a:sym typeface="+mn-ea"/>
              </a:rPr>
              <a:t>概括马克思的伟大贡献：</a:t>
            </a:r>
            <a:endParaRPr lang="zh-CN" sz="2800" b="1">
              <a:solidFill>
                <a:srgbClr val="002060"/>
              </a:solidFill>
              <a:effectLst/>
              <a:sym typeface="+mn-ea"/>
            </a:endParaRPr>
          </a:p>
          <a:p>
            <a:pPr algn="l" fontAlgn="auto">
              <a:lnSpc>
                <a:spcPts val="3660"/>
              </a:lnSpc>
            </a:pPr>
            <a:r>
              <a:rPr lang="zh-CN" sz="2800">
                <a:solidFill>
                  <a:srgbClr val="002060"/>
                </a:solidFill>
                <a:effectLst/>
                <a:sym typeface="+mn-ea"/>
              </a:rPr>
              <a:t>作为思想家，发现了人类历史的发展规律和现代资本主义生产方式（“剩余价值”）和它所产生的资产阶级社会的特殊的运动规律；</a:t>
            </a:r>
            <a:endParaRPr lang="zh-CN" sz="2800">
              <a:solidFill>
                <a:srgbClr val="002060"/>
              </a:solidFill>
              <a:effectLst/>
              <a:sym typeface="+mn-ea"/>
            </a:endParaRPr>
          </a:p>
          <a:p>
            <a:pPr algn="l" fontAlgn="auto">
              <a:lnSpc>
                <a:spcPts val="3660"/>
              </a:lnSpc>
            </a:pPr>
            <a:r>
              <a:rPr lang="zh-CN" sz="2800">
                <a:solidFill>
                  <a:srgbClr val="002060"/>
                </a:solidFill>
                <a:effectLst/>
                <a:sym typeface="+mn-ea"/>
              </a:rPr>
              <a:t>作为科学家，密切关注科学发现的革命力量；</a:t>
            </a:r>
            <a:endParaRPr lang="zh-CN" sz="2800">
              <a:solidFill>
                <a:srgbClr val="002060"/>
              </a:solidFill>
              <a:effectLst/>
              <a:sym typeface="+mn-ea"/>
            </a:endParaRPr>
          </a:p>
          <a:p>
            <a:pPr algn="l" fontAlgn="auto">
              <a:lnSpc>
                <a:spcPts val="3660"/>
              </a:lnSpc>
            </a:pPr>
            <a:r>
              <a:rPr lang="zh-CN" sz="2800">
                <a:solidFill>
                  <a:srgbClr val="002060"/>
                </a:solidFill>
                <a:effectLst/>
                <a:sym typeface="+mn-ea"/>
              </a:rPr>
              <a:t>作为革命家，创立了第一国际。</a:t>
            </a:r>
            <a:endParaRPr lang="zh-CN" sz="2800">
              <a:solidFill>
                <a:srgbClr val="002060"/>
              </a:solidFill>
              <a:effectLst/>
              <a:sym typeface="+mn-ea"/>
            </a:endParaRPr>
          </a:p>
          <a:p>
            <a:pPr algn="ctr" fontAlgn="auto">
              <a:lnSpc>
                <a:spcPts val="3660"/>
              </a:lnSpc>
            </a:pPr>
            <a:r>
              <a:rPr sz="2800" b="1">
                <a:solidFill>
                  <a:srgbClr val="00206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⑧</a:t>
            </a:r>
            <a:r>
              <a:rPr lang="zh-CN" sz="2800" b="1">
                <a:solidFill>
                  <a:srgbClr val="00206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并</a:t>
            </a:r>
            <a:r>
              <a:rPr sz="2800" b="1">
                <a:solidFill>
                  <a:srgbClr val="002060"/>
                </a:solidFill>
                <a:effectLst>
                  <a:outerShdw blurRad="38100" dist="25400" dir="5400000" algn="ctr" rotWithShape="0">
                    <a:srgbClr val="6E747A">
                      <a:alpha val="43000"/>
                    </a:srgbClr>
                  </a:outerShdw>
                </a:effectLst>
                <a:sym typeface="+mn-ea"/>
              </a:rPr>
              <a:t>说明</a:t>
            </a:r>
            <a:r>
              <a:rPr lang="zh-CN" sz="2800" b="1">
                <a:solidFill>
                  <a:srgbClr val="002060"/>
                </a:solidFill>
                <a:effectLst>
                  <a:outerShdw blurRad="38100" dist="25400" dir="5400000" algn="ctr" rotWithShape="0">
                    <a:srgbClr val="6E747A">
                      <a:alpha val="43000"/>
                    </a:srgbClr>
                  </a:outerShdw>
                </a:effectLst>
                <a:sym typeface="+mn-ea"/>
              </a:rPr>
              <a:t>各国</a:t>
            </a:r>
            <a:r>
              <a:rPr sz="2800" b="1">
                <a:solidFill>
                  <a:srgbClr val="002060"/>
                </a:solidFill>
                <a:effectLst>
                  <a:outerShdw blurRad="38100" dist="25400" dir="5400000" algn="ctr" rotWithShape="0">
                    <a:srgbClr val="6E747A">
                      <a:alpha val="43000"/>
                    </a:srgbClr>
                  </a:outerShdw>
                </a:effectLst>
                <a:sym typeface="+mn-ea"/>
              </a:rPr>
              <a:t>政敌和千百万革命战友对待他的不同态度。</a:t>
            </a:r>
            <a:endParaRPr lang="zh-CN" sz="2800">
              <a:solidFill>
                <a:srgbClr val="002060"/>
              </a:solidFill>
              <a:effectLst/>
            </a:endParaRPr>
          </a:p>
        </p:txBody>
      </p:sp>
      <p:sp>
        <p:nvSpPr>
          <p:cNvPr id="7" name="矩形 6"/>
          <p:cNvSpPr/>
          <p:nvPr/>
        </p:nvSpPr>
        <p:spPr>
          <a:xfrm>
            <a:off x="669925" y="5248910"/>
            <a:ext cx="10852150" cy="737235"/>
          </a:xfrm>
          <a:prstGeom prst="rect">
            <a:avLst/>
          </a:prstGeom>
          <a:solidFill>
            <a:schemeClr val="bg2">
              <a:lumMod val="90000"/>
            </a:schemeClr>
          </a:solidFill>
          <a:ln>
            <a:noFill/>
          </a:ln>
        </p:spPr>
        <p:txBody>
          <a:bodyPr wrap="square" rtlCol="0" anchor="t">
            <a:spAutoFit/>
          </a:bodyPr>
          <a:lstStyle/>
          <a:p>
            <a:pPr algn="ctr" fontAlgn="auto">
              <a:lnSpc>
                <a:spcPct val="150000"/>
              </a:lnSpc>
            </a:pPr>
            <a:r>
              <a:rPr sz="2800" b="1">
                <a:solidFill>
                  <a:srgbClr val="00206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⑨</a:t>
            </a:r>
            <a:r>
              <a:rPr sz="2800" b="1">
                <a:solidFill>
                  <a:srgbClr val="002060"/>
                </a:solidFill>
                <a:effectLst>
                  <a:outerShdw blurRad="38100" dist="25400" dir="5400000" algn="ctr" rotWithShape="0">
                    <a:srgbClr val="6E747A">
                      <a:alpha val="43000"/>
                    </a:srgbClr>
                  </a:outerShdw>
                </a:effectLst>
                <a:sym typeface="+mn-ea"/>
              </a:rPr>
              <a:t>最后对马克思一生的英名和事业做出了至高评价——永垂不朽。</a:t>
            </a:r>
            <a:endParaRPr sz="2800" b="1">
              <a:solidFill>
                <a:srgbClr val="002060"/>
              </a:solidFill>
              <a:effectLst>
                <a:outerShdw blurRad="38100" dist="25400" dir="5400000" algn="ctr" rotWithShape="0">
                  <a:srgbClr val="6E747A">
                    <a:alpha val="43000"/>
                  </a:srgbClr>
                </a:outerShdw>
              </a:effectLst>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2"/>
          <a:stretch>
            <a:fillRect/>
          </a:stretch>
        </p:blipFill>
        <p:spPr>
          <a:xfrm flipH="1">
            <a:off x="10613600" y="5602514"/>
            <a:ext cx="1578399" cy="1255486"/>
          </a:xfrm>
          <a:prstGeom prst="rect">
            <a:avLst/>
          </a:prstGeom>
        </p:spPr>
      </p:pic>
      <p:sp>
        <p:nvSpPr>
          <p:cNvPr id="8" name="矩形 7"/>
          <p:cNvSpPr/>
          <p:nvPr userDrawn="1">
            <p:custDataLst>
              <p:tags r:id="rId3"/>
            </p:custDataLst>
          </p:nvPr>
        </p:nvSpPr>
        <p:spPr>
          <a:xfrm>
            <a:off x="0" y="0"/>
            <a:ext cx="4052146"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隶书" panose="02010509060101010101" pitchFamily="49" charset="-122"/>
              <a:ea typeface="隶书" panose="02010509060101010101" pitchFamily="49" charset="-122"/>
              <a:sym typeface="+mn-ea"/>
            </a:endParaRPr>
          </a:p>
        </p:txBody>
      </p:sp>
      <p:sp>
        <p:nvSpPr>
          <p:cNvPr id="9" name="矩形 8"/>
          <p:cNvSpPr/>
          <p:nvPr>
            <p:custDataLst>
              <p:tags r:id="rId4"/>
            </p:custDataLst>
          </p:nvPr>
        </p:nvSpPr>
        <p:spPr>
          <a:xfrm>
            <a:off x="457200" y="606752"/>
            <a:ext cx="11277600" cy="5644118"/>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隶书" panose="02010509060101010101" pitchFamily="49" charset="-122"/>
              <a:ea typeface="隶书" panose="02010509060101010101" pitchFamily="49" charset="-122"/>
            </a:endParaRPr>
          </a:p>
        </p:txBody>
      </p:sp>
      <p:pic>
        <p:nvPicPr>
          <p:cNvPr id="2" name="图片 1"/>
          <p:cNvPicPr>
            <a:picLocks noChangeAspect="1"/>
          </p:cNvPicPr>
          <p:nvPr>
            <p:custDataLst>
              <p:tags r:id="rId5"/>
            </p:custDataLst>
          </p:nvPr>
        </p:nvPicPr>
        <p:blipFill>
          <a:blip r:embed="rId6"/>
          <a:stretch>
            <a:fillRect/>
          </a:stretch>
        </p:blipFill>
        <p:spPr>
          <a:xfrm>
            <a:off x="457200" y="605482"/>
            <a:ext cx="5642918" cy="5644118"/>
          </a:xfrm>
          <a:prstGeom prst="rect">
            <a:avLst/>
          </a:prstGeom>
        </p:spPr>
      </p:pic>
      <p:sp>
        <p:nvSpPr>
          <p:cNvPr id="4" name="Title 6"/>
          <p:cNvSpPr txBox="1"/>
          <p:nvPr>
            <p:custDataLst>
              <p:tags r:id="rId7"/>
            </p:custDataLst>
          </p:nvPr>
        </p:nvSpPr>
        <p:spPr>
          <a:xfrm>
            <a:off x="6879590" y="2128520"/>
            <a:ext cx="4077335" cy="2411730"/>
          </a:xfrm>
          <a:prstGeom prst="rect">
            <a:avLst/>
          </a:prstGeom>
          <a:noFill/>
          <a:ln w="3175">
            <a:noFill/>
            <a:prstDash val="dash"/>
          </a:ln>
        </p:spPr>
        <p:txBody>
          <a:bodyPr wrap="square" lIns="72000" tIns="36000" rIns="72000" bIns="108000" anchor="ctr" anchorCtr="1">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ctr">
              <a:lnSpc>
                <a:spcPct val="120000"/>
              </a:lnSpc>
            </a:pPr>
            <a:r>
              <a:rPr kumimoji="0" lang="zh-CN" altLang="en-US" sz="6000" b="1"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rPr>
              <a:t>演讲稿</a:t>
            </a:r>
            <a:endParaRPr kumimoji="0" lang="zh-CN" altLang="en-US" sz="6000" b="1"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endParaRPr>
          </a:p>
          <a:p>
            <a:pPr algn="ctr">
              <a:lnSpc>
                <a:spcPct val="120000"/>
              </a:lnSpc>
            </a:pPr>
            <a:r>
              <a:rPr kumimoji="0" lang="zh-CN" altLang="en-US" sz="6000" b="1"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rPr>
              <a:t>（演说词）</a:t>
            </a:r>
            <a:endParaRPr kumimoji="0" lang="zh-CN" altLang="en-US" sz="6000" b="1"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endParaRPr>
          </a:p>
        </p:txBody>
      </p:sp>
    </p:spTree>
    <p:custDataLst>
      <p:tags r:id="rId8"/>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773430"/>
          </a:xfrm>
          <a:solidFill>
            <a:schemeClr val="tx2">
              <a:lumMod val="20000"/>
              <a:lumOff val="80000"/>
            </a:schemeClr>
          </a:solidFill>
        </p:spPr>
        <p:txBody>
          <a:bodyPr/>
          <a:lstStyle/>
          <a:p>
            <a:r>
              <a:rPr lang="zh-CN" altLang="en-US" sz="4800"/>
              <a:t>一、马克思简介</a:t>
            </a:r>
            <a:endParaRPr lang="zh-CN" altLang="en-US" sz="4800"/>
          </a:p>
        </p:txBody>
      </p:sp>
      <p:pic>
        <p:nvPicPr>
          <p:cNvPr id="7" name="内容占位符 6"/>
          <p:cNvPicPr>
            <a:picLocks noGrp="1" noChangeAspect="1"/>
          </p:cNvPicPr>
          <p:nvPr>
            <p:ph idx="1"/>
          </p:nvPr>
        </p:nvPicPr>
        <p:blipFill>
          <a:blip r:embed="rId1"/>
          <a:stretch>
            <a:fillRect/>
          </a:stretch>
        </p:blipFill>
        <p:spPr>
          <a:xfrm>
            <a:off x="8121650" y="1216660"/>
            <a:ext cx="3400425" cy="4762500"/>
          </a:xfrm>
          <a:prstGeom prst="rect">
            <a:avLst/>
          </a:prstGeom>
          <a:effectLst>
            <a:softEdge rad="127000"/>
          </a:effectLst>
        </p:spPr>
      </p:pic>
      <p:sp>
        <p:nvSpPr>
          <p:cNvPr id="8" name="内容占位符 7"/>
          <p:cNvSpPr>
            <a:spLocks noGrp="1"/>
          </p:cNvSpPr>
          <p:nvPr>
            <p:ph sz="quarter" idx="13"/>
            <p:custDataLst>
              <p:tags r:id="rId2"/>
            </p:custDataLst>
          </p:nvPr>
        </p:nvSpPr>
        <p:spPr>
          <a:xfrm>
            <a:off x="669925" y="1483995"/>
            <a:ext cx="7172960" cy="4495165"/>
          </a:xfrm>
          <a:solidFill>
            <a:schemeClr val="bg2">
              <a:lumMod val="90000"/>
            </a:schemeClr>
          </a:solidFill>
        </p:spPr>
        <p:txBody>
          <a:bodyPr>
            <a:normAutofit lnSpcReduction="10000"/>
          </a:bodyPr>
          <a:lstStyle/>
          <a:p>
            <a:pPr marL="0" indent="0">
              <a:buNone/>
            </a:pPr>
            <a:r>
              <a:rPr lang="zh-CN" altLang="en-US" sz="3200" b="1">
                <a:solidFill>
                  <a:srgbClr val="C00000"/>
                </a:solidFill>
                <a:latin typeface="华文中宋" panose="02010600040101010101" charset="-122"/>
                <a:ea typeface="华文中宋" panose="02010600040101010101" charset="-122"/>
                <a:cs typeface="华文中宋" panose="02010600040101010101" charset="-122"/>
              </a:rPr>
              <a:t>卡尔·马克思</a:t>
            </a:r>
            <a:r>
              <a:rPr lang="zh-CN" altLang="en-US" sz="2800">
                <a:solidFill>
                  <a:srgbClr val="002060"/>
                </a:solidFill>
                <a:latin typeface="华文中宋" panose="02010600040101010101" charset="-122"/>
                <a:ea typeface="华文中宋" panose="02010600040101010101" charset="-122"/>
                <a:cs typeface="华文中宋" panose="02010600040101010101" charset="-122"/>
              </a:rPr>
              <a:t>，</a:t>
            </a:r>
            <a:r>
              <a:rPr lang="zh-CN" altLang="en-US" sz="2800" b="1">
                <a:solidFill>
                  <a:srgbClr val="002060"/>
                </a:solidFill>
                <a:latin typeface="华文中宋" panose="02010600040101010101" charset="-122"/>
                <a:ea typeface="华文中宋" panose="02010600040101010101" charset="-122"/>
                <a:cs typeface="华文中宋" panose="02010600040101010101" charset="-122"/>
              </a:rPr>
              <a:t>全名卡尔·海因里希·马克思（德语：</a:t>
            </a:r>
            <a:r>
              <a:rPr lang="zh-CN" altLang="en-US" sz="2800" b="1">
                <a:solidFill>
                  <a:srgbClr val="C00000"/>
                </a:solidFill>
                <a:latin typeface="华文中宋" panose="02010600040101010101" charset="-122"/>
                <a:ea typeface="华文中宋" panose="02010600040101010101" charset="-122"/>
                <a:cs typeface="华文中宋" panose="02010600040101010101" charset="-122"/>
              </a:rPr>
              <a:t>Karl</a:t>
            </a:r>
            <a:r>
              <a:rPr lang="zh-CN" altLang="en-US" sz="2800" b="1">
                <a:solidFill>
                  <a:srgbClr val="002060"/>
                </a:solidFill>
                <a:latin typeface="华文中宋" panose="02010600040101010101" charset="-122"/>
                <a:ea typeface="华文中宋" panose="02010600040101010101" charset="-122"/>
                <a:cs typeface="华文中宋" panose="02010600040101010101" charset="-122"/>
              </a:rPr>
              <a:t> Heinrich </a:t>
            </a:r>
            <a:r>
              <a:rPr lang="zh-CN" altLang="en-US" sz="2800" b="1">
                <a:solidFill>
                  <a:srgbClr val="C00000"/>
                </a:solidFill>
                <a:latin typeface="华文中宋" panose="02010600040101010101" charset="-122"/>
                <a:ea typeface="华文中宋" panose="02010600040101010101" charset="-122"/>
                <a:cs typeface="华文中宋" panose="02010600040101010101" charset="-122"/>
              </a:rPr>
              <a:t>Marx</a:t>
            </a:r>
            <a:r>
              <a:rPr lang="zh-CN" altLang="en-US" sz="2800" b="1">
                <a:solidFill>
                  <a:srgbClr val="002060"/>
                </a:solidFill>
                <a:latin typeface="华文中宋" panose="02010600040101010101" charset="-122"/>
                <a:ea typeface="华文中宋" panose="02010600040101010101" charset="-122"/>
                <a:cs typeface="华文中宋" panose="02010600040101010101" charset="-122"/>
              </a:rPr>
              <a:t>，1818年5月5日－1883年3月14日），马克思主义的创始人之一，第一国际的组织者和领导者，马克思主义政党的缔造者之一，全世界无产阶级和劳动人民的革命导师，无产阶级的精神领袖，国际共产主义运动的开创者。</a:t>
            </a:r>
            <a:endParaRPr lang="zh-CN" altLang="en-US" sz="2800" b="1">
              <a:solidFill>
                <a:srgbClr val="002060"/>
              </a:solidFill>
              <a:latin typeface="华文中宋" panose="02010600040101010101" charset="-122"/>
              <a:ea typeface="华文中宋" panose="02010600040101010101" charset="-122"/>
              <a:cs typeface="华文中宋" panose="02010600040101010101" charset="-122"/>
            </a:endParaRPr>
          </a:p>
        </p:txBody>
      </p:sp>
    </p:spTree>
    <p:custDataLst>
      <p:tags r:id="rId3"/>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9925" y="258445"/>
            <a:ext cx="10852150" cy="6082665"/>
          </a:xfrm>
        </p:spPr>
        <p:txBody>
          <a:bodyPr/>
          <a:lstStyle/>
          <a:p>
            <a:r>
              <a:rPr sz="3200" b="1">
                <a:solidFill>
                  <a:srgbClr val="002060"/>
                </a:solidFill>
                <a:sym typeface="+mn-ea"/>
              </a:rPr>
              <a:t>赏析演讲词的三个要点：</a:t>
            </a:r>
            <a:endParaRPr sz="3200" b="1">
              <a:solidFill>
                <a:srgbClr val="002060"/>
              </a:solidFill>
              <a:sym typeface="+mn-ea"/>
            </a:endParaRPr>
          </a:p>
          <a:p>
            <a:r>
              <a:rPr lang="en-US" altLang="zh-CN" sz="3200" b="1">
                <a:solidFill>
                  <a:srgbClr val="002060"/>
                </a:solidFill>
                <a:sym typeface="+mn-ea"/>
              </a:rPr>
              <a:t>1</a:t>
            </a:r>
            <a:r>
              <a:rPr sz="3200" b="1">
                <a:solidFill>
                  <a:srgbClr val="002060"/>
                </a:solidFill>
                <a:sym typeface="+mn-ea"/>
              </a:rPr>
              <a:t>、看场合</a:t>
            </a:r>
            <a:r>
              <a:rPr lang="en-US" altLang="zh-CN" sz="3200" b="1">
                <a:solidFill>
                  <a:srgbClr val="002060"/>
                </a:solidFill>
                <a:sym typeface="+mn-ea"/>
              </a:rPr>
              <a:t>       2</a:t>
            </a:r>
            <a:r>
              <a:rPr sz="3200" b="1">
                <a:solidFill>
                  <a:srgbClr val="002060"/>
                </a:solidFill>
                <a:sym typeface="+mn-ea"/>
              </a:rPr>
              <a:t>、看目的</a:t>
            </a:r>
            <a:r>
              <a:rPr lang="en-US" altLang="zh-CN" sz="3200" b="1">
                <a:solidFill>
                  <a:srgbClr val="002060"/>
                </a:solidFill>
                <a:sym typeface="+mn-ea"/>
              </a:rPr>
              <a:t>          </a:t>
            </a:r>
            <a:r>
              <a:rPr lang="en-US" sz="3200" b="1">
                <a:solidFill>
                  <a:srgbClr val="002060"/>
                </a:solidFill>
                <a:sym typeface="+mn-ea"/>
              </a:rPr>
              <a:t>3</a:t>
            </a:r>
            <a:r>
              <a:rPr sz="3200" b="1">
                <a:solidFill>
                  <a:srgbClr val="002060"/>
                </a:solidFill>
                <a:sym typeface="+mn-ea"/>
              </a:rPr>
              <a:t>、看情感</a:t>
            </a:r>
            <a:endParaRPr sz="3200" b="1">
              <a:solidFill>
                <a:srgbClr val="002060"/>
              </a:solidFill>
              <a:sym typeface="+mn-ea"/>
            </a:endParaRPr>
          </a:p>
          <a:p>
            <a:endParaRPr lang="en-US" altLang="zh-CN" sz="3200" b="1">
              <a:solidFill>
                <a:srgbClr val="002060"/>
              </a:solidFill>
              <a:sym typeface="+mn-ea"/>
            </a:endParaRPr>
          </a:p>
          <a:p>
            <a:r>
              <a:rPr sz="3200" b="1" u="sng">
                <a:solidFill>
                  <a:srgbClr val="FF0000"/>
                </a:solidFill>
                <a:sym typeface="+mn-ea"/>
              </a:rPr>
              <a:t>思、议、展</a:t>
            </a:r>
            <a:endParaRPr lang="en-US" altLang="zh-CN" sz="3200" b="1" u="sng">
              <a:solidFill>
                <a:srgbClr val="FF0000"/>
              </a:solidFill>
              <a:sym typeface="+mn-ea"/>
            </a:endParaRPr>
          </a:p>
          <a:p>
            <a:r>
              <a:rPr sz="3200" b="1">
                <a:solidFill>
                  <a:srgbClr val="002060"/>
                </a:solidFill>
                <a:sym typeface="+mn-ea"/>
              </a:rPr>
              <a:t>参考以上以及你对演讲词的了解，在两篇文章中找出一二处最打动你的来赏析。（可从手法、有表现力的词等方面赏析）</a:t>
            </a:r>
            <a:endParaRPr sz="3200" b="1">
              <a:solidFill>
                <a:srgbClr val="002060"/>
              </a:solidFill>
              <a:sym typeface="+mn-ea"/>
            </a:endParaRPr>
          </a:p>
          <a:p>
            <a:endParaRPr lang="en-US" altLang="zh-CN" sz="3200" b="1">
              <a:solidFill>
                <a:srgbClr val="002060"/>
              </a:solidFill>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100000" sy="100000" flip="none" algn="tl"/>
        </a:blipFill>
        <a:effectLst/>
      </p:bgPr>
    </p:bg>
    <p:spTree>
      <p:nvGrpSpPr>
        <p:cNvPr id="1" name=""/>
        <p:cNvGrpSpPr/>
        <p:nvPr/>
      </p:nvGrpSpPr>
      <p:grpSpPr>
        <a:xfrm>
          <a:off x="0" y="0"/>
          <a:ext cx="0" cy="0"/>
          <a:chOff x="0" y="0"/>
          <a:chExt cx="0" cy="0"/>
        </a:xfrm>
      </p:grpSpPr>
      <p:sp>
        <p:nvSpPr>
          <p:cNvPr id="6" name="内容占位符 5"/>
          <p:cNvSpPr>
            <a:spLocks noGrp="1"/>
          </p:cNvSpPr>
          <p:nvPr>
            <p:ph idx="1"/>
          </p:nvPr>
        </p:nvSpPr>
        <p:spPr>
          <a:xfrm>
            <a:off x="313055" y="294640"/>
            <a:ext cx="11490960" cy="6178550"/>
          </a:xfrm>
          <a:solidFill>
            <a:srgbClr val="F3EFED"/>
          </a:solidFill>
        </p:spPr>
        <p:txBody>
          <a:bodyPr>
            <a:normAutofit/>
          </a:bodyPr>
          <a:lstStyle/>
          <a:p>
            <a:pPr marL="0" indent="0">
              <a:buNone/>
            </a:pPr>
            <a:r>
              <a:rPr lang="zh-CN" sz="4000" b="1">
                <a:solidFill>
                  <a:srgbClr val="002060"/>
                </a:solidFill>
              </a:rPr>
              <a:t>写演讲词的注意事项：</a:t>
            </a:r>
            <a:endParaRPr lang="zh-CN" sz="4000" b="1">
              <a:solidFill>
                <a:srgbClr val="002060"/>
              </a:solidFill>
            </a:endParaRPr>
          </a:p>
          <a:p>
            <a:pPr marL="0" indent="0">
              <a:buNone/>
            </a:pPr>
            <a:r>
              <a:rPr lang="en-US" altLang="zh-CN" sz="3200" b="1">
                <a:solidFill>
                  <a:srgbClr val="002060"/>
                </a:solidFill>
                <a:latin typeface="华文中宋" panose="02010600040101010101" charset="-122"/>
                <a:ea typeface="华文中宋" panose="02010600040101010101" charset="-122"/>
              </a:rPr>
              <a:t>1</a:t>
            </a:r>
            <a:r>
              <a:rPr lang="zh-CN" altLang="en-US" sz="3200" b="1">
                <a:solidFill>
                  <a:srgbClr val="002060"/>
                </a:solidFill>
                <a:latin typeface="华文中宋" panose="02010600040101010101" charset="-122"/>
                <a:ea typeface="华文中宋" panose="02010600040101010101" charset="-122"/>
              </a:rPr>
              <a:t>、</a:t>
            </a:r>
            <a:r>
              <a:rPr lang="zh-CN" altLang="en-US" sz="3200" b="1">
                <a:solidFill>
                  <a:srgbClr val="FF0000"/>
                </a:solidFill>
                <a:latin typeface="华文中宋" panose="02010600040101010101" charset="-122"/>
                <a:ea typeface="华文中宋" panose="02010600040101010101" charset="-122"/>
              </a:rPr>
              <a:t>要对听众做分析</a:t>
            </a:r>
            <a:r>
              <a:rPr lang="en-US" altLang="zh-CN" sz="3200" b="1">
                <a:solidFill>
                  <a:srgbClr val="002060"/>
                </a:solidFill>
                <a:latin typeface="华文中宋" panose="02010600040101010101" charset="-122"/>
                <a:ea typeface="华文中宋" panose="02010600040101010101" charset="-122"/>
              </a:rPr>
              <a:t>——</a:t>
            </a:r>
            <a:r>
              <a:rPr lang="zh-CN" altLang="en-US" sz="3200" b="1">
                <a:solidFill>
                  <a:srgbClr val="002060"/>
                </a:solidFill>
                <a:latin typeface="华文中宋" panose="02010600040101010101" charset="-122"/>
                <a:ea typeface="华文中宋" panose="02010600040101010101" charset="-122"/>
              </a:rPr>
              <a:t>什么人？抱有什么样的期待？在什么背景下来听演讲？对你的观点可能有什么样的反应？</a:t>
            </a:r>
            <a:endParaRPr lang="zh-CN" altLang="en-US" sz="3200" b="1">
              <a:solidFill>
                <a:srgbClr val="002060"/>
              </a:solidFill>
              <a:latin typeface="华文中宋" panose="02010600040101010101" charset="-122"/>
              <a:ea typeface="华文中宋" panose="02010600040101010101" charset="-122"/>
            </a:endParaRPr>
          </a:p>
          <a:p>
            <a:pPr marL="0" indent="0">
              <a:buNone/>
            </a:pPr>
            <a:r>
              <a:rPr lang="en-US" altLang="zh-CN" sz="3200" b="1">
                <a:solidFill>
                  <a:srgbClr val="002060"/>
                </a:solidFill>
                <a:latin typeface="华文中宋" panose="02010600040101010101" charset="-122"/>
                <a:ea typeface="华文中宋" panose="02010600040101010101" charset="-122"/>
              </a:rPr>
              <a:t>2</a:t>
            </a:r>
            <a:r>
              <a:rPr lang="zh-CN" altLang="en-US" sz="3200" b="1">
                <a:solidFill>
                  <a:srgbClr val="002060"/>
                </a:solidFill>
                <a:latin typeface="华文中宋" panose="02010600040101010101" charset="-122"/>
                <a:ea typeface="华文中宋" panose="02010600040101010101" charset="-122"/>
              </a:rPr>
              <a:t>、</a:t>
            </a:r>
            <a:r>
              <a:rPr lang="zh-CN" altLang="en-US" sz="3200" b="1">
                <a:solidFill>
                  <a:srgbClr val="FF0000"/>
                </a:solidFill>
                <a:latin typeface="华文中宋" panose="02010600040101010101" charset="-122"/>
                <a:ea typeface="华文中宋" panose="02010600040101010101" charset="-122"/>
              </a:rPr>
              <a:t>要明确演讲的内容</a:t>
            </a:r>
            <a:r>
              <a:rPr lang="en-US" altLang="zh-CN" sz="3200" b="1">
                <a:solidFill>
                  <a:srgbClr val="002060"/>
                </a:solidFill>
                <a:latin typeface="华文中宋" panose="02010600040101010101" charset="-122"/>
                <a:ea typeface="华文中宋" panose="02010600040101010101" charset="-122"/>
              </a:rPr>
              <a:t>——</a:t>
            </a:r>
            <a:r>
              <a:rPr lang="zh-CN" altLang="en-US" sz="3200" b="1">
                <a:solidFill>
                  <a:srgbClr val="002060"/>
                </a:solidFill>
                <a:latin typeface="华文中宋" panose="02010600040101010101" charset="-122"/>
                <a:ea typeface="华文中宋" panose="02010600040101010101" charset="-122"/>
              </a:rPr>
              <a:t>主题要明确，材料要典型，见解要新颖独到，诗词格言等要喜闻乐见</a:t>
            </a:r>
            <a:r>
              <a:rPr lang="en-US" altLang="zh-CN" sz="3200" b="1">
                <a:solidFill>
                  <a:srgbClr val="002060"/>
                </a:solidFill>
                <a:latin typeface="华文中宋" panose="02010600040101010101" charset="-122"/>
                <a:ea typeface="华文中宋" panose="02010600040101010101" charset="-122"/>
              </a:rPr>
              <a:t>......</a:t>
            </a:r>
            <a:endParaRPr lang="en-US" altLang="zh-CN" sz="3200" b="1">
              <a:solidFill>
                <a:srgbClr val="002060"/>
              </a:solidFill>
              <a:latin typeface="华文中宋" panose="02010600040101010101" charset="-122"/>
              <a:ea typeface="华文中宋" panose="02010600040101010101" charset="-122"/>
            </a:endParaRPr>
          </a:p>
          <a:p>
            <a:pPr marL="0" indent="0">
              <a:buNone/>
            </a:pPr>
            <a:r>
              <a:rPr lang="en-US" altLang="zh-CN" sz="3200" b="1">
                <a:solidFill>
                  <a:srgbClr val="002060"/>
                </a:solidFill>
                <a:latin typeface="华文中宋" panose="02010600040101010101" charset="-122"/>
                <a:ea typeface="华文中宋" panose="02010600040101010101" charset="-122"/>
              </a:rPr>
              <a:t>3</a:t>
            </a:r>
            <a:r>
              <a:rPr lang="zh-CN" altLang="en-US" sz="3200" b="1">
                <a:solidFill>
                  <a:srgbClr val="002060"/>
                </a:solidFill>
                <a:latin typeface="华文中宋" panose="02010600040101010101" charset="-122"/>
                <a:ea typeface="华文中宋" panose="02010600040101010101" charset="-122"/>
              </a:rPr>
              <a:t>、</a:t>
            </a:r>
            <a:r>
              <a:rPr lang="zh-CN" altLang="en-US" sz="3200" b="1">
                <a:solidFill>
                  <a:srgbClr val="FF0000"/>
                </a:solidFill>
                <a:latin typeface="华文中宋" panose="02010600040101010101" charset="-122"/>
                <a:ea typeface="华文中宋" panose="02010600040101010101" charset="-122"/>
              </a:rPr>
              <a:t>要讲究语言技巧</a:t>
            </a:r>
            <a:r>
              <a:rPr lang="en-US" altLang="zh-CN" sz="3200" b="1">
                <a:solidFill>
                  <a:srgbClr val="002060"/>
                </a:solidFill>
                <a:latin typeface="华文中宋" panose="02010600040101010101" charset="-122"/>
                <a:ea typeface="华文中宋" panose="02010600040101010101" charset="-122"/>
              </a:rPr>
              <a:t>——</a:t>
            </a:r>
            <a:r>
              <a:rPr lang="zh-CN" altLang="en-US" sz="3200" b="1">
                <a:solidFill>
                  <a:srgbClr val="002060"/>
                </a:solidFill>
                <a:latin typeface="华文中宋" panose="02010600040101010101" charset="-122"/>
                <a:ea typeface="华文中宋" panose="02010600040101010101" charset="-122"/>
              </a:rPr>
              <a:t>力求语言简洁通俗，多用短句，少用结构复杂的长句，适当地运用修辞手法，使语言生动形象，</a:t>
            </a:r>
            <a:endParaRPr lang="zh-CN" altLang="en-US" sz="3200" b="1">
              <a:solidFill>
                <a:srgbClr val="002060"/>
              </a:solidFill>
              <a:latin typeface="华文中宋" panose="02010600040101010101" charset="-122"/>
              <a:ea typeface="华文中宋" panose="02010600040101010101" charset="-122"/>
            </a:endParaRPr>
          </a:p>
          <a:p>
            <a:pPr marL="0" indent="0">
              <a:buNone/>
            </a:pPr>
            <a:r>
              <a:rPr lang="zh-CN" altLang="en-US" sz="3200" b="1">
                <a:solidFill>
                  <a:srgbClr val="002060"/>
                </a:solidFill>
                <a:latin typeface="华文中宋" panose="02010600040101010101" charset="-122"/>
                <a:ea typeface="华文中宋" panose="02010600040101010101" charset="-122"/>
              </a:rPr>
              <a:t>增强感染力，调动观众的情绪。</a:t>
            </a:r>
            <a:endParaRPr lang="zh-CN" altLang="en-US" sz="3200" b="1">
              <a:solidFill>
                <a:srgbClr val="002060"/>
              </a:solidFill>
              <a:latin typeface="华文中宋" panose="02010600040101010101" charset="-122"/>
              <a:ea typeface="华文中宋" panose="02010600040101010101" charset="-122"/>
            </a:endParaRPr>
          </a:p>
        </p:txBody>
      </p:sp>
    </p:spTree>
    <p:custDataLst>
      <p:tags r:id="rId2"/>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541020"/>
            <a:ext cx="10852150" cy="730250"/>
          </a:xfrm>
          <a:solidFill>
            <a:schemeClr val="tx2">
              <a:lumMod val="20000"/>
              <a:lumOff val="80000"/>
            </a:schemeClr>
          </a:solidFill>
        </p:spPr>
        <p:txBody>
          <a:bodyPr anchor="ctr" anchorCtr="0"/>
          <a:lstStyle/>
          <a:p>
            <a:pPr algn="ctr"/>
            <a:r>
              <a:rPr altLang="zh-CN" sz="3200">
                <a:solidFill>
                  <a:srgbClr val="FF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思考：作者为什么这样安排演讲的结构？</a:t>
            </a:r>
            <a:endParaRPr altLang="zh-CN" sz="3200">
              <a:solidFill>
                <a:srgbClr val="FF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endParaRPr>
          </a:p>
        </p:txBody>
      </p:sp>
      <p:sp>
        <p:nvSpPr>
          <p:cNvPr id="4" name="矩形 3"/>
          <p:cNvSpPr/>
          <p:nvPr/>
        </p:nvSpPr>
        <p:spPr>
          <a:xfrm>
            <a:off x="669925" y="1402080"/>
            <a:ext cx="10852150" cy="583565"/>
          </a:xfrm>
          <a:prstGeom prst="rect">
            <a:avLst/>
          </a:prstGeom>
          <a:solidFill>
            <a:schemeClr val="bg2">
              <a:lumMod val="90000"/>
            </a:schemeClr>
          </a:solidFill>
          <a:ln>
            <a:noFill/>
          </a:ln>
        </p:spPr>
        <p:txBody>
          <a:bodyPr wrap="square" rtlCol="0" anchor="t">
            <a:spAutoFit/>
          </a:bodyPr>
          <a:lstStyle/>
          <a:p>
            <a:pPr algn="ctr"/>
            <a:r>
              <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rPr>
              <a:t>1848</a:t>
            </a:r>
            <a:r>
              <a:rPr lang="zh-CN" altLang="en-US" sz="3200">
                <a:solidFill>
                  <a:schemeClr val="tx2">
                    <a:lumMod val="75000"/>
                  </a:schemeClr>
                </a:solidFill>
                <a:effectLst/>
                <a:latin typeface="黑体" panose="02010609060101010101" charset="-122"/>
                <a:ea typeface="黑体" panose="02010609060101010101" charset="-122"/>
                <a:cs typeface="黑体" panose="02010609060101010101" charset="-122"/>
              </a:rPr>
              <a:t>年革命的意义：无产阶级解放世界。</a:t>
            </a:r>
            <a:endParaRPr lang="zh-CN" altLang="en-US" sz="2800">
              <a:solidFill>
                <a:srgbClr val="7030A0"/>
              </a:solidFill>
              <a:effectLst/>
              <a:latin typeface="黑体" panose="02010609060101010101" charset="-122"/>
              <a:ea typeface="黑体" panose="02010609060101010101" charset="-122"/>
              <a:cs typeface="黑体" panose="02010609060101010101" charset="-122"/>
            </a:endParaRPr>
          </a:p>
        </p:txBody>
      </p:sp>
      <p:sp>
        <p:nvSpPr>
          <p:cNvPr id="5" name="矩形 4"/>
          <p:cNvSpPr/>
          <p:nvPr/>
        </p:nvSpPr>
        <p:spPr>
          <a:xfrm>
            <a:off x="669925" y="2160270"/>
            <a:ext cx="10852150" cy="521970"/>
          </a:xfrm>
          <a:prstGeom prst="rect">
            <a:avLst/>
          </a:prstGeom>
          <a:solidFill>
            <a:schemeClr val="bg2">
              <a:lumMod val="90000"/>
            </a:schemeClr>
          </a:solidFill>
          <a:ln>
            <a:noFill/>
          </a:ln>
        </p:spPr>
        <p:txBody>
          <a:bodyPr wrap="square" rtlCol="0" anchor="t">
            <a:spAutoFit/>
          </a:bodyPr>
          <a:lstStyle/>
          <a:p>
            <a:pPr algn="ctr"/>
            <a:r>
              <a:rPr lang="en-US" altLang="zh-CN" sz="2800">
                <a:solidFill>
                  <a:schemeClr val="tx2">
                    <a:lumMod val="75000"/>
                  </a:schemeClr>
                </a:solidFill>
                <a:effectLst/>
                <a:latin typeface="黑体" panose="02010609060101010101" charset="-122"/>
                <a:ea typeface="黑体" panose="02010609060101010101" charset="-122"/>
                <a:cs typeface="黑体" panose="02010609060101010101" charset="-122"/>
              </a:rPr>
              <a:t>社会革命的根源：工业科学发展和工人贫困的矛盾</a:t>
            </a:r>
            <a:endParaRPr lang="zh-CN" altLang="en-US" sz="2800">
              <a:solidFill>
                <a:srgbClr val="7030A0"/>
              </a:solidFill>
              <a:effectLst/>
              <a:latin typeface="黑体" panose="02010609060101010101" charset="-122"/>
              <a:ea typeface="黑体" panose="02010609060101010101" charset="-122"/>
              <a:cs typeface="黑体" panose="02010609060101010101" charset="-122"/>
            </a:endParaRPr>
          </a:p>
        </p:txBody>
      </p:sp>
      <p:sp>
        <p:nvSpPr>
          <p:cNvPr id="6" name="矩形 5"/>
          <p:cNvSpPr/>
          <p:nvPr/>
        </p:nvSpPr>
        <p:spPr>
          <a:xfrm>
            <a:off x="669925" y="3972560"/>
            <a:ext cx="10852150" cy="583565"/>
          </a:xfrm>
          <a:prstGeom prst="rect">
            <a:avLst/>
          </a:prstGeom>
          <a:solidFill>
            <a:schemeClr val="bg2">
              <a:lumMod val="90000"/>
            </a:schemeClr>
          </a:solidFill>
          <a:ln>
            <a:noFill/>
          </a:ln>
        </p:spPr>
        <p:txBody>
          <a:bodyPr wrap="square" rtlCol="0" anchor="t">
            <a:spAutoFit/>
          </a:bodyPr>
          <a:lstStyle/>
          <a:p>
            <a:pPr algn="ctr"/>
            <a:r>
              <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rPr>
              <a:t>解决社会主要矛盾的力量：工人</a:t>
            </a:r>
            <a:endParaRPr lang="zh-CN" altLang="en-US" sz="2800">
              <a:solidFill>
                <a:srgbClr val="7030A0"/>
              </a:solidFill>
              <a:effectLst/>
              <a:latin typeface="黑体" panose="02010609060101010101" charset="-122"/>
              <a:ea typeface="黑体" panose="02010609060101010101" charset="-122"/>
              <a:cs typeface="黑体" panose="02010609060101010101" charset="-122"/>
            </a:endParaRPr>
          </a:p>
        </p:txBody>
      </p:sp>
      <p:sp>
        <p:nvSpPr>
          <p:cNvPr id="7" name="矩形 6"/>
          <p:cNvSpPr/>
          <p:nvPr/>
        </p:nvSpPr>
        <p:spPr>
          <a:xfrm>
            <a:off x="669925" y="4838065"/>
            <a:ext cx="10852150" cy="583565"/>
          </a:xfrm>
          <a:prstGeom prst="rect">
            <a:avLst/>
          </a:prstGeom>
          <a:solidFill>
            <a:schemeClr val="bg2">
              <a:lumMod val="90000"/>
            </a:schemeClr>
          </a:solidFill>
          <a:ln>
            <a:noFill/>
          </a:ln>
        </p:spPr>
        <p:txBody>
          <a:bodyPr wrap="square" rtlCol="0" anchor="t">
            <a:spAutoFit/>
          </a:bodyPr>
          <a:lstStyle/>
          <a:p>
            <a:pPr algn="ctr">
              <a:buClrTx/>
              <a:buSzTx/>
              <a:buFontTx/>
            </a:pPr>
            <a:r>
              <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rPr>
              <a:t>英国工人的先进性；</a:t>
            </a:r>
            <a:endParaRPr lang="zh-CN" altLang="en-US" sz="2800">
              <a:solidFill>
                <a:srgbClr val="7030A0"/>
              </a:solidFill>
              <a:effectLst/>
              <a:latin typeface="黑体" panose="02010609060101010101" charset="-122"/>
              <a:ea typeface="黑体" panose="02010609060101010101" charset="-122"/>
              <a:cs typeface="黑体" panose="02010609060101010101" charset="-122"/>
            </a:endParaRPr>
          </a:p>
        </p:txBody>
      </p:sp>
      <p:sp>
        <p:nvSpPr>
          <p:cNvPr id="9" name="矩形 8"/>
          <p:cNvSpPr/>
          <p:nvPr/>
        </p:nvSpPr>
        <p:spPr>
          <a:xfrm>
            <a:off x="669925" y="2985770"/>
            <a:ext cx="10852150" cy="521970"/>
          </a:xfrm>
          <a:prstGeom prst="rect">
            <a:avLst/>
          </a:prstGeom>
          <a:solidFill>
            <a:schemeClr val="bg2">
              <a:lumMod val="90000"/>
            </a:schemeClr>
          </a:solidFill>
          <a:ln>
            <a:noFill/>
          </a:ln>
        </p:spPr>
        <p:txBody>
          <a:bodyPr wrap="square" rtlCol="0" anchor="t">
            <a:spAutoFit/>
          </a:bodyPr>
          <a:lstStyle/>
          <a:p>
            <a:pPr algn="ctr"/>
            <a:r>
              <a:rPr lang="en-US" altLang="zh-CN" sz="2800">
                <a:solidFill>
                  <a:schemeClr val="tx2">
                    <a:lumMod val="75000"/>
                  </a:schemeClr>
                </a:solidFill>
                <a:effectLst/>
                <a:latin typeface="黑体" panose="02010609060101010101" charset="-122"/>
                <a:ea typeface="黑体" panose="02010609060101010101" charset="-122"/>
                <a:cs typeface="黑体" panose="02010609060101010101" charset="-122"/>
              </a:rPr>
              <a:t>社会主要矛盾：现代工业和科学与现代贫困和衰颓</a:t>
            </a:r>
            <a:endParaRPr lang="zh-CN" altLang="en-US" sz="2800">
              <a:solidFill>
                <a:srgbClr val="7030A0"/>
              </a:solidFill>
              <a:effectLst/>
              <a:latin typeface="黑体" panose="02010609060101010101" charset="-122"/>
              <a:ea typeface="黑体" panose="02010609060101010101" charset="-122"/>
              <a:cs typeface="黑体" panose="02010609060101010101" charset="-122"/>
            </a:endParaRPr>
          </a:p>
        </p:txBody>
      </p:sp>
      <p:sp>
        <p:nvSpPr>
          <p:cNvPr id="10" name="矩形 9"/>
          <p:cNvSpPr/>
          <p:nvPr/>
        </p:nvSpPr>
        <p:spPr>
          <a:xfrm>
            <a:off x="669925" y="5703570"/>
            <a:ext cx="10852150" cy="583565"/>
          </a:xfrm>
          <a:prstGeom prst="rect">
            <a:avLst/>
          </a:prstGeom>
          <a:solidFill>
            <a:schemeClr val="bg2">
              <a:lumMod val="90000"/>
            </a:schemeClr>
          </a:solidFill>
          <a:ln>
            <a:noFill/>
          </a:ln>
        </p:spPr>
        <p:txBody>
          <a:bodyPr wrap="square" rtlCol="0" anchor="t">
            <a:spAutoFit/>
          </a:bodyPr>
          <a:lstStyle/>
          <a:p>
            <a:pPr algn="ctr"/>
            <a:r>
              <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rPr>
              <a:t>工人革命斗争的彻底性。</a:t>
            </a:r>
            <a:endParaRPr lang="zh-CN" altLang="en-US" sz="2800">
              <a:solidFill>
                <a:srgbClr val="7030A0"/>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541020"/>
            <a:ext cx="10852150" cy="730250"/>
          </a:xfrm>
          <a:solidFill>
            <a:schemeClr val="tx2">
              <a:lumMod val="20000"/>
              <a:lumOff val="80000"/>
            </a:schemeClr>
          </a:solidFill>
        </p:spPr>
        <p:txBody>
          <a:bodyPr anchor="ctr" anchorCtr="0"/>
          <a:lstStyle/>
          <a:p>
            <a:pPr algn="ctr"/>
            <a:r>
              <a:rPr altLang="zh-CN" sz="3200">
                <a:solidFill>
                  <a:srgbClr val="FF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思考：作者为什么这样安排演讲的结构？</a:t>
            </a:r>
            <a:endParaRPr altLang="zh-CN" sz="3200">
              <a:solidFill>
                <a:srgbClr val="FF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endParaRPr>
          </a:p>
        </p:txBody>
      </p:sp>
      <p:sp>
        <p:nvSpPr>
          <p:cNvPr id="4" name="矩形 3"/>
          <p:cNvSpPr/>
          <p:nvPr/>
        </p:nvSpPr>
        <p:spPr>
          <a:xfrm>
            <a:off x="669925" y="1402080"/>
            <a:ext cx="10852150" cy="583565"/>
          </a:xfrm>
          <a:prstGeom prst="rect">
            <a:avLst/>
          </a:prstGeom>
          <a:solidFill>
            <a:schemeClr val="bg2">
              <a:lumMod val="90000"/>
            </a:schemeClr>
          </a:solidFill>
          <a:ln>
            <a:noFill/>
          </a:ln>
        </p:spPr>
        <p:txBody>
          <a:bodyPr wrap="square" rtlCol="0" anchor="t">
            <a:spAutoFit/>
          </a:bodyPr>
          <a:lstStyle/>
          <a:p>
            <a:pPr algn="r"/>
            <a:r>
              <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rPr>
              <a:t>1848</a:t>
            </a:r>
            <a:r>
              <a:rPr lang="zh-CN" altLang="en-US" sz="3200">
                <a:solidFill>
                  <a:schemeClr val="tx2">
                    <a:lumMod val="75000"/>
                  </a:schemeClr>
                </a:solidFill>
                <a:effectLst/>
                <a:latin typeface="黑体" panose="02010609060101010101" charset="-122"/>
                <a:ea typeface="黑体" panose="02010609060101010101" charset="-122"/>
                <a:cs typeface="黑体" panose="02010609060101010101" charset="-122"/>
              </a:rPr>
              <a:t>年革命的意义：无产阶级解放世界。</a:t>
            </a:r>
            <a:r>
              <a:rPr lang="zh-CN" altLang="en-US" sz="2800">
                <a:solidFill>
                  <a:srgbClr val="7030A0"/>
                </a:solidFill>
                <a:effectLst/>
                <a:latin typeface="黑体" panose="02010609060101010101" charset="-122"/>
                <a:ea typeface="黑体" panose="02010609060101010101" charset="-122"/>
                <a:cs typeface="黑体" panose="02010609060101010101" charset="-122"/>
              </a:rPr>
              <a:t>【开门见山】</a:t>
            </a:r>
            <a:endParaRPr lang="zh-CN" altLang="en-US" sz="2800">
              <a:solidFill>
                <a:srgbClr val="7030A0"/>
              </a:solidFill>
              <a:effectLst/>
              <a:latin typeface="黑体" panose="02010609060101010101" charset="-122"/>
              <a:ea typeface="黑体" panose="02010609060101010101" charset="-122"/>
              <a:cs typeface="黑体" panose="02010609060101010101" charset="-122"/>
            </a:endParaRPr>
          </a:p>
        </p:txBody>
      </p:sp>
      <p:sp>
        <p:nvSpPr>
          <p:cNvPr id="5" name="矩形 4"/>
          <p:cNvSpPr/>
          <p:nvPr/>
        </p:nvSpPr>
        <p:spPr>
          <a:xfrm>
            <a:off x="669925" y="2160270"/>
            <a:ext cx="10852150" cy="521970"/>
          </a:xfrm>
          <a:prstGeom prst="rect">
            <a:avLst/>
          </a:prstGeom>
          <a:solidFill>
            <a:schemeClr val="bg2">
              <a:lumMod val="90000"/>
            </a:schemeClr>
          </a:solidFill>
          <a:ln>
            <a:noFill/>
          </a:ln>
        </p:spPr>
        <p:txBody>
          <a:bodyPr wrap="square" rtlCol="0" anchor="t">
            <a:spAutoFit/>
          </a:bodyPr>
          <a:lstStyle/>
          <a:p>
            <a:pPr algn="r"/>
            <a:r>
              <a:rPr lang="en-US" altLang="zh-CN" sz="2800">
                <a:solidFill>
                  <a:schemeClr val="tx2">
                    <a:lumMod val="75000"/>
                  </a:schemeClr>
                </a:solidFill>
                <a:effectLst/>
                <a:latin typeface="黑体" panose="02010609060101010101" charset="-122"/>
                <a:ea typeface="黑体" panose="02010609060101010101" charset="-122"/>
                <a:cs typeface="黑体" panose="02010609060101010101" charset="-122"/>
              </a:rPr>
              <a:t>社会革命的根源：工业科学发展和工人贫困的矛盾</a:t>
            </a:r>
            <a:r>
              <a:rPr lang="zh-CN" altLang="en-US" sz="2800">
                <a:solidFill>
                  <a:srgbClr val="7030A0"/>
                </a:solidFill>
                <a:effectLst/>
                <a:latin typeface="黑体" panose="02010609060101010101" charset="-122"/>
                <a:ea typeface="黑体" panose="02010609060101010101" charset="-122"/>
                <a:cs typeface="黑体" panose="02010609060101010101" charset="-122"/>
              </a:rPr>
              <a:t>【剖析原因】</a:t>
            </a:r>
            <a:endParaRPr lang="zh-CN" altLang="en-US" sz="2800">
              <a:solidFill>
                <a:srgbClr val="7030A0"/>
              </a:solidFill>
              <a:effectLst/>
              <a:latin typeface="黑体" panose="02010609060101010101" charset="-122"/>
              <a:ea typeface="黑体" panose="02010609060101010101" charset="-122"/>
              <a:cs typeface="黑体" panose="02010609060101010101" charset="-122"/>
            </a:endParaRPr>
          </a:p>
        </p:txBody>
      </p:sp>
      <p:sp>
        <p:nvSpPr>
          <p:cNvPr id="6" name="矩形 5"/>
          <p:cNvSpPr/>
          <p:nvPr/>
        </p:nvSpPr>
        <p:spPr>
          <a:xfrm>
            <a:off x="669925" y="3972560"/>
            <a:ext cx="10852150" cy="583565"/>
          </a:xfrm>
          <a:prstGeom prst="rect">
            <a:avLst/>
          </a:prstGeom>
          <a:solidFill>
            <a:schemeClr val="bg2">
              <a:lumMod val="90000"/>
            </a:schemeClr>
          </a:solidFill>
          <a:ln>
            <a:noFill/>
          </a:ln>
        </p:spPr>
        <p:txBody>
          <a:bodyPr wrap="square" rtlCol="0" anchor="t">
            <a:spAutoFit/>
          </a:bodyPr>
          <a:lstStyle/>
          <a:p>
            <a:pPr algn="r"/>
            <a:r>
              <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rPr>
              <a:t>解决社会主要矛盾的力量：工人</a:t>
            </a:r>
            <a:r>
              <a:rPr lang="zh-CN" altLang="en-US" sz="2800">
                <a:solidFill>
                  <a:srgbClr val="7030A0"/>
                </a:solidFill>
                <a:effectLst/>
                <a:latin typeface="黑体" panose="02010609060101010101" charset="-122"/>
                <a:ea typeface="黑体" panose="02010609060101010101" charset="-122"/>
                <a:cs typeface="黑体" panose="02010609060101010101" charset="-122"/>
              </a:rPr>
              <a:t>【解决矛盾】</a:t>
            </a:r>
            <a:endParaRPr lang="zh-CN" altLang="en-US" sz="2800">
              <a:solidFill>
                <a:srgbClr val="7030A0"/>
              </a:solidFill>
              <a:effectLst/>
              <a:latin typeface="黑体" panose="02010609060101010101" charset="-122"/>
              <a:ea typeface="黑体" panose="02010609060101010101" charset="-122"/>
              <a:cs typeface="黑体" panose="02010609060101010101" charset="-122"/>
            </a:endParaRPr>
          </a:p>
        </p:txBody>
      </p:sp>
      <p:sp>
        <p:nvSpPr>
          <p:cNvPr id="7" name="矩形 6"/>
          <p:cNvSpPr/>
          <p:nvPr/>
        </p:nvSpPr>
        <p:spPr>
          <a:xfrm>
            <a:off x="669925" y="4838065"/>
            <a:ext cx="10852150" cy="583565"/>
          </a:xfrm>
          <a:prstGeom prst="rect">
            <a:avLst/>
          </a:prstGeom>
          <a:solidFill>
            <a:schemeClr val="bg2">
              <a:lumMod val="90000"/>
            </a:schemeClr>
          </a:solidFill>
          <a:ln>
            <a:noFill/>
          </a:ln>
        </p:spPr>
        <p:txBody>
          <a:bodyPr wrap="square" rtlCol="0" anchor="t">
            <a:spAutoFit/>
          </a:bodyPr>
          <a:lstStyle/>
          <a:p>
            <a:pPr algn="r">
              <a:buClrTx/>
              <a:buSzTx/>
              <a:buFontTx/>
            </a:pPr>
            <a:r>
              <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rPr>
              <a:t>英国工人的先进性；</a:t>
            </a:r>
            <a:r>
              <a:rPr lang="zh-CN" altLang="en-US" sz="2800">
                <a:solidFill>
                  <a:srgbClr val="7030A0"/>
                </a:solidFill>
                <a:effectLst/>
                <a:latin typeface="黑体" panose="02010609060101010101" charset="-122"/>
                <a:ea typeface="黑体" panose="02010609060101010101" charset="-122"/>
                <a:cs typeface="黑体" panose="02010609060101010101" charset="-122"/>
              </a:rPr>
              <a:t>【创刊会现场与听众的互动】</a:t>
            </a:r>
            <a:endParaRPr lang="zh-CN" altLang="en-US" sz="2800">
              <a:solidFill>
                <a:srgbClr val="7030A0"/>
              </a:solidFill>
              <a:effectLst/>
              <a:latin typeface="黑体" panose="02010609060101010101" charset="-122"/>
              <a:ea typeface="黑体" panose="02010609060101010101" charset="-122"/>
              <a:cs typeface="黑体" panose="02010609060101010101" charset="-122"/>
            </a:endParaRPr>
          </a:p>
        </p:txBody>
      </p:sp>
      <p:sp>
        <p:nvSpPr>
          <p:cNvPr id="9" name="矩形 8"/>
          <p:cNvSpPr/>
          <p:nvPr/>
        </p:nvSpPr>
        <p:spPr>
          <a:xfrm>
            <a:off x="669925" y="3106420"/>
            <a:ext cx="10852150" cy="521970"/>
          </a:xfrm>
          <a:prstGeom prst="rect">
            <a:avLst/>
          </a:prstGeom>
          <a:solidFill>
            <a:schemeClr val="bg2">
              <a:lumMod val="90000"/>
            </a:schemeClr>
          </a:solidFill>
          <a:ln>
            <a:noFill/>
          </a:ln>
        </p:spPr>
        <p:txBody>
          <a:bodyPr wrap="square" rtlCol="0" anchor="t">
            <a:spAutoFit/>
          </a:bodyPr>
          <a:lstStyle/>
          <a:p>
            <a:pPr algn="r"/>
            <a:r>
              <a:rPr lang="en-US" altLang="zh-CN" sz="2800">
                <a:solidFill>
                  <a:schemeClr val="tx2">
                    <a:lumMod val="75000"/>
                  </a:schemeClr>
                </a:solidFill>
                <a:effectLst/>
                <a:latin typeface="黑体" panose="02010609060101010101" charset="-122"/>
                <a:ea typeface="黑体" panose="02010609060101010101" charset="-122"/>
                <a:cs typeface="黑体" panose="02010609060101010101" charset="-122"/>
              </a:rPr>
              <a:t>社会主要矛盾：现代工业和科学与现代贫困和衰颓</a:t>
            </a:r>
            <a:r>
              <a:rPr lang="zh-CN" altLang="en-US" sz="2800">
                <a:solidFill>
                  <a:srgbClr val="7030A0"/>
                </a:solidFill>
                <a:effectLst/>
                <a:latin typeface="黑体" panose="02010609060101010101" charset="-122"/>
                <a:ea typeface="黑体" panose="02010609060101010101" charset="-122"/>
                <a:cs typeface="黑体" panose="02010609060101010101" charset="-122"/>
              </a:rPr>
              <a:t>【揭示矛盾】</a:t>
            </a:r>
            <a:endParaRPr lang="zh-CN" altLang="en-US" sz="2800">
              <a:solidFill>
                <a:srgbClr val="7030A0"/>
              </a:solidFill>
              <a:effectLst/>
              <a:latin typeface="黑体" panose="02010609060101010101" charset="-122"/>
              <a:ea typeface="黑体" panose="02010609060101010101" charset="-122"/>
              <a:cs typeface="黑体" panose="02010609060101010101" charset="-122"/>
            </a:endParaRPr>
          </a:p>
        </p:txBody>
      </p:sp>
      <p:sp>
        <p:nvSpPr>
          <p:cNvPr id="10" name="矩形 9"/>
          <p:cNvSpPr/>
          <p:nvPr/>
        </p:nvSpPr>
        <p:spPr>
          <a:xfrm>
            <a:off x="669925" y="5703570"/>
            <a:ext cx="10852150" cy="583565"/>
          </a:xfrm>
          <a:prstGeom prst="rect">
            <a:avLst/>
          </a:prstGeom>
          <a:solidFill>
            <a:schemeClr val="bg2">
              <a:lumMod val="90000"/>
            </a:schemeClr>
          </a:solidFill>
          <a:ln>
            <a:noFill/>
          </a:ln>
        </p:spPr>
        <p:txBody>
          <a:bodyPr wrap="square" rtlCol="0" anchor="t">
            <a:spAutoFit/>
          </a:bodyPr>
          <a:lstStyle/>
          <a:p>
            <a:pPr algn="r"/>
            <a:r>
              <a:rPr lang="en-US" altLang="zh-CN" sz="3200">
                <a:solidFill>
                  <a:schemeClr val="tx2">
                    <a:lumMod val="75000"/>
                  </a:schemeClr>
                </a:solidFill>
                <a:effectLst/>
                <a:latin typeface="黑体" panose="02010609060101010101" charset="-122"/>
                <a:ea typeface="黑体" panose="02010609060101010101" charset="-122"/>
                <a:cs typeface="黑体" panose="02010609060101010101" charset="-122"/>
              </a:rPr>
              <a:t>工人革命斗争的彻底性。</a:t>
            </a:r>
            <a:r>
              <a:rPr lang="zh-CN" altLang="en-US" sz="2800">
                <a:solidFill>
                  <a:srgbClr val="7030A0"/>
                </a:solidFill>
                <a:effectLst/>
                <a:latin typeface="黑体" panose="02010609060101010101" charset="-122"/>
                <a:ea typeface="黑体" panose="02010609060101010101" charset="-122"/>
                <a:cs typeface="黑体" panose="02010609060101010101" charset="-122"/>
              </a:rPr>
              <a:t>【照应开篇，展望革命前景】</a:t>
            </a:r>
            <a:endParaRPr lang="zh-CN" altLang="en-US" sz="2800">
              <a:solidFill>
                <a:srgbClr val="7030A0"/>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541020"/>
            <a:ext cx="10852150" cy="730250"/>
          </a:xfrm>
          <a:solidFill>
            <a:schemeClr val="tx2">
              <a:lumMod val="20000"/>
              <a:lumOff val="80000"/>
            </a:schemeClr>
          </a:solidFill>
        </p:spPr>
        <p:txBody>
          <a:bodyPr anchor="ctr" anchorCtr="0"/>
          <a:lstStyle/>
          <a:p>
            <a:pPr algn="ctr"/>
            <a:r>
              <a:rPr sz="3200">
                <a:solidFill>
                  <a:srgbClr val="FF0000"/>
                </a:solidFill>
                <a:latin typeface="华文中宋" panose="02010600040101010101" charset="-122"/>
                <a:ea typeface="华文中宋" panose="02010600040101010101" charset="-122"/>
                <a:cs typeface="华文中宋" panose="02010600040101010101" charset="-122"/>
                <a:sym typeface="+mn-ea"/>
              </a:rPr>
              <a:t>《在马克思墓前的讲话》文章结构脉络</a:t>
            </a:r>
            <a:endParaRPr lang="zh-CN" altLang="en-US" sz="3200">
              <a:solidFill>
                <a:srgbClr val="FF0000"/>
              </a:solidFill>
              <a:latin typeface="华文中宋" panose="02010600040101010101" charset="-122"/>
              <a:ea typeface="华文中宋" panose="02010600040101010101" charset="-122"/>
              <a:cs typeface="华文中宋" panose="02010600040101010101" charset="-122"/>
              <a:sym typeface="+mn-ea"/>
            </a:endParaRPr>
          </a:p>
        </p:txBody>
      </p:sp>
      <p:sp>
        <p:nvSpPr>
          <p:cNvPr id="4" name="矩形 3"/>
          <p:cNvSpPr/>
          <p:nvPr/>
        </p:nvSpPr>
        <p:spPr>
          <a:xfrm>
            <a:off x="669925" y="1398270"/>
            <a:ext cx="10852150" cy="521970"/>
          </a:xfrm>
          <a:prstGeom prst="rect">
            <a:avLst/>
          </a:prstGeom>
          <a:solidFill>
            <a:schemeClr val="bg2">
              <a:lumMod val="90000"/>
            </a:schemeClr>
          </a:solidFill>
          <a:ln>
            <a:noFill/>
          </a:ln>
        </p:spPr>
        <p:txBody>
          <a:bodyPr wrap="square" rtlCol="0" anchor="t">
            <a:spAutoFit/>
          </a:bodyPr>
          <a:lstStyle/>
          <a:p>
            <a:pPr algn="ctr"/>
            <a:r>
              <a:rPr lang="zh-CN" sz="2800" b="1">
                <a:solidFill>
                  <a:srgbClr val="002060"/>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mn-ea"/>
              </a:rPr>
              <a:t>①</a:t>
            </a:r>
            <a:r>
              <a:rPr lang="zh-CN" sz="2800" b="1">
                <a:solidFill>
                  <a:srgbClr val="002060"/>
                </a:solidFill>
                <a:effectLst>
                  <a:outerShdw blurRad="38100" dist="25400" dir="5400000" algn="ctr" rotWithShape="0">
                    <a:srgbClr val="6E747A">
                      <a:alpha val="43000"/>
                    </a:srgbClr>
                  </a:outerShdw>
                </a:effectLst>
                <a:sym typeface="+mn-ea"/>
              </a:rPr>
              <a:t>交代了</a:t>
            </a:r>
            <a:r>
              <a:rPr sz="2800" b="1">
                <a:solidFill>
                  <a:srgbClr val="002060"/>
                </a:solidFill>
                <a:effectLst>
                  <a:outerShdw blurRad="38100" dist="25400" dir="5400000" algn="ctr" rotWithShape="0">
                    <a:srgbClr val="6E747A">
                      <a:alpha val="43000"/>
                    </a:srgbClr>
                  </a:outerShdw>
                </a:effectLst>
                <a:sym typeface="+mn-ea"/>
              </a:rPr>
              <a:t>马克思逝世的时间、地点。</a:t>
            </a:r>
            <a:endParaRPr lang="zh-CN" altLang="en-US" sz="2800" b="1">
              <a:solidFill>
                <a:srgbClr val="002060"/>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endParaRPr>
          </a:p>
        </p:txBody>
      </p:sp>
      <p:sp>
        <p:nvSpPr>
          <p:cNvPr id="5" name="矩形 4"/>
          <p:cNvSpPr/>
          <p:nvPr/>
        </p:nvSpPr>
        <p:spPr>
          <a:xfrm>
            <a:off x="669925" y="2160270"/>
            <a:ext cx="10852150" cy="2907665"/>
          </a:xfrm>
          <a:prstGeom prst="rect">
            <a:avLst/>
          </a:prstGeom>
          <a:solidFill>
            <a:schemeClr val="bg2">
              <a:lumMod val="90000"/>
            </a:schemeClr>
          </a:solidFill>
          <a:ln>
            <a:noFill/>
          </a:ln>
        </p:spPr>
        <p:txBody>
          <a:bodyPr wrap="square" rtlCol="0" anchor="t">
            <a:spAutoFit/>
          </a:bodyPr>
          <a:lstStyle/>
          <a:p>
            <a:pPr algn="ctr" fontAlgn="auto">
              <a:lnSpc>
                <a:spcPts val="3660"/>
              </a:lnSpc>
            </a:pPr>
            <a:r>
              <a:rPr lang="zh-CN" sz="2800" b="1">
                <a:solidFill>
                  <a:srgbClr val="002060"/>
                </a:solidFill>
                <a:effectLst/>
                <a:latin typeface="宋体" panose="02010600030101010101" pitchFamily="2" charset="-122"/>
                <a:ea typeface="宋体" panose="02010600030101010101" pitchFamily="2" charset="-122"/>
                <a:sym typeface="+mn-ea"/>
              </a:rPr>
              <a:t>②</a:t>
            </a:r>
            <a:r>
              <a:rPr lang="en-US" altLang="zh-CN" sz="2800" b="1">
                <a:solidFill>
                  <a:srgbClr val="002060"/>
                </a:solidFill>
                <a:effectLst/>
                <a:latin typeface="宋体" panose="02010600030101010101" pitchFamily="2" charset="-122"/>
                <a:ea typeface="宋体" panose="02010600030101010101" pitchFamily="2" charset="-122"/>
                <a:sym typeface="+mn-ea"/>
              </a:rPr>
              <a:t>—</a:t>
            </a:r>
            <a:r>
              <a:rPr lang="en-US" altLang="zh-CN" sz="2800" b="1">
                <a:solidFill>
                  <a:srgbClr val="002060"/>
                </a:solidFill>
                <a:effectLst/>
                <a:latin typeface="黑体" panose="02010609060101010101" charset="-122"/>
                <a:ea typeface="黑体" panose="02010609060101010101" charset="-122"/>
                <a:sym typeface="+mn-ea"/>
              </a:rPr>
              <a:t>⑦</a:t>
            </a:r>
            <a:r>
              <a:rPr lang="zh-CN" sz="2800" b="1">
                <a:solidFill>
                  <a:srgbClr val="002060"/>
                </a:solidFill>
                <a:effectLst/>
                <a:sym typeface="+mn-ea"/>
              </a:rPr>
              <a:t>概括马克思的伟大贡献：</a:t>
            </a:r>
            <a:endParaRPr lang="zh-CN" sz="2800" b="1">
              <a:solidFill>
                <a:srgbClr val="002060"/>
              </a:solidFill>
              <a:effectLst/>
              <a:sym typeface="+mn-ea"/>
            </a:endParaRPr>
          </a:p>
          <a:p>
            <a:pPr algn="l" fontAlgn="auto">
              <a:lnSpc>
                <a:spcPts val="3660"/>
              </a:lnSpc>
            </a:pPr>
            <a:r>
              <a:rPr lang="zh-CN" sz="2800">
                <a:solidFill>
                  <a:srgbClr val="002060"/>
                </a:solidFill>
                <a:effectLst/>
                <a:sym typeface="+mn-ea"/>
              </a:rPr>
              <a:t>作为思想家，发现了人类历史的发展规律和现代资本主义生产方式（“剩余价值”）和它所产生的资产阶级社会的特殊的运动规律；</a:t>
            </a:r>
            <a:endParaRPr lang="zh-CN" sz="2800">
              <a:solidFill>
                <a:srgbClr val="002060"/>
              </a:solidFill>
              <a:effectLst/>
              <a:sym typeface="+mn-ea"/>
            </a:endParaRPr>
          </a:p>
          <a:p>
            <a:pPr algn="l" fontAlgn="auto">
              <a:lnSpc>
                <a:spcPts val="3660"/>
              </a:lnSpc>
            </a:pPr>
            <a:r>
              <a:rPr lang="zh-CN" sz="2800">
                <a:solidFill>
                  <a:srgbClr val="002060"/>
                </a:solidFill>
                <a:effectLst/>
                <a:sym typeface="+mn-ea"/>
              </a:rPr>
              <a:t>作为科学家，密切关注科学发现的革命力量；</a:t>
            </a:r>
            <a:endParaRPr lang="zh-CN" sz="2800">
              <a:solidFill>
                <a:srgbClr val="002060"/>
              </a:solidFill>
              <a:effectLst/>
              <a:sym typeface="+mn-ea"/>
            </a:endParaRPr>
          </a:p>
          <a:p>
            <a:pPr algn="l" fontAlgn="auto">
              <a:lnSpc>
                <a:spcPts val="3660"/>
              </a:lnSpc>
            </a:pPr>
            <a:r>
              <a:rPr lang="zh-CN" sz="2800">
                <a:solidFill>
                  <a:srgbClr val="002060"/>
                </a:solidFill>
                <a:effectLst/>
                <a:sym typeface="+mn-ea"/>
              </a:rPr>
              <a:t>作为革命家，创立了第一国际。</a:t>
            </a:r>
            <a:endParaRPr lang="zh-CN" sz="2800">
              <a:solidFill>
                <a:srgbClr val="002060"/>
              </a:solidFill>
              <a:effectLst/>
              <a:sym typeface="+mn-ea"/>
            </a:endParaRPr>
          </a:p>
          <a:p>
            <a:pPr algn="ctr" fontAlgn="auto">
              <a:lnSpc>
                <a:spcPts val="3660"/>
              </a:lnSpc>
            </a:pPr>
            <a:r>
              <a:rPr sz="2800" b="1">
                <a:solidFill>
                  <a:srgbClr val="00206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⑧</a:t>
            </a:r>
            <a:r>
              <a:rPr lang="zh-CN" sz="2800" b="1">
                <a:solidFill>
                  <a:srgbClr val="00206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并</a:t>
            </a:r>
            <a:r>
              <a:rPr sz="2800" b="1">
                <a:solidFill>
                  <a:srgbClr val="002060"/>
                </a:solidFill>
                <a:effectLst>
                  <a:outerShdw blurRad="38100" dist="25400" dir="5400000" algn="ctr" rotWithShape="0">
                    <a:srgbClr val="6E747A">
                      <a:alpha val="43000"/>
                    </a:srgbClr>
                  </a:outerShdw>
                </a:effectLst>
                <a:sym typeface="+mn-ea"/>
              </a:rPr>
              <a:t>说明</a:t>
            </a:r>
            <a:r>
              <a:rPr lang="zh-CN" sz="2800" b="1">
                <a:solidFill>
                  <a:srgbClr val="002060"/>
                </a:solidFill>
                <a:effectLst>
                  <a:outerShdw blurRad="38100" dist="25400" dir="5400000" algn="ctr" rotWithShape="0">
                    <a:srgbClr val="6E747A">
                      <a:alpha val="43000"/>
                    </a:srgbClr>
                  </a:outerShdw>
                </a:effectLst>
                <a:sym typeface="+mn-ea"/>
              </a:rPr>
              <a:t>各国</a:t>
            </a:r>
            <a:r>
              <a:rPr sz="2800" b="1">
                <a:solidFill>
                  <a:srgbClr val="002060"/>
                </a:solidFill>
                <a:effectLst>
                  <a:outerShdw blurRad="38100" dist="25400" dir="5400000" algn="ctr" rotWithShape="0">
                    <a:srgbClr val="6E747A">
                      <a:alpha val="43000"/>
                    </a:srgbClr>
                  </a:outerShdw>
                </a:effectLst>
                <a:sym typeface="+mn-ea"/>
              </a:rPr>
              <a:t>政敌和千百万革命战友对待他的不同态度。</a:t>
            </a:r>
            <a:endParaRPr lang="zh-CN" sz="2800">
              <a:solidFill>
                <a:srgbClr val="002060"/>
              </a:solidFill>
              <a:effectLst/>
            </a:endParaRPr>
          </a:p>
        </p:txBody>
      </p:sp>
      <p:sp>
        <p:nvSpPr>
          <p:cNvPr id="7" name="矩形 6"/>
          <p:cNvSpPr/>
          <p:nvPr/>
        </p:nvSpPr>
        <p:spPr>
          <a:xfrm>
            <a:off x="669925" y="5248910"/>
            <a:ext cx="10852150" cy="737235"/>
          </a:xfrm>
          <a:prstGeom prst="rect">
            <a:avLst/>
          </a:prstGeom>
          <a:solidFill>
            <a:schemeClr val="bg2">
              <a:lumMod val="90000"/>
            </a:schemeClr>
          </a:solidFill>
          <a:ln>
            <a:noFill/>
          </a:ln>
        </p:spPr>
        <p:txBody>
          <a:bodyPr wrap="square" rtlCol="0" anchor="t">
            <a:spAutoFit/>
          </a:bodyPr>
          <a:lstStyle/>
          <a:p>
            <a:pPr algn="ctr" fontAlgn="auto">
              <a:lnSpc>
                <a:spcPct val="150000"/>
              </a:lnSpc>
            </a:pPr>
            <a:r>
              <a:rPr sz="2800" b="1">
                <a:solidFill>
                  <a:srgbClr val="00206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⑨</a:t>
            </a:r>
            <a:r>
              <a:rPr sz="2800" b="1">
                <a:solidFill>
                  <a:srgbClr val="002060"/>
                </a:solidFill>
                <a:effectLst>
                  <a:outerShdw blurRad="38100" dist="25400" dir="5400000" algn="ctr" rotWithShape="0">
                    <a:srgbClr val="6E747A">
                      <a:alpha val="43000"/>
                    </a:srgbClr>
                  </a:outerShdw>
                </a:effectLst>
                <a:sym typeface="+mn-ea"/>
              </a:rPr>
              <a:t>最后对马克思一生的英名和事业做出了至高评价——永垂不朽。</a:t>
            </a:r>
            <a:endParaRPr sz="2800" b="1">
              <a:solidFill>
                <a:srgbClr val="002060"/>
              </a:solidFill>
              <a:effectLst>
                <a:outerShdw blurRad="38100" dist="25400" dir="5400000" algn="ctr" rotWithShape="0">
                  <a:srgbClr val="6E747A">
                    <a:alpha val="43000"/>
                  </a:srgbClr>
                </a:outerShdw>
              </a:effectLst>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133350"/>
            <a:ext cx="10852150" cy="730250"/>
          </a:xfrm>
          <a:solidFill>
            <a:schemeClr val="tx2">
              <a:lumMod val="20000"/>
              <a:lumOff val="80000"/>
            </a:schemeClr>
          </a:solidFill>
        </p:spPr>
        <p:txBody>
          <a:bodyPr anchor="ctr" anchorCtr="0"/>
          <a:lstStyle/>
          <a:p>
            <a:pPr algn="ctr"/>
            <a:r>
              <a:rPr sz="3200">
                <a:solidFill>
                  <a:srgbClr val="FF0000"/>
                </a:solidFill>
                <a:latin typeface="华文中宋" panose="02010600040101010101" charset="-122"/>
                <a:ea typeface="华文中宋" panose="02010600040101010101" charset="-122"/>
                <a:cs typeface="华文中宋" panose="02010600040101010101" charset="-122"/>
                <a:sym typeface="+mn-ea"/>
              </a:rPr>
              <a:t>《在马克思墓前的讲话》文章结构脉络</a:t>
            </a:r>
            <a:endParaRPr lang="zh-CN" altLang="en-US" sz="3200">
              <a:solidFill>
                <a:srgbClr val="FF0000"/>
              </a:solidFill>
              <a:latin typeface="华文中宋" panose="02010600040101010101" charset="-122"/>
              <a:ea typeface="华文中宋" panose="02010600040101010101" charset="-122"/>
              <a:cs typeface="华文中宋" panose="02010600040101010101" charset="-122"/>
              <a:sym typeface="+mn-ea"/>
            </a:endParaRPr>
          </a:p>
        </p:txBody>
      </p:sp>
      <p:sp>
        <p:nvSpPr>
          <p:cNvPr id="4" name="矩形 3"/>
          <p:cNvSpPr/>
          <p:nvPr/>
        </p:nvSpPr>
        <p:spPr>
          <a:xfrm>
            <a:off x="669925" y="863600"/>
            <a:ext cx="10852150" cy="521970"/>
          </a:xfrm>
          <a:prstGeom prst="rect">
            <a:avLst/>
          </a:prstGeom>
          <a:solidFill>
            <a:schemeClr val="bg2">
              <a:lumMod val="90000"/>
            </a:schemeClr>
          </a:solidFill>
          <a:ln>
            <a:noFill/>
          </a:ln>
        </p:spPr>
        <p:txBody>
          <a:bodyPr wrap="square" rtlCol="0" anchor="t">
            <a:spAutoFit/>
          </a:bodyPr>
          <a:lstStyle/>
          <a:p>
            <a:pPr algn="ctr"/>
            <a:r>
              <a:rPr lang="zh-CN" sz="2800" b="1">
                <a:solidFill>
                  <a:srgbClr val="002060"/>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sym typeface="+mn-ea"/>
              </a:rPr>
              <a:t>①</a:t>
            </a:r>
            <a:r>
              <a:rPr lang="zh-CN" sz="2800" b="1">
                <a:solidFill>
                  <a:srgbClr val="002060"/>
                </a:solidFill>
                <a:effectLst>
                  <a:outerShdw blurRad="38100" dist="25400" dir="5400000" algn="ctr" rotWithShape="0">
                    <a:srgbClr val="6E747A">
                      <a:alpha val="43000"/>
                    </a:srgbClr>
                  </a:outerShdw>
                </a:effectLst>
                <a:sym typeface="+mn-ea"/>
              </a:rPr>
              <a:t>交代了</a:t>
            </a:r>
            <a:r>
              <a:rPr sz="2800" b="1">
                <a:solidFill>
                  <a:srgbClr val="002060"/>
                </a:solidFill>
                <a:effectLst>
                  <a:outerShdw blurRad="38100" dist="25400" dir="5400000" algn="ctr" rotWithShape="0">
                    <a:srgbClr val="6E747A">
                      <a:alpha val="43000"/>
                    </a:srgbClr>
                  </a:outerShdw>
                </a:effectLst>
                <a:sym typeface="+mn-ea"/>
              </a:rPr>
              <a:t>马克思逝世的时间、地点。</a:t>
            </a:r>
            <a:r>
              <a:rPr lang="zh-CN" sz="2800">
                <a:solidFill>
                  <a:srgbClr val="C00000"/>
                </a:solidFill>
                <a:effectLst/>
                <a:latin typeface="黑体" panose="02010609060101010101" charset="-122"/>
                <a:ea typeface="黑体" panose="02010609060101010101" charset="-122"/>
                <a:cs typeface="黑体" panose="02010609060101010101" charset="-122"/>
                <a:sym typeface="+mn-ea"/>
              </a:rPr>
              <a:t>开篇写得含蓄深沉，饱含深情</a:t>
            </a:r>
            <a:r>
              <a:rPr lang="zh-CN" sz="2800">
                <a:effectLst/>
                <a:latin typeface="黑体" panose="02010609060101010101" charset="-122"/>
                <a:ea typeface="黑体" panose="02010609060101010101" charset="-122"/>
                <a:cs typeface="黑体" panose="02010609060101010101" charset="-122"/>
                <a:sym typeface="+mn-ea"/>
              </a:rPr>
              <a:t>。</a:t>
            </a:r>
            <a:endParaRPr lang="zh-CN" altLang="en-US" sz="2800" b="1">
              <a:solidFill>
                <a:srgbClr val="002060"/>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endParaRPr>
          </a:p>
        </p:txBody>
      </p:sp>
      <p:sp>
        <p:nvSpPr>
          <p:cNvPr id="5" name="矩形 4"/>
          <p:cNvSpPr/>
          <p:nvPr/>
        </p:nvSpPr>
        <p:spPr>
          <a:xfrm>
            <a:off x="549275" y="1402715"/>
            <a:ext cx="10852150" cy="3846195"/>
          </a:xfrm>
          <a:prstGeom prst="rect">
            <a:avLst/>
          </a:prstGeom>
          <a:solidFill>
            <a:schemeClr val="bg2">
              <a:lumMod val="90000"/>
            </a:schemeClr>
          </a:solidFill>
          <a:ln>
            <a:noFill/>
          </a:ln>
        </p:spPr>
        <p:txBody>
          <a:bodyPr wrap="square" rtlCol="0" anchor="t">
            <a:spAutoFit/>
          </a:bodyPr>
          <a:lstStyle/>
          <a:p>
            <a:pPr algn="ctr" fontAlgn="auto">
              <a:lnSpc>
                <a:spcPts val="3660"/>
              </a:lnSpc>
            </a:pPr>
            <a:r>
              <a:rPr lang="zh-CN" sz="2800" b="1">
                <a:solidFill>
                  <a:srgbClr val="002060"/>
                </a:solidFill>
                <a:effectLst/>
                <a:latin typeface="宋体" panose="02010600030101010101" pitchFamily="2" charset="-122"/>
                <a:ea typeface="宋体" panose="02010600030101010101" pitchFamily="2" charset="-122"/>
                <a:sym typeface="+mn-ea"/>
              </a:rPr>
              <a:t>②</a:t>
            </a:r>
            <a:r>
              <a:rPr lang="en-US" altLang="zh-CN" sz="2800" b="1">
                <a:solidFill>
                  <a:srgbClr val="002060"/>
                </a:solidFill>
                <a:effectLst/>
                <a:latin typeface="宋体" panose="02010600030101010101" pitchFamily="2" charset="-122"/>
                <a:ea typeface="宋体" panose="02010600030101010101" pitchFamily="2" charset="-122"/>
                <a:sym typeface="+mn-ea"/>
              </a:rPr>
              <a:t>—</a:t>
            </a:r>
            <a:r>
              <a:rPr lang="en-US" altLang="zh-CN" sz="2800" b="1">
                <a:solidFill>
                  <a:srgbClr val="002060"/>
                </a:solidFill>
                <a:effectLst/>
                <a:latin typeface="黑体" panose="02010609060101010101" charset="-122"/>
                <a:ea typeface="黑体" panose="02010609060101010101" charset="-122"/>
                <a:sym typeface="+mn-ea"/>
              </a:rPr>
              <a:t>⑦</a:t>
            </a:r>
            <a:r>
              <a:rPr lang="zh-CN" sz="2800" b="1">
                <a:solidFill>
                  <a:srgbClr val="002060"/>
                </a:solidFill>
                <a:effectLst/>
                <a:sym typeface="+mn-ea"/>
              </a:rPr>
              <a:t>概括马克思的伟大贡献：</a:t>
            </a:r>
            <a:endParaRPr lang="zh-CN" sz="2800" b="1">
              <a:solidFill>
                <a:srgbClr val="002060"/>
              </a:solidFill>
              <a:effectLst/>
              <a:sym typeface="+mn-ea"/>
            </a:endParaRPr>
          </a:p>
          <a:p>
            <a:pPr algn="l" fontAlgn="auto">
              <a:lnSpc>
                <a:spcPts val="3660"/>
              </a:lnSpc>
            </a:pPr>
            <a:r>
              <a:rPr lang="zh-CN" sz="2800">
                <a:solidFill>
                  <a:srgbClr val="002060"/>
                </a:solidFill>
                <a:effectLst/>
                <a:sym typeface="+mn-ea"/>
              </a:rPr>
              <a:t>作为思想家，发现了人类历史的发展规律和现代资本主义生产方式（“剩余价值”）和它所产生的资产阶级社会的特殊的运动规律；</a:t>
            </a:r>
            <a:endParaRPr lang="zh-CN" sz="2800">
              <a:solidFill>
                <a:srgbClr val="002060"/>
              </a:solidFill>
              <a:effectLst/>
              <a:sym typeface="+mn-ea"/>
            </a:endParaRPr>
          </a:p>
          <a:p>
            <a:pPr algn="l" fontAlgn="auto">
              <a:lnSpc>
                <a:spcPts val="3660"/>
              </a:lnSpc>
            </a:pPr>
            <a:r>
              <a:rPr lang="zh-CN" sz="2800">
                <a:solidFill>
                  <a:srgbClr val="002060"/>
                </a:solidFill>
                <a:effectLst/>
                <a:sym typeface="+mn-ea"/>
              </a:rPr>
              <a:t>作为科学家，密切关注科学发现的革命力量；</a:t>
            </a:r>
            <a:endParaRPr lang="zh-CN" sz="2800">
              <a:solidFill>
                <a:srgbClr val="002060"/>
              </a:solidFill>
              <a:effectLst/>
              <a:sym typeface="+mn-ea"/>
            </a:endParaRPr>
          </a:p>
          <a:p>
            <a:pPr algn="l" fontAlgn="auto">
              <a:lnSpc>
                <a:spcPts val="3660"/>
              </a:lnSpc>
            </a:pPr>
            <a:r>
              <a:rPr lang="zh-CN" sz="2800">
                <a:solidFill>
                  <a:srgbClr val="002060"/>
                </a:solidFill>
                <a:effectLst/>
                <a:sym typeface="+mn-ea"/>
              </a:rPr>
              <a:t>作为革命家，创立了第一国际</a:t>
            </a:r>
            <a:endParaRPr lang="zh-CN" sz="2800">
              <a:solidFill>
                <a:srgbClr val="002060"/>
              </a:solidFill>
              <a:effectLst/>
              <a:sym typeface="+mn-ea"/>
            </a:endParaRPr>
          </a:p>
          <a:p>
            <a:pPr algn="l" fontAlgn="auto">
              <a:lnSpc>
                <a:spcPts val="3660"/>
              </a:lnSpc>
            </a:pPr>
            <a:r>
              <a:rPr sz="2800" b="1">
                <a:solidFill>
                  <a:srgbClr val="00206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⑧</a:t>
            </a:r>
            <a:r>
              <a:rPr lang="zh-CN" sz="2800" b="1">
                <a:solidFill>
                  <a:srgbClr val="00206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并</a:t>
            </a:r>
            <a:r>
              <a:rPr sz="2800" b="1">
                <a:solidFill>
                  <a:srgbClr val="002060"/>
                </a:solidFill>
                <a:effectLst>
                  <a:outerShdw blurRad="38100" dist="25400" dir="5400000" algn="ctr" rotWithShape="0">
                    <a:srgbClr val="6E747A">
                      <a:alpha val="43000"/>
                    </a:srgbClr>
                  </a:outerShdw>
                </a:effectLst>
                <a:sym typeface="+mn-ea"/>
              </a:rPr>
              <a:t>说明</a:t>
            </a:r>
            <a:r>
              <a:rPr lang="zh-CN" sz="2800" b="1">
                <a:solidFill>
                  <a:srgbClr val="002060"/>
                </a:solidFill>
                <a:effectLst>
                  <a:outerShdw blurRad="38100" dist="25400" dir="5400000" algn="ctr" rotWithShape="0">
                    <a:srgbClr val="6E747A">
                      <a:alpha val="43000"/>
                    </a:srgbClr>
                  </a:outerShdw>
                </a:effectLst>
                <a:sym typeface="+mn-ea"/>
              </a:rPr>
              <a:t>各国</a:t>
            </a:r>
            <a:r>
              <a:rPr sz="2800" b="1">
                <a:solidFill>
                  <a:srgbClr val="002060"/>
                </a:solidFill>
                <a:effectLst>
                  <a:outerShdw blurRad="38100" dist="25400" dir="5400000" algn="ctr" rotWithShape="0">
                    <a:srgbClr val="6E747A">
                      <a:alpha val="43000"/>
                    </a:srgbClr>
                  </a:outerShdw>
                </a:effectLst>
                <a:sym typeface="+mn-ea"/>
              </a:rPr>
              <a:t>政敌和千百万革命战友对待他的不同态度。</a:t>
            </a:r>
            <a:r>
              <a:rPr lang="zh-CN" sz="2800">
                <a:solidFill>
                  <a:srgbClr val="C00000"/>
                </a:solidFill>
                <a:effectLst/>
                <a:latin typeface="黑体" panose="02010609060101010101" charset="-122"/>
                <a:ea typeface="黑体" panose="02010609060101010101" charset="-122"/>
                <a:cs typeface="黑体" panose="02010609060101010101" charset="-122"/>
                <a:sym typeface="+mn-ea"/>
              </a:rPr>
              <a:t>文章主体部分写得条理清晰，内容丰富。</a:t>
            </a:r>
            <a:endParaRPr sz="2800">
              <a:solidFill>
                <a:srgbClr val="C00000"/>
              </a:solidFill>
              <a:effectLst/>
              <a:latin typeface="黑体" panose="02010609060101010101" charset="-122"/>
              <a:ea typeface="黑体" panose="02010609060101010101" charset="-122"/>
              <a:cs typeface="黑体" panose="02010609060101010101" charset="-122"/>
            </a:endParaRPr>
          </a:p>
          <a:p>
            <a:pPr algn="l" fontAlgn="auto">
              <a:lnSpc>
                <a:spcPts val="3660"/>
              </a:lnSpc>
            </a:pPr>
            <a:endParaRPr lang="zh-CN" sz="2800">
              <a:solidFill>
                <a:srgbClr val="002060"/>
              </a:solidFill>
              <a:effectLst/>
            </a:endParaRPr>
          </a:p>
        </p:txBody>
      </p:sp>
      <p:sp>
        <p:nvSpPr>
          <p:cNvPr id="7" name="矩形 6"/>
          <p:cNvSpPr/>
          <p:nvPr/>
        </p:nvSpPr>
        <p:spPr>
          <a:xfrm>
            <a:off x="549275" y="4692650"/>
            <a:ext cx="10852150" cy="1383665"/>
          </a:xfrm>
          <a:prstGeom prst="rect">
            <a:avLst/>
          </a:prstGeom>
          <a:solidFill>
            <a:schemeClr val="bg2">
              <a:lumMod val="90000"/>
            </a:schemeClr>
          </a:solidFill>
          <a:ln>
            <a:noFill/>
          </a:ln>
        </p:spPr>
        <p:txBody>
          <a:bodyPr wrap="square" rtlCol="0" anchor="t">
            <a:spAutoFit/>
          </a:bodyPr>
          <a:lstStyle/>
          <a:p>
            <a:pPr algn="ctr" fontAlgn="auto">
              <a:lnSpc>
                <a:spcPct val="150000"/>
              </a:lnSpc>
            </a:pPr>
            <a:r>
              <a:rPr sz="2800" b="1">
                <a:solidFill>
                  <a:srgbClr val="00206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⑨</a:t>
            </a:r>
            <a:r>
              <a:rPr sz="2800" b="1">
                <a:solidFill>
                  <a:srgbClr val="002060"/>
                </a:solidFill>
                <a:effectLst>
                  <a:outerShdw blurRad="38100" dist="25400" dir="5400000" algn="ctr" rotWithShape="0">
                    <a:srgbClr val="6E747A">
                      <a:alpha val="43000"/>
                    </a:srgbClr>
                  </a:outerShdw>
                </a:effectLst>
                <a:sym typeface="+mn-ea"/>
              </a:rPr>
              <a:t>最后对马克思一生的英名和事业做出了至高评价——永垂不朽。</a:t>
            </a:r>
            <a:r>
              <a:rPr sz="2800">
                <a:solidFill>
                  <a:srgbClr val="C00000"/>
                </a:solidFill>
                <a:effectLst/>
                <a:latin typeface="黑体" panose="02010609060101010101" charset="-122"/>
                <a:ea typeface="黑体" panose="02010609060101010101" charset="-122"/>
                <a:cs typeface="黑体" panose="02010609060101010101" charset="-122"/>
                <a:sym typeface="+mn-ea"/>
              </a:rPr>
              <a:t>总结全文，</a:t>
            </a:r>
            <a:r>
              <a:rPr lang="zh-CN" sz="2800">
                <a:solidFill>
                  <a:srgbClr val="C00000"/>
                </a:solidFill>
                <a:effectLst/>
                <a:latin typeface="黑体" panose="02010609060101010101" charset="-122"/>
                <a:ea typeface="黑体" panose="02010609060101010101" charset="-122"/>
                <a:cs typeface="黑体" panose="02010609060101010101" charset="-122"/>
                <a:sym typeface="+mn-ea"/>
              </a:rPr>
              <a:t>言简意赅，富有激情，引人共鸣</a:t>
            </a:r>
            <a:r>
              <a:rPr sz="2800">
                <a:solidFill>
                  <a:srgbClr val="C00000"/>
                </a:solidFill>
                <a:effectLst/>
                <a:latin typeface="黑体" panose="02010609060101010101" charset="-122"/>
                <a:ea typeface="黑体" panose="02010609060101010101" charset="-122"/>
                <a:cs typeface="黑体" panose="02010609060101010101" charset="-122"/>
                <a:sym typeface="+mn-ea"/>
              </a:rPr>
              <a:t>。</a:t>
            </a:r>
            <a:endParaRPr sz="2800" b="1">
              <a:solidFill>
                <a:srgbClr val="002060"/>
              </a:solidFill>
              <a:effectLst>
                <a:outerShdw blurRad="38100" dist="25400" dir="5400000" algn="ctr" rotWithShape="0">
                  <a:srgbClr val="6E747A">
                    <a:alpha val="43000"/>
                  </a:srgbClr>
                </a:outerShdw>
              </a:effectLst>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9925" y="968375"/>
            <a:ext cx="10852150" cy="5372735"/>
          </a:xfrm>
        </p:spPr>
        <p:txBody>
          <a:bodyPr/>
          <a:lstStyle/>
          <a:p>
            <a:pPr marL="0" indent="0">
              <a:lnSpc>
                <a:spcPct val="100000"/>
              </a:lnSpc>
              <a:buNone/>
            </a:pP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人们</a:t>
            </a:r>
            <a:r>
              <a:rPr sz="28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首先</a:t>
            </a: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必须吃、喝、住、穿，</a:t>
            </a:r>
            <a:r>
              <a:rPr sz="28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然后才能</a:t>
            </a: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从事政治、科学、艺术、宗教等等;</a:t>
            </a:r>
            <a:r>
              <a:rPr lang="en-US" altLang="zh-CN"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r>
              <a:rPr sz="28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所以</a:t>
            </a: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，直接的物质的生活资料的生产，</a:t>
            </a:r>
            <a:r>
              <a:rPr sz="28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从而</a:t>
            </a: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一个民族或一个时代的一定的经济发展阶段，便构成基础，人们的国家设施、法的观点、艺术以至宗教观念，就是从这个基础上发展起来的，</a:t>
            </a:r>
            <a:r>
              <a:rPr lang="en-US" altLang="zh-CN"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a:t>
            </a:r>
            <a:r>
              <a:rPr sz="28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因而</a:t>
            </a: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，也必须由这个基础来解释，</a:t>
            </a:r>
            <a:r>
              <a:rPr sz="2800">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而不是</a:t>
            </a: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像过去那样做得相反。</a:t>
            </a:r>
            <a:endPar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endParaRPr>
          </a:p>
          <a:p>
            <a:pPr marL="0" indent="0">
              <a:lnSpc>
                <a:spcPct val="100000"/>
              </a:lnSpc>
              <a:buNone/>
            </a:pP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关联词：条件关系；因果关系；</a:t>
            </a:r>
            <a:endPar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endParaRPr>
          </a:p>
        </p:txBody>
      </p:sp>
      <p:sp>
        <p:nvSpPr>
          <p:cNvPr id="2" name="矩形 1"/>
          <p:cNvSpPr/>
          <p:nvPr/>
        </p:nvSpPr>
        <p:spPr>
          <a:xfrm>
            <a:off x="669925" y="4272280"/>
            <a:ext cx="10727690" cy="1753235"/>
          </a:xfrm>
          <a:prstGeom prst="rect">
            <a:avLst/>
          </a:prstGeom>
          <a:solidFill>
            <a:schemeClr val="bg2">
              <a:lumMod val="90000"/>
            </a:schemeClr>
          </a:solidFill>
          <a:ln>
            <a:noFill/>
          </a:ln>
        </p:spPr>
        <p:txBody>
          <a:bodyPr wrap="square" rtlCol="0" anchor="t">
            <a:spAutoFit/>
          </a:bodyPr>
          <a:lstStyle/>
          <a:p>
            <a:pPr algn="l" fontAlgn="auto">
              <a:lnSpc>
                <a:spcPct val="150000"/>
              </a:lnSpc>
            </a:pPr>
            <a:r>
              <a:rPr lang="zh-CN" altLang="en-US" sz="2400" b="1">
                <a:solidFill>
                  <a:schemeClr val="tx1"/>
                </a:solidFill>
                <a:effectLst>
                  <a:outerShdw blurRad="38100" dist="19050" dir="2700000" algn="tl" rotWithShape="0">
                    <a:schemeClr val="dk1">
                      <a:alpha val="40000"/>
                    </a:schemeClr>
                  </a:outerShdw>
                </a:effectLst>
              </a:rPr>
              <a:t>通过分析关联词语看逻辑推理过程。这句话冒号以后的内容，包含了三层意思:</a:t>
            </a:r>
            <a:endParaRPr lang="zh-CN" altLang="en-US" sz="2400" b="1">
              <a:solidFill>
                <a:schemeClr val="tx1"/>
              </a:solidFill>
              <a:effectLst>
                <a:outerShdw blurRad="38100" dist="19050" dir="2700000" algn="tl" rotWithShape="0">
                  <a:schemeClr val="dk1">
                    <a:alpha val="40000"/>
                  </a:schemeClr>
                </a:outerShdw>
              </a:effectLst>
            </a:endParaRPr>
          </a:p>
          <a:p>
            <a:pPr algn="l" fontAlgn="auto">
              <a:lnSpc>
                <a:spcPct val="150000"/>
              </a:lnSpc>
            </a:pPr>
            <a:r>
              <a:rPr lang="zh-CN" altLang="en-US" sz="2400" b="1">
                <a:solidFill>
                  <a:schemeClr val="tx1"/>
                </a:solidFill>
                <a:effectLst>
                  <a:outerShdw blurRad="38100" dist="19050" dir="2700000" algn="tl" rotWithShape="0">
                    <a:schemeClr val="dk1">
                      <a:alpha val="40000"/>
                    </a:schemeClr>
                  </a:outerShdw>
                </a:effectLst>
              </a:rPr>
              <a:t>①物质决定精神；②经济基础决定上层建筑；</a:t>
            </a:r>
            <a:endParaRPr lang="zh-CN" altLang="en-US" sz="2400" b="1">
              <a:solidFill>
                <a:schemeClr val="tx1"/>
              </a:solidFill>
              <a:effectLst>
                <a:outerShdw blurRad="38100" dist="19050" dir="2700000" algn="tl" rotWithShape="0">
                  <a:schemeClr val="dk1">
                    <a:alpha val="40000"/>
                  </a:schemeClr>
                </a:outerShdw>
              </a:effectLst>
            </a:endParaRPr>
          </a:p>
          <a:p>
            <a:pPr algn="l" fontAlgn="auto">
              <a:lnSpc>
                <a:spcPct val="150000"/>
              </a:lnSpc>
            </a:pPr>
            <a:r>
              <a:rPr lang="zh-CN" altLang="en-US" sz="2400" b="1">
                <a:solidFill>
                  <a:schemeClr val="tx1"/>
                </a:solidFill>
                <a:effectLst>
                  <a:outerShdw blurRad="38100" dist="19050" dir="2700000" algn="tl" rotWithShape="0">
                    <a:schemeClr val="dk1">
                      <a:alpha val="40000"/>
                    </a:schemeClr>
                  </a:outerShdw>
                </a:effectLst>
              </a:rPr>
              <a:t>③必须由经济基础解释上层建筑，而不是由上层建筑来解释经济基础。</a:t>
            </a:r>
            <a:endParaRPr lang="zh-CN" altLang="en-US" sz="2400" b="1">
              <a:solidFill>
                <a:schemeClr val="tx1"/>
              </a:solidFill>
              <a:effectLst>
                <a:outerShdw blurRad="38100" dist="19050" dir="2700000" algn="tl" rotWithShape="0">
                  <a:schemeClr val="dk1">
                    <a:alpha val="40000"/>
                  </a:schemeClr>
                </a:outerShdw>
              </a:effectLst>
            </a:endParaRPr>
          </a:p>
        </p:txBody>
      </p:sp>
    </p:spTree>
    <p:custDataLst>
      <p:tags r:id="rId1"/>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761365"/>
          </a:xfrm>
          <a:solidFill>
            <a:srgbClr val="C4C3D5"/>
          </a:solidFill>
        </p:spPr>
        <p:txBody>
          <a:bodyPr anchor="ctr" anchorCtr="0"/>
          <a:lstStyle/>
          <a:p>
            <a:pPr algn="ctr"/>
            <a:r>
              <a:rPr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分析演说词中修辞手法的表达效果。</a:t>
            </a:r>
            <a:endParaRPr lang="zh-CN" altLang="en-US"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endParaRPr>
          </a:p>
        </p:txBody>
      </p:sp>
      <p:sp>
        <p:nvSpPr>
          <p:cNvPr id="3" name="内容占位符 2"/>
          <p:cNvSpPr>
            <a:spLocks noGrp="1"/>
          </p:cNvSpPr>
          <p:nvPr>
            <p:ph idx="1"/>
          </p:nvPr>
        </p:nvSpPr>
        <p:spPr>
          <a:xfrm>
            <a:off x="669925" y="1205230"/>
            <a:ext cx="10852150" cy="5135880"/>
          </a:xfrm>
        </p:spPr>
        <p:txBody>
          <a:bodyPr/>
          <a:lstStyle/>
          <a:p>
            <a:pPr marL="0" indent="0">
              <a:lnSpc>
                <a:spcPts val="3760"/>
              </a:lnSpc>
              <a:buNone/>
            </a:pPr>
            <a:r>
              <a:rPr lang="zh-CN" altLang="en-US" sz="3600">
                <a:solidFill>
                  <a:schemeClr val="tx1"/>
                </a:solidFill>
                <a:latin typeface="楷体" panose="02010609060101010101" charset="-122"/>
                <a:ea typeface="楷体" panose="02010609060101010101" charset="-122"/>
                <a:cs typeface="楷体" panose="02010609060101010101" charset="-122"/>
              </a:rPr>
              <a:t>例：</a:t>
            </a:r>
            <a:endParaRPr lang="zh-CN" altLang="en-US" sz="3600">
              <a:solidFill>
                <a:schemeClr val="tx1"/>
              </a:solidFill>
            </a:endParaRPr>
          </a:p>
          <a:p>
            <a:pPr marL="0" indent="0">
              <a:lnSpc>
                <a:spcPts val="3760"/>
              </a:lnSpc>
              <a:buNone/>
            </a:pPr>
            <a:r>
              <a:rPr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    </a:t>
            </a:r>
            <a:r>
              <a:rPr sz="2800">
                <a:solidFill>
                  <a:schemeClr val="tx1"/>
                </a:solidFill>
                <a:latin typeface="楷体" panose="02010609060101010101" charset="-122"/>
                <a:ea typeface="楷体" panose="02010609060101010101" charset="-122"/>
                <a:cs typeface="楷体" panose="02010609060101010101" charset="-122"/>
                <a:sym typeface="+mn-ea"/>
              </a:rPr>
              <a:t>那些所谓的1848年革命，只不过是些</a:t>
            </a:r>
            <a:r>
              <a:rPr sz="2800" b="1">
                <a:solidFill>
                  <a:srgbClr val="7030A0"/>
                </a:solidFill>
                <a:latin typeface="楷体" panose="02010609060101010101" charset="-122"/>
                <a:ea typeface="楷体" panose="02010609060101010101" charset="-122"/>
                <a:cs typeface="楷体" panose="02010609060101010101" charset="-122"/>
                <a:sym typeface="+mn-ea"/>
              </a:rPr>
              <a:t>微不足道的事件</a:t>
            </a:r>
            <a:r>
              <a:rPr sz="2800">
                <a:solidFill>
                  <a:schemeClr val="tx1"/>
                </a:solidFill>
                <a:latin typeface="楷体" panose="02010609060101010101" charset="-122"/>
                <a:ea typeface="楷体" panose="02010609060101010101" charset="-122"/>
                <a:cs typeface="楷体" panose="02010609060101010101" charset="-122"/>
                <a:sym typeface="+mn-ea"/>
              </a:rPr>
              <a:t>，是欧洲社会</a:t>
            </a:r>
            <a:r>
              <a:rPr sz="2800">
                <a:solidFill>
                  <a:srgbClr val="FF0000"/>
                </a:solidFill>
                <a:latin typeface="楷体" panose="02010609060101010101" charset="-122"/>
                <a:ea typeface="楷体" panose="02010609060101010101" charset="-122"/>
                <a:cs typeface="楷体" panose="02010609060101010101" charset="-122"/>
                <a:sym typeface="+mn-ea"/>
              </a:rPr>
              <a:t>干硬外壳上的一些细小的裂口和缝隙</a:t>
            </a:r>
            <a:r>
              <a:rPr sz="2800">
                <a:solidFill>
                  <a:schemeClr val="tx1"/>
                </a:solidFill>
                <a:latin typeface="楷体" panose="02010609060101010101" charset="-122"/>
                <a:ea typeface="楷体" panose="02010609060101010101" charset="-122"/>
                <a:cs typeface="楷体" panose="02010609060101010101" charset="-122"/>
                <a:sym typeface="+mn-ea"/>
              </a:rPr>
              <a:t>。但是它们却暴露出了</a:t>
            </a:r>
            <a:r>
              <a:rPr sz="2800">
                <a:solidFill>
                  <a:srgbClr val="FF0000"/>
                </a:solidFill>
                <a:latin typeface="楷体" panose="02010609060101010101" charset="-122"/>
                <a:ea typeface="楷体" panose="02010609060101010101" charset="-122"/>
                <a:cs typeface="楷体" panose="02010609060101010101" charset="-122"/>
                <a:sym typeface="+mn-ea"/>
              </a:rPr>
              <a:t>外壳下面的一个无底深渊</a:t>
            </a:r>
            <a:r>
              <a:rPr sz="2800">
                <a:solidFill>
                  <a:schemeClr val="tx1"/>
                </a:solidFill>
                <a:latin typeface="楷体" panose="02010609060101010101" charset="-122"/>
                <a:ea typeface="楷体" panose="02010609060101010101" charset="-122"/>
                <a:cs typeface="楷体" panose="02010609060101010101" charset="-122"/>
                <a:sym typeface="+mn-ea"/>
              </a:rPr>
              <a:t>。在看来似乎坚硬的外表下面，现出了一片</a:t>
            </a:r>
            <a:r>
              <a:rPr sz="2800">
                <a:solidFill>
                  <a:srgbClr val="FF0000"/>
                </a:solidFill>
                <a:latin typeface="楷体" panose="02010609060101010101" charset="-122"/>
                <a:ea typeface="楷体" panose="02010609060101010101" charset="-122"/>
                <a:cs typeface="楷体" panose="02010609060101010101" charset="-122"/>
                <a:sym typeface="+mn-ea"/>
              </a:rPr>
              <a:t>汪洋大海</a:t>
            </a:r>
            <a:r>
              <a:rPr sz="2800">
                <a:solidFill>
                  <a:schemeClr val="tx1"/>
                </a:solidFill>
                <a:latin typeface="楷体" panose="02010609060101010101" charset="-122"/>
                <a:ea typeface="楷体" panose="02010609060101010101" charset="-122"/>
                <a:cs typeface="楷体" panose="02010609060101010101" charset="-122"/>
                <a:sym typeface="+mn-ea"/>
              </a:rPr>
              <a:t>，只要它动荡起来，就能把</a:t>
            </a:r>
            <a:r>
              <a:rPr sz="2800">
                <a:solidFill>
                  <a:srgbClr val="FF0000"/>
                </a:solidFill>
                <a:latin typeface="楷体" panose="02010609060101010101" charset="-122"/>
                <a:ea typeface="楷体" panose="02010609060101010101" charset="-122"/>
                <a:cs typeface="楷体" panose="02010609060101010101" charset="-122"/>
                <a:sym typeface="+mn-ea"/>
              </a:rPr>
              <a:t>由坚硬岩石构成的大陆</a:t>
            </a:r>
            <a:r>
              <a:rPr sz="2800">
                <a:solidFill>
                  <a:schemeClr val="tx1"/>
                </a:solidFill>
                <a:latin typeface="楷体" panose="02010609060101010101" charset="-122"/>
                <a:ea typeface="楷体" panose="02010609060101010101" charset="-122"/>
                <a:cs typeface="楷体" panose="02010609060101010101" charset="-122"/>
                <a:sym typeface="+mn-ea"/>
              </a:rPr>
              <a:t>撞得粉碎。那些革命吵吵嚷嚷、模模糊糊地</a:t>
            </a:r>
            <a:r>
              <a:rPr sz="2800" b="1">
                <a:solidFill>
                  <a:srgbClr val="7030A0"/>
                </a:solidFill>
                <a:latin typeface="楷体" panose="02010609060101010101" charset="-122"/>
                <a:ea typeface="楷体" panose="02010609060101010101" charset="-122"/>
                <a:cs typeface="楷体" panose="02010609060101010101" charset="-122"/>
                <a:sym typeface="+mn-ea"/>
              </a:rPr>
              <a:t>宣布了无产阶级解放这个19世纪的秘密，本世纪革命的秘密</a:t>
            </a:r>
            <a:r>
              <a:rPr sz="2800">
                <a:solidFill>
                  <a:schemeClr val="tx1"/>
                </a:solidFill>
                <a:latin typeface="楷体" panose="02010609060101010101" charset="-122"/>
                <a:ea typeface="楷体" panose="02010609060101010101" charset="-122"/>
                <a:cs typeface="楷体" panose="02010609060101010101" charset="-122"/>
                <a:sym typeface="+mn-ea"/>
              </a:rPr>
              <a:t>。</a:t>
            </a:r>
            <a:endParaRPr sz="2800">
              <a:solidFill>
                <a:schemeClr val="tx1"/>
              </a:solidFill>
              <a:latin typeface="楷体" panose="02010609060101010101" charset="-122"/>
              <a:ea typeface="楷体" panose="02010609060101010101" charset="-122"/>
              <a:cs typeface="楷体" panose="02010609060101010101" charset="-122"/>
              <a:sym typeface="+mn-ea"/>
            </a:endParaRPr>
          </a:p>
          <a:p>
            <a:pPr marL="0" indent="0">
              <a:lnSpc>
                <a:spcPts val="3760"/>
              </a:lnSpc>
              <a:buNone/>
            </a:pPr>
            <a:r>
              <a:rPr lang="zh-CN" altLang="en-US" sz="2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楷体" panose="02010609060101010101" charset="-122"/>
                <a:sym typeface="+mn-ea"/>
              </a:rPr>
              <a:t>时代背景：</a:t>
            </a:r>
            <a:r>
              <a:rPr lang="zh-CN" altLang="en-US" sz="2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在欧洲，19世纪中叶是一个崇尚革命、追求革命、推动革命的时代，是一个革命气氛从四面八方包围着它、压抑着它的时代。当时，近代欧洲历史上</a:t>
            </a:r>
            <a:r>
              <a:rPr lang="zh-CN" altLang="en-US" sz="2000">
                <a:solidFill>
                  <a:srgbClr val="FF00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规模最大范围最广</a:t>
            </a:r>
            <a:r>
              <a:rPr lang="zh-CN" altLang="en-US" sz="2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的资产阶级民主革命----1848年革命已经过去，新的革命高潮尚未到来。</a:t>
            </a:r>
            <a:endParaRPr lang="zh-CN" altLang="en-US" sz="2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endParaRPr>
          </a:p>
        </p:txBody>
      </p:sp>
    </p:spTree>
    <p:custDataLst>
      <p:tags r:id="rId1"/>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79755" y="279400"/>
            <a:ext cx="10852150" cy="4757420"/>
          </a:xfrm>
        </p:spPr>
        <p:txBody>
          <a:bodyPr/>
          <a:lstStyle/>
          <a:p>
            <a:pPr marL="0" indent="0">
              <a:buNone/>
            </a:pPr>
            <a:r>
              <a:rPr lang="zh-CN" altLang="en-US" sz="36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修辞手法：</a:t>
            </a:r>
            <a:r>
              <a:rPr lang="zh-CN" altLang="en-US" sz="3600" b="1">
                <a:solidFill>
                  <a:srgbClr val="FF0000"/>
                </a:solidFill>
                <a:latin typeface="楷体" panose="02010609060101010101" charset="-122"/>
                <a:ea typeface="楷体" panose="02010609060101010101" charset="-122"/>
              </a:rPr>
              <a:t>比喻</a:t>
            </a:r>
            <a:endParaRPr lang="zh-CN" altLang="en-US" sz="3600" b="1">
              <a:solidFill>
                <a:srgbClr val="7030A0"/>
              </a:solidFill>
              <a:latin typeface="楷体" panose="02010609060101010101" charset="-122"/>
              <a:ea typeface="楷体" panose="02010609060101010101" charset="-122"/>
            </a:endParaRPr>
          </a:p>
          <a:p>
            <a:r>
              <a:rPr lang="zh-CN" altLang="en-US" sz="2800" b="1">
                <a:latin typeface="华文中宋" panose="02010600040101010101" charset="-122"/>
                <a:ea typeface="华文中宋" panose="02010600040101010101" charset="-122"/>
                <a:cs typeface="华文中宋" panose="02010600040101010101" charset="-122"/>
              </a:rPr>
              <a:t>演说中，马克思旨在阐述无产阶级革命的原理，但他却首先从1848年革命谈起。他称这场革命“只不过是些微不足道的事件”，</a:t>
            </a:r>
            <a:r>
              <a:rPr lang="en-US" altLang="zh-CN" sz="2800" b="1">
                <a:latin typeface="华文中宋" panose="02010600040101010101" charset="-122"/>
                <a:ea typeface="华文中宋" panose="02010600040101010101" charset="-122"/>
                <a:cs typeface="华文中宋" panose="02010600040101010101" charset="-122"/>
              </a:rPr>
              <a:t>“</a:t>
            </a:r>
            <a:r>
              <a:rPr lang="zh-CN" altLang="en-US" sz="2800" b="1">
                <a:latin typeface="华文中宋" panose="02010600040101010101" charset="-122"/>
                <a:ea typeface="华文中宋" panose="02010600040101010101" charset="-122"/>
                <a:cs typeface="华文中宋" panose="02010600040101010101" charset="-122"/>
              </a:rPr>
              <a:t>是欧洲社会干硬外壳上的一些细小的裂口和缝隙</a:t>
            </a:r>
            <a:r>
              <a:rPr lang="en-US" altLang="zh-CN" sz="2800" b="1">
                <a:latin typeface="华文中宋" panose="02010600040101010101" charset="-122"/>
                <a:ea typeface="华文中宋" panose="02010600040101010101" charset="-122"/>
                <a:cs typeface="华文中宋" panose="02010600040101010101" charset="-122"/>
              </a:rPr>
              <a:t>”</a:t>
            </a:r>
            <a:r>
              <a:rPr lang="zh-CN" altLang="en-US" sz="2800" b="1">
                <a:latin typeface="华文中宋" panose="02010600040101010101" charset="-122"/>
                <a:ea typeface="华文中宋" panose="02010600040101010101" charset="-122"/>
                <a:cs typeface="华文中宋" panose="02010600040101010101" charset="-122"/>
              </a:rPr>
              <a:t>。当时，1848年革命的壮烈场面、浩大声势还深深印在听众的心中。</a:t>
            </a:r>
            <a:endParaRPr lang="zh-CN" altLang="en-US" sz="2800" b="1">
              <a:latin typeface="华文中宋" panose="02010600040101010101" charset="-122"/>
              <a:ea typeface="华文中宋" panose="02010600040101010101" charset="-122"/>
              <a:cs typeface="华文中宋" panose="02010600040101010101" charset="-122"/>
            </a:endParaRPr>
          </a:p>
          <a:p>
            <a:pPr marL="0" indent="0">
              <a:buNone/>
            </a:pPr>
            <a:r>
              <a:rPr lang="zh-CN" altLang="en-US" sz="36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演说技巧：</a:t>
            </a:r>
            <a:r>
              <a:rPr sz="3600" b="1">
                <a:solidFill>
                  <a:srgbClr val="FF0000"/>
                </a:solidFill>
                <a:latin typeface="楷体" panose="02010609060101010101" charset="-122"/>
                <a:ea typeface="楷体" panose="02010609060101010101" charset="-122"/>
              </a:rPr>
              <a:t>制造反差</a:t>
            </a:r>
            <a:endParaRPr lang="zh-CN" altLang="en-US" sz="2800" b="1">
              <a:latin typeface="华文中宋" panose="02010600040101010101" charset="-122"/>
              <a:ea typeface="华文中宋" panose="02010600040101010101" charset="-122"/>
              <a:cs typeface="华文中宋" panose="02010600040101010101" charset="-122"/>
            </a:endParaRPr>
          </a:p>
          <a:p>
            <a:r>
              <a:rPr lang="zh-CN" altLang="en-US" sz="2800" b="1">
                <a:latin typeface="华文中宋" panose="02010600040101010101" charset="-122"/>
                <a:ea typeface="华文中宋" panose="02010600040101010101" charset="-122"/>
                <a:cs typeface="华文中宋" panose="02010600040101010101" charset="-122"/>
              </a:rPr>
              <a:t>因此，从听众的接受心理来看，马克思对1848年革命的这种评价就与听众的接受期待产生了巨大的落差，从而一开始就紧紧地抓住了听众。</a:t>
            </a:r>
            <a:endParaRPr lang="zh-CN" altLang="en-US" sz="2800" b="1">
              <a:latin typeface="华文中宋" panose="02010600040101010101" charset="-122"/>
              <a:ea typeface="华文中宋" panose="02010600040101010101" charset="-122"/>
              <a:cs typeface="华文中宋" panose="02010600040101010101" charset="-122"/>
            </a:endParaRPr>
          </a:p>
        </p:txBody>
      </p:sp>
    </p:spTree>
    <p:custDataLst>
      <p:tags r:id="rId1"/>
    </p:custData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761365"/>
          </a:xfrm>
          <a:solidFill>
            <a:srgbClr val="C4C3D5"/>
          </a:solidFill>
        </p:spPr>
        <p:txBody>
          <a:bodyPr anchor="ctr" anchorCtr="0"/>
          <a:lstStyle/>
          <a:p>
            <a:pPr algn="ctr"/>
            <a:r>
              <a:rPr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分析演说词中修辞手法的表达效果。</a:t>
            </a:r>
            <a:endParaRPr lang="zh-CN" altLang="en-US"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endParaRPr>
          </a:p>
        </p:txBody>
      </p:sp>
      <p:sp>
        <p:nvSpPr>
          <p:cNvPr id="3" name="内容占位符 2"/>
          <p:cNvSpPr>
            <a:spLocks noGrp="1"/>
          </p:cNvSpPr>
          <p:nvPr>
            <p:ph idx="1"/>
          </p:nvPr>
        </p:nvSpPr>
        <p:spPr>
          <a:xfrm>
            <a:off x="669925" y="1205230"/>
            <a:ext cx="10852150" cy="3145790"/>
          </a:xfrm>
        </p:spPr>
        <p:txBody>
          <a:bodyPr/>
          <a:lstStyle/>
          <a:p>
            <a:pPr marL="0" indent="0">
              <a:lnSpc>
                <a:spcPts val="3760"/>
              </a:lnSpc>
              <a:buNone/>
            </a:pPr>
            <a:r>
              <a:rPr lang="zh-CN" altLang="en-US" sz="3600">
                <a:solidFill>
                  <a:schemeClr val="tx1"/>
                </a:solidFill>
                <a:latin typeface="楷体" panose="02010609060101010101" charset="-122"/>
                <a:ea typeface="楷体" panose="02010609060101010101" charset="-122"/>
                <a:cs typeface="楷体" panose="02010609060101010101" charset="-122"/>
              </a:rPr>
              <a:t>例：</a:t>
            </a:r>
            <a:endParaRPr lang="zh-CN" altLang="en-US" sz="3600">
              <a:solidFill>
                <a:schemeClr val="tx1"/>
              </a:solidFill>
            </a:endParaRPr>
          </a:p>
          <a:p>
            <a:pPr marL="0" indent="0">
              <a:lnSpc>
                <a:spcPts val="3460"/>
              </a:lnSpc>
              <a:buNone/>
            </a:pPr>
            <a:r>
              <a:rPr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    </a:t>
            </a: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正因为这样，所以马克思是当代最遭忌恨和最受诬蔑的人。各国政府--无论专制政府或共和政府，都驱逐他;资产者--无论保守派或极端民主派，都竞相诽谤他，诅咒他。他对这一切毫不在意，</a:t>
            </a:r>
            <a:r>
              <a:rPr sz="2800">
                <a:solidFill>
                  <a:srgbClr val="C0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把它们当作蛛丝一样轻轻拂去</a:t>
            </a:r>
            <a:r>
              <a:rPr sz="28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，只是在万不得已时才给以回敬。</a:t>
            </a:r>
            <a:endParaRPr lang="zh-CN" altLang="en-US" sz="2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endParaRPr>
          </a:p>
        </p:txBody>
      </p:sp>
      <p:sp>
        <p:nvSpPr>
          <p:cNvPr id="4" name="内容占位符 2"/>
          <p:cNvSpPr>
            <a:spLocks noGrp="1"/>
          </p:cNvSpPr>
          <p:nvPr/>
        </p:nvSpPr>
        <p:spPr>
          <a:xfrm>
            <a:off x="353695" y="4161155"/>
            <a:ext cx="11168380" cy="2213610"/>
          </a:xfrm>
          <a:prstGeom prst="rect">
            <a:avLst/>
          </a:prstGeom>
          <a:solidFill>
            <a:schemeClr val="bg2">
              <a:lumMod val="90000"/>
            </a:schemeClr>
          </a:solidFill>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rPr>
              <a:t>修辞手法：</a:t>
            </a:r>
            <a:r>
              <a:rPr lang="zh-CN" altLang="en-US" sz="3200" b="1">
                <a:solidFill>
                  <a:srgbClr val="FF0000"/>
                </a:solidFill>
                <a:latin typeface="楷体" panose="02010609060101010101" charset="-122"/>
                <a:ea typeface="楷体" panose="02010609060101010101" charset="-122"/>
              </a:rPr>
              <a:t>比喻   </a:t>
            </a:r>
            <a:r>
              <a:rPr sz="2800" b="1">
                <a:latin typeface="华文中宋" panose="02010600040101010101" charset="-122"/>
                <a:ea typeface="华文中宋" panose="02010600040101010101" charset="-122"/>
                <a:cs typeface="华文中宋" panose="02010600040101010101" charset="-122"/>
              </a:rPr>
              <a:t>把各国政府和资产者对马克思的诽谤和诅咒比作</a:t>
            </a:r>
            <a:r>
              <a:rPr lang="en-US" altLang="zh-CN" sz="2800" b="1">
                <a:latin typeface="华文中宋" panose="02010600040101010101" charset="-122"/>
                <a:ea typeface="华文中宋" panose="02010600040101010101" charset="-122"/>
                <a:cs typeface="华文中宋" panose="02010600040101010101" charset="-122"/>
              </a:rPr>
              <a:t>“</a:t>
            </a:r>
            <a:r>
              <a:rPr sz="2800" b="1">
                <a:latin typeface="华文中宋" panose="02010600040101010101" charset="-122"/>
                <a:ea typeface="华文中宋" panose="02010600040101010101" charset="-122"/>
                <a:cs typeface="华文中宋" panose="02010600040101010101" charset="-122"/>
              </a:rPr>
              <a:t>蛛丝</a:t>
            </a:r>
            <a:r>
              <a:rPr lang="en-US" altLang="zh-CN" sz="2800" b="1">
                <a:latin typeface="华文中宋" panose="02010600040101010101" charset="-122"/>
                <a:ea typeface="华文中宋" panose="02010600040101010101" charset="-122"/>
                <a:cs typeface="华文中宋" panose="02010600040101010101" charset="-122"/>
              </a:rPr>
              <a:t>”</a:t>
            </a:r>
            <a:r>
              <a:rPr sz="2800" b="1">
                <a:latin typeface="华文中宋" panose="02010600040101010101" charset="-122"/>
                <a:ea typeface="华文中宋" panose="02010600040101010101" charset="-122"/>
                <a:cs typeface="华文中宋" panose="02010600040101010101" charset="-122"/>
              </a:rPr>
              <a:t>，强调马克思</a:t>
            </a:r>
            <a:r>
              <a:rPr lang="en-US" altLang="zh-CN" sz="2800" b="1">
                <a:latin typeface="华文中宋" panose="02010600040101010101" charset="-122"/>
                <a:ea typeface="华文中宋" panose="02010600040101010101" charset="-122"/>
                <a:cs typeface="华文中宋" panose="02010600040101010101" charset="-122"/>
              </a:rPr>
              <a:t>“</a:t>
            </a:r>
            <a:r>
              <a:rPr sz="2800" b="1">
                <a:latin typeface="华文中宋" panose="02010600040101010101" charset="-122"/>
                <a:ea typeface="华文中宋" panose="02010600040101010101" charset="-122"/>
                <a:cs typeface="华文中宋" panose="02010600040101010101" charset="-122"/>
              </a:rPr>
              <a:t>轻轻抹去</a:t>
            </a:r>
            <a:r>
              <a:rPr lang="en-US" altLang="zh-CN" sz="2800" b="1">
                <a:latin typeface="华文中宋" panose="02010600040101010101" charset="-122"/>
                <a:ea typeface="华文中宋" panose="02010600040101010101" charset="-122"/>
                <a:cs typeface="华文中宋" panose="02010600040101010101" charset="-122"/>
              </a:rPr>
              <a:t>”</a:t>
            </a:r>
            <a:r>
              <a:rPr sz="2800" b="1">
                <a:latin typeface="华文中宋" panose="02010600040101010101" charset="-122"/>
                <a:ea typeface="华文中宋" panose="02010600040101010101" charset="-122"/>
                <a:cs typeface="华文中宋" panose="02010600040101010101" charset="-122"/>
              </a:rPr>
              <a:t>的态度，说明敌人对马克思攻击很多，却都动摇不了马克思的革命信念；马克思对敌人的极端蔑视，更表明了他具有崇高的精神境界和大无畏的革命气魄。</a:t>
            </a:r>
            <a:endParaRPr sz="2800" b="1">
              <a:latin typeface="华文中宋" panose="02010600040101010101" charset="-122"/>
              <a:ea typeface="华文中宋" panose="02010600040101010101" charset="-122"/>
              <a:cs typeface="华文中宋" panose="02010600040101010101" charset="-122"/>
            </a:endParaRPr>
          </a:p>
          <a:p>
            <a:endParaRPr lang="zh-CN" altLang="en-US" sz="2800" b="1">
              <a:latin typeface="华文中宋" panose="02010600040101010101" charset="-122"/>
              <a:ea typeface="华文中宋" panose="02010600040101010101" charset="-122"/>
              <a:cs typeface="华文中宋" panose="02010600040101010101" charset="-122"/>
            </a:endParaRPr>
          </a:p>
        </p:txBody>
      </p:sp>
    </p:spTree>
    <p:custDataLst>
      <p:tags r:id="rId1"/>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59435" y="478790"/>
            <a:ext cx="10852150" cy="5751195"/>
          </a:xfrm>
          <a:solidFill>
            <a:schemeClr val="bg2">
              <a:lumMod val="90000"/>
            </a:schemeClr>
          </a:solidFill>
        </p:spPr>
        <p:txBody>
          <a:bodyPr/>
          <a:lstStyle/>
          <a:p>
            <a:r>
              <a:rPr lang="zh-CN" altLang="en-US" sz="2400" b="1">
                <a:solidFill>
                  <a:srgbClr val="002060"/>
                </a:solidFill>
                <a:latin typeface="华文中宋" panose="02010600040101010101" charset="-122"/>
                <a:ea typeface="华文中宋" panose="02010600040101010101" charset="-122"/>
                <a:cs typeface="华文中宋" panose="02010600040101010101" charset="-122"/>
              </a:rPr>
              <a:t>马克思是德国的思想家、政治学家、哲学家、经济学家、革命理论家、历史学家和社会学家。主要著作有</a:t>
            </a:r>
            <a:r>
              <a:rPr lang="zh-CN" altLang="en-US" sz="2400" b="1">
                <a:solidFill>
                  <a:srgbClr val="C00000"/>
                </a:solidFill>
                <a:latin typeface="华文中宋" panose="02010600040101010101" charset="-122"/>
                <a:ea typeface="华文中宋" panose="02010600040101010101" charset="-122"/>
                <a:cs typeface="华文中宋" panose="02010600040101010101" charset="-122"/>
              </a:rPr>
              <a:t>《资本论》《共产党宣言》</a:t>
            </a:r>
            <a:r>
              <a:rPr lang="zh-CN" altLang="en-US" sz="2400" b="1">
                <a:solidFill>
                  <a:srgbClr val="002060"/>
                </a:solidFill>
                <a:latin typeface="华文中宋" panose="02010600040101010101" charset="-122"/>
                <a:ea typeface="华文中宋" panose="02010600040101010101" charset="-122"/>
                <a:cs typeface="华文中宋" panose="02010600040101010101" charset="-122"/>
              </a:rPr>
              <a:t>等。马克思创立的广为人知的哲学思想为历史唯物主义，其最大的愿望是对于个人的全面而自由的发展。  </a:t>
            </a:r>
            <a:endParaRPr lang="zh-CN" altLang="en-US" sz="2400" b="1">
              <a:solidFill>
                <a:srgbClr val="002060"/>
              </a:solidFill>
              <a:latin typeface="华文中宋" panose="02010600040101010101" charset="-122"/>
              <a:ea typeface="华文中宋" panose="02010600040101010101" charset="-122"/>
              <a:cs typeface="华文中宋" panose="02010600040101010101" charset="-122"/>
            </a:endParaRPr>
          </a:p>
          <a:p>
            <a:r>
              <a:rPr lang="zh-CN" altLang="en-US" sz="2400" b="1">
                <a:solidFill>
                  <a:srgbClr val="002060"/>
                </a:solidFill>
                <a:latin typeface="华文中宋" panose="02010600040101010101" charset="-122"/>
                <a:ea typeface="华文中宋" panose="02010600040101010101" charset="-122"/>
                <a:cs typeface="华文中宋" panose="02010600040101010101" charset="-122"/>
              </a:rPr>
              <a:t>马克思创立了经济理论</a:t>
            </a:r>
            <a:r>
              <a:rPr lang="zh-CN" altLang="en-US" sz="2400" b="1">
                <a:solidFill>
                  <a:srgbClr val="C00000"/>
                </a:solidFill>
                <a:latin typeface="华文中宋" panose="02010600040101010101" charset="-122"/>
                <a:ea typeface="华文中宋" panose="02010600040101010101" charset="-122"/>
                <a:cs typeface="华文中宋" panose="02010600040101010101" charset="-122"/>
              </a:rPr>
              <a:t>《资本论》</a:t>
            </a:r>
            <a:r>
              <a:rPr lang="zh-CN" altLang="en-US" sz="2400" b="1">
                <a:solidFill>
                  <a:srgbClr val="002060"/>
                </a:solidFill>
                <a:latin typeface="华文中宋" panose="02010600040101010101" charset="-122"/>
                <a:ea typeface="华文中宋" panose="02010600040101010101" charset="-122"/>
                <a:cs typeface="华文中宋" panose="02010600040101010101" charset="-122"/>
              </a:rPr>
              <a:t>，马克思确立他的阐述原则是</a:t>
            </a:r>
            <a:r>
              <a:rPr lang="zh-CN" altLang="en-US" sz="2400" b="1">
                <a:solidFill>
                  <a:srgbClr val="C00000"/>
                </a:solidFill>
                <a:latin typeface="华文中宋" panose="02010600040101010101" charset="-122"/>
                <a:ea typeface="华文中宋" panose="02010600040101010101" charset="-122"/>
                <a:cs typeface="华文中宋" panose="02010600040101010101" charset="-122"/>
              </a:rPr>
              <a:t>“政治经济学批判”</a:t>
            </a:r>
            <a:r>
              <a:rPr lang="zh-CN" altLang="en-US" sz="2400" b="1">
                <a:solidFill>
                  <a:srgbClr val="002060"/>
                </a:solidFill>
                <a:latin typeface="华文中宋" panose="02010600040101010101" charset="-122"/>
                <a:ea typeface="华文中宋" panose="02010600040101010101" charset="-122"/>
                <a:cs typeface="华文中宋" panose="02010600040101010101" charset="-122"/>
              </a:rPr>
              <a:t>。马克思认为，这是</a:t>
            </a:r>
            <a:r>
              <a:rPr lang="zh-CN" altLang="en-US" sz="2400" b="1">
                <a:solidFill>
                  <a:srgbClr val="C00000"/>
                </a:solidFill>
                <a:latin typeface="华文中宋" panose="02010600040101010101" charset="-122"/>
                <a:ea typeface="华文中宋" panose="02010600040101010101" charset="-122"/>
                <a:cs typeface="华文中宋" panose="02010600040101010101" charset="-122"/>
              </a:rPr>
              <a:t>“政治经济学原理”</a:t>
            </a:r>
            <a:r>
              <a:rPr lang="zh-CN" altLang="en-US" sz="2400" b="1">
                <a:solidFill>
                  <a:srgbClr val="002060"/>
                </a:solidFill>
                <a:latin typeface="华文中宋" panose="02010600040101010101" charset="-122"/>
                <a:ea typeface="华文中宋" panose="02010600040101010101" charset="-122"/>
                <a:cs typeface="华文中宋" panose="02010600040101010101" charset="-122"/>
              </a:rPr>
              <a:t>的东西。马克思认为资产阶级的灭亡和无产阶级的胜利是同样不可避免的。他和恩格斯共同创立的马克思主义学说，被认为是指引全世界劳动人民为实现社会主义和共产主义理想而进行斗争的理论武器和行动指南。</a:t>
            </a:r>
            <a:endParaRPr lang="zh-CN" altLang="en-US" sz="2400" b="1">
              <a:solidFill>
                <a:srgbClr val="002060"/>
              </a:solidFill>
              <a:latin typeface="华文中宋" panose="02010600040101010101" charset="-122"/>
              <a:ea typeface="华文中宋" panose="02010600040101010101" charset="-122"/>
              <a:cs typeface="华文中宋" panose="02010600040101010101" charset="-122"/>
            </a:endParaRPr>
          </a:p>
          <a:p>
            <a:r>
              <a:rPr lang="en-US" altLang="zh-CN" sz="2400" b="1">
                <a:solidFill>
                  <a:srgbClr val="7030A0"/>
                </a:solidFill>
                <a:latin typeface="华文中宋" panose="02010600040101010101" charset="-122"/>
                <a:ea typeface="华文中宋" panose="02010600040101010101" charset="-122"/>
                <a:cs typeface="华文中宋" panose="02010600040101010101" charset="-122"/>
              </a:rPr>
              <a:t>1856</a:t>
            </a:r>
            <a:r>
              <a:rPr sz="2400" b="1">
                <a:solidFill>
                  <a:srgbClr val="7030A0"/>
                </a:solidFill>
                <a:latin typeface="华文中宋" panose="02010600040101010101" charset="-122"/>
                <a:ea typeface="华文中宋" panose="02010600040101010101" charset="-122"/>
                <a:cs typeface="华文中宋" panose="02010600040101010101" charset="-122"/>
              </a:rPr>
              <a:t>年</a:t>
            </a:r>
            <a:r>
              <a:rPr lang="en-US" altLang="zh-CN" sz="2400" b="1">
                <a:solidFill>
                  <a:srgbClr val="7030A0"/>
                </a:solidFill>
                <a:latin typeface="华文中宋" panose="02010600040101010101" charset="-122"/>
                <a:ea typeface="华文中宋" panose="02010600040101010101" charset="-122"/>
                <a:cs typeface="华文中宋" panose="02010600040101010101" charset="-122"/>
              </a:rPr>
              <a:t>4</a:t>
            </a:r>
            <a:r>
              <a:rPr sz="2400" b="1">
                <a:solidFill>
                  <a:srgbClr val="7030A0"/>
                </a:solidFill>
                <a:latin typeface="华文中宋" panose="02010600040101010101" charset="-122"/>
                <a:ea typeface="华文中宋" panose="02010600040101010101" charset="-122"/>
                <a:cs typeface="华文中宋" panose="02010600040101010101" charset="-122"/>
              </a:rPr>
              <a:t>月</a:t>
            </a:r>
            <a:r>
              <a:rPr lang="en-US" altLang="zh-CN" sz="2400" b="1">
                <a:solidFill>
                  <a:srgbClr val="7030A0"/>
                </a:solidFill>
                <a:latin typeface="华文中宋" panose="02010600040101010101" charset="-122"/>
                <a:ea typeface="华文中宋" panose="02010600040101010101" charset="-122"/>
                <a:cs typeface="华文中宋" panose="02010600040101010101" charset="-122"/>
              </a:rPr>
              <a:t>14</a:t>
            </a:r>
            <a:r>
              <a:rPr sz="2400" b="1">
                <a:solidFill>
                  <a:srgbClr val="7030A0"/>
                </a:solidFill>
                <a:latin typeface="华文中宋" panose="02010600040101010101" charset="-122"/>
                <a:ea typeface="华文中宋" panose="02010600040101010101" charset="-122"/>
                <a:cs typeface="华文中宋" panose="02010600040101010101" charset="-122"/>
              </a:rPr>
              <a:t>日，马克思作为流亡伦敦的外国革命人士代表参加《人民报》创刊四周年宴会并发表了这篇演说。</a:t>
            </a:r>
            <a:endParaRPr lang="zh-CN" altLang="en-US" sz="2400" b="1">
              <a:solidFill>
                <a:srgbClr val="7030A0"/>
              </a:solidFill>
              <a:latin typeface="华文中宋" panose="02010600040101010101" charset="-122"/>
              <a:ea typeface="华文中宋" panose="02010600040101010101" charset="-122"/>
              <a:cs typeface="华文中宋" panose="02010600040101010101" charset="-122"/>
            </a:endParaRPr>
          </a:p>
          <a:p>
            <a:endParaRPr lang="zh-CN" altLang="en-US" sz="2400" b="1">
              <a:solidFill>
                <a:srgbClr val="7030A0"/>
              </a:solidFill>
              <a:latin typeface="华文中宋" panose="02010600040101010101" charset="-122"/>
              <a:ea typeface="华文中宋" panose="02010600040101010101" charset="-122"/>
              <a:cs typeface="华文中宋" panose="02010600040101010101" charset="-122"/>
            </a:endParaRPr>
          </a:p>
        </p:txBody>
      </p:sp>
    </p:spTree>
    <p:custDataLst>
      <p:tags r:id="rId1"/>
    </p:custData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761365"/>
          </a:xfrm>
          <a:solidFill>
            <a:srgbClr val="C4C3D5"/>
          </a:solidFill>
        </p:spPr>
        <p:txBody>
          <a:bodyPr anchor="ctr" anchorCtr="0"/>
          <a:lstStyle/>
          <a:p>
            <a:pPr algn="ctr"/>
            <a:r>
              <a:rPr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分析演说词中修辞手法的表达效果。</a:t>
            </a:r>
            <a:endParaRPr lang="zh-CN" altLang="en-US" sz="32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endParaRPr>
          </a:p>
        </p:txBody>
      </p:sp>
      <p:sp>
        <p:nvSpPr>
          <p:cNvPr id="3" name="内容占位符 2"/>
          <p:cNvSpPr>
            <a:spLocks noGrp="1"/>
          </p:cNvSpPr>
          <p:nvPr>
            <p:ph idx="1"/>
          </p:nvPr>
        </p:nvSpPr>
        <p:spPr>
          <a:xfrm>
            <a:off x="669925" y="1205230"/>
            <a:ext cx="10852150" cy="1881505"/>
          </a:xfrm>
        </p:spPr>
        <p:txBody>
          <a:bodyPr/>
          <a:lstStyle/>
          <a:p>
            <a:pPr marL="0" indent="0">
              <a:lnSpc>
                <a:spcPts val="3760"/>
              </a:lnSpc>
              <a:buNone/>
            </a:pPr>
            <a:r>
              <a:rPr lang="zh-CN" altLang="en-US" sz="3600">
                <a:solidFill>
                  <a:schemeClr val="tx1"/>
                </a:solidFill>
                <a:latin typeface="楷体" panose="02010609060101010101" charset="-122"/>
                <a:ea typeface="楷体" panose="02010609060101010101" charset="-122"/>
                <a:cs typeface="楷体" panose="02010609060101010101" charset="-122"/>
              </a:rPr>
              <a:t>例：</a:t>
            </a:r>
            <a:endParaRPr lang="zh-CN" altLang="en-US" sz="3600">
              <a:solidFill>
                <a:schemeClr val="tx1"/>
              </a:solidFill>
            </a:endParaRPr>
          </a:p>
          <a:p>
            <a:pPr marL="0" indent="0">
              <a:lnSpc>
                <a:spcPts val="3460"/>
              </a:lnSpc>
              <a:buNone/>
            </a:pPr>
            <a:r>
              <a:rPr sz="280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   </a:t>
            </a:r>
            <a:r>
              <a:rPr sz="280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"他可能有过许多敌人，但未必有一个私敌。"这里的"敌人"和"私敌"有何区别?</a:t>
            </a:r>
            <a:endParaRPr sz="280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endParaRPr>
          </a:p>
        </p:txBody>
      </p:sp>
      <p:sp>
        <p:nvSpPr>
          <p:cNvPr id="4" name="内容占位符 2"/>
          <p:cNvSpPr>
            <a:spLocks noGrp="1"/>
          </p:cNvSpPr>
          <p:nvPr/>
        </p:nvSpPr>
        <p:spPr>
          <a:xfrm>
            <a:off x="669925" y="3086735"/>
            <a:ext cx="10852150" cy="3771265"/>
          </a:xfrm>
          <a:prstGeom prst="rect">
            <a:avLst/>
          </a:prstGeom>
          <a:solidFill>
            <a:schemeClr val="bg2">
              <a:lumMod val="90000"/>
            </a:schemeClr>
          </a:solidFill>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sz="32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修辞手法：</a:t>
            </a:r>
            <a:r>
              <a:rPr sz="3200" b="1">
                <a:solidFill>
                  <a:srgbClr val="C00000"/>
                </a:solidFill>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对比</a:t>
            </a:r>
            <a:r>
              <a:rPr sz="3200" b="1">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sym typeface="+mn-ea"/>
              </a:rPr>
              <a:t>  </a:t>
            </a:r>
            <a:r>
              <a:rPr sz="2800" b="1">
                <a:latin typeface="华文中宋" panose="02010600040101010101" charset="-122"/>
                <a:ea typeface="华文中宋" panose="02010600040101010101" charset="-122"/>
                <a:cs typeface="华文中宋" panose="02010600040101010101" charset="-122"/>
                <a:sym typeface="+mn-ea"/>
              </a:rPr>
              <a:t>"私敌"是指以自我为中心，以个人私利来区分敌友，这是个人主义的突出表现。马克思没有这样的私敌，他为革命事业倾注全部心血，从来不存私念。他坚定地站在无产阶级的立场上，形形色色的敌对分子都是无产阶级的敌人</a:t>
            </a:r>
            <a:r>
              <a:rPr lang="en-US" altLang="zh-CN" sz="2800" b="1">
                <a:latin typeface="华文中宋" panose="02010600040101010101" charset="-122"/>
                <a:ea typeface="华文中宋" panose="02010600040101010101" charset="-122"/>
                <a:cs typeface="华文中宋" panose="02010600040101010101" charset="-122"/>
                <a:sym typeface="+mn-ea"/>
              </a:rPr>
              <a:t>——“</a:t>
            </a:r>
            <a:r>
              <a:rPr sz="2800" b="1">
                <a:latin typeface="华文中宋" panose="02010600040101010101" charset="-122"/>
                <a:ea typeface="华文中宋" panose="02010600040101010101" charset="-122"/>
                <a:cs typeface="华文中宋" panose="02010600040101010101" charset="-122"/>
                <a:sym typeface="+mn-ea"/>
              </a:rPr>
              <a:t>人民公敌</a:t>
            </a:r>
            <a:r>
              <a:rPr lang="en-US" altLang="zh-CN" sz="2800" b="1">
                <a:latin typeface="华文中宋" panose="02010600040101010101" charset="-122"/>
                <a:ea typeface="华文中宋" panose="02010600040101010101" charset="-122"/>
                <a:cs typeface="华文中宋" panose="02010600040101010101" charset="-122"/>
                <a:sym typeface="+mn-ea"/>
              </a:rPr>
              <a:t>”</a:t>
            </a:r>
            <a:r>
              <a:rPr sz="2800" b="1">
                <a:latin typeface="华文中宋" panose="02010600040101010101" charset="-122"/>
                <a:ea typeface="华文中宋" panose="02010600040101010101" charset="-122"/>
                <a:cs typeface="华文中宋" panose="02010600040101010101" charset="-122"/>
                <a:sym typeface="+mn-ea"/>
              </a:rPr>
              <a:t>。</a:t>
            </a:r>
            <a:r>
              <a:rPr sz="2800" b="1">
                <a:solidFill>
                  <a:srgbClr val="C00000"/>
                </a:solidFill>
                <a:latin typeface="华文中宋" panose="02010600040101010101" charset="-122"/>
                <a:ea typeface="华文中宋" panose="02010600040101010101" charset="-122"/>
                <a:cs typeface="华文中宋" panose="02010600040101010101" charset="-122"/>
                <a:sym typeface="+mn-ea"/>
              </a:rPr>
              <a:t>这个评价含蓄深刻，高度赞颂了马克思光明磊落、大公无私的高尚品格。</a:t>
            </a:r>
            <a:endParaRPr sz="2800" b="1">
              <a:solidFill>
                <a:srgbClr val="C00000"/>
              </a:solidFill>
              <a:latin typeface="华文中宋" panose="02010600040101010101" charset="-122"/>
              <a:ea typeface="华文中宋" panose="02010600040101010101" charset="-122"/>
              <a:cs typeface="华文中宋" panose="02010600040101010101" charset="-122"/>
              <a:sym typeface="+mn-ea"/>
            </a:endParaRPr>
          </a:p>
          <a:p>
            <a:endParaRPr lang="zh-CN" altLang="en-US" sz="2800" b="1">
              <a:solidFill>
                <a:srgbClr val="C00000"/>
              </a:solidFill>
              <a:latin typeface="华文中宋" panose="02010600040101010101" charset="-122"/>
              <a:ea typeface="华文中宋" panose="02010600040101010101" charset="-122"/>
              <a:cs typeface="华文中宋" panose="02010600040101010101" charset="-122"/>
              <a:sym typeface="+mn-ea"/>
            </a:endParaRPr>
          </a:p>
        </p:txBody>
      </p:sp>
      <p:pic>
        <p:nvPicPr>
          <p:cNvPr id="5" name="New picture"/>
          <p:cNvPicPr/>
          <p:nvPr/>
        </p:nvPicPr>
        <p:blipFill>
          <a:blip r:embed="rId1"/>
          <a:stretch>
            <a:fillRect/>
          </a:stretch>
        </p:blipFill>
        <p:spPr>
          <a:xfrm>
            <a:off x="11163300" y="10896600"/>
            <a:ext cx="342900" cy="254000"/>
          </a:xfrm>
          <a:prstGeom prst="cube">
            <a:avLst/>
          </a:prstGeom>
        </p:spPr>
      </p:pic>
    </p:spTree>
    <p:custDataLst>
      <p:tags r:id="rId2"/>
    </p:custData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340995" y="297815"/>
            <a:ext cx="11511915" cy="1675765"/>
          </a:xfrm>
          <a:solidFill>
            <a:schemeClr val="accent1">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a:noAutofit/>
          </a:bodyPr>
          <a:lstStyle/>
          <a:p>
            <a:pPr algn="l"/>
            <a:r>
              <a:rPr lang="zh-CN" altLang="zh-CN" sz="4400">
                <a:solidFill>
                  <a:schemeClr val="tx1">
                    <a:lumMod val="85000"/>
                    <a:lumOff val="15000"/>
                  </a:schemeClr>
                </a:solidFill>
                <a:ea typeface="隶书" panose="02010509060101010101" pitchFamily="49" charset="-122"/>
              </a:rPr>
              <a:t>课上讨论：</a:t>
            </a:r>
            <a:br>
              <a:rPr lang="zh-CN" altLang="zh-CN" sz="4400">
                <a:solidFill>
                  <a:schemeClr val="tx1">
                    <a:lumMod val="85000"/>
                    <a:lumOff val="15000"/>
                  </a:schemeClr>
                </a:solidFill>
                <a:ea typeface="隶书" panose="02010509060101010101" pitchFamily="49" charset="-122"/>
              </a:rPr>
            </a:br>
            <a:r>
              <a:rPr lang="zh-CN" altLang="zh-CN" sz="4400">
                <a:solidFill>
                  <a:schemeClr val="tx1">
                    <a:lumMod val="85000"/>
                    <a:lumOff val="15000"/>
                  </a:schemeClr>
                </a:solidFill>
                <a:ea typeface="隶书" panose="02010509060101010101" pitchFamily="49" charset="-122"/>
              </a:rPr>
              <a:t>马克思一生追求的是什么，从文中哪里能看出？</a:t>
            </a:r>
            <a:endParaRPr lang="zh-CN" altLang="zh-CN" sz="4400">
              <a:solidFill>
                <a:schemeClr val="tx1">
                  <a:lumMod val="85000"/>
                  <a:lumOff val="15000"/>
                </a:schemeClr>
              </a:solidFill>
              <a:ea typeface="隶书" panose="02010509060101010101" pitchFamily="49" charset="-122"/>
            </a:endParaRPr>
          </a:p>
        </p:txBody>
      </p:sp>
      <p:pic>
        <p:nvPicPr>
          <p:cNvPr id="7" name="内容占位符 6"/>
          <p:cNvPicPr>
            <a:picLocks noGrp="1" noChangeAspect="1"/>
          </p:cNvPicPr>
          <p:nvPr>
            <p:ph idx="1"/>
          </p:nvPr>
        </p:nvPicPr>
        <p:blipFill>
          <a:blip r:embed="rId2"/>
          <a:stretch>
            <a:fillRect/>
          </a:stretch>
        </p:blipFill>
        <p:spPr>
          <a:xfrm>
            <a:off x="4678045" y="1973580"/>
            <a:ext cx="3100070" cy="4342130"/>
          </a:xfrm>
          <a:prstGeom prst="rect">
            <a:avLst/>
          </a:prstGeom>
          <a:effectLst>
            <a:softEdge rad="127000"/>
          </a:effectLst>
        </p:spPr>
      </p:pic>
    </p:spTree>
    <p:custDataLst>
      <p:tags r:id="rId3"/>
    </p:custData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9755" y="0"/>
            <a:ext cx="10852150" cy="709295"/>
          </a:xfrm>
          <a:solidFill>
            <a:schemeClr val="tx2">
              <a:lumMod val="20000"/>
              <a:lumOff val="80000"/>
            </a:schemeClr>
          </a:solidFill>
        </p:spPr>
        <p:txBody>
          <a:bodyPr anchor="ctr" anchorCtr="0"/>
          <a:lstStyle/>
          <a:p>
            <a:pPr algn="ctr"/>
            <a:r>
              <a:rPr sz="3600">
                <a:solidFill>
                  <a:srgbClr val="002060"/>
                </a:solidFill>
                <a:effectLst/>
                <a:latin typeface="华文中宋" panose="02010600040101010101" charset="-122"/>
                <a:ea typeface="华文中宋" panose="02010600040101010101" charset="-122"/>
                <a:cs typeface="隶书" panose="02010509060101010101" pitchFamily="49" charset="-122"/>
                <a:sym typeface="+mn-ea"/>
              </a:rPr>
              <a:t>一生肩负的使命是什么？</a:t>
            </a:r>
            <a:endParaRPr altLang="zh-CN" sz="3600">
              <a:solidFill>
                <a:srgbClr val="002060"/>
              </a:solidFill>
              <a:effectLst/>
              <a:latin typeface="华文中宋" panose="02010600040101010101" charset="-122"/>
              <a:ea typeface="华文中宋" panose="02010600040101010101" charset="-122"/>
              <a:cs typeface="隶书" panose="02010509060101010101" pitchFamily="49" charset="-122"/>
              <a:sym typeface="+mn-ea"/>
            </a:endParaRPr>
          </a:p>
        </p:txBody>
      </p:sp>
      <p:sp>
        <p:nvSpPr>
          <p:cNvPr id="3" name="内容占位符 2"/>
          <p:cNvSpPr>
            <a:spLocks noGrp="1"/>
          </p:cNvSpPr>
          <p:nvPr>
            <p:ph idx="1"/>
          </p:nvPr>
        </p:nvSpPr>
        <p:spPr>
          <a:xfrm>
            <a:off x="293370" y="708660"/>
            <a:ext cx="9098280" cy="5921375"/>
          </a:xfrm>
          <a:solidFill>
            <a:schemeClr val="bg2">
              <a:lumMod val="90000"/>
            </a:schemeClr>
          </a:solidFill>
        </p:spPr>
        <p:txBody>
          <a:bodyPr/>
          <a:lstStyle/>
          <a:p>
            <a:pPr marL="0" indent="0" algn="l">
              <a:buNone/>
            </a:pPr>
            <a:r>
              <a:rPr lang="zh-CN" altLang="en-US" sz="2800" b="1">
                <a:solidFill>
                  <a:srgbClr val="002060"/>
                </a:solidFill>
                <a:effectLst/>
                <a:latin typeface="华文中宋" panose="02010600040101010101" charset="-122"/>
                <a:ea typeface="华文中宋" panose="02010600040101010101" charset="-122"/>
                <a:cs typeface="隶书" panose="02010509060101010101" pitchFamily="49" charset="-122"/>
              </a:rPr>
              <a:t>《共产党宣言》</a:t>
            </a:r>
            <a:endParaRPr lang="zh-CN" altLang="en-US" sz="2800" b="1">
              <a:solidFill>
                <a:srgbClr val="002060"/>
              </a:solidFill>
              <a:effectLst/>
              <a:latin typeface="华文中宋" panose="02010600040101010101" charset="-122"/>
              <a:ea typeface="华文中宋" panose="02010600040101010101" charset="-122"/>
              <a:cs typeface="隶书" panose="02010509060101010101" pitchFamily="49" charset="-122"/>
            </a:endParaRPr>
          </a:p>
          <a:p>
            <a:pPr marL="0" indent="0" algn="l">
              <a:buNone/>
            </a:pPr>
            <a:r>
              <a:rPr lang="zh-CN" altLang="en-US" sz="2800" b="1">
                <a:solidFill>
                  <a:srgbClr val="002060"/>
                </a:solidFill>
                <a:effectLst/>
                <a:latin typeface="华文中宋" panose="02010600040101010101" charset="-122"/>
                <a:ea typeface="华文中宋" panose="02010600040101010101" charset="-122"/>
                <a:cs typeface="隶书" panose="02010509060101010101" pitchFamily="49" charset="-122"/>
              </a:rPr>
              <a:t>“</a:t>
            </a:r>
            <a:r>
              <a:rPr lang="zh-CN" altLang="en-US" sz="2800" b="1">
                <a:solidFill>
                  <a:srgbClr val="C00000"/>
                </a:solidFill>
                <a:effectLst/>
                <a:latin typeface="华文中宋" panose="02010600040101010101" charset="-122"/>
                <a:ea typeface="华文中宋" panose="02010600040101010101" charset="-122"/>
                <a:cs typeface="隶书" panose="02010509060101010101" pitchFamily="49" charset="-122"/>
              </a:rPr>
              <a:t>推翻资产阶级的统治，由无产阶级夺取政权</a:t>
            </a:r>
            <a:r>
              <a:rPr lang="zh-CN" altLang="en-US" sz="2800" b="1">
                <a:solidFill>
                  <a:srgbClr val="002060"/>
                </a:solidFill>
                <a:effectLst/>
                <a:latin typeface="华文中宋" panose="02010600040101010101" charset="-122"/>
                <a:ea typeface="华文中宋" panose="02010600040101010101" charset="-122"/>
                <a:cs typeface="隶书" panose="02010509060101010101" pitchFamily="49" charset="-122"/>
              </a:rPr>
              <a:t>”</a:t>
            </a:r>
            <a:endParaRPr lang="zh-CN" altLang="en-US" sz="2800" b="1">
              <a:solidFill>
                <a:srgbClr val="002060"/>
              </a:solidFill>
              <a:effectLst/>
              <a:latin typeface="华文中宋" panose="02010600040101010101" charset="-122"/>
              <a:ea typeface="华文中宋" panose="02010600040101010101" charset="-122"/>
              <a:cs typeface="隶书" panose="02010509060101010101" pitchFamily="49" charset="-122"/>
            </a:endParaRPr>
          </a:p>
          <a:p>
            <a:pPr marL="0" indent="0" algn="l">
              <a:buNone/>
            </a:pPr>
            <a:r>
              <a:rPr lang="zh-CN" altLang="en-US" sz="2800" b="1">
                <a:solidFill>
                  <a:srgbClr val="002060"/>
                </a:solidFill>
                <a:effectLst/>
                <a:latin typeface="华文中宋" panose="02010600040101010101" charset="-122"/>
                <a:ea typeface="华文中宋" panose="02010600040101010101" charset="-122"/>
                <a:cs typeface="隶书" panose="02010509060101010101" pitchFamily="49" charset="-122"/>
              </a:rPr>
              <a:t>“一步一步地夺取资产阶级的全部资本，把一切生产工具集中在国家即组织成为统治阶级的无产阶级手里，并且尽可能快地增加生产力的总量”。</a:t>
            </a:r>
            <a:endParaRPr lang="zh-CN" altLang="en-US" sz="2800" b="1">
              <a:solidFill>
                <a:srgbClr val="002060"/>
              </a:solidFill>
              <a:effectLst/>
              <a:latin typeface="华文中宋" panose="02010600040101010101" charset="-122"/>
              <a:ea typeface="华文中宋" panose="02010600040101010101" charset="-122"/>
              <a:cs typeface="隶书" panose="02010509060101010101" pitchFamily="49" charset="-122"/>
            </a:endParaRPr>
          </a:p>
          <a:p>
            <a:pPr marL="0" indent="0" algn="l">
              <a:buNone/>
            </a:pPr>
            <a:r>
              <a:rPr lang="zh-CN" altLang="en-US" sz="2800" b="1" u="sng">
                <a:solidFill>
                  <a:srgbClr val="C00000"/>
                </a:solidFill>
                <a:effectLst/>
                <a:latin typeface="华文中宋" panose="02010600040101010101" charset="-122"/>
                <a:ea typeface="华文中宋" panose="02010600040101010101" charset="-122"/>
                <a:cs typeface="隶书" panose="02010509060101010101" pitchFamily="49" charset="-122"/>
              </a:rPr>
              <a:t>让统治阶级在共产主义革命面前发抖吧。</a:t>
            </a:r>
            <a:endParaRPr lang="zh-CN" altLang="en-US" sz="2800" b="1" u="sng">
              <a:solidFill>
                <a:srgbClr val="C00000"/>
              </a:solidFill>
              <a:effectLst/>
              <a:latin typeface="华文中宋" panose="02010600040101010101" charset="-122"/>
              <a:ea typeface="华文中宋" panose="02010600040101010101" charset="-122"/>
              <a:cs typeface="隶书" panose="02010509060101010101" pitchFamily="49" charset="-122"/>
            </a:endParaRPr>
          </a:p>
          <a:p>
            <a:pPr marL="0" indent="0" algn="l">
              <a:buNone/>
            </a:pPr>
            <a:r>
              <a:rPr lang="zh-CN" altLang="en-US" sz="2800" b="1">
                <a:solidFill>
                  <a:srgbClr val="002060"/>
                </a:solidFill>
                <a:effectLst/>
                <a:latin typeface="华文中宋" panose="02010600040101010101" charset="-122"/>
                <a:ea typeface="华文中宋" panose="02010600040101010101" charset="-122"/>
                <a:cs typeface="隶书" panose="02010509060101010101" pitchFamily="49" charset="-122"/>
              </a:rPr>
              <a:t>“无产者在这个革命中失去的只是锁链。他们获得的将是整个世界。”</a:t>
            </a:r>
            <a:endParaRPr lang="zh-CN" altLang="en-US" sz="2800" b="1">
              <a:solidFill>
                <a:srgbClr val="002060"/>
              </a:solidFill>
              <a:effectLst/>
              <a:latin typeface="华文中宋" panose="02010600040101010101" charset="-122"/>
              <a:ea typeface="华文中宋" panose="02010600040101010101" charset="-122"/>
              <a:cs typeface="隶书" panose="02010509060101010101" pitchFamily="49" charset="-122"/>
            </a:endParaRPr>
          </a:p>
          <a:p>
            <a:pPr marL="0" indent="0" algn="l">
              <a:buNone/>
            </a:pPr>
            <a:r>
              <a:rPr lang="zh-CN" altLang="en-US" sz="2800" b="1" u="sng">
                <a:solidFill>
                  <a:srgbClr val="C00000"/>
                </a:solidFill>
                <a:effectLst/>
                <a:latin typeface="华文中宋" panose="02010600040101010101" charset="-122"/>
                <a:ea typeface="华文中宋" panose="02010600040101010101" charset="-122"/>
                <a:cs typeface="隶书" panose="02010509060101010101" pitchFamily="49" charset="-122"/>
              </a:rPr>
              <a:t>“全世界无产者，联合起来！”</a:t>
            </a:r>
            <a:endParaRPr lang="zh-CN" altLang="en-US" sz="2800" b="1" u="sng">
              <a:solidFill>
                <a:srgbClr val="C00000"/>
              </a:solidFill>
              <a:effectLst/>
              <a:latin typeface="华文中宋" panose="02010600040101010101" charset="-122"/>
              <a:ea typeface="华文中宋" panose="02010600040101010101" charset="-122"/>
              <a:cs typeface="隶书" panose="02010509060101010101" pitchFamily="49" charset="-122"/>
            </a:endParaRPr>
          </a:p>
        </p:txBody>
      </p:sp>
      <p:pic>
        <p:nvPicPr>
          <p:cNvPr id="4" name="图片 3"/>
          <p:cNvPicPr>
            <a:picLocks noChangeAspect="1"/>
          </p:cNvPicPr>
          <p:nvPr/>
        </p:nvPicPr>
        <p:blipFill>
          <a:blip r:embed="rId1"/>
          <a:srcRect l="13433" r="11940"/>
          <a:stretch>
            <a:fillRect/>
          </a:stretch>
        </p:blipFill>
        <p:spPr>
          <a:xfrm>
            <a:off x="9391650" y="1616710"/>
            <a:ext cx="2706370" cy="4384675"/>
          </a:xfrm>
          <a:prstGeom prst="rect">
            <a:avLst/>
          </a:prstGeom>
          <a:effectLst>
            <a:softEdge rad="127000"/>
          </a:effectLst>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2"/>
          <a:stretch>
            <a:fillRect/>
          </a:stretch>
        </p:blipFill>
        <p:spPr>
          <a:xfrm flipH="1">
            <a:off x="10613600" y="5602514"/>
            <a:ext cx="1578399" cy="1255486"/>
          </a:xfrm>
          <a:prstGeom prst="rect">
            <a:avLst/>
          </a:prstGeom>
        </p:spPr>
      </p:pic>
      <p:sp>
        <p:nvSpPr>
          <p:cNvPr id="8" name="矩形 7"/>
          <p:cNvSpPr/>
          <p:nvPr userDrawn="1">
            <p:custDataLst>
              <p:tags r:id="rId3"/>
            </p:custDataLst>
          </p:nvPr>
        </p:nvSpPr>
        <p:spPr>
          <a:xfrm>
            <a:off x="0" y="0"/>
            <a:ext cx="4052146"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隶书" panose="02010509060101010101" pitchFamily="49" charset="-122"/>
              <a:ea typeface="隶书" panose="02010509060101010101" pitchFamily="49" charset="-122"/>
              <a:sym typeface="+mn-ea"/>
            </a:endParaRPr>
          </a:p>
        </p:txBody>
      </p:sp>
      <p:sp>
        <p:nvSpPr>
          <p:cNvPr id="9" name="矩形 8"/>
          <p:cNvSpPr/>
          <p:nvPr>
            <p:custDataLst>
              <p:tags r:id="rId4"/>
            </p:custDataLst>
          </p:nvPr>
        </p:nvSpPr>
        <p:spPr>
          <a:xfrm>
            <a:off x="457200" y="510867"/>
            <a:ext cx="11277600" cy="5644118"/>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隶书" panose="02010509060101010101" pitchFamily="49" charset="-122"/>
              <a:ea typeface="隶书" panose="02010509060101010101" pitchFamily="49" charset="-122"/>
            </a:endParaRPr>
          </a:p>
        </p:txBody>
      </p:sp>
      <p:pic>
        <p:nvPicPr>
          <p:cNvPr id="2" name="图片 1"/>
          <p:cNvPicPr>
            <a:picLocks noChangeAspect="1"/>
          </p:cNvPicPr>
          <p:nvPr>
            <p:custDataLst>
              <p:tags r:id="rId5"/>
            </p:custDataLst>
          </p:nvPr>
        </p:nvPicPr>
        <p:blipFill>
          <a:blip r:embed="rId6"/>
          <a:stretch>
            <a:fillRect/>
          </a:stretch>
        </p:blipFill>
        <p:spPr>
          <a:xfrm>
            <a:off x="457200" y="510867"/>
            <a:ext cx="5642918" cy="5644118"/>
          </a:xfrm>
          <a:prstGeom prst="rect">
            <a:avLst/>
          </a:prstGeom>
        </p:spPr>
      </p:pic>
      <p:sp>
        <p:nvSpPr>
          <p:cNvPr id="4" name="Title 6"/>
          <p:cNvSpPr txBox="1"/>
          <p:nvPr>
            <p:custDataLst>
              <p:tags r:id="rId7"/>
            </p:custDataLst>
          </p:nvPr>
        </p:nvSpPr>
        <p:spPr>
          <a:xfrm>
            <a:off x="6100445" y="2649220"/>
            <a:ext cx="5634355" cy="1906270"/>
          </a:xfrm>
          <a:prstGeom prst="rect">
            <a:avLst/>
          </a:prstGeom>
          <a:noFill/>
          <a:ln w="3175">
            <a:noFill/>
            <a:prstDash val="dash"/>
          </a:ln>
        </p:spPr>
        <p:txBody>
          <a:bodyPr wrap="square" lIns="72000" tIns="36000" rIns="72000" bIns="108000" anchor="ctr" anchorCtr="1">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nSpc>
                <a:spcPct val="120000"/>
              </a:lnSpc>
            </a:pPr>
            <a:r>
              <a:rPr kumimoji="0" lang="zh-CN" altLang="en-US" sz="6000" b="1"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rPr>
              <a:t>使命与担当</a:t>
            </a:r>
            <a:endParaRPr kumimoji="0" lang="zh-CN" altLang="en-US" sz="6000" b="1"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endParaRPr>
          </a:p>
        </p:txBody>
      </p:sp>
    </p:spTree>
    <p:custDataLst>
      <p:tags r:id="rId8"/>
    </p:custData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sz="4000" b="1">
                <a:solidFill>
                  <a:srgbClr val="002060"/>
                </a:solidFill>
                <a:effectLst/>
                <a:latin typeface="华文中宋" panose="02010600040101010101" charset="-122"/>
                <a:ea typeface="华文中宋" panose="02010600040101010101" charset="-122"/>
                <a:cs typeface="隶书" panose="02010509060101010101" pitchFamily="49" charset="-122"/>
                <a:sym typeface="+mn-ea"/>
              </a:rPr>
              <a:t>马克思是怎样肩负起这一时代使命的？结合课文以及你的了解谈一谈。</a:t>
            </a:r>
            <a:endParaRPr sz="4000" b="1">
              <a:solidFill>
                <a:srgbClr val="002060"/>
              </a:solidFill>
              <a:effectLst/>
              <a:latin typeface="华文中宋" panose="02010600040101010101" charset="-122"/>
              <a:ea typeface="华文中宋" panose="02010600040101010101" charset="-122"/>
              <a:cs typeface="隶书" panose="02010509060101010101" pitchFamily="49" charset="-122"/>
              <a:sym typeface="+mn-ea"/>
            </a:endParaRPr>
          </a:p>
        </p:txBody>
      </p:sp>
    </p:spTree>
    <p:custDataLst>
      <p:tags r:id="rId1"/>
    </p:custData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333375"/>
            <a:ext cx="10852150" cy="709295"/>
          </a:xfrm>
          <a:solidFill>
            <a:schemeClr val="tx2">
              <a:lumMod val="20000"/>
              <a:lumOff val="80000"/>
            </a:schemeClr>
          </a:solidFill>
        </p:spPr>
        <p:txBody>
          <a:bodyPr anchor="ctr" anchorCtr="0"/>
          <a:lstStyle/>
          <a:p>
            <a:pPr algn="ctr"/>
            <a:r>
              <a:rPr sz="3200">
                <a:solidFill>
                  <a:srgbClr val="002060"/>
                </a:solidFill>
                <a:effectLst/>
                <a:latin typeface="华文中宋" panose="02010600040101010101" charset="-122"/>
                <a:ea typeface="华文中宋" panose="02010600040101010101" charset="-122"/>
                <a:cs typeface="隶书" panose="02010509060101010101" pitchFamily="49" charset="-122"/>
                <a:sym typeface="+mn-ea"/>
              </a:rPr>
              <a:t>马克思怎样肩负起时代使命的？</a:t>
            </a:r>
            <a:endParaRPr lang="en-US" altLang="zh-CN" sz="3200"/>
          </a:p>
        </p:txBody>
      </p:sp>
      <p:sp>
        <p:nvSpPr>
          <p:cNvPr id="3" name="内容占位符 2"/>
          <p:cNvSpPr>
            <a:spLocks noGrp="1"/>
          </p:cNvSpPr>
          <p:nvPr>
            <p:ph idx="1"/>
          </p:nvPr>
        </p:nvSpPr>
        <p:spPr>
          <a:xfrm>
            <a:off x="669925" y="1042670"/>
            <a:ext cx="10852150" cy="5298440"/>
          </a:xfrm>
          <a:solidFill>
            <a:schemeClr val="bg2">
              <a:lumMod val="90000"/>
            </a:schemeClr>
          </a:solidFill>
        </p:spPr>
        <p:txBody>
          <a:bodyPr/>
          <a:lstStyle/>
          <a:p>
            <a:r>
              <a:rPr sz="2400" b="1">
                <a:solidFill>
                  <a:schemeClr val="tx1"/>
                </a:solidFill>
                <a:effectLst/>
                <a:latin typeface="华文中宋" panose="02010600040101010101" charset="-122"/>
                <a:ea typeface="华文中宋" panose="02010600040101010101" charset="-122"/>
                <a:cs typeface="隶书" panose="02010509060101010101" pitchFamily="49" charset="-122"/>
              </a:rPr>
              <a:t>马克思</a:t>
            </a:r>
            <a:endParaRPr sz="2400" b="1">
              <a:solidFill>
                <a:schemeClr val="tx1"/>
              </a:solidFill>
              <a:effectLst/>
              <a:latin typeface="华文中宋" panose="02010600040101010101" charset="-122"/>
              <a:ea typeface="华文中宋" panose="02010600040101010101" charset="-122"/>
              <a:cs typeface="隶书" panose="02010509060101010101" pitchFamily="49" charset="-122"/>
            </a:endParaRPr>
          </a:p>
          <a:p>
            <a:pPr>
              <a:lnSpc>
                <a:spcPct val="100000"/>
              </a:lnSpc>
            </a:pPr>
            <a:r>
              <a:rPr sz="2400" b="1">
                <a:solidFill>
                  <a:schemeClr val="tx1"/>
                </a:solidFill>
                <a:effectLst/>
                <a:latin typeface="华文中宋" panose="02010600040101010101" charset="-122"/>
                <a:ea typeface="华文中宋" panose="02010600040101010101" charset="-122"/>
                <a:cs typeface="隶书" panose="02010509060101010101" pitchFamily="49" charset="-122"/>
              </a:rPr>
              <a:t>马克思积累非常渊博的知识，他的知识领域包括哲学、经济学、法学、宗教学、逻辑学、美学、政治学、文学，史学，语言学，翻译，工商业实践，还触及数学、自然科学等，指出：自然科学往后包括关于人的科学。他能阅读欧洲许多国家的文字，能用德、法、英三种文字写作。</a:t>
            </a:r>
            <a:endParaRPr sz="2400" b="1">
              <a:solidFill>
                <a:schemeClr val="tx1"/>
              </a:solidFill>
              <a:effectLst/>
              <a:latin typeface="华文中宋" panose="02010600040101010101" charset="-122"/>
              <a:ea typeface="华文中宋" panose="02010600040101010101" charset="-122"/>
              <a:cs typeface="隶书" panose="02010509060101010101" pitchFamily="49" charset="-122"/>
            </a:endParaRPr>
          </a:p>
          <a:p>
            <a:pPr>
              <a:lnSpc>
                <a:spcPct val="100000"/>
              </a:lnSpc>
            </a:pPr>
            <a:endParaRPr sz="2800" b="1">
              <a:solidFill>
                <a:srgbClr val="C00000"/>
              </a:solidFill>
              <a:effectLst/>
              <a:latin typeface="华文中宋" panose="02010600040101010101" charset="-122"/>
              <a:ea typeface="华文中宋" panose="02010600040101010101" charset="-122"/>
              <a:cs typeface="隶书" panose="02010509060101010101" pitchFamily="49" charset="-122"/>
            </a:endParaRPr>
          </a:p>
          <a:p>
            <a:pPr>
              <a:lnSpc>
                <a:spcPct val="100000"/>
              </a:lnSpc>
            </a:pPr>
            <a:r>
              <a:rPr sz="2800" b="1">
                <a:solidFill>
                  <a:srgbClr val="C00000"/>
                </a:solidFill>
                <a:effectLst/>
                <a:latin typeface="华文中宋" panose="02010600040101010101" charset="-122"/>
                <a:ea typeface="华文中宋" panose="02010600040101010101" charset="-122"/>
                <a:cs typeface="隶书" panose="02010509060101010101" pitchFamily="49" charset="-122"/>
              </a:rPr>
              <a:t>勤奋使马克思获取渊博的知识，而渊博的知识又是马克思治学的基础。</a:t>
            </a:r>
            <a:endParaRPr sz="2800" b="1">
              <a:solidFill>
                <a:srgbClr val="C00000"/>
              </a:solidFill>
              <a:effectLst/>
              <a:latin typeface="华文中宋" panose="02010600040101010101" charset="-122"/>
              <a:ea typeface="华文中宋" panose="02010600040101010101" charset="-122"/>
              <a:cs typeface="隶书" panose="02010509060101010101" pitchFamily="49" charset="-122"/>
            </a:endParaRPr>
          </a:p>
          <a:p>
            <a:pPr>
              <a:lnSpc>
                <a:spcPct val="100000"/>
              </a:lnSpc>
            </a:pPr>
            <a:r>
              <a:rPr lang="en-US" altLang="zh-CN" sz="2800" b="1">
                <a:solidFill>
                  <a:srgbClr val="C00000"/>
                </a:solidFill>
                <a:effectLst/>
                <a:latin typeface="华文中宋" panose="02010600040101010101" charset="-122"/>
                <a:ea typeface="华文中宋" panose="02010600040101010101" charset="-122"/>
                <a:cs typeface="隶书" panose="02010509060101010101" pitchFamily="49" charset="-122"/>
              </a:rPr>
              <a:t>马克思在大英博大英博物馆位于伦教市中心，建于1753年，馆内所藏文物馆阅览室里看书时，因为年深日久，不断来回移动的双脚竟在地面上磨出了“马克思的脚印”。</a:t>
            </a:r>
            <a:endParaRPr lang="en-US" altLang="zh-CN" sz="2800" b="1">
              <a:solidFill>
                <a:srgbClr val="C00000"/>
              </a:solidFill>
              <a:effectLst/>
              <a:latin typeface="华文中宋" panose="02010600040101010101" charset="-122"/>
              <a:ea typeface="华文中宋" panose="02010600040101010101" charset="-122"/>
              <a:cs typeface="隶书" panose="02010509060101010101" pitchFamily="49"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697865"/>
            <a:ext cx="10852150" cy="709295"/>
          </a:xfrm>
          <a:solidFill>
            <a:schemeClr val="tx2">
              <a:lumMod val="20000"/>
              <a:lumOff val="80000"/>
            </a:schemeClr>
          </a:solidFill>
        </p:spPr>
        <p:txBody>
          <a:bodyPr anchor="ctr" anchorCtr="0"/>
          <a:lstStyle/>
          <a:p>
            <a:pPr algn="ctr"/>
            <a:r>
              <a:rPr sz="3200">
                <a:solidFill>
                  <a:srgbClr val="002060"/>
                </a:solidFill>
                <a:effectLst/>
                <a:latin typeface="华文中宋" panose="02010600040101010101" charset="-122"/>
                <a:ea typeface="华文中宋" panose="02010600040101010101" charset="-122"/>
                <a:cs typeface="隶书" panose="02010509060101010101" pitchFamily="49" charset="-122"/>
                <a:sym typeface="+mn-ea"/>
              </a:rPr>
              <a:t>马克思怎样肩负起时代使命的？</a:t>
            </a:r>
            <a:endParaRPr lang="en-US" altLang="zh-CN" sz="3200"/>
          </a:p>
        </p:txBody>
      </p:sp>
      <p:sp>
        <p:nvSpPr>
          <p:cNvPr id="3" name="内容占位符 2"/>
          <p:cNvSpPr>
            <a:spLocks noGrp="1"/>
          </p:cNvSpPr>
          <p:nvPr>
            <p:ph idx="1"/>
          </p:nvPr>
        </p:nvSpPr>
        <p:spPr>
          <a:xfrm>
            <a:off x="669925" y="1407160"/>
            <a:ext cx="10852150" cy="4682490"/>
          </a:xfrm>
          <a:solidFill>
            <a:schemeClr val="bg2">
              <a:lumMod val="90000"/>
            </a:schemeClr>
          </a:solidFill>
        </p:spPr>
        <p:txBody>
          <a:bodyPr/>
          <a:lstStyle/>
          <a:p>
            <a:pPr>
              <a:lnSpc>
                <a:spcPct val="100000"/>
              </a:lnSpc>
            </a:pPr>
            <a:r>
              <a:rPr sz="2800">
                <a:solidFill>
                  <a:srgbClr val="002060"/>
                </a:solidFill>
                <a:effectLst/>
                <a:sym typeface="+mn-ea"/>
              </a:rPr>
              <a:t>作为思想家，发现了人类历史的发展规律和现代资本主义生产方式（“剩余价值”）和它所产生的资产阶级社会的特殊的运动规律；</a:t>
            </a:r>
            <a:endParaRPr sz="2800" b="1">
              <a:solidFill>
                <a:srgbClr val="C00000"/>
              </a:solidFill>
              <a:effectLst/>
              <a:latin typeface="华文中宋" panose="02010600040101010101" charset="-122"/>
              <a:ea typeface="华文中宋" panose="02010600040101010101" charset="-122"/>
              <a:cs typeface="隶书" panose="02010509060101010101" pitchFamily="49" charset="-122"/>
            </a:endParaRPr>
          </a:p>
          <a:p>
            <a:pPr>
              <a:lnSpc>
                <a:spcPct val="100000"/>
              </a:lnSpc>
            </a:pPr>
            <a:endParaRPr sz="2800" b="1">
              <a:solidFill>
                <a:srgbClr val="C00000"/>
              </a:solidFill>
              <a:effectLst/>
              <a:latin typeface="华文中宋" panose="02010600040101010101" charset="-122"/>
              <a:ea typeface="华文中宋" panose="02010600040101010101" charset="-122"/>
              <a:cs typeface="隶书" panose="02010509060101010101" pitchFamily="49" charset="-122"/>
            </a:endParaRPr>
          </a:p>
          <a:p>
            <a:pPr>
              <a:lnSpc>
                <a:spcPct val="100000"/>
              </a:lnSpc>
            </a:pPr>
            <a:r>
              <a:rPr sz="2800" b="1">
                <a:solidFill>
                  <a:srgbClr val="C00000"/>
                </a:solidFill>
                <a:effectLst/>
                <a:latin typeface="华文中宋" panose="02010600040101010101" charset="-122"/>
                <a:ea typeface="华文中宋" panose="02010600040101010101" charset="-122"/>
                <a:cs typeface="隶书" panose="02010509060101010101" pitchFamily="49" charset="-122"/>
              </a:rPr>
              <a:t>马克思具有创新精神</a:t>
            </a:r>
            <a:r>
              <a:rPr sz="2400" b="1">
                <a:solidFill>
                  <a:schemeClr val="tx1"/>
                </a:solidFill>
                <a:effectLst/>
                <a:latin typeface="华文中宋" panose="02010600040101010101" charset="-122"/>
                <a:ea typeface="华文中宋" panose="02010600040101010101" charset="-122"/>
                <a:cs typeface="隶书" panose="02010509060101010101" pitchFamily="49" charset="-122"/>
              </a:rPr>
              <a:t>，</a:t>
            </a:r>
            <a:endParaRPr sz="2400" b="1">
              <a:solidFill>
                <a:schemeClr val="tx1"/>
              </a:solidFill>
              <a:effectLst/>
              <a:latin typeface="华文中宋" panose="02010600040101010101" charset="-122"/>
              <a:ea typeface="华文中宋" panose="02010600040101010101" charset="-122"/>
              <a:cs typeface="隶书" panose="02010509060101010101" pitchFamily="49" charset="-122"/>
            </a:endParaRPr>
          </a:p>
          <a:p>
            <a:pPr>
              <a:lnSpc>
                <a:spcPct val="100000"/>
              </a:lnSpc>
            </a:pPr>
            <a:r>
              <a:rPr sz="2400" b="1">
                <a:solidFill>
                  <a:schemeClr val="tx1"/>
                </a:solidFill>
                <a:effectLst/>
                <a:latin typeface="华文中宋" panose="02010600040101010101" charset="-122"/>
                <a:ea typeface="华文中宋" panose="02010600040101010101" charset="-122"/>
                <a:cs typeface="隶书" panose="02010509060101010101" pitchFamily="49" charset="-122"/>
              </a:rPr>
              <a:t>黑格尔、费尔巴哈、亚当·斯密、大卫·李嘉图、圣西门、傅立叶、欧文等人都是思想理论界的权威，如果马克思迷信理论权威，把前辈看作神圣无误，没有</a:t>
            </a:r>
            <a:r>
              <a:rPr sz="2400" b="1">
                <a:solidFill>
                  <a:srgbClr val="C00000"/>
                </a:solidFill>
                <a:effectLst/>
                <a:latin typeface="华文中宋" panose="02010600040101010101" charset="-122"/>
                <a:ea typeface="华文中宋" panose="02010600040101010101" charset="-122"/>
                <a:cs typeface="隶书" panose="02010509060101010101" pitchFamily="49" charset="-122"/>
              </a:rPr>
              <a:t>敢于“站在巨人的肩膀上”</a:t>
            </a:r>
            <a:r>
              <a:rPr sz="2400" b="1">
                <a:solidFill>
                  <a:schemeClr val="tx1"/>
                </a:solidFill>
                <a:effectLst/>
                <a:latin typeface="华文中宋" panose="02010600040101010101" charset="-122"/>
                <a:ea typeface="华文中宋" panose="02010600040101010101" charset="-122"/>
                <a:cs typeface="隶书" panose="02010509060101010101" pitchFamily="49" charset="-122"/>
              </a:rPr>
              <a:t>的勇气，没有敢于创新的意识，没有对人类社会创造的一切的批判、重新探讨，他就不可能创立马克思主义。</a:t>
            </a:r>
            <a:endParaRPr sz="2400" b="1">
              <a:solidFill>
                <a:schemeClr val="tx1"/>
              </a:solidFill>
              <a:effectLst/>
              <a:latin typeface="华文中宋" panose="02010600040101010101" charset="-122"/>
              <a:ea typeface="华文中宋" panose="02010600040101010101" charset="-122"/>
              <a:cs typeface="隶书" panose="02010509060101010101" pitchFamily="49"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697865"/>
            <a:ext cx="10852150" cy="862965"/>
          </a:xfrm>
          <a:solidFill>
            <a:schemeClr val="tx2">
              <a:lumMod val="20000"/>
              <a:lumOff val="80000"/>
            </a:schemeClr>
          </a:solidFill>
        </p:spPr>
        <p:txBody>
          <a:bodyPr anchor="ctr" anchorCtr="0"/>
          <a:lstStyle/>
          <a:p>
            <a:pPr algn="ctr"/>
            <a:r>
              <a:rPr sz="3200">
                <a:solidFill>
                  <a:srgbClr val="002060"/>
                </a:solidFill>
                <a:effectLst/>
                <a:latin typeface="华文中宋" panose="02010600040101010101" charset="-122"/>
                <a:ea typeface="华文中宋" panose="02010600040101010101" charset="-122"/>
                <a:cs typeface="隶书" panose="02010509060101010101" pitchFamily="49" charset="-122"/>
                <a:sym typeface="+mn-ea"/>
              </a:rPr>
              <a:t>马克思、恩格斯怎样肩负起时代使命的？</a:t>
            </a:r>
            <a:endParaRPr lang="en-US" altLang="zh-CN" sz="3200"/>
          </a:p>
        </p:txBody>
      </p:sp>
      <p:sp>
        <p:nvSpPr>
          <p:cNvPr id="3" name="内容占位符 2"/>
          <p:cNvSpPr>
            <a:spLocks noGrp="1"/>
          </p:cNvSpPr>
          <p:nvPr>
            <p:ph idx="1"/>
          </p:nvPr>
        </p:nvSpPr>
        <p:spPr>
          <a:xfrm>
            <a:off x="171450" y="1560830"/>
            <a:ext cx="11923395" cy="4164965"/>
          </a:xfrm>
          <a:solidFill>
            <a:schemeClr val="bg2">
              <a:lumMod val="90000"/>
            </a:schemeClr>
          </a:solidFill>
        </p:spPr>
        <p:txBody>
          <a:bodyPr/>
          <a:lstStyle/>
          <a:p>
            <a:pPr>
              <a:lnSpc>
                <a:spcPts val="3680"/>
              </a:lnSpc>
            </a:pPr>
            <a:r>
              <a:rPr sz="2400" b="1">
                <a:solidFill>
                  <a:srgbClr val="FF0000"/>
                </a:solidFill>
                <a:latin typeface="黑体" panose="02010609060101010101" charset="-122"/>
                <a:ea typeface="黑体" panose="02010609060101010101" charset="-122"/>
                <a:cs typeface="黑体" panose="02010609060101010101" charset="-122"/>
                <a:sym typeface="+mn-ea"/>
              </a:rPr>
              <a:t>很少有人像他那样满腔热情、坚韧不拔和卓有成效地进行斗争。最早的《莱茵报》（1842年），巴黎的《前进报》（1844年），《德意志—布鲁塞尔报（1847年），《新莱茵报》（1848—1849年），《纽约每日论坛报》（1852—1861年），以及许多富有战斗性的小册子，在巴黎、布鲁塞尔和伦敦各组织中的工作，最后，作为全部活动的顶峰，创立伟大的国际工人协会</a:t>
            </a:r>
            <a:endParaRPr sz="2400" b="1">
              <a:solidFill>
                <a:schemeClr val="tx1"/>
              </a:solidFill>
              <a:effectLst/>
              <a:latin typeface="华文中宋" panose="02010600040101010101" charset="-122"/>
              <a:ea typeface="华文中宋" panose="02010600040101010101" charset="-122"/>
              <a:cs typeface="隶书" panose="02010509060101010101" pitchFamily="49" charset="-122"/>
            </a:endParaRPr>
          </a:p>
          <a:p>
            <a:pPr>
              <a:lnSpc>
                <a:spcPts val="3680"/>
              </a:lnSpc>
            </a:pPr>
            <a:r>
              <a:rPr sz="2400" b="1">
                <a:solidFill>
                  <a:schemeClr val="tx1"/>
                </a:solidFill>
                <a:effectLst/>
                <a:latin typeface="华文中宋" panose="02010600040101010101" charset="-122"/>
                <a:ea typeface="华文中宋" panose="02010600040101010101" charset="-122"/>
                <a:cs typeface="隶书" panose="02010509060101010101" pitchFamily="49" charset="-122"/>
                <a:sym typeface="+mn-ea"/>
              </a:rPr>
              <a:t>马克思参加革命斗争三十余年，</a:t>
            </a:r>
            <a:r>
              <a:rPr sz="2800" b="1">
                <a:solidFill>
                  <a:srgbClr val="FF0000"/>
                </a:solidFill>
                <a:effectLst/>
                <a:latin typeface="华文中宋" panose="02010600040101010101" charset="-122"/>
                <a:ea typeface="华文中宋" panose="02010600040101010101" charset="-122"/>
                <a:cs typeface="隶书" panose="02010509060101010101" pitchFamily="49" charset="-122"/>
                <a:sym typeface="+mn-ea"/>
              </a:rPr>
              <a:t>矢志不渝，百折不挠</a:t>
            </a:r>
            <a:r>
              <a:rPr sz="2400" b="1">
                <a:solidFill>
                  <a:schemeClr val="tx1"/>
                </a:solidFill>
                <a:effectLst/>
                <a:latin typeface="华文中宋" panose="02010600040101010101" charset="-122"/>
                <a:ea typeface="华文中宋" panose="02010600040101010101" charset="-122"/>
                <a:cs typeface="隶书" panose="02010509060101010101" pitchFamily="49" charset="-122"/>
                <a:sym typeface="+mn-ea"/>
              </a:rPr>
              <a:t>。从由于被许多国家驱逐，到处流亡，他曾自称是“世界公民”。</a:t>
            </a:r>
            <a:endParaRPr sz="2400" b="1">
              <a:solidFill>
                <a:schemeClr val="tx1"/>
              </a:solidFill>
              <a:effectLst/>
              <a:latin typeface="华文中宋" panose="02010600040101010101" charset="-122"/>
              <a:ea typeface="华文中宋" panose="02010600040101010101" charset="-122"/>
              <a:cs typeface="隶书" panose="02010509060101010101" pitchFamily="49"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1605" y="0"/>
            <a:ext cx="11832590" cy="6173470"/>
          </a:xfrm>
        </p:spPr>
        <p:txBody>
          <a:bodyPr/>
          <a:lstStyle/>
          <a:p>
            <a:r>
              <a:rPr lang="zh-CN" altLang="en-US" sz="2000" b="1"/>
              <a:t>燕妮等待了漫长的七个年头。在这七年中，她除了曾与未婚夫马克思有过少数的几次相聚之外，就只能从远处用自己的思念和书信陪伴他了。</a:t>
            </a:r>
            <a:endParaRPr lang="zh-CN" altLang="en-US" sz="2000" b="1"/>
          </a:p>
          <a:p>
            <a:r>
              <a:rPr lang="zh-CN" altLang="en-US" sz="2000" b="1"/>
              <a:t>由于马克思对共产主义事业的贡献和对地主、资产阶级无情揭露和批判，使得一切保守势力排挤他，驱逐他。他不得不携持家小四处转移，其生活困难有时达到难以想象的地步</a:t>
            </a:r>
            <a:endParaRPr lang="zh-CN" altLang="en-US" sz="2000" b="1"/>
          </a:p>
          <a:p>
            <a:r>
              <a:rPr lang="zh-CN" altLang="en-US" sz="2000" b="1"/>
              <a:t>他的孩子一直体弱多病，日日夜夜忍受着剧烈的痛苦。他从出生以来，还没有一夜，能睡着二三个小时以上的。最近又加上剧烈的抽风，所以孩子终日在死亡线上挣扎。</a:t>
            </a:r>
            <a:endParaRPr lang="zh-CN" altLang="en-US" sz="2000" b="1"/>
          </a:p>
          <a:p>
            <a:r>
              <a:rPr lang="en-US" altLang="zh-CN" sz="2000" b="1"/>
              <a:t>“</a:t>
            </a:r>
            <a:r>
              <a:rPr lang="zh-CN" altLang="en-US" sz="2000" b="1"/>
              <a:t>有一天，我正抱着他坐着，突然女房东来了，要我付给她五英镑的欠款，可是我们手头没有钱。于是来了两个法警，将我的菲薄的家当——床铺衣物等——甚至连我那可怜孩子的摇篮以及比较好的玩具都查封了。他们威胁我说两个钟头以后要把全部东西拿走。我只好同冻得发抖的孩子们睡光板了。”</a:t>
            </a:r>
            <a:endParaRPr lang="zh-CN" altLang="en-US" sz="2000" b="1"/>
          </a:p>
          <a:p>
            <a:r>
              <a:rPr lang="zh-CN" altLang="en-US" sz="2000" b="1"/>
              <a:t>马克思和燕妮共生了四女二子，由于上述原因，只有三个女儿（即长女珍妮·马克思，次女劳拉·马克思，三女儿艾琳娜·马克思）长大成人〔 当时多亏了海伦·德穆特·琳蘅，燕妮如果没有这样一个忠实的助手，那就很难设想她和她的孩子们后来怎样过下去〕。</a:t>
            </a:r>
            <a:endParaRPr lang="zh-CN" altLang="en-US" sz="2000" b="1"/>
          </a:p>
          <a:p>
            <a:r>
              <a:rPr lang="zh-CN" altLang="en-US" sz="2000" b="1">
                <a:solidFill>
                  <a:srgbClr val="FF0000"/>
                </a:solidFill>
              </a:rPr>
              <a:t>对无产阶级事业的无私追求和奉献。</a:t>
            </a:r>
            <a:endParaRPr lang="zh-CN" altLang="en-US" sz="2000" b="1">
              <a:solidFill>
                <a:srgbClr val="FF0000"/>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9925" y="952500"/>
            <a:ext cx="10852150" cy="4487545"/>
          </a:xfrm>
          <a:solidFill>
            <a:schemeClr val="bg1">
              <a:lumMod val="85000"/>
            </a:schemeClr>
          </a:solidFill>
        </p:spPr>
        <p:txBody>
          <a:bodyPr/>
          <a:lstStyle/>
          <a:p>
            <a:pPr marL="0" indent="0">
              <a:buNone/>
            </a:pPr>
            <a:r>
              <a:rPr sz="4000">
                <a:solidFill>
                  <a:srgbClr val="002060"/>
                </a:solidFill>
                <a:sym typeface="+mn-ea"/>
              </a:rPr>
              <a:t>习主席对马克思的评价：</a:t>
            </a:r>
            <a:endParaRPr lang="zh-CN" altLang="en-US" sz="4000">
              <a:solidFill>
                <a:srgbClr val="002060"/>
              </a:solidFill>
            </a:endParaRPr>
          </a:p>
          <a:p>
            <a:pPr marL="0" indent="0">
              <a:buNone/>
            </a:pPr>
            <a:r>
              <a:rPr lang="zh-CN" altLang="en-US" sz="2800">
                <a:solidFill>
                  <a:srgbClr val="002060"/>
                </a:solidFill>
                <a:latin typeface="楷体" panose="02010609060101010101" charset="-122"/>
                <a:ea typeface="楷体" panose="02010609060101010101" charset="-122"/>
                <a:cs typeface="楷体" panose="02010609060101010101" charset="-122"/>
              </a:rPr>
              <a:t>    2018年5月4日，纪念马克思诞辰200周年大会在北京人民大会堂隆重举行，中共中央总书记、国家主席、中央军委主席习近平发表重要讲话时对马克思作高度评价</a:t>
            </a:r>
            <a:r>
              <a:rPr lang="zh-CN" altLang="en-US" sz="2800" b="1">
                <a:solidFill>
                  <a:srgbClr val="002060"/>
                </a:solidFill>
                <a:latin typeface="楷体" panose="02010609060101010101" charset="-122"/>
                <a:ea typeface="楷体" panose="02010609060101010101" charset="-122"/>
                <a:cs typeface="楷体" panose="02010609060101010101" charset="-122"/>
              </a:rPr>
              <a:t>：</a:t>
            </a:r>
            <a:r>
              <a:rPr lang="zh-CN" altLang="en-US" sz="2800" b="1">
                <a:solidFill>
                  <a:srgbClr val="FF0000"/>
                </a:solidFill>
                <a:latin typeface="楷体" panose="02010609060101010101" charset="-122"/>
                <a:ea typeface="楷体" panose="02010609060101010101" charset="-122"/>
                <a:cs typeface="楷体" panose="02010609060101010101" charset="-122"/>
              </a:rPr>
              <a:t>马克思是全世界无产阶级和劳动人民的革命导师，马克思主义的主要创始人，马克思主义政党的缔造者和国际共产主义的开创者</a:t>
            </a:r>
            <a:r>
              <a:rPr lang="zh-CN" altLang="en-US" sz="2800" b="1" u="sng">
                <a:solidFill>
                  <a:srgbClr val="FF0000"/>
                </a:solidFill>
                <a:latin typeface="楷体" panose="02010609060101010101" charset="-122"/>
                <a:ea typeface="楷体" panose="02010609060101010101" charset="-122"/>
                <a:cs typeface="楷体" panose="02010609060101010101" charset="-122"/>
              </a:rPr>
              <a:t>，近代以来最伟大的思想家。</a:t>
            </a:r>
            <a:endParaRPr lang="zh-CN" altLang="en-US" sz="2800" b="1" u="sng">
              <a:solidFill>
                <a:srgbClr val="FF0000"/>
              </a:solidFill>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773430"/>
          </a:xfrm>
          <a:solidFill>
            <a:schemeClr val="tx2">
              <a:lumMod val="20000"/>
              <a:lumOff val="80000"/>
            </a:schemeClr>
          </a:solidFill>
        </p:spPr>
        <p:txBody>
          <a:bodyPr/>
          <a:lstStyle/>
          <a:p>
            <a:r>
              <a:rPr lang="zh-CN" altLang="en-US" sz="4800"/>
              <a:t>恩格斯简介</a:t>
            </a:r>
            <a:endParaRPr lang="zh-CN" altLang="en-US" sz="4800"/>
          </a:p>
        </p:txBody>
      </p:sp>
      <p:sp>
        <p:nvSpPr>
          <p:cNvPr id="8" name="内容占位符 7"/>
          <p:cNvSpPr>
            <a:spLocks noGrp="1"/>
          </p:cNvSpPr>
          <p:nvPr>
            <p:ph sz="quarter" idx="13"/>
            <p:custDataLst>
              <p:tags r:id="rId1"/>
            </p:custDataLst>
          </p:nvPr>
        </p:nvSpPr>
        <p:spPr>
          <a:xfrm>
            <a:off x="669925" y="1343025"/>
            <a:ext cx="7172960" cy="4636135"/>
          </a:xfrm>
          <a:solidFill>
            <a:schemeClr val="bg2">
              <a:lumMod val="90000"/>
            </a:schemeClr>
          </a:solidFill>
        </p:spPr>
        <p:txBody>
          <a:bodyPr>
            <a:normAutofit lnSpcReduction="10000"/>
          </a:bodyPr>
          <a:lstStyle/>
          <a:p>
            <a:pPr marL="0" indent="0">
              <a:buNone/>
            </a:pPr>
            <a:r>
              <a:rPr lang="zh-CN" altLang="en-US" sz="3200" b="1">
                <a:solidFill>
                  <a:srgbClr val="C00000"/>
                </a:solidFill>
                <a:latin typeface="华文中宋" panose="02010600040101010101" charset="-122"/>
                <a:ea typeface="华文中宋" panose="02010600040101010101" charset="-122"/>
                <a:cs typeface="华文中宋" panose="02010600040101010101" charset="-122"/>
              </a:rPr>
              <a:t>弗里德里希·恩格斯</a:t>
            </a:r>
            <a:r>
              <a:rPr lang="zh-CN" altLang="en-US" sz="2400">
                <a:solidFill>
                  <a:srgbClr val="002060"/>
                </a:solidFill>
                <a:latin typeface="华文中宋" panose="02010600040101010101" charset="-122"/>
                <a:ea typeface="华文中宋" panose="02010600040101010101" charset="-122"/>
                <a:cs typeface="华文中宋" panose="02010600040101010101" charset="-122"/>
              </a:rPr>
              <a:t>（德语：Friedrich Engels，1820年11月28日－1895年8月5日），</a:t>
            </a:r>
            <a:r>
              <a:rPr lang="zh-CN" altLang="en-US" sz="2400" b="1">
                <a:solidFill>
                  <a:srgbClr val="002060"/>
                </a:solidFill>
                <a:latin typeface="华文中宋" panose="02010600040101010101" charset="-122"/>
                <a:ea typeface="华文中宋" panose="02010600040101010101" charset="-122"/>
                <a:cs typeface="华文中宋" panose="02010600040101010101" charset="-122"/>
              </a:rPr>
              <a:t>德国思想家、哲学家、革命家、教育家，军事理论家，全世界无产阶级和劳动人民的伟大导师，马克思主义创始人之一。恩格斯是卡尔·马克思的挚友，被誉为</a:t>
            </a:r>
            <a:r>
              <a:rPr lang="zh-CN" altLang="en-US" sz="2400" b="1">
                <a:solidFill>
                  <a:srgbClr val="C00000"/>
                </a:solidFill>
                <a:latin typeface="华文中宋" panose="02010600040101010101" charset="-122"/>
                <a:ea typeface="华文中宋" panose="02010600040101010101" charset="-122"/>
                <a:cs typeface="华文中宋" panose="02010600040101010101" charset="-122"/>
              </a:rPr>
              <a:t>“第二提琴手”</a:t>
            </a:r>
            <a:r>
              <a:rPr lang="zh-CN" altLang="en-US" sz="2400" b="1">
                <a:solidFill>
                  <a:srgbClr val="002060"/>
                </a:solidFill>
                <a:latin typeface="华文中宋" panose="02010600040101010101" charset="-122"/>
                <a:ea typeface="华文中宋" panose="02010600040101010101" charset="-122"/>
                <a:cs typeface="华文中宋" panose="02010600040101010101" charset="-122"/>
              </a:rPr>
              <a:t>，他为马克思从事学术研究提供经济支持。马克思逝世后，将马克思遗留下的手稿、遗著整理出版，并众望所归地成为国际工人运动的领袖。</a:t>
            </a:r>
            <a:endParaRPr lang="zh-CN" altLang="en-US" sz="2400" b="1">
              <a:solidFill>
                <a:srgbClr val="002060"/>
              </a:solidFill>
              <a:latin typeface="华文中宋" panose="02010600040101010101" charset="-122"/>
              <a:ea typeface="华文中宋" panose="02010600040101010101" charset="-122"/>
              <a:cs typeface="华文中宋" panose="02010600040101010101" charset="-122"/>
            </a:endParaRPr>
          </a:p>
        </p:txBody>
      </p:sp>
      <p:pic>
        <p:nvPicPr>
          <p:cNvPr id="4" name="内容占位符 3"/>
          <p:cNvPicPr>
            <a:picLocks noGrp="1" noChangeAspect="1"/>
          </p:cNvPicPr>
          <p:nvPr>
            <p:ph idx="1"/>
          </p:nvPr>
        </p:nvPicPr>
        <p:blipFill>
          <a:blip r:embed="rId2"/>
          <a:stretch>
            <a:fillRect/>
          </a:stretch>
        </p:blipFill>
        <p:spPr>
          <a:xfrm>
            <a:off x="7905750" y="1343660"/>
            <a:ext cx="3616325" cy="4458970"/>
          </a:xfrm>
          <a:prstGeom prst="rect">
            <a:avLst/>
          </a:prstGeom>
          <a:effectLst>
            <a:softEdge rad="127000"/>
          </a:effectLst>
        </p:spPr>
      </p:pic>
    </p:spTree>
    <p:custDataLst>
      <p:tags r:id="rId3"/>
    </p:custData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2"/>
          <a:stretch>
            <a:fillRect/>
          </a:stretch>
        </p:blipFill>
        <p:spPr>
          <a:xfrm flipH="1">
            <a:off x="10613600" y="5602514"/>
            <a:ext cx="1578399" cy="1255486"/>
          </a:xfrm>
          <a:prstGeom prst="rect">
            <a:avLst/>
          </a:prstGeom>
        </p:spPr>
      </p:pic>
      <p:sp>
        <p:nvSpPr>
          <p:cNvPr id="8" name="矩形 7"/>
          <p:cNvSpPr/>
          <p:nvPr userDrawn="1">
            <p:custDataLst>
              <p:tags r:id="rId3"/>
            </p:custDataLst>
          </p:nvPr>
        </p:nvSpPr>
        <p:spPr>
          <a:xfrm>
            <a:off x="0" y="0"/>
            <a:ext cx="4052146"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隶书" panose="02010509060101010101" pitchFamily="49" charset="-122"/>
              <a:ea typeface="隶书" panose="02010509060101010101" pitchFamily="49" charset="-122"/>
              <a:sym typeface="+mn-ea"/>
            </a:endParaRPr>
          </a:p>
        </p:txBody>
      </p:sp>
      <p:sp>
        <p:nvSpPr>
          <p:cNvPr id="9" name="矩形 8"/>
          <p:cNvSpPr/>
          <p:nvPr>
            <p:custDataLst>
              <p:tags r:id="rId4"/>
            </p:custDataLst>
          </p:nvPr>
        </p:nvSpPr>
        <p:spPr>
          <a:xfrm>
            <a:off x="457200" y="510867"/>
            <a:ext cx="11277600" cy="5644118"/>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隶书" panose="02010509060101010101" pitchFamily="49" charset="-122"/>
              <a:ea typeface="隶书" panose="02010509060101010101" pitchFamily="49" charset="-122"/>
            </a:endParaRPr>
          </a:p>
        </p:txBody>
      </p:sp>
      <p:pic>
        <p:nvPicPr>
          <p:cNvPr id="2" name="图片 1"/>
          <p:cNvPicPr>
            <a:picLocks noChangeAspect="1"/>
          </p:cNvPicPr>
          <p:nvPr>
            <p:custDataLst>
              <p:tags r:id="rId5"/>
            </p:custDataLst>
          </p:nvPr>
        </p:nvPicPr>
        <p:blipFill>
          <a:blip r:embed="rId6"/>
          <a:stretch>
            <a:fillRect/>
          </a:stretch>
        </p:blipFill>
        <p:spPr>
          <a:xfrm>
            <a:off x="457200" y="1169670"/>
            <a:ext cx="4325620" cy="4326890"/>
          </a:xfrm>
          <a:prstGeom prst="rect">
            <a:avLst/>
          </a:prstGeom>
        </p:spPr>
      </p:pic>
      <p:sp>
        <p:nvSpPr>
          <p:cNvPr id="4" name="Title 6"/>
          <p:cNvSpPr txBox="1"/>
          <p:nvPr>
            <p:custDataLst>
              <p:tags r:id="rId7"/>
            </p:custDataLst>
          </p:nvPr>
        </p:nvSpPr>
        <p:spPr>
          <a:xfrm>
            <a:off x="4782820" y="1169670"/>
            <a:ext cx="6951980" cy="4326890"/>
          </a:xfrm>
          <a:prstGeom prst="rect">
            <a:avLst/>
          </a:prstGeom>
          <a:noFill/>
          <a:ln w="3175">
            <a:noFill/>
            <a:prstDash val="dash"/>
          </a:ln>
        </p:spPr>
        <p:txBody>
          <a:bodyPr wrap="square" lIns="72000" tIns="36000" rIns="72000" bIns="108000" anchor="ctr" anchorCtr="1">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l">
              <a:lnSpc>
                <a:spcPct val="120000"/>
              </a:lnSpc>
            </a:pPr>
            <a:r>
              <a:rPr kumimoji="0" lang="zh-CN" altLang="en-US" sz="4800" b="1"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rPr>
              <a:t>联系当下社会生活，思考一下历史又赋予我们</a:t>
            </a:r>
            <a:r>
              <a:rPr lang="zh-CN" altLang="en-US" sz="4800" b="1" spc="300" noProof="0">
                <a:ln w="3175">
                  <a:noFill/>
                  <a:prstDash val="dash"/>
                </a:ln>
                <a:solidFill>
                  <a:srgbClr val="002060"/>
                </a:solidFill>
                <a:uLnTx/>
                <a:uFillTx/>
                <a:latin typeface="隶书" panose="02010509060101010101" pitchFamily="49" charset="-122"/>
                <a:ea typeface="隶书" panose="02010509060101010101" pitchFamily="49" charset="-122"/>
                <a:cs typeface="微软雅黑" panose="020B0503020204020204" pitchFamily="34" charset="-122"/>
                <a:sym typeface="+mn-ea"/>
              </a:rPr>
              <a:t>什么</a:t>
            </a:r>
            <a:r>
              <a:rPr kumimoji="0" lang="zh-CN" altLang="en-US" sz="4800" b="1"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rPr>
              <a:t>使命，我们又应该怎样去完成呢。</a:t>
            </a:r>
            <a:endParaRPr kumimoji="0" lang="zh-CN" altLang="en-US" sz="4800" b="1"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endParaRPr>
          </a:p>
        </p:txBody>
      </p:sp>
    </p:spTree>
    <p:custDataLst>
      <p:tags r:id="rId8"/>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12192635" cy="6858000"/>
          </a:xfrm>
          <a:solidFill>
            <a:schemeClr val="bg2">
              <a:lumMod val="90000"/>
            </a:schemeClr>
          </a:solidFill>
        </p:spPr>
        <p:txBody>
          <a:bodyPr/>
          <a:lstStyle/>
          <a:p>
            <a:r>
              <a:rPr lang="zh-CN" altLang="en-US" sz="2800" b="1">
                <a:solidFill>
                  <a:srgbClr val="002060"/>
                </a:solidFill>
                <a:latin typeface="华文中宋" panose="02010600040101010101" charset="-122"/>
                <a:ea typeface="华文中宋" panose="02010600040101010101" charset="-122"/>
                <a:cs typeface="华文中宋" panose="02010600040101010101" charset="-122"/>
              </a:rPr>
              <a:t>恩格斯是马克思的亲密战友，和马克思共同撰写了</a:t>
            </a:r>
            <a:r>
              <a:rPr lang="zh-CN" altLang="en-US" sz="2800" b="1">
                <a:solidFill>
                  <a:srgbClr val="C00000"/>
                </a:solidFill>
                <a:latin typeface="华文中宋" panose="02010600040101010101" charset="-122"/>
                <a:ea typeface="华文中宋" panose="02010600040101010101" charset="-122"/>
                <a:cs typeface="华文中宋" panose="02010600040101010101" charset="-122"/>
              </a:rPr>
              <a:t>《共产党宣言》</a:t>
            </a:r>
            <a:r>
              <a:rPr lang="zh-CN" altLang="en-US" sz="2800" b="1">
                <a:solidFill>
                  <a:srgbClr val="002060"/>
                </a:solidFill>
                <a:latin typeface="华文中宋" panose="02010600040101010101" charset="-122"/>
                <a:ea typeface="华文中宋" panose="02010600040101010101" charset="-122"/>
                <a:cs typeface="华文中宋" panose="02010600040101010101" charset="-122"/>
              </a:rPr>
              <a:t>，共同创立了</a:t>
            </a:r>
            <a:r>
              <a:rPr lang="zh-CN" altLang="en-US" sz="2800" b="1">
                <a:solidFill>
                  <a:srgbClr val="C00000"/>
                </a:solidFill>
                <a:latin typeface="华文中宋" panose="02010600040101010101" charset="-122"/>
                <a:ea typeface="华文中宋" panose="02010600040101010101" charset="-122"/>
                <a:cs typeface="华文中宋" panose="02010600040101010101" charset="-122"/>
              </a:rPr>
              <a:t>科学共产主义理论</a:t>
            </a:r>
            <a:r>
              <a:rPr lang="zh-CN" altLang="en-US" sz="2800" b="1">
                <a:solidFill>
                  <a:srgbClr val="002060"/>
                </a:solidFill>
                <a:latin typeface="华文中宋" panose="02010600040101010101" charset="-122"/>
                <a:ea typeface="华文中宋" panose="02010600040101010101" charset="-122"/>
                <a:cs typeface="华文中宋" panose="02010600040101010101" charset="-122"/>
              </a:rPr>
              <a:t>；参加了第一国际的领导工作。马克思逝世后，他承担整理和出版《资本论》遗稿（第二、三卷）的工作，还肩负领导国际工人运动的重担。</a:t>
            </a:r>
            <a:endParaRPr lang="zh-CN" altLang="en-US" sz="2800" b="1">
              <a:solidFill>
                <a:srgbClr val="002060"/>
              </a:solidFill>
              <a:latin typeface="华文中宋" panose="02010600040101010101" charset="-122"/>
              <a:ea typeface="华文中宋" panose="02010600040101010101" charset="-122"/>
              <a:cs typeface="华文中宋" panose="02010600040101010101" charset="-122"/>
            </a:endParaRPr>
          </a:p>
          <a:p>
            <a:r>
              <a:rPr lang="zh-CN" altLang="en-US" sz="2800" b="1">
                <a:solidFill>
                  <a:srgbClr val="002060"/>
                </a:solidFill>
                <a:latin typeface="华文中宋" panose="02010600040101010101" charset="-122"/>
                <a:ea typeface="华文中宋" panose="02010600040101010101" charset="-122"/>
                <a:cs typeface="华文中宋" panose="02010600040101010101" charset="-122"/>
              </a:rPr>
              <a:t>除同马克思合撰著作外，他还著有</a:t>
            </a:r>
            <a:r>
              <a:rPr lang="zh-CN" altLang="en-US" sz="2800" b="1">
                <a:solidFill>
                  <a:srgbClr val="C00000"/>
                </a:solidFill>
                <a:latin typeface="华文中宋" panose="02010600040101010101" charset="-122"/>
                <a:ea typeface="华文中宋" panose="02010600040101010101" charset="-122"/>
                <a:cs typeface="华文中宋" panose="02010600040101010101" charset="-122"/>
              </a:rPr>
              <a:t>《自然辩证法》《家庭、私有制和国家的起源》《反杜林论》</a:t>
            </a:r>
            <a:r>
              <a:rPr lang="zh-CN" altLang="en-US" sz="2800" b="1">
                <a:solidFill>
                  <a:srgbClr val="002060"/>
                </a:solidFill>
                <a:latin typeface="华文中宋" panose="02010600040101010101" charset="-122"/>
                <a:ea typeface="华文中宋" panose="02010600040101010101" charset="-122"/>
                <a:cs typeface="华文中宋" panose="02010600040101010101" charset="-122"/>
              </a:rPr>
              <a:t>等。</a:t>
            </a:r>
            <a:endParaRPr lang="zh-CN" altLang="en-US" sz="2800" b="1">
              <a:solidFill>
                <a:srgbClr val="002060"/>
              </a:solidFill>
              <a:latin typeface="华文中宋" panose="02010600040101010101" charset="-122"/>
              <a:ea typeface="华文中宋" panose="02010600040101010101" charset="-122"/>
              <a:cs typeface="华文中宋" panose="02010600040101010101" charset="-122"/>
            </a:endParaRPr>
          </a:p>
          <a:p>
            <a:r>
              <a:rPr lang="zh-CN" altLang="en-US" sz="2800" b="1">
                <a:solidFill>
                  <a:srgbClr val="002060"/>
                </a:solidFill>
                <a:latin typeface="华文中宋" panose="02010600040101010101" charset="-122"/>
                <a:ea typeface="华文中宋" panose="02010600040101010101" charset="-122"/>
                <a:cs typeface="华文中宋" panose="02010600040101010101" charset="-122"/>
              </a:rPr>
              <a:t>1883年3月14日下午两点三刻，伟大的思想家马克思在伦敦寓所辞世，享年65岁。后与妻子燕妮合葬于伦敦北郊的海格特公墓内。恩格斯发表墓前演讲，约有20人参加葬礼 。</a:t>
            </a:r>
            <a:endParaRPr lang="zh-CN" altLang="en-US" sz="2800" b="1">
              <a:solidFill>
                <a:srgbClr val="002060"/>
              </a:solidFill>
              <a:latin typeface="华文中宋" panose="02010600040101010101" charset="-122"/>
              <a:ea typeface="华文中宋" panose="02010600040101010101" charset="-122"/>
              <a:cs typeface="华文中宋" panose="02010600040101010101" charset="-122"/>
            </a:endParaRPr>
          </a:p>
          <a:p>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他们的友谊超过古人关于人类友谊的一切最感人的传说。</a:t>
            </a:r>
            <a:endParaRPr lang="zh-CN" altLang="en-US" sz="2800" b="1">
              <a:solidFill>
                <a:srgbClr val="FF0000"/>
              </a:solidFill>
              <a:latin typeface="华文中宋" panose="02010600040101010101" charset="-122"/>
              <a:ea typeface="华文中宋" panose="02010600040101010101" charset="-122"/>
              <a:cs typeface="华文中宋" panose="02010600040101010101" charset="-122"/>
            </a:endParaRPr>
          </a:p>
          <a:p>
            <a:pPr algn="r"/>
            <a:r>
              <a:rPr lang="en-US" altLang="zh-CN" sz="2800" b="1">
                <a:solidFill>
                  <a:srgbClr val="FF0000"/>
                </a:solidFill>
                <a:latin typeface="华文中宋" panose="02010600040101010101" charset="-122"/>
                <a:ea typeface="华文中宋" panose="02010600040101010101" charset="-122"/>
                <a:cs typeface="华文中宋" panose="02010600040101010101" charset="-122"/>
              </a:rPr>
              <a:t>-----</a:t>
            </a:r>
            <a:r>
              <a:rPr sz="2800" b="1">
                <a:solidFill>
                  <a:srgbClr val="FF0000"/>
                </a:solidFill>
                <a:latin typeface="华文中宋" panose="02010600040101010101" charset="-122"/>
                <a:ea typeface="华文中宋" panose="02010600040101010101" charset="-122"/>
                <a:cs typeface="华文中宋" panose="02010600040101010101" charset="-122"/>
              </a:rPr>
              <a:t>列宁</a:t>
            </a:r>
            <a:endParaRPr lang="zh-CN" altLang="en-US" sz="2800">
              <a:solidFill>
                <a:srgbClr val="FF0000"/>
              </a:solidFill>
              <a:latin typeface="华文中宋" panose="02010600040101010101" charset="-122"/>
              <a:ea typeface="华文中宋" panose="02010600040101010101" charset="-122"/>
              <a:cs typeface="华文中宋" panose="02010600040101010101" charset="-122"/>
            </a:endParaRPr>
          </a:p>
          <a:p>
            <a:endParaRPr lang="zh-CN" altLang="en-US" sz="2800">
              <a:solidFill>
                <a:srgbClr val="FF0000"/>
              </a:solidFill>
              <a:latin typeface="华文中宋" panose="02010600040101010101" charset="-122"/>
              <a:ea typeface="华文中宋" panose="02010600040101010101" charset="-122"/>
              <a:cs typeface="华文中宋" panose="02010600040101010101"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 calcmode="lin" valueType="num">
                                      <p:cBhvr additive="base">
                                        <p:cTn id="1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2"/>
          <a:stretch>
            <a:fillRect/>
          </a:stretch>
        </p:blipFill>
        <p:spPr>
          <a:xfrm flipH="1">
            <a:off x="10613600" y="5602514"/>
            <a:ext cx="1578399" cy="1255486"/>
          </a:xfrm>
          <a:prstGeom prst="rect">
            <a:avLst/>
          </a:prstGeom>
        </p:spPr>
      </p:pic>
      <p:sp>
        <p:nvSpPr>
          <p:cNvPr id="8" name="矩形 7"/>
          <p:cNvSpPr/>
          <p:nvPr userDrawn="1">
            <p:custDataLst>
              <p:tags r:id="rId3"/>
            </p:custDataLst>
          </p:nvPr>
        </p:nvSpPr>
        <p:spPr>
          <a:xfrm>
            <a:off x="0" y="0"/>
            <a:ext cx="4052146"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隶书" panose="02010509060101010101" pitchFamily="49" charset="-122"/>
              <a:ea typeface="隶书" panose="02010509060101010101" pitchFamily="49" charset="-122"/>
              <a:sym typeface="+mn-ea"/>
            </a:endParaRPr>
          </a:p>
        </p:txBody>
      </p:sp>
      <p:sp>
        <p:nvSpPr>
          <p:cNvPr id="9" name="矩形 8"/>
          <p:cNvSpPr/>
          <p:nvPr>
            <p:custDataLst>
              <p:tags r:id="rId4"/>
            </p:custDataLst>
          </p:nvPr>
        </p:nvSpPr>
        <p:spPr>
          <a:xfrm>
            <a:off x="457200" y="606752"/>
            <a:ext cx="11277600" cy="5644118"/>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隶书" panose="02010509060101010101" pitchFamily="49" charset="-122"/>
              <a:ea typeface="隶书" panose="02010509060101010101" pitchFamily="49" charset="-122"/>
            </a:endParaRPr>
          </a:p>
        </p:txBody>
      </p:sp>
      <p:pic>
        <p:nvPicPr>
          <p:cNvPr id="2" name="图片 1"/>
          <p:cNvPicPr>
            <a:picLocks noChangeAspect="1"/>
          </p:cNvPicPr>
          <p:nvPr>
            <p:custDataLst>
              <p:tags r:id="rId5"/>
            </p:custDataLst>
          </p:nvPr>
        </p:nvPicPr>
        <p:blipFill>
          <a:blip r:embed="rId6"/>
          <a:stretch>
            <a:fillRect/>
          </a:stretch>
        </p:blipFill>
        <p:spPr>
          <a:xfrm>
            <a:off x="457200" y="605482"/>
            <a:ext cx="5642918" cy="5644118"/>
          </a:xfrm>
          <a:prstGeom prst="rect">
            <a:avLst/>
          </a:prstGeom>
        </p:spPr>
      </p:pic>
      <p:sp>
        <p:nvSpPr>
          <p:cNvPr id="4" name="Title 6"/>
          <p:cNvSpPr txBox="1"/>
          <p:nvPr>
            <p:custDataLst>
              <p:tags r:id="rId7"/>
            </p:custDataLst>
          </p:nvPr>
        </p:nvSpPr>
        <p:spPr>
          <a:xfrm>
            <a:off x="6100445" y="2649220"/>
            <a:ext cx="5634355" cy="1558925"/>
          </a:xfrm>
          <a:prstGeom prst="rect">
            <a:avLst/>
          </a:prstGeom>
          <a:noFill/>
          <a:ln w="3175">
            <a:noFill/>
            <a:prstDash val="dash"/>
          </a:ln>
        </p:spPr>
        <p:txBody>
          <a:bodyPr wrap="square" lIns="72000" tIns="36000" rIns="72000" bIns="108000" anchor="ctr" anchorCtr="1">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nSpc>
                <a:spcPct val="120000"/>
              </a:lnSpc>
            </a:pPr>
            <a:r>
              <a:rPr kumimoji="0" lang="zh-CN" altLang="en-US" sz="6000" b="1"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rPr>
              <a:t>梳理文章思路</a:t>
            </a:r>
            <a:endParaRPr kumimoji="0" lang="zh-CN" altLang="en-US" sz="6000" b="1"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endParaRPr>
          </a:p>
        </p:txBody>
      </p:sp>
    </p:spTree>
    <p:custDataLst>
      <p:tags r:id="rId8"/>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0560" y="0"/>
            <a:ext cx="10852150" cy="773430"/>
          </a:xfrm>
          <a:solidFill>
            <a:schemeClr val="tx2">
              <a:lumMod val="20000"/>
              <a:lumOff val="80000"/>
            </a:schemeClr>
          </a:solidFill>
        </p:spPr>
        <p:txBody>
          <a:bodyPr/>
          <a:lstStyle/>
          <a:p>
            <a:r>
              <a:rPr lang="zh-CN" altLang="en-US" sz="4800"/>
              <a:t>二、梳理脉络</a:t>
            </a:r>
            <a:endParaRPr lang="zh-CN" altLang="en-US" sz="4800"/>
          </a:p>
        </p:txBody>
      </p:sp>
      <p:sp>
        <p:nvSpPr>
          <p:cNvPr id="3" name="内容占位符 2"/>
          <p:cNvSpPr>
            <a:spLocks noGrp="1"/>
          </p:cNvSpPr>
          <p:nvPr>
            <p:ph idx="1"/>
          </p:nvPr>
        </p:nvSpPr>
        <p:spPr>
          <a:xfrm>
            <a:off x="233045" y="773430"/>
            <a:ext cx="11846560" cy="5027930"/>
          </a:xfrm>
          <a:solidFill>
            <a:schemeClr val="bg2">
              <a:lumMod val="90000"/>
            </a:schemeClr>
          </a:solidFill>
        </p:spPr>
        <p:txBody>
          <a:bodyPr anchor="ctr" anchorCtr="0"/>
          <a:lstStyle/>
          <a:p>
            <a:pPr marL="0" indent="0" algn="ctr">
              <a:buNone/>
            </a:pPr>
            <a:r>
              <a:rPr sz="32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在</a:t>
            </a:r>
            <a:r>
              <a:rPr altLang="zh-CN" sz="32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《人民报》创刊纪念会上的演说</a:t>
            </a:r>
            <a:endParaRPr altLang="zh-CN" sz="32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endParaRPr>
          </a:p>
          <a:p>
            <a:pPr marL="0" indent="0" algn="ctr">
              <a:buNone/>
            </a:pPr>
            <a:r>
              <a:rPr lang="en-US" altLang="zh-CN"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1856</a:t>
            </a:r>
            <a:r>
              <a:rPr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年</a:t>
            </a:r>
            <a:r>
              <a:rPr lang="en-US" altLang="zh-CN"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4</a:t>
            </a:r>
            <a:r>
              <a:rPr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月</a:t>
            </a:r>
            <a:r>
              <a:rPr lang="en-US" altLang="zh-CN"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14</a:t>
            </a:r>
            <a:r>
              <a:rPr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日</a:t>
            </a:r>
            <a:r>
              <a:rPr lang="en-US" altLang="zh-CN"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   </a:t>
            </a:r>
            <a:r>
              <a:rPr altLang="zh-CN"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马克思</a:t>
            </a:r>
            <a:endParaRPr altLang="zh-CN" sz="2400">
              <a:solidFill>
                <a:srgbClr val="00206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endParaRPr>
          </a:p>
          <a:p>
            <a:pPr marL="0" indent="0" algn="l">
              <a:buNone/>
            </a:pPr>
            <a:r>
              <a:rPr lang="en-US" altLang="zh-CN" sz="2400">
                <a:solidFill>
                  <a:srgbClr val="002060"/>
                </a:solidFill>
                <a:latin typeface="宋体" panose="02010600030101010101" pitchFamily="2" charset="-122"/>
                <a:ea typeface="宋体" panose="02010600030101010101" pitchFamily="2" charset="-122"/>
                <a:cs typeface="楷体" panose="02010609060101010101" charset="-122"/>
              </a:rPr>
              <a:t>  </a:t>
            </a:r>
            <a:r>
              <a:rPr lang="en-US" altLang="zh-CN" sz="2400" b="1">
                <a:solidFill>
                  <a:srgbClr val="002060"/>
                </a:solidFill>
                <a:latin typeface="宋体" panose="02010600030101010101" pitchFamily="2" charset="-122"/>
                <a:ea typeface="宋体" panose="02010600030101010101" pitchFamily="2" charset="-122"/>
                <a:cs typeface="楷体" panose="02010609060101010101" charset="-122"/>
              </a:rPr>
              <a:t> </a:t>
            </a:r>
            <a:r>
              <a:rPr lang="en-US" altLang="zh-CN" sz="2800" b="1">
                <a:solidFill>
                  <a:srgbClr val="002060"/>
                </a:solidFill>
                <a:latin typeface="宋体" panose="02010600030101010101" pitchFamily="2" charset="-122"/>
                <a:ea typeface="宋体" panose="02010600030101010101" pitchFamily="2" charset="-122"/>
                <a:cs typeface="楷体" panose="02010609060101010101" charset="-122"/>
              </a:rPr>
              <a:t>①</a:t>
            </a:r>
            <a:r>
              <a:rPr lang="zh-CN" altLang="en-US" sz="2800" b="1">
                <a:solidFill>
                  <a:srgbClr val="002060"/>
                </a:solidFill>
                <a:latin typeface="楷体" panose="02010609060101010101" charset="-122"/>
                <a:ea typeface="楷体" panose="02010609060101010101" charset="-122"/>
                <a:cs typeface="楷体" panose="02010609060101010101" charset="-122"/>
              </a:rPr>
              <a:t>那些所谓的1848年革命，只不过是些微不足道的事件，</a:t>
            </a:r>
            <a:r>
              <a:rPr lang="zh-CN" altLang="en-US" sz="2800" b="1">
                <a:solidFill>
                  <a:srgbClr val="FF0000"/>
                </a:solidFill>
                <a:latin typeface="黑体" panose="02010609060101010101" charset="-122"/>
                <a:ea typeface="黑体" panose="02010609060101010101" charset="-122"/>
                <a:cs typeface="楷体" panose="02010609060101010101" charset="-122"/>
              </a:rPr>
              <a:t>是欧洲社会干硬外壳上的一些细小的裂口和缝隙。</a:t>
            </a:r>
            <a:r>
              <a:rPr lang="zh-CN" altLang="en-US" sz="2800" b="1">
                <a:solidFill>
                  <a:srgbClr val="002060"/>
                </a:solidFill>
                <a:latin typeface="楷体" panose="02010609060101010101" charset="-122"/>
                <a:ea typeface="楷体" panose="02010609060101010101" charset="-122"/>
                <a:cs typeface="楷体" panose="02010609060101010101" charset="-122"/>
              </a:rPr>
              <a:t>但是它们却暴露出了外壳下面的一个无底深渊。在看来似乎坚硬的外表下面，现出了一片汪洋大海，只要它动荡起来，就能把由坚硬岩石构成的大陆撞得粉碎。那些革命吵吵嚷嚷、模模糊糊地宣布了无产阶级解放这个19世纪的秘密，本世纪革命的秘密。</a:t>
            </a:r>
            <a:endParaRPr lang="zh-CN" altLang="en-US" sz="2800" b="1">
              <a:solidFill>
                <a:srgbClr val="002060"/>
              </a:solidFill>
              <a:latin typeface="楷体" panose="02010609060101010101" charset="-122"/>
              <a:ea typeface="楷体" panose="02010609060101010101" charset="-122"/>
              <a:cs typeface="楷体" panose="02010609060101010101" charset="-122"/>
            </a:endParaRPr>
          </a:p>
        </p:txBody>
      </p:sp>
      <p:sp>
        <p:nvSpPr>
          <p:cNvPr id="4" name="矩形 3"/>
          <p:cNvSpPr/>
          <p:nvPr/>
        </p:nvSpPr>
        <p:spPr>
          <a:xfrm>
            <a:off x="670560" y="5690870"/>
            <a:ext cx="10015855" cy="645160"/>
          </a:xfrm>
          <a:prstGeom prst="rect">
            <a:avLst/>
          </a:prstGeom>
          <a:solidFill>
            <a:schemeClr val="bg2">
              <a:lumMod val="90000"/>
            </a:schemeClr>
          </a:solidFill>
          <a:ln>
            <a:noFill/>
          </a:ln>
        </p:spPr>
        <p:txBody>
          <a:bodyPr wrap="square" rtlCol="0" anchor="t">
            <a:spAutoFit/>
          </a:bodyPr>
          <a:lstStyle/>
          <a:p>
            <a:pPr algn="ctr"/>
            <a:r>
              <a:rPr lang="en-US" altLang="zh-CN" sz="3600" b="1">
                <a:solidFill>
                  <a:schemeClr val="accent1"/>
                </a:solidFill>
                <a:effectLst>
                  <a:outerShdw blurRad="38100" dist="25400" dir="5400000" algn="ctr" rotWithShape="0">
                    <a:srgbClr val="6E747A">
                      <a:alpha val="43000"/>
                    </a:srgbClr>
                  </a:outerShdw>
                </a:effectLst>
              </a:rPr>
              <a:t>1848</a:t>
            </a:r>
            <a:r>
              <a:rPr lang="zh-CN" altLang="en-US" sz="3600" b="1">
                <a:solidFill>
                  <a:schemeClr val="accent1"/>
                </a:solidFill>
                <a:effectLst>
                  <a:outerShdw blurRad="38100" dist="25400" dir="5400000" algn="ctr" rotWithShape="0">
                    <a:srgbClr val="6E747A">
                      <a:alpha val="43000"/>
                    </a:srgbClr>
                  </a:outerShdw>
                </a:effectLst>
              </a:rPr>
              <a:t>年革命的意义：无产阶级解放世界。</a:t>
            </a:r>
            <a:endParaRPr lang="zh-CN" altLang="en-US" sz="3600" b="1">
              <a:solidFill>
                <a:schemeClr val="accent1"/>
              </a:solidFill>
              <a:effectLst>
                <a:outerShdw blurRad="38100" dist="25400" dir="5400000" algn="ctr" rotWithShape="0">
                  <a:srgbClr val="6E747A">
                    <a:alpha val="43000"/>
                  </a:srgbClr>
                </a:outerShdw>
              </a:effectLst>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35" y="-635"/>
            <a:ext cx="12192635" cy="5504180"/>
          </a:xfrm>
          <a:solidFill>
            <a:schemeClr val="bg2">
              <a:lumMod val="90000"/>
            </a:schemeClr>
          </a:solidFill>
        </p:spPr>
        <p:txBody>
          <a:bodyPr/>
          <a:lstStyle/>
          <a:p>
            <a:pPr marL="0" algn="l">
              <a:buClrTx/>
              <a:buSzTx/>
              <a:buNone/>
            </a:pPr>
            <a:r>
              <a:rPr lang="en-US" altLang="zh-CN" sz="2400" b="1">
                <a:solidFill>
                  <a:schemeClr val="tx1"/>
                </a:solidFill>
                <a:latin typeface="楷体" panose="02010609060101010101" charset="-122"/>
                <a:ea typeface="楷体" panose="02010609060101010101" charset="-122"/>
                <a:cs typeface="楷体" panose="02010609060101010101" charset="-122"/>
              </a:rPr>
              <a:t>    </a:t>
            </a:r>
            <a:r>
              <a:rPr lang="en-US" altLang="zh-CN" sz="2800" b="1">
                <a:solidFill>
                  <a:srgbClr val="002060"/>
                </a:solidFill>
                <a:latin typeface="宋体" panose="02010600030101010101" pitchFamily="2" charset="-122"/>
                <a:ea typeface="宋体" panose="02010600030101010101" pitchFamily="2" charset="-122"/>
                <a:cs typeface="楷体" panose="02010609060101010101" charset="-122"/>
              </a:rPr>
              <a:t>②</a:t>
            </a:r>
            <a:r>
              <a:rPr lang="en-US" altLang="zh-CN" sz="2800" b="1">
                <a:solidFill>
                  <a:srgbClr val="002060"/>
                </a:solidFill>
                <a:latin typeface="楷体" panose="02010609060101010101" charset="-122"/>
                <a:ea typeface="楷体" panose="02010609060101010101" charset="-122"/>
                <a:cs typeface="楷体" panose="02010609060101010101" charset="-122"/>
              </a:rPr>
              <a:t>的确，这个</a:t>
            </a:r>
            <a:r>
              <a:rPr lang="en-US" altLang="zh-CN" sz="2800" b="1">
                <a:solidFill>
                  <a:srgbClr val="FF0000"/>
                </a:solidFill>
                <a:latin typeface="楷体" panose="02010609060101010101" charset="-122"/>
                <a:ea typeface="楷体" panose="02010609060101010101" charset="-122"/>
                <a:cs typeface="楷体" panose="02010609060101010101" charset="-122"/>
              </a:rPr>
              <a:t>社会革命</a:t>
            </a:r>
            <a:r>
              <a:rPr lang="en-US" altLang="zh-CN" sz="2800" b="1">
                <a:solidFill>
                  <a:srgbClr val="002060"/>
                </a:solidFill>
                <a:latin typeface="楷体" panose="02010609060101010101" charset="-122"/>
                <a:ea typeface="楷体" panose="02010609060101010101" charset="-122"/>
                <a:cs typeface="楷体" panose="02010609060101010101" charset="-122"/>
              </a:rPr>
              <a:t>并不是1848年发明出来的新东西。蒸汽、电力和自动纺机甚至是比巴尔贝斯、拉斯拜尔和布朗基诸位公民更危险万分的革命家。但是，尽管我们生活在其中的大气把两万磅重的压力加在每一个人身上，你们可感觉得到吗？同样，欧洲社会在1848年以前也没有感觉到从四面八方包围着它、压抑着它的革命气氛。</a:t>
            </a:r>
            <a:endParaRPr lang="en-US" altLang="zh-CN" sz="2800" b="1">
              <a:solidFill>
                <a:srgbClr val="002060"/>
              </a:solidFill>
              <a:latin typeface="楷体" panose="02010609060101010101" charset="-122"/>
              <a:ea typeface="楷体" panose="02010609060101010101" charset="-122"/>
              <a:cs typeface="楷体" panose="02010609060101010101" charset="-122"/>
            </a:endParaRPr>
          </a:p>
          <a:p>
            <a:pPr marL="0" algn="l">
              <a:buClrTx/>
              <a:buSzTx/>
              <a:buNone/>
            </a:pPr>
            <a:r>
              <a:rPr lang="en-US" altLang="zh-CN" sz="2800" b="1">
                <a:solidFill>
                  <a:srgbClr val="002060"/>
                </a:solidFill>
                <a:latin typeface="楷体" panose="02010609060101010101" charset="-122"/>
                <a:ea typeface="楷体" panose="02010609060101010101" charset="-122"/>
                <a:cs typeface="楷体" panose="02010609060101010101" charset="-122"/>
              </a:rPr>
              <a:t>    </a:t>
            </a:r>
            <a:r>
              <a:rPr lang="en-US" altLang="zh-CN" sz="2800" b="1">
                <a:solidFill>
                  <a:srgbClr val="002060"/>
                </a:solidFill>
                <a:latin typeface="宋体" panose="02010600030101010101" pitchFamily="2" charset="-122"/>
                <a:ea typeface="宋体" panose="02010600030101010101" pitchFamily="2" charset="-122"/>
                <a:cs typeface="楷体" panose="02010609060101010101" charset="-122"/>
              </a:rPr>
              <a:t>③</a:t>
            </a:r>
            <a:r>
              <a:rPr lang="en-US" altLang="zh-CN" sz="2800" b="1">
                <a:solidFill>
                  <a:srgbClr val="002060"/>
                </a:solidFill>
                <a:latin typeface="楷体" panose="02010609060101010101" charset="-122"/>
                <a:ea typeface="楷体" panose="02010609060101010101" charset="-122"/>
                <a:cs typeface="楷体" panose="02010609060101010101" charset="-122"/>
              </a:rPr>
              <a:t>这里有一件可以作为我们19世纪特征的伟大事实，一件任何政党都不敢否认的事实。一方面产生了以往人类历史上任何一个时代都不能想象的</a:t>
            </a:r>
            <a:r>
              <a:rPr lang="en-US" altLang="zh-CN" sz="2800" b="1">
                <a:solidFill>
                  <a:srgbClr val="FF0000"/>
                </a:solidFill>
                <a:latin typeface="楷体" panose="02010609060101010101" charset="-122"/>
                <a:ea typeface="楷体" panose="02010609060101010101" charset="-122"/>
                <a:cs typeface="楷体" panose="02010609060101010101" charset="-122"/>
              </a:rPr>
              <a:t>工业和科学的力量</a:t>
            </a:r>
            <a:r>
              <a:rPr lang="en-US" altLang="zh-CN" sz="2800" b="1">
                <a:solidFill>
                  <a:srgbClr val="002060"/>
                </a:solidFill>
                <a:latin typeface="楷体" panose="02010609060101010101" charset="-122"/>
                <a:ea typeface="楷体" panose="02010609060101010101" charset="-122"/>
                <a:cs typeface="楷体" panose="02010609060101010101" charset="-122"/>
              </a:rPr>
              <a:t>。而另一方面却显露出</a:t>
            </a:r>
            <a:r>
              <a:rPr lang="en-US" altLang="zh-CN" sz="2800" b="1">
                <a:solidFill>
                  <a:srgbClr val="FF0000"/>
                </a:solidFill>
                <a:latin typeface="楷体" panose="02010609060101010101" charset="-122"/>
                <a:ea typeface="楷体" panose="02010609060101010101" charset="-122"/>
                <a:cs typeface="楷体" panose="02010609060101010101" charset="-122"/>
              </a:rPr>
              <a:t>衰颓的征兆</a:t>
            </a:r>
            <a:r>
              <a:rPr lang="en-US" altLang="zh-CN" sz="2800" b="1">
                <a:solidFill>
                  <a:srgbClr val="002060"/>
                </a:solidFill>
                <a:latin typeface="楷体" panose="02010609060101010101" charset="-122"/>
                <a:ea typeface="楷体" panose="02010609060101010101" charset="-122"/>
                <a:cs typeface="楷体" panose="02010609060101010101" charset="-122"/>
              </a:rPr>
              <a:t>，这种衰颓远远超过罗马帝国末期那一切载诸史册的可怕情景。</a:t>
            </a:r>
            <a:endParaRPr lang="en-US" altLang="zh-CN" sz="2800" b="1">
              <a:solidFill>
                <a:srgbClr val="002060"/>
              </a:solidFill>
              <a:latin typeface="楷体" panose="02010609060101010101" charset="-122"/>
              <a:ea typeface="楷体" panose="02010609060101010101" charset="-122"/>
              <a:cs typeface="楷体" panose="02010609060101010101" charset="-122"/>
            </a:endParaRPr>
          </a:p>
        </p:txBody>
      </p:sp>
      <p:sp>
        <p:nvSpPr>
          <p:cNvPr id="4" name="矩形 3"/>
          <p:cNvSpPr/>
          <p:nvPr/>
        </p:nvSpPr>
        <p:spPr>
          <a:xfrm>
            <a:off x="669925" y="5503545"/>
            <a:ext cx="10852150" cy="645160"/>
          </a:xfrm>
          <a:prstGeom prst="rect">
            <a:avLst/>
          </a:prstGeom>
          <a:solidFill>
            <a:schemeClr val="bg2">
              <a:lumMod val="90000"/>
            </a:schemeClr>
          </a:solidFill>
          <a:ln>
            <a:noFill/>
          </a:ln>
        </p:spPr>
        <p:txBody>
          <a:bodyPr wrap="square" rtlCol="0" anchor="t">
            <a:spAutoFit/>
          </a:bodyPr>
          <a:lstStyle/>
          <a:p>
            <a:pPr algn="ctr"/>
            <a:r>
              <a:rPr lang="zh-CN" altLang="en-US" sz="3600" b="1">
                <a:solidFill>
                  <a:schemeClr val="accent1"/>
                </a:solidFill>
                <a:effectLst>
                  <a:outerShdw blurRad="38100" dist="25400" dir="5400000" algn="ctr" rotWithShape="0">
                    <a:srgbClr val="6E747A">
                      <a:alpha val="43000"/>
                    </a:srgbClr>
                  </a:outerShdw>
                </a:effectLst>
              </a:rPr>
              <a:t>社会革命的起源；工业和科学的力量；衰颓的征兆</a:t>
            </a:r>
            <a:endParaRPr lang="zh-CN" altLang="en-US" sz="3600" b="1">
              <a:solidFill>
                <a:schemeClr val="accent1"/>
              </a:solidFill>
              <a:effectLst>
                <a:outerShdw blurRad="38100" dist="25400" dir="5400000" algn="ctr" rotWithShape="0">
                  <a:srgbClr val="6E747A">
                    <a:alpha val="43000"/>
                  </a:srgbClr>
                </a:outerShdw>
              </a:effectLst>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35" y="0"/>
            <a:ext cx="12192635" cy="5567680"/>
          </a:xfrm>
          <a:solidFill>
            <a:schemeClr val="bg2">
              <a:lumMod val="90000"/>
            </a:schemeClr>
          </a:solidFill>
        </p:spPr>
        <p:txBody>
          <a:bodyPr/>
          <a:lstStyle/>
          <a:p>
            <a:pPr marL="0" algn="l">
              <a:buClrTx/>
              <a:buSzTx/>
              <a:buNone/>
            </a:pPr>
            <a:r>
              <a:rPr lang="en-US" altLang="zh-CN" sz="2400" b="1">
                <a:solidFill>
                  <a:schemeClr val="tx1"/>
                </a:solidFill>
                <a:latin typeface="楷体" panose="02010609060101010101" charset="-122"/>
                <a:ea typeface="楷体" panose="02010609060101010101" charset="-122"/>
                <a:cs typeface="楷体" panose="02010609060101010101" charset="-122"/>
              </a:rPr>
              <a:t>    </a:t>
            </a:r>
            <a:r>
              <a:rPr lang="en-US" altLang="zh-CN" sz="2800" b="1">
                <a:solidFill>
                  <a:srgbClr val="002060"/>
                </a:solidFill>
                <a:latin typeface="宋体" panose="02010600030101010101" pitchFamily="2" charset="-122"/>
                <a:ea typeface="宋体" panose="02010600030101010101" pitchFamily="2" charset="-122"/>
                <a:cs typeface="楷体" panose="02010609060101010101" charset="-122"/>
              </a:rPr>
              <a:t>④</a:t>
            </a:r>
            <a:r>
              <a:rPr lang="en-US" altLang="zh-CN" sz="2800" b="1">
                <a:solidFill>
                  <a:srgbClr val="002060"/>
                </a:solidFill>
                <a:latin typeface="楷体" panose="02010609060101010101" charset="-122"/>
                <a:ea typeface="楷体" panose="02010609060101010101" charset="-122"/>
                <a:cs typeface="楷体" panose="02010609060101010101" charset="-122"/>
              </a:rPr>
              <a:t>在我们这个时代，</a:t>
            </a:r>
            <a:r>
              <a:rPr lang="en-US" altLang="zh-CN" sz="2800" b="1">
                <a:solidFill>
                  <a:srgbClr val="FF0000"/>
                </a:solidFill>
                <a:latin typeface="楷体" panose="02010609060101010101" charset="-122"/>
                <a:ea typeface="楷体" panose="02010609060101010101" charset="-122"/>
                <a:cs typeface="楷体" panose="02010609060101010101" charset="-122"/>
              </a:rPr>
              <a:t>每一种事物好像都包含有自己的反面。</a:t>
            </a:r>
            <a:r>
              <a:rPr lang="en-US" altLang="zh-CN" sz="2800" b="1">
                <a:solidFill>
                  <a:srgbClr val="002060"/>
                </a:solidFill>
                <a:latin typeface="楷体" panose="02010609060101010101" charset="-122"/>
                <a:ea typeface="楷体" panose="02010609060101010101" charset="-122"/>
                <a:cs typeface="楷体" panose="02010609060101010101" charset="-122"/>
              </a:rPr>
              <a:t>我们看到，</a:t>
            </a:r>
            <a:r>
              <a:rPr lang="en-US" altLang="zh-CN" sz="2800" b="1">
                <a:solidFill>
                  <a:srgbClr val="FF0000"/>
                </a:solidFill>
                <a:latin typeface="楷体" panose="02010609060101010101" charset="-122"/>
                <a:ea typeface="楷体" panose="02010609060101010101" charset="-122"/>
                <a:cs typeface="楷体" panose="02010609060101010101" charset="-122"/>
              </a:rPr>
              <a:t>机器</a:t>
            </a:r>
            <a:r>
              <a:rPr lang="en-US" altLang="zh-CN" sz="2800" b="1">
                <a:solidFill>
                  <a:srgbClr val="002060"/>
                </a:solidFill>
                <a:latin typeface="楷体" panose="02010609060101010101" charset="-122"/>
                <a:ea typeface="楷体" panose="02010609060101010101" charset="-122"/>
                <a:cs typeface="楷体" panose="02010609060101010101" charset="-122"/>
              </a:rPr>
              <a:t>具有减少人类劳动和使劳动更有成效的神奇力量，然而却引起了饥饿和过度的疲劳。</a:t>
            </a:r>
            <a:r>
              <a:rPr lang="en-US" altLang="zh-CN" sz="2800" b="1">
                <a:solidFill>
                  <a:srgbClr val="FF0000"/>
                </a:solidFill>
                <a:latin typeface="楷体" panose="02010609060101010101" charset="-122"/>
                <a:ea typeface="楷体" panose="02010609060101010101" charset="-122"/>
                <a:cs typeface="楷体" panose="02010609060101010101" charset="-122"/>
              </a:rPr>
              <a:t>财富</a:t>
            </a:r>
            <a:r>
              <a:rPr lang="en-US" altLang="zh-CN" sz="2800" b="1">
                <a:solidFill>
                  <a:srgbClr val="002060"/>
                </a:solidFill>
                <a:latin typeface="楷体" panose="02010609060101010101" charset="-122"/>
                <a:ea typeface="楷体" panose="02010609060101010101" charset="-122"/>
                <a:cs typeface="楷体" panose="02010609060101010101" charset="-122"/>
              </a:rPr>
              <a:t>的新源泉，由于某种奇怪的、不可思议的魔力而变成贫困的源泉。</a:t>
            </a:r>
            <a:r>
              <a:rPr lang="en-US" altLang="zh-CN" sz="2800" b="1">
                <a:solidFill>
                  <a:srgbClr val="FF0000"/>
                </a:solidFill>
                <a:latin typeface="楷体" panose="02010609060101010101" charset="-122"/>
                <a:ea typeface="楷体" panose="02010609060101010101" charset="-122"/>
                <a:cs typeface="楷体" panose="02010609060101010101" charset="-122"/>
              </a:rPr>
              <a:t>技术</a:t>
            </a:r>
            <a:r>
              <a:rPr lang="en-US" altLang="zh-CN" sz="2800" b="1">
                <a:solidFill>
                  <a:srgbClr val="002060"/>
                </a:solidFill>
                <a:latin typeface="楷体" panose="02010609060101010101" charset="-122"/>
                <a:ea typeface="楷体" panose="02010609060101010101" charset="-122"/>
                <a:cs typeface="楷体" panose="02010609060101010101" charset="-122"/>
              </a:rPr>
              <a:t>的胜利，似乎是以道德的败坏为代价换来的。随着人类愈益控制自然，个人却似乎愈益成为别人的奴隶或自身的卑劣行为的奴隶。甚至科学的纯洁光辉仿佛也只能在愚昧无知的黑暗背景上闪耀。我们的一切发现和进步，似乎结果是使物质力量成为有智慧的生命，而人的生命则化为愚钝的物质力量。</a:t>
            </a:r>
            <a:r>
              <a:rPr lang="en-US" altLang="zh-CN" sz="2800" b="1">
                <a:solidFill>
                  <a:srgbClr val="FF0000"/>
                </a:solidFill>
                <a:latin typeface="楷体" panose="02010609060101010101" charset="-122"/>
                <a:ea typeface="楷体" panose="02010609060101010101" charset="-122"/>
                <a:cs typeface="楷体" panose="02010609060101010101" charset="-122"/>
              </a:rPr>
              <a:t>现代工业和科学</a:t>
            </a:r>
            <a:r>
              <a:rPr lang="en-US" altLang="zh-CN" sz="2800" b="1">
                <a:solidFill>
                  <a:srgbClr val="002060"/>
                </a:solidFill>
                <a:latin typeface="楷体" panose="02010609060101010101" charset="-122"/>
                <a:ea typeface="楷体" panose="02010609060101010101" charset="-122"/>
                <a:cs typeface="楷体" panose="02010609060101010101" charset="-122"/>
              </a:rPr>
              <a:t>为一方与</a:t>
            </a:r>
            <a:r>
              <a:rPr lang="en-US" altLang="zh-CN" sz="2800" b="1">
                <a:solidFill>
                  <a:srgbClr val="FF0000"/>
                </a:solidFill>
                <a:latin typeface="楷体" panose="02010609060101010101" charset="-122"/>
                <a:ea typeface="楷体" panose="02010609060101010101" charset="-122"/>
                <a:cs typeface="楷体" panose="02010609060101010101" charset="-122"/>
              </a:rPr>
              <a:t>现代贫困和衰颓</a:t>
            </a:r>
            <a:r>
              <a:rPr lang="en-US" altLang="zh-CN" sz="2800" b="1">
                <a:solidFill>
                  <a:srgbClr val="002060"/>
                </a:solidFill>
                <a:latin typeface="楷体" panose="02010609060101010101" charset="-122"/>
                <a:ea typeface="楷体" panose="02010609060101010101" charset="-122"/>
                <a:cs typeface="楷体" panose="02010609060101010101" charset="-122"/>
              </a:rPr>
              <a:t>为另一方的这种对抗，我们时代的生产力与社会关系之间的这种对抗，是显而易见的、不可避免的和毋庸争辩的</a:t>
            </a:r>
            <a:r>
              <a:rPr lang="en-US" altLang="zh-CN" sz="2800" b="1">
                <a:solidFill>
                  <a:srgbClr val="FF0000"/>
                </a:solidFill>
                <a:latin typeface="楷体" panose="02010609060101010101" charset="-122"/>
                <a:ea typeface="楷体" panose="02010609060101010101" charset="-122"/>
                <a:cs typeface="楷体" panose="02010609060101010101" charset="-122"/>
              </a:rPr>
              <a:t>事实</a:t>
            </a:r>
            <a:r>
              <a:rPr lang="en-US" altLang="zh-CN" sz="2800" b="1">
                <a:solidFill>
                  <a:srgbClr val="002060"/>
                </a:solidFill>
                <a:latin typeface="楷体" panose="02010609060101010101" charset="-122"/>
                <a:ea typeface="楷体" panose="02010609060101010101" charset="-122"/>
                <a:cs typeface="楷体" panose="02010609060101010101" charset="-122"/>
              </a:rPr>
              <a:t>。</a:t>
            </a:r>
            <a:endParaRPr lang="en-US" altLang="zh-CN" sz="2800" b="1">
              <a:solidFill>
                <a:srgbClr val="002060"/>
              </a:solidFill>
              <a:latin typeface="楷体" panose="02010609060101010101" charset="-122"/>
              <a:ea typeface="楷体" panose="02010609060101010101" charset="-122"/>
              <a:cs typeface="楷体" panose="02010609060101010101" charset="-122"/>
              <a:sym typeface="+mn-ea"/>
            </a:endParaRPr>
          </a:p>
        </p:txBody>
      </p:sp>
      <p:sp>
        <p:nvSpPr>
          <p:cNvPr id="4" name="矩形 3"/>
          <p:cNvSpPr/>
          <p:nvPr/>
        </p:nvSpPr>
        <p:spPr>
          <a:xfrm>
            <a:off x="669925" y="5567680"/>
            <a:ext cx="10852150" cy="645160"/>
          </a:xfrm>
          <a:prstGeom prst="rect">
            <a:avLst/>
          </a:prstGeom>
          <a:solidFill>
            <a:schemeClr val="bg2">
              <a:lumMod val="90000"/>
            </a:schemeClr>
          </a:solidFill>
          <a:ln>
            <a:noFill/>
          </a:ln>
        </p:spPr>
        <p:txBody>
          <a:bodyPr wrap="square" rtlCol="0" anchor="t">
            <a:spAutoFit/>
          </a:bodyPr>
          <a:lstStyle/>
          <a:p>
            <a:pPr algn="ctr"/>
            <a:r>
              <a:rPr lang="zh-CN" altLang="en-US" sz="3600" b="1">
                <a:solidFill>
                  <a:schemeClr val="accent1"/>
                </a:solidFill>
                <a:effectLst>
                  <a:outerShdw blurRad="38100" dist="25400" dir="5400000" algn="ctr" rotWithShape="0">
                    <a:srgbClr val="6E747A">
                      <a:alpha val="43000"/>
                    </a:srgbClr>
                  </a:outerShdw>
                </a:effectLst>
              </a:rPr>
              <a:t>现代工业和科学   与  现代贫困和衰颓的对抗</a:t>
            </a:r>
            <a:endParaRPr lang="zh-CN" altLang="en-US" sz="3600" b="1">
              <a:solidFill>
                <a:schemeClr val="accent1"/>
              </a:solidFill>
              <a:effectLst>
                <a:outerShdw blurRad="38100" dist="25400" dir="5400000" algn="ctr" rotWithShape="0">
                  <a:srgbClr val="6E747A">
                    <a:alpha val="43000"/>
                  </a:srgbClr>
                </a:outerShdw>
              </a:effectLst>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4.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21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1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1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1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1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0.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23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3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3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3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3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3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3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38.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23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6.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5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5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5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6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6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6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6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6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6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6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6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6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6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7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8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8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8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8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8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8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8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8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8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8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9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5.xml><?xml version="1.0" encoding="utf-8"?>
<p:tagLst xmlns:p="http://schemas.openxmlformats.org/presentationml/2006/main">
  <p:tag name="KSO_WM_BEAUTIFY_FLAG" val="#wm#"/>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_0**"/>
  <p:tag name="KSO_WM_UNIT_LAYERLEVEL" val="1"/>
</p:tagLst>
</file>

<file path=ppt/tags/tag306.xml><?xml version="1.0" encoding="utf-8"?>
<p:tagLst xmlns:p="http://schemas.openxmlformats.org/presentationml/2006/main">
  <p:tag name="KSO_WM_BEAUTIFY_FLAG" val="#wm#"/>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_0**"/>
  <p:tag name="KSO_WM_UNIT_LAYERLEVEL" val="1"/>
</p:tagLst>
</file>

<file path=ppt/tags/tag3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10.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280"/>
  <p:tag name="KSO_WM_TEMPLATE_MASTER_THUMB_INDEX" val="12"/>
  <p:tag name="KSO_WM_TEMPLATE_MASTER_TYPE" val="1"/>
  <p:tag name="KSO_WM_TEMPLATE_SUBCATEGORY" val="0"/>
  <p:tag name="KSO_WM_TEMPLATE_THUMBS_INDEX" val="1、4、6、10、14、16、17、18、19、20、21、22、23"/>
</p:tagLst>
</file>

<file path=ppt/tags/tag31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5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
  <p:tag name="KSO_WM_UNIT_INDEX" val="1"/>
  <p:tag name="KSO_WM_UNIT_LAYERLEVEL" val="1"/>
  <p:tag name="KSO_WM_UNIT_TYPE" val="i"/>
</p:tagLst>
</file>

<file path=ppt/tags/tag3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2"/>
  <p:tag name="KSO_WM_UNIT_INDEX" val="2"/>
  <p:tag name="KSO_WM_UNIT_LAYERLEVEL" val="1"/>
  <p:tag name="KSO_WM_UNIT_TYPE" val="i"/>
</p:tagLst>
</file>

<file path=ppt/tags/tag3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3"/>
  <p:tag name="KSO_WM_UNIT_INDEX" val="3"/>
  <p:tag name="KSO_WM_UNIT_LAYERLEVEL" val="1"/>
  <p:tag name="KSO_WM_UNIT_TYPE" val="i"/>
</p:tagLst>
</file>

<file path=ppt/tags/tag3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1.xml><?xml version="1.0" encoding="utf-8"?>
<p:tagLst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SUBTYPE" val="h"/>
  <p:tag name="KSO_WM_UNIT_TYPE" val="i"/>
</p:tagLst>
</file>

<file path=ppt/tags/tag3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79.xml><?xml version="1.0" encoding="utf-8"?>
<p:tagLst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SUBTYPE" val="h"/>
  <p:tag name="KSO_WM_UNIT_TYPE" val="i"/>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8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8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8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8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8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9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9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9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9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9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9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9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9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99.xml><?xml version="1.0" encoding="utf-8"?>
<p:tagLst xmlns:p="http://schemas.openxmlformats.org/presentationml/2006/main">
  <p:tag name="KSO_WM_BEAUTIFY_FLAG" val="#wm#"/>
  <p:tag name="KSO_WM_SLIDE_BACKGROUND_TYPE" val="frame"/>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00.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01.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02.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03.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04.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05.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0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07.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40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0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1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1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1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1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1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15.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41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1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1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1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2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2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2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23.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42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2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2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2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2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2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3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3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43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3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3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3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3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3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3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3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40.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44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4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4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4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4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4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4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48.xml><?xml version="1.0" encoding="utf-8"?>
<p:tagLst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_0**"/>
  <p:tag name="KSO_WM_UNIT_LAYERLEVEL" val="1"/>
</p:tagLst>
</file>

<file path=ppt/tags/tag449.xml><?xml version="1.0" encoding="utf-8"?>
<p:tagLst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_0**"/>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53.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803"/>
  <p:tag name="KSO_WM_TEMPLATE_MASTER_THUMB_INDEX" val="12"/>
  <p:tag name="KSO_WM_TEMPLATE_MASTER_TYPE" val="1"/>
  <p:tag name="KSO_WM_TEMPLATE_SUBCATEGORY" val="0"/>
  <p:tag name="KSO_WM_TEMPLATE_THUMBS_INDEX" val="1、4、5、6、7、8、9、10、11、12、13"/>
</p:tagLst>
</file>

<file path=ppt/tags/tag454.xml><?xml version="1.0" encoding="utf-8"?>
<p:tagLst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12*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455.xml><?xml version="1.0" encoding="utf-8"?>
<p:tagLst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12*f*1"/>
  <p:tag name="KSO_WM_UNIT_INDEX" val="1"/>
  <p:tag name="KSO_WM_UNIT_LAYERLEVEL" val="1"/>
  <p:tag name="KSO_WM_UNIT_NOCLEAR" val="0"/>
  <p:tag name="KSO_WM_UNIT_PRESET_TEXT" val="您的正文已经经简明扼要，字字珠玑，但信息却千丝万缕、错综复杂，需要用更多的文字来表述；但请您尽可能提炼思想的精髓，否则容易造成观者的阅读压力，适得其反。"/>
  <p:tag name="KSO_WM_UNIT_TYPE" val="f"/>
  <p:tag name="KSO_WM_UNIT_VALUE" val="220"/>
</p:tagLst>
</file>

<file path=ppt/tags/tag456.xml><?xml version="1.0" encoding="utf-8"?>
<p:tagLst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12*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457.xml><?xml version="1.0" encoding="utf-8"?>
<p:tagLst xmlns:p="http://schemas.openxmlformats.org/presentationml/2006/main">
  <p:tag name="KSO_WM_BEAUTIFY_FLAG" val="#wm#"/>
  <p:tag name="KSO_WM_SLIDE_ID" val="custom20202803_12"/>
  <p:tag name="KSO_WM_SLIDE_INDEX" val="12"/>
  <p:tag name="KSO_WM_SLIDE_ITEM_CNT" val="0"/>
  <p:tag name="KSO_WM_SLIDE_LAYOUT" val="a_f"/>
  <p:tag name="KSO_WM_SLIDE_LAYOUT_CNT" val="1_1"/>
  <p:tag name="KSO_WM_SLIDE_POSITION" val="119*105"/>
  <p:tag name="KSO_WM_SLIDE_SIZE" val="720*329"/>
  <p:tag name="KSO_WM_SLIDE_SUBTYPE" val="pureTxt"/>
  <p:tag name="KSO_WM_SLIDE_TYPE" val="text"/>
  <p:tag name="KSO_WM_SPECIAL_SOURCE" val="bdnull"/>
  <p:tag name="KSO_WM_TAG_VERSION" val="1.0"/>
  <p:tag name="KSO_WM_TEMPLATE_CATEGORY" val="custom"/>
  <p:tag name="KSO_WM_TEMPLATE_COLOR_TYPE" val="1"/>
  <p:tag name="KSO_WM_TEMPLATE_INDEX" val="20202803"/>
  <p:tag name="KSO_WM_TEMPLATE_MASTER_TYPE" val="1"/>
  <p:tag name="KSO_WM_TEMPLATE_SUBCATEGORY" val="0"/>
</p:tagLst>
</file>

<file path=ppt/tags/tag458.xml><?xml version="1.0" encoding="utf-8"?>
<p:tagLst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7*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460"/>
</p:tagLst>
</file>

<file path=ppt/tags/tag459.xml><?xml version="1.0" encoding="utf-8"?>
<p:tagLst xmlns:p="http://schemas.openxmlformats.org/presentationml/2006/main">
  <p:tag name="KSO_WM_BEAUTIFY_FLAG" val="#wm#"/>
  <p:tag name="KSO_WM_SPECIAL_SOURCE" val="bdnull"/>
  <p:tag name="KSO_WM_TEMPLATE_CATEGORY" val="custom"/>
  <p:tag name="KSO_WM_TEMPLATE_INDEX" val="20202803"/>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60.xml><?xml version="1.0" encoding="utf-8"?>
<p:tagLst xmlns:p="http://schemas.openxmlformats.org/presentationml/2006/main">
  <p:tag name="KSO_WM_BEAUTIFY_FLAG" val="#wm#"/>
  <p:tag name="KSO_WM_SPECIAL_SOURCE" val="bdnull"/>
  <p:tag name="KSO_WM_TEMPLATE_CATEGORY" val="custom"/>
  <p:tag name="KSO_WM_TEMPLATE_INDEX" val="20202803"/>
</p:tagLst>
</file>

<file path=ppt/tags/tag461.xml><?xml version="1.0" encoding="utf-8"?>
<p:tagLst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7*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460"/>
</p:tagLst>
</file>

<file path=ppt/tags/tag462.xml><?xml version="1.0" encoding="utf-8"?>
<p:tagLst xmlns:p="http://schemas.openxmlformats.org/presentationml/2006/main">
  <p:tag name="KSO_WM_BEAUTIFY_FLAG" val="#wm#"/>
  <p:tag name="KSO_WM_SPECIAL_SOURCE" val="bdnull"/>
  <p:tag name="KSO_WM_TEMPLATE_CATEGORY" val="custom"/>
  <p:tag name="KSO_WM_TEMPLATE_INDEX" val="20202803"/>
</p:tagLst>
</file>

<file path=ppt/tags/tag463.xml><?xml version="1.0" encoding="utf-8"?>
<p:tagLst xmlns:p="http://schemas.openxmlformats.org/presentationml/2006/main">
  <p:tag name="KSO_WM_BEAUTIFY_FLAG" val="#wm#"/>
  <p:tag name="KSO_WM_SPECIAL_SOURCE" val="bdnull"/>
  <p:tag name="KSO_WM_TEMPLATE_CATEGORY" val="custom"/>
  <p:tag name="KSO_WM_TEMPLATE_INDEX" val="20202803"/>
</p:tagLst>
</file>

<file path=ppt/tags/tag46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 name="KSO_WM_UNIT_TYPE" val="i"/>
</p:tagLst>
</file>

<file path=ppt/tags/tag465.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466.xml><?xml version="1.0" encoding="utf-8"?>
<p:tagLst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ECORATE_INFO" val="{&quot;DecorateInfoX&quot;:{&quot;IsLeft&quot;:true,&quot;IsRight&quot;:false,&quot;IsAbs&quot;:true},&quot;DecorateInfoY&quot;:{&quot;IsTop&quot;:true,&quot;IsBottom&quot;:false,&quot;IsAbs&quot;:true}}"/>
  <p:tag name="KSO_WM_UNIT_DIAGRAM_ISNUMVISUAL" val="0"/>
  <p:tag name="KSO_WM_UNIT_DIAGRAM_ISREFERUNIT" val="0"/>
  <p:tag name="KSO_WM_UNIT_HIGHLIGHT" val="0"/>
  <p:tag name="KSO_WM_UNIT_ID" val="diagram20200328_1*i*3"/>
  <p:tag name="KSO_WM_UNIT_INDEX" val="3"/>
  <p:tag name="KSO_WM_UNIT_LAYERLEVEL" val="1"/>
  <p:tag name="KSO_WM_UNIT_SM_LIMIT_TYPE" val="1"/>
  <p:tag name="KSO_WM_UNIT_TYPE" val="i"/>
</p:tagLst>
</file>

<file path=ppt/tags/tag467.xml><?xml version="1.0" encoding="utf-8"?>
<p:tagLst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IAGRAM_ISNUMVISUAL" val="0"/>
  <p:tag name="KSO_WM_UNIT_DIAGRAM_ISREFERUNIT" val="0"/>
  <p:tag name="KSO_WM_UNIT_HIGHLIGHT" val="0"/>
  <p:tag name="KSO_WM_UNIT_ID" val="diagram20200328_1*d*1"/>
  <p:tag name="KSO_WM_UNIT_INDEX" val="1"/>
  <p:tag name="KSO_WM_UNIT_LAYERLEVEL" val="1"/>
  <p:tag name="KSO_WM_UNIT_PLACING_PICTURE_COLLAGE_RELATIVERECTANGLE" val="{&quot;bottom&quot;:6.3952544891182438e-17,&quot;left&quot;:0,&quot;right&quot;:0,&quot;top&quot;:6.3952544891182438e-17}"/>
  <p:tag name="KSO_WM_UNIT_PLACING_PICTURE_COLLAGE_VIEWPORT" val="{&quot;height&quot;:8888.374803149607,&quot;width&quot;:8886.4850393700781}"/>
  <p:tag name="KSO_WM_UNIT_PLACING_PICTURE_INFO" val="{&quot;code&quot;:&quot;[1]&quot;,&quot;full_picture&quot;:false,&quot;last_crop_picture&quot;:&quot;[1]&quot;,&quot;scheme&quot;:&quot;1-1&quot;,&quot;spacing&quot;:6}"/>
  <p:tag name="KSO_WM_UNIT_PLACING_PICTURE_MD4" val="0"/>
  <p:tag name="KSO_WM_UNIT_PLACING_PICTURE_USER_RELATIVERECTANGLE" val="{&quot;bottom&quot;:0,&quot;left&quot;:0,&quot;right&quot;:0,&quot;top&quot;:0}"/>
  <p:tag name="KSO_WM_UNIT_PLACING_PICTURE_USER_VIEWPORT" val="{&quot;height&quot;:8888.374803149607,&quot;width&quot;:8886.4850393700781}"/>
  <p:tag name="KSO_WM_UNIT_SM_LIMIT_TYPE" val="2"/>
  <p:tag name="KSO_WM_UNIT_SUPPORT_UNIT_TYPE" val="[&quot;all&quot;]"/>
  <p:tag name="KSO_WM_UNIT_TYPE" val="d"/>
  <p:tag name="KSO_WM_UNIT_VALUE" val="1567*1566"/>
</p:tagLst>
</file>

<file path=ppt/tags/tag468.xml><?xml version="1.0" encoding="utf-8"?>
<p:tagLst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EFAULT_FONT" val="36;40;4"/>
  <p:tag name="KSO_WM_UNIT_DIAGRAM_ISNUMVISUAL" val="0"/>
  <p:tag name="KSO_WM_UNIT_DIAGRAM_ISREFERUNIT" val="0"/>
  <p:tag name="KSO_WM_UNIT_HIGHLIGHT" val="0"/>
  <p:tag name="KSO_WM_UNIT_ID" val="diagram20200328_1*a*1"/>
  <p:tag name="KSO_WM_UNIT_INDEX" val="1"/>
  <p:tag name="KSO_WM_UNIT_ISCONTENTSTITLE" val="0"/>
  <p:tag name="KSO_WM_UNIT_ISNUMDGMTITLE" val="0"/>
  <p:tag name="KSO_WM_UNIT_LAYERLEVEL" val="1"/>
  <p:tag name="KSO_WM_UNIT_NOCLEAR" val="0"/>
  <p:tag name="KSO_WM_UNIT_PLACING_PICTURE_MD4" val="0"/>
  <p:tag name="KSO_WM_UNIT_PRESET_TEXT" val="点击输入大标题"/>
  <p:tag name="KSO_WM_UNIT_SHOW_EDIT_AREA_INDICATION" val="1"/>
  <p:tag name="KSO_WM_UNIT_SM_LIMIT_TYPE" val="1"/>
  <p:tag name="KSO_WM_UNIT_TYPE" val="a"/>
  <p:tag name="KSO_WM_UNIT_VALUE" val="36"/>
</p:tagLst>
</file>

<file path=ppt/tags/tag469.xml><?xml version="1.0" encoding="utf-8"?>
<p:tagLst xmlns:p="http://schemas.openxmlformats.org/presentationml/2006/main">
  <p:tag name="KSO_WM_BEAUTIFY_FLAG" val="#wm#"/>
  <p:tag name="KSO_WM_SLIDE_BACKGROUND" val="[&quot;general&quot;,&quot;frame&quot;,&quot;leftRight&quot;]"/>
  <p:tag name="KSO_WM_SLIDE_BACKGROUND_TYPE" val="leftRight"/>
  <p:tag name="KSO_WM_SLIDE_BK_DARK_LIGHT" val="2"/>
  <p:tag name="KSO_WM_SLIDE_CAN_ADD_NAVIGATION" val="1"/>
  <p:tag name="KSO_WM_SLIDE_ID" val="diagram20200328_1"/>
  <p:tag name="KSO_WM_SLIDE_INDEX" val="1"/>
  <p:tag name="KSO_WM_SLIDE_ITEM_CNT" val="0"/>
  <p:tag name="KSO_WM_SLIDE_LAYOUT" val="a_d"/>
  <p:tag name="KSO_WM_SLIDE_LAYOUT_CNT" val="1_1"/>
  <p:tag name="KSO_WM_SLIDE_LAYOUT_INFO" val="{&quot;direction&quot;:1,&quot;horizontalAlign&quot;:-1,&quot;verticalAlign&quot;:-1,&quot;type&quot;:0,&quot;diagramDirection&quot;:0,&quot;canSetOverLayout&quot;:0,&quot;isOverLayout&quot;:0,&quot;margin&quot;:{&quot;left&quot;:1.27,&quot;top&quot;:1.69,&quot;right&quot;:1.27,&quot;bottom&quot;:1.69},&quot;normalSize&quot;:{&quot;size1&quot;:50.1},&quot;minSize&quot;:{&quot;size1&quot;:38.4},&quot;maxSize&quot;:{&quot;size1&quot;:64.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2,&quot;verticalAlign&quot;:1,&quot;type&quot;:0,&quot;diagramDirection&quot;:0,&quot;canSetOverLayout&quot;:0,&quot;isOverLayout&quot;:0,&quot;margin&quot;:{&quot;left&quot;:1.27,&quot;top&quot;:1.69,&quot;right&quot;:0.026,&quot;bottom&quot;:1.69},&quot;edge&quot;:{&quot;left&quot;:true,&quot;top&quot;:true,&quot;right&quot;:false,&quot;bottom&quot;:true},&quot;backgroundInfo&quot;:[{&quot;type&quot;:&quot;leftRight&quot;,&quot;left&quot;:0.0,&quot;top&quot;:0.0,&quot;right&quot;:0.336604685,&quot;bottom&quot;:0.0,&quot;leftAbs&quot;:false,&quot;topAbs&quot;:false,&quot;rightAbs&quot;:false,&quot;bottomAbs&quot;:false}]},{&quot;direction&quot;:0,&quot;horizontalAlign&quot;:-1,&quot;verticalAlign&quot;:-1,&quot;type&quot;:0,&quot;diagramDirection&quot;:0,&quot;canSetOverLayout&quot;:0,&quot;isOverLayout&quot;:0,&quot;margin&quot;:{&quot;left&quot;:2.17,&quot;top&quot;:5.28,&quot;right&quot;:3.43,&quot;bottom&quot;:5.28},&quot;edge&quot;:{&quot;left&quot;:false,&quot;top&quot;:true,&quot;right&quot;:true,&quot;bottom&quot;:true}}]}"/>
  <p:tag name="KSO_WM_SLIDE_POSITION" val="36*47"/>
  <p:tag name="KSO_WM_SLIDE_RATIO" val="1.777778"/>
  <p:tag name="KSO_WM_SLIDE_SIZE" val="888*444"/>
  <p:tag name="KSO_WM_SLIDE_SUBTYPE" val="picTxt"/>
  <p:tag name="KSO_WM_SLIDE_TYPE" val="text"/>
  <p:tag name="KSO_WM_SPECIAL_SOURCE" val="bdnull"/>
  <p:tag name="KSO_WM_TAG_VERSION" val="1.0"/>
  <p:tag name="KSO_WM_TEMPLATE_CATEGORY" val="diagram"/>
  <p:tag name="KSO_WM_TEMPLATE_COLOR_TYPE" val="1"/>
  <p:tag name="KSO_WM_TEMPLATE_INDEX" val="20200328"/>
  <p:tag name="KSO_WM_TEMPLATE_MASTER_TYPE" val="0"/>
  <p:tag name="KSO_WM_TEMPLATE_SUBCATEGORY" val="11"/>
  <p:tag name="KSO_WM_UNIT_SHOW_EDIT_AREA_INDICATION"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70.xml><?xml version="1.0" encoding="utf-8"?>
<p:tagLst xmlns:p="http://schemas.openxmlformats.org/presentationml/2006/main">
  <p:tag name="KSO_WM_BEAUTIFY_FLAG" val="#wm#"/>
  <p:tag name="KSO_WM_SPECIAL_SOURCE" val="bdnull"/>
  <p:tag name="KSO_WM_TEMPLATE_CATEGORY" val="custom"/>
  <p:tag name="KSO_WM_TEMPLATE_INDEX" val="20202803"/>
</p:tagLst>
</file>

<file path=ppt/tags/tag471.xml><?xml version="1.0" encoding="utf-8"?>
<p:tagLst xmlns:p="http://schemas.openxmlformats.org/presentationml/2006/main">
  <p:tag name="KSO_WM_BEAUTIFY_FLAG" val="#wm#"/>
  <p:tag name="KSO_WM_SPECIAL_SOURCE" val="bdnull"/>
  <p:tag name="KSO_WM_TEMPLATE_CATEGORY" val="custom"/>
  <p:tag name="KSO_WM_TEMPLATE_INDEX" val="20202803"/>
</p:tagLst>
</file>

<file path=ppt/tags/tag472.xml><?xml version="1.0" encoding="utf-8"?>
<p:tagLst xmlns:p="http://schemas.openxmlformats.org/presentationml/2006/main">
  <p:tag name="KSO_WM_BEAUTIFY_FLAG" val="#wm#"/>
  <p:tag name="KSO_WM_SPECIAL_SOURCE" val="bdnull"/>
  <p:tag name="KSO_WM_TEMPLATE_CATEGORY" val="custom"/>
  <p:tag name="KSO_WM_TEMPLATE_INDEX" val="20202803"/>
</p:tagLst>
</file>

<file path=ppt/tags/tag473.xml><?xml version="1.0" encoding="utf-8"?>
<p:tagLst xmlns:p="http://schemas.openxmlformats.org/presentationml/2006/main">
  <p:tag name="KSO_WM_BEAUTIFY_FLAG" val="#wm#"/>
  <p:tag name="KSO_WM_SPECIAL_SOURCE" val="bdnull"/>
  <p:tag name="KSO_WM_TEMPLATE_CATEGORY" val="custom"/>
  <p:tag name="KSO_WM_TEMPLATE_INDEX" val="20202803"/>
</p:tagLst>
</file>

<file path=ppt/tags/tag474.xml><?xml version="1.0" encoding="utf-8"?>
<p:tagLst xmlns:p="http://schemas.openxmlformats.org/presentationml/2006/main">
  <p:tag name="KSO_WM_BEAUTIFY_FLAG" val="#wm#"/>
  <p:tag name="KSO_WM_SPECIAL_SOURCE" val="bdnull"/>
  <p:tag name="KSO_WM_TEMPLATE_CATEGORY" val="custom"/>
  <p:tag name="KSO_WM_TEMPLATE_INDEX" val="20202803"/>
</p:tagLst>
</file>

<file path=ppt/tags/tag475.xml><?xml version="1.0" encoding="utf-8"?>
<p:tagLst xmlns:p="http://schemas.openxmlformats.org/presentationml/2006/main">
  <p:tag name="KSO_WM_BEAUTIFY_FLAG" val="#wm#"/>
  <p:tag name="KSO_WM_SPECIAL_SOURCE" val="bdnull"/>
  <p:tag name="KSO_WM_TEMPLATE_CATEGORY" val="custom"/>
  <p:tag name="KSO_WM_TEMPLATE_INDEX" val="20202803"/>
</p:tagLst>
</file>

<file path=ppt/tags/tag476.xml><?xml version="1.0" encoding="utf-8"?>
<p:tagLst xmlns:p="http://schemas.openxmlformats.org/presentationml/2006/main">
  <p:tag name="KSO_WM_BEAUTIFY_FLAG" val="#wm#"/>
  <p:tag name="KSO_WM_SPECIAL_SOURCE" val="bdnull"/>
  <p:tag name="KSO_WM_TEMPLATE_CATEGORY" val="custom"/>
  <p:tag name="KSO_WM_TEMPLATE_INDEX" val="20202803"/>
</p:tagLst>
</file>

<file path=ppt/tags/tag477.xml><?xml version="1.0" encoding="utf-8"?>
<p:tagLst xmlns:p="http://schemas.openxmlformats.org/presentationml/2006/main">
  <p:tag name="KSO_WM_BEAUTIFY_FLAG" val="#wm#"/>
  <p:tag name="KSO_WM_SPECIAL_SOURCE" val="bdnull"/>
  <p:tag name="KSO_WM_TEMPLATE_CATEGORY" val="custom"/>
  <p:tag name="KSO_WM_TEMPLATE_INDEX" val="20202803"/>
</p:tagLst>
</file>

<file path=ppt/tags/tag478.xml><?xml version="1.0" encoding="utf-8"?>
<p:tagLst xmlns:p="http://schemas.openxmlformats.org/presentationml/2006/main">
  <p:tag name="KSO_WM_BEAUTIFY_FLAG" val="#wm#"/>
  <p:tag name="KSO_WM_SPECIAL_SOURCE" val="bdnull"/>
  <p:tag name="KSO_WM_TEMPLATE_CATEGORY" val="custom"/>
  <p:tag name="KSO_WM_TEMPLATE_INDEX" val="20202803"/>
</p:tagLst>
</file>

<file path=ppt/tags/tag479.xml><?xml version="1.0" encoding="utf-8"?>
<p:tagLst xmlns:p="http://schemas.openxmlformats.org/presentationml/2006/main">
  <p:tag name="KSO_WM_BEAUTIFY_FLAG" val="#wm#"/>
  <p:tag name="KSO_WM_SPECIAL_SOURCE" val="bdnull"/>
  <p:tag name="KSO_WM_TEMPLATE_CATEGORY" val="custom"/>
  <p:tag name="KSO_WM_TEMPLATE_INDEX" val="20202803"/>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80.xml><?xml version="1.0" encoding="utf-8"?>
<p:tagLst xmlns:p="http://schemas.openxmlformats.org/presentationml/2006/main">
  <p:tag name="KSO_WM_BEAUTIFY_FLAG" val="#wm#"/>
  <p:tag name="KSO_WM_SPECIAL_SOURCE" val="bdnull"/>
  <p:tag name="KSO_WM_TEMPLATE_CATEGORY" val="custom"/>
  <p:tag name="KSO_WM_TEMPLATE_INDEX" val="20202803"/>
</p:tagLst>
</file>

<file path=ppt/tags/tag481.xml><?xml version="1.0" encoding="utf-8"?>
<p:tagLst xmlns:p="http://schemas.openxmlformats.org/presentationml/2006/main">
  <p:tag name="KSO_WM_BEAUTIFY_FLAG" val="#wm#"/>
  <p:tag name="KSO_WM_SPECIAL_SOURCE" val="bdnull"/>
  <p:tag name="KSO_WM_TEMPLATE_CATEGORY" val="custom"/>
  <p:tag name="KSO_WM_TEMPLATE_INDEX" val="20202803"/>
</p:tagLst>
</file>

<file path=ppt/tags/tag48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 name="KSO_WM_UNIT_TYPE" val="i"/>
</p:tagLst>
</file>

<file path=ppt/tags/tag483.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484.xml><?xml version="1.0" encoding="utf-8"?>
<p:tagLst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ECORATE_INFO" val="{&quot;DecorateInfoX&quot;:{&quot;IsLeft&quot;:true,&quot;IsRight&quot;:false,&quot;IsAbs&quot;:true},&quot;DecorateInfoY&quot;:{&quot;IsTop&quot;:true,&quot;IsBottom&quot;:false,&quot;IsAbs&quot;:true}}"/>
  <p:tag name="KSO_WM_UNIT_DIAGRAM_ISNUMVISUAL" val="0"/>
  <p:tag name="KSO_WM_UNIT_DIAGRAM_ISREFERUNIT" val="0"/>
  <p:tag name="KSO_WM_UNIT_HIGHLIGHT" val="0"/>
  <p:tag name="KSO_WM_UNIT_ID" val="diagram20200328_1*i*3"/>
  <p:tag name="KSO_WM_UNIT_INDEX" val="3"/>
  <p:tag name="KSO_WM_UNIT_LAYERLEVEL" val="1"/>
  <p:tag name="KSO_WM_UNIT_SM_LIMIT_TYPE" val="1"/>
  <p:tag name="KSO_WM_UNIT_TYPE" val="i"/>
</p:tagLst>
</file>

<file path=ppt/tags/tag485.xml><?xml version="1.0" encoding="utf-8"?>
<p:tagLst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IAGRAM_ISNUMVISUAL" val="0"/>
  <p:tag name="KSO_WM_UNIT_DIAGRAM_ISREFERUNIT" val="0"/>
  <p:tag name="KSO_WM_UNIT_HIGHLIGHT" val="0"/>
  <p:tag name="KSO_WM_UNIT_ID" val="diagram20200328_1*d*1"/>
  <p:tag name="KSO_WM_UNIT_INDEX" val="1"/>
  <p:tag name="KSO_WM_UNIT_LAYERLEVEL" val="1"/>
  <p:tag name="KSO_WM_UNIT_PLACING_PICTURE_COLLAGE_RELATIVERECTANGLE" val="{&quot;bottom&quot;:6.3952544891182438e-17,&quot;left&quot;:0,&quot;right&quot;:0,&quot;top&quot;:6.3952544891182438e-17}"/>
  <p:tag name="KSO_WM_UNIT_PLACING_PICTURE_COLLAGE_VIEWPORT" val="{&quot;height&quot;:8888.374803149607,&quot;width&quot;:8886.4850393700781}"/>
  <p:tag name="KSO_WM_UNIT_PLACING_PICTURE_INFO" val="{&quot;code&quot;:&quot;[1]&quot;,&quot;full_picture&quot;:false,&quot;last_crop_picture&quot;:&quot;[1]&quot;,&quot;scheme&quot;:&quot;1-1&quot;,&quot;spacing&quot;:6}"/>
  <p:tag name="KSO_WM_UNIT_PLACING_PICTURE_MD4" val="0"/>
  <p:tag name="KSO_WM_UNIT_PLACING_PICTURE_USER_RELATIVERECTANGLE" val="{&quot;bottom&quot;:0,&quot;left&quot;:0,&quot;right&quot;:0,&quot;top&quot;:0}"/>
  <p:tag name="KSO_WM_UNIT_PLACING_PICTURE_USER_VIEWPORT" val="{&quot;height&quot;:8888.374803149607,&quot;width&quot;:8886.4850393700781}"/>
  <p:tag name="KSO_WM_UNIT_SM_LIMIT_TYPE" val="2"/>
  <p:tag name="KSO_WM_UNIT_SUPPORT_UNIT_TYPE" val="[&quot;all&quot;]"/>
  <p:tag name="KSO_WM_UNIT_TYPE" val="d"/>
  <p:tag name="KSO_WM_UNIT_VALUE" val="1567*1566"/>
</p:tagLst>
</file>

<file path=ppt/tags/tag486.xml><?xml version="1.0" encoding="utf-8"?>
<p:tagLst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EFAULT_FONT" val="36;40;4"/>
  <p:tag name="KSO_WM_UNIT_DIAGRAM_ISNUMVISUAL" val="0"/>
  <p:tag name="KSO_WM_UNIT_DIAGRAM_ISREFERUNIT" val="0"/>
  <p:tag name="KSO_WM_UNIT_HIGHLIGHT" val="0"/>
  <p:tag name="KSO_WM_UNIT_ID" val="diagram20200328_1*a*1"/>
  <p:tag name="KSO_WM_UNIT_INDEX" val="1"/>
  <p:tag name="KSO_WM_UNIT_ISCONTENTSTITLE" val="0"/>
  <p:tag name="KSO_WM_UNIT_ISNUMDGMTITLE" val="0"/>
  <p:tag name="KSO_WM_UNIT_LAYERLEVEL" val="1"/>
  <p:tag name="KSO_WM_UNIT_NOCLEAR" val="0"/>
  <p:tag name="KSO_WM_UNIT_PLACING_PICTURE_MD4" val="0"/>
  <p:tag name="KSO_WM_UNIT_PRESET_TEXT" val="点击输入大标题"/>
  <p:tag name="KSO_WM_UNIT_SHOW_EDIT_AREA_INDICATION" val="1"/>
  <p:tag name="KSO_WM_UNIT_SM_LIMIT_TYPE" val="1"/>
  <p:tag name="KSO_WM_UNIT_TYPE" val="a"/>
  <p:tag name="KSO_WM_UNIT_VALUE" val="36"/>
</p:tagLst>
</file>

<file path=ppt/tags/tag487.xml><?xml version="1.0" encoding="utf-8"?>
<p:tagLst xmlns:p="http://schemas.openxmlformats.org/presentationml/2006/main">
  <p:tag name="KSO_WM_BEAUTIFY_FLAG" val="#wm#"/>
  <p:tag name="KSO_WM_SLIDE_BACKGROUND" val="[&quot;general&quot;,&quot;frame&quot;,&quot;leftRight&quot;]"/>
  <p:tag name="KSO_WM_SLIDE_BACKGROUND_TYPE" val="leftRight"/>
  <p:tag name="KSO_WM_SLIDE_BK_DARK_LIGHT" val="2"/>
  <p:tag name="KSO_WM_SLIDE_CAN_ADD_NAVIGATION" val="1"/>
  <p:tag name="KSO_WM_SLIDE_ID" val="diagram20200328_1"/>
  <p:tag name="KSO_WM_SLIDE_INDEX" val="1"/>
  <p:tag name="KSO_WM_SLIDE_ITEM_CNT" val="0"/>
  <p:tag name="KSO_WM_SLIDE_LAYOUT" val="a_d"/>
  <p:tag name="KSO_WM_SLIDE_LAYOUT_CNT" val="1_1"/>
  <p:tag name="KSO_WM_SLIDE_LAYOUT_INFO" val="{&quot;direction&quot;:1,&quot;horizontalAlign&quot;:-1,&quot;verticalAlign&quot;:-1,&quot;type&quot;:0,&quot;diagramDirection&quot;:0,&quot;canSetOverLayout&quot;:0,&quot;isOverLayout&quot;:0,&quot;margin&quot;:{&quot;left&quot;:1.27,&quot;top&quot;:1.69,&quot;right&quot;:1.27,&quot;bottom&quot;:1.69},&quot;normalSize&quot;:{&quot;size1&quot;:50.1},&quot;minSize&quot;:{&quot;size1&quot;:38.4},&quot;maxSize&quot;:{&quot;size1&quot;:64.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2,&quot;verticalAlign&quot;:1,&quot;type&quot;:0,&quot;diagramDirection&quot;:0,&quot;canSetOverLayout&quot;:0,&quot;isOverLayout&quot;:0,&quot;margin&quot;:{&quot;left&quot;:1.27,&quot;top&quot;:1.69,&quot;right&quot;:0.026,&quot;bottom&quot;:1.69},&quot;edge&quot;:{&quot;left&quot;:true,&quot;top&quot;:true,&quot;right&quot;:false,&quot;bottom&quot;:true},&quot;backgroundInfo&quot;:[{&quot;type&quot;:&quot;leftRight&quot;,&quot;left&quot;:0.0,&quot;top&quot;:0.0,&quot;right&quot;:0.336604685,&quot;bottom&quot;:0.0,&quot;leftAbs&quot;:false,&quot;topAbs&quot;:false,&quot;rightAbs&quot;:false,&quot;bottomAbs&quot;:false}]},{&quot;direction&quot;:0,&quot;horizontalAlign&quot;:-1,&quot;verticalAlign&quot;:-1,&quot;type&quot;:0,&quot;diagramDirection&quot;:0,&quot;canSetOverLayout&quot;:0,&quot;isOverLayout&quot;:0,&quot;margin&quot;:{&quot;left&quot;:2.17,&quot;top&quot;:5.28,&quot;right&quot;:3.43,&quot;bottom&quot;:5.28},&quot;edge&quot;:{&quot;left&quot;:false,&quot;top&quot;:true,&quot;right&quot;:true,&quot;bottom&quot;:true}}]}"/>
  <p:tag name="KSO_WM_SLIDE_POSITION" val="36*47"/>
  <p:tag name="KSO_WM_SLIDE_RATIO" val="1.777778"/>
  <p:tag name="KSO_WM_SLIDE_SIZE" val="888*444"/>
  <p:tag name="KSO_WM_SLIDE_SUBTYPE" val="picTxt"/>
  <p:tag name="KSO_WM_SLIDE_TYPE" val="text"/>
  <p:tag name="KSO_WM_SPECIAL_SOURCE" val="bdnull"/>
  <p:tag name="KSO_WM_TAG_VERSION" val="1.0"/>
  <p:tag name="KSO_WM_TEMPLATE_CATEGORY" val="diagram"/>
  <p:tag name="KSO_WM_TEMPLATE_COLOR_TYPE" val="1"/>
  <p:tag name="KSO_WM_TEMPLATE_INDEX" val="20200328"/>
  <p:tag name="KSO_WM_TEMPLATE_MASTER_TYPE" val="0"/>
  <p:tag name="KSO_WM_TEMPLATE_SUBCATEGORY" val="11"/>
  <p:tag name="KSO_WM_UNIT_SHOW_EDIT_AREA_INDICATION" val="1"/>
</p:tagLst>
</file>

<file path=ppt/tags/tag488.xml><?xml version="1.0" encoding="utf-8"?>
<p:tagLst xmlns:p="http://schemas.openxmlformats.org/presentationml/2006/main">
  <p:tag name="KSO_WM_BEAUTIFY_FLAG" val="#wm#"/>
  <p:tag name="KSO_WM_SPECIAL_SOURCE" val="bdnull"/>
  <p:tag name="KSO_WM_TEMPLATE_CATEGORY" val="diagram"/>
  <p:tag name="KSO_WM_TEMPLATE_INDEX" val="20200328"/>
</p:tagLst>
</file>

<file path=ppt/tags/tag489.xml><?xml version="1.0" encoding="utf-8"?>
<p:tagLst xmlns:p="http://schemas.openxmlformats.org/presentationml/2006/main">
  <p:tag name="KSO_WM_BEAUTIFY_FLAG" val="#wm#"/>
  <p:tag name="KSO_WM_SLIDE_ID" val="custom20202803_7"/>
  <p:tag name="KSO_WM_SLIDE_INDEX" val="7"/>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SPECIAL_SOURCE" val="bdnull"/>
  <p:tag name="KSO_WM_TAG_VERSION" val="1.0"/>
  <p:tag name="KSO_WM_TEMPLATE_CATEGORY" val="custom"/>
  <p:tag name="KSO_WM_TEMPLATE_COLOR_TYPE" val="1"/>
  <p:tag name="KSO_WM_TEMPLATE_INDEX" val="20202803"/>
  <p:tag name="KSO_WM_TEMPLATE_MASTER_TYPE" val="1"/>
  <p:tag name="KSO_WM_TEMPLATE_SUBCATEGORY" val="0"/>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90.xml><?xml version="1.0" encoding="utf-8"?>
<p:tagLst xmlns:p="http://schemas.openxmlformats.org/presentationml/2006/main">
  <p:tag name="KSO_WM_BEAUTIFY_FLAG" val="#wm#"/>
  <p:tag name="KSO_WM_SPECIAL_SOURCE" val="bdnull"/>
  <p:tag name="KSO_WM_TEMPLATE_CATEGORY" val="custom"/>
  <p:tag name="KSO_WM_TEMPLATE_INDEX" val="20202803"/>
</p:tagLst>
</file>

<file path=ppt/tags/tag491.xml><?xml version="1.0" encoding="utf-8"?>
<p:tagLst xmlns:p="http://schemas.openxmlformats.org/presentationml/2006/main">
  <p:tag name="KSO_WM_BEAUTIFY_FLAG" val="#wm#"/>
  <p:tag name="KSO_WM_SPECIAL_SOURCE" val="bdnull"/>
  <p:tag name="KSO_WM_TEMPLATE_CATEGORY" val="custom"/>
  <p:tag name="KSO_WM_TEMPLATE_INDEX" val="20202803"/>
</p:tagLst>
</file>

<file path=ppt/tags/tag492.xml><?xml version="1.0" encoding="utf-8"?>
<p:tagLst xmlns:p="http://schemas.openxmlformats.org/presentationml/2006/main">
  <p:tag name="KSO_WM_BEAUTIFY_FLAG" val="#wm#"/>
  <p:tag name="KSO_WM_SPECIAL_SOURCE" val="bdnull"/>
  <p:tag name="KSO_WM_TEMPLATE_CATEGORY" val="custom"/>
  <p:tag name="KSO_WM_TEMPLATE_INDEX" val="20202803"/>
</p:tagLst>
</file>

<file path=ppt/tags/tag493.xml><?xml version="1.0" encoding="utf-8"?>
<p:tagLst xmlns:p="http://schemas.openxmlformats.org/presentationml/2006/main">
  <p:tag name="KSO_WM_BEAUTIFY_FLAG" val="#wm#"/>
  <p:tag name="KSO_WM_SPECIAL_SOURCE" val="bdnull"/>
  <p:tag name="KSO_WM_TEMPLATE_CATEGORY" val="custom"/>
  <p:tag name="KSO_WM_TEMPLATE_INDEX" val="20202803"/>
</p:tagLst>
</file>

<file path=ppt/tags/tag494.xml><?xml version="1.0" encoding="utf-8"?>
<p:tagLst xmlns:p="http://schemas.openxmlformats.org/presentationml/2006/main">
  <p:tag name="KSO_WM_BEAUTIFY_FLAG" val="#wm#"/>
  <p:tag name="KSO_WM_SPECIAL_SOURCE" val="bdnull"/>
  <p:tag name="KSO_WM_TEMPLATE_CATEGORY" val="custom"/>
  <p:tag name="KSO_WM_TEMPLATE_INDEX" val="20202803"/>
</p:tagLst>
</file>

<file path=ppt/tags/tag495.xml><?xml version="1.0" encoding="utf-8"?>
<p:tagLst xmlns:p="http://schemas.openxmlformats.org/presentationml/2006/main">
  <p:tag name="KSO_WM_BEAUTIFY_FLAG" val="#wm#"/>
  <p:tag name="KSO_WM_SPECIAL_SOURCE" val="bdnull"/>
  <p:tag name="KSO_WM_TEMPLATE_CATEGORY" val="custom"/>
  <p:tag name="KSO_WM_TEMPLATE_INDEX" val="20202803"/>
</p:tagLst>
</file>

<file path=ppt/tags/tag496.xml><?xml version="1.0" encoding="utf-8"?>
<p:tagLst xmlns:p="http://schemas.openxmlformats.org/presentationml/2006/main">
  <p:tag name="KSO_WM_BEAUTIFY_FLAG" val="#wm#"/>
  <p:tag name="KSO_WM_SPECIAL_SOURCE" val="bdnull"/>
  <p:tag name="KSO_WM_TEMPLATE_CATEGORY" val="custom"/>
  <p:tag name="KSO_WM_TEMPLATE_INDEX" val="20202803"/>
</p:tagLst>
</file>

<file path=ppt/tags/tag497.xml><?xml version="1.0" encoding="utf-8"?>
<p:tagLst xmlns:p="http://schemas.openxmlformats.org/presentationml/2006/main">
  <p:tag name="KSO_WM_BEAUTIFY_FLAG" val="#wm#"/>
  <p:tag name="KSO_WM_SPECIAL_SOURCE" val="bdnull"/>
  <p:tag name="KSO_WM_TEMPLATE_CATEGORY" val="custom"/>
  <p:tag name="KSO_WM_TEMPLATE_INDEX" val="20202803"/>
</p:tagLst>
</file>

<file path=ppt/tags/tag498.xml><?xml version="1.0" encoding="utf-8"?>
<p:tagLst xmlns:p="http://schemas.openxmlformats.org/presentationml/2006/main">
  <p:tag name="KSO_WM_BEAUTIFY_FLAG" val="#wm#"/>
  <p:tag name="KSO_WM_SPECIAL_SOURCE" val="bdnull"/>
  <p:tag name="KSO_WM_TEMPLATE_CATEGORY" val="custom"/>
  <p:tag name="KSO_WM_TEMPLATE_INDEX" val="20202803"/>
</p:tagLst>
</file>

<file path=ppt/tags/tag499.xml><?xml version="1.0" encoding="utf-8"?>
<p:tagLst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7*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00.xml><?xml version="1.0" encoding="utf-8"?>
<p:tagLst xmlns:p="http://schemas.openxmlformats.org/presentationml/2006/main">
  <p:tag name="KSO_WM_BEAUTIFY_FLAG" val="#wm#"/>
  <p:tag name="KSO_WM_SLIDE_ID" val="custom20202803_7"/>
  <p:tag name="KSO_WM_SLIDE_INDEX" val="7"/>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SPECIAL_SOURCE" val="bdnull"/>
  <p:tag name="KSO_WM_TAG_VERSION" val="1.0"/>
  <p:tag name="KSO_WM_TEMPLATE_CATEGORY" val="custom"/>
  <p:tag name="KSO_WM_TEMPLATE_COLOR_TYPE" val="1"/>
  <p:tag name="KSO_WM_TEMPLATE_INDEX" val="20202803"/>
  <p:tag name="KSO_WM_TEMPLATE_MASTER_TYPE" val="1"/>
  <p:tag name="KSO_WM_TEMPLATE_SUBCATEGORY" val="0"/>
</p:tagLst>
</file>

<file path=ppt/tags/tag501.xml><?xml version="1.0" encoding="utf-8"?>
<p:tagLst xmlns:p="http://schemas.openxmlformats.org/presentationml/2006/main">
  <p:tag name="KSO_WM_BEAUTIFY_FLAG" val="#wm#"/>
  <p:tag name="KSO_WM_SPECIAL_SOURCE" val="bdnull"/>
  <p:tag name="KSO_WM_TEMPLATE_CATEGORY" val="custom"/>
  <p:tag name="KSO_WM_TEMPLATE_INDEX" val="20202803"/>
</p:tagLst>
</file>

<file path=ppt/tags/tag50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 name="KSO_WM_UNIT_TYPE" val="i"/>
</p:tagLst>
</file>

<file path=ppt/tags/tag503.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504.xml><?xml version="1.0" encoding="utf-8"?>
<p:tagLst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ECORATE_INFO" val="{&quot;DecorateInfoX&quot;:{&quot;IsLeft&quot;:true,&quot;IsRight&quot;:false,&quot;IsAbs&quot;:true},&quot;DecorateInfoY&quot;:{&quot;IsTop&quot;:true,&quot;IsBottom&quot;:false,&quot;IsAbs&quot;:true}}"/>
  <p:tag name="KSO_WM_UNIT_DIAGRAM_ISNUMVISUAL" val="0"/>
  <p:tag name="KSO_WM_UNIT_DIAGRAM_ISREFERUNIT" val="0"/>
  <p:tag name="KSO_WM_UNIT_HIGHLIGHT" val="0"/>
  <p:tag name="KSO_WM_UNIT_ID" val="diagram20200328_1*i*3"/>
  <p:tag name="KSO_WM_UNIT_INDEX" val="3"/>
  <p:tag name="KSO_WM_UNIT_LAYERLEVEL" val="1"/>
  <p:tag name="KSO_WM_UNIT_SM_LIMIT_TYPE" val="1"/>
  <p:tag name="KSO_WM_UNIT_TYPE" val="i"/>
</p:tagLst>
</file>

<file path=ppt/tags/tag505.xml><?xml version="1.0" encoding="utf-8"?>
<p:tagLst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IAGRAM_ISNUMVISUAL" val="0"/>
  <p:tag name="KSO_WM_UNIT_DIAGRAM_ISREFERUNIT" val="0"/>
  <p:tag name="KSO_WM_UNIT_HIGHLIGHT" val="0"/>
  <p:tag name="KSO_WM_UNIT_ID" val="diagram20200328_1*d*1"/>
  <p:tag name="KSO_WM_UNIT_INDEX" val="1"/>
  <p:tag name="KSO_WM_UNIT_LAYERLEVEL" val="1"/>
  <p:tag name="KSO_WM_UNIT_PLACING_PICTURE_COLLAGE_RELATIVERECTANGLE" val="{&quot;bottom&quot;:6.3952544891182438e-17,&quot;left&quot;:0,&quot;right&quot;:0,&quot;top&quot;:6.3952544891182438e-17}"/>
  <p:tag name="KSO_WM_UNIT_PLACING_PICTURE_COLLAGE_VIEWPORT" val="{&quot;height&quot;:8888.374803149607,&quot;width&quot;:8886.4850393700781}"/>
  <p:tag name="KSO_WM_UNIT_PLACING_PICTURE_INFO" val="{&quot;code&quot;:&quot;[1]&quot;,&quot;full_picture&quot;:false,&quot;last_crop_picture&quot;:&quot;[1]&quot;,&quot;scheme&quot;:&quot;1-1&quot;,&quot;spacing&quot;:6}"/>
  <p:tag name="KSO_WM_UNIT_PLACING_PICTURE_MD4" val="0"/>
  <p:tag name="KSO_WM_UNIT_PLACING_PICTURE_USER_RELATIVERECTANGLE" val="{&quot;bottom&quot;:0,&quot;left&quot;:0,&quot;right&quot;:0,&quot;top&quot;:0}"/>
  <p:tag name="KSO_WM_UNIT_PLACING_PICTURE_USER_VIEWPORT" val="{&quot;height&quot;:8888.374803149607,&quot;width&quot;:8886.4850393700781}"/>
  <p:tag name="KSO_WM_UNIT_SM_LIMIT_TYPE" val="2"/>
  <p:tag name="KSO_WM_UNIT_SUPPORT_UNIT_TYPE" val="[&quot;all&quot;]"/>
  <p:tag name="KSO_WM_UNIT_TYPE" val="d"/>
  <p:tag name="KSO_WM_UNIT_VALUE" val="1567*1566"/>
</p:tagLst>
</file>

<file path=ppt/tags/tag506.xml><?xml version="1.0" encoding="utf-8"?>
<p:tagLst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EFAULT_FONT" val="36;40;4"/>
  <p:tag name="KSO_WM_UNIT_DIAGRAM_ISNUMVISUAL" val="0"/>
  <p:tag name="KSO_WM_UNIT_DIAGRAM_ISREFERUNIT" val="0"/>
  <p:tag name="KSO_WM_UNIT_HIGHLIGHT" val="0"/>
  <p:tag name="KSO_WM_UNIT_ID" val="diagram20200328_1*a*1"/>
  <p:tag name="KSO_WM_UNIT_INDEX" val="1"/>
  <p:tag name="KSO_WM_UNIT_ISCONTENTSTITLE" val="0"/>
  <p:tag name="KSO_WM_UNIT_ISNUMDGMTITLE" val="0"/>
  <p:tag name="KSO_WM_UNIT_LAYERLEVEL" val="1"/>
  <p:tag name="KSO_WM_UNIT_NOCLEAR" val="0"/>
  <p:tag name="KSO_WM_UNIT_PLACING_PICTURE_MD4" val="0"/>
  <p:tag name="KSO_WM_UNIT_PRESET_TEXT" val="点击输入大标题"/>
  <p:tag name="KSO_WM_UNIT_SHOW_EDIT_AREA_INDICATION" val="1"/>
  <p:tag name="KSO_WM_UNIT_SM_LIMIT_TYPE" val="1"/>
  <p:tag name="KSO_WM_UNIT_TYPE" val="a"/>
  <p:tag name="KSO_WM_UNIT_VALUE" val="36"/>
</p:tagLst>
</file>

<file path=ppt/tags/tag507.xml><?xml version="1.0" encoding="utf-8"?>
<p:tagLst xmlns:p="http://schemas.openxmlformats.org/presentationml/2006/main">
  <p:tag name="KSO_WM_BEAUTIFY_FLAG" val="#wm#"/>
  <p:tag name="KSO_WM_SLIDE_BACKGROUND" val="[&quot;general&quot;,&quot;frame&quot;,&quot;leftRight&quot;]"/>
  <p:tag name="KSO_WM_SLIDE_BACKGROUND_TYPE" val="leftRight"/>
  <p:tag name="KSO_WM_SLIDE_BK_DARK_LIGHT" val="2"/>
  <p:tag name="KSO_WM_SLIDE_CAN_ADD_NAVIGATION" val="1"/>
  <p:tag name="KSO_WM_SLIDE_ID" val="diagram20200328_1"/>
  <p:tag name="KSO_WM_SLIDE_INDEX" val="1"/>
  <p:tag name="KSO_WM_SLIDE_ITEM_CNT" val="0"/>
  <p:tag name="KSO_WM_SLIDE_LAYOUT" val="a_d"/>
  <p:tag name="KSO_WM_SLIDE_LAYOUT_CNT" val="1_1"/>
  <p:tag name="KSO_WM_SLIDE_LAYOUT_INFO" val="{&quot;direction&quot;:1,&quot;horizontalAlign&quot;:-1,&quot;verticalAlign&quot;:-1,&quot;type&quot;:0,&quot;diagramDirection&quot;:0,&quot;canSetOverLayout&quot;:0,&quot;isOverLayout&quot;:0,&quot;margin&quot;:{&quot;left&quot;:1.27,&quot;top&quot;:1.69,&quot;right&quot;:1.27,&quot;bottom&quot;:1.69},&quot;normalSize&quot;:{&quot;size1&quot;:50.1},&quot;minSize&quot;:{&quot;size1&quot;:38.4},&quot;maxSize&quot;:{&quot;size1&quot;:64.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2,&quot;verticalAlign&quot;:1,&quot;type&quot;:0,&quot;diagramDirection&quot;:0,&quot;canSetOverLayout&quot;:0,&quot;isOverLayout&quot;:0,&quot;margin&quot;:{&quot;left&quot;:1.27,&quot;top&quot;:1.69,&quot;right&quot;:0.026,&quot;bottom&quot;:1.69},&quot;edge&quot;:{&quot;left&quot;:true,&quot;top&quot;:true,&quot;right&quot;:false,&quot;bottom&quot;:true},&quot;backgroundInfo&quot;:[{&quot;type&quot;:&quot;leftRight&quot;,&quot;left&quot;:0.0,&quot;top&quot;:0.0,&quot;right&quot;:0.336604685,&quot;bottom&quot;:0.0,&quot;leftAbs&quot;:false,&quot;topAbs&quot;:false,&quot;rightAbs&quot;:false,&quot;bottomAbs&quot;:false}]},{&quot;direction&quot;:0,&quot;horizontalAlign&quot;:-1,&quot;verticalAlign&quot;:-1,&quot;type&quot;:0,&quot;diagramDirection&quot;:0,&quot;canSetOverLayout&quot;:0,&quot;isOverLayout&quot;:0,&quot;margin&quot;:{&quot;left&quot;:2.17,&quot;top&quot;:5.28,&quot;right&quot;:3.43,&quot;bottom&quot;:5.28},&quot;edge&quot;:{&quot;left&quot;:false,&quot;top&quot;:true,&quot;right&quot;:true,&quot;bottom&quot;:true}}]}"/>
  <p:tag name="KSO_WM_SLIDE_POSITION" val="36*47"/>
  <p:tag name="KSO_WM_SLIDE_RATIO" val="1.777778"/>
  <p:tag name="KSO_WM_SLIDE_SIZE" val="888*444"/>
  <p:tag name="KSO_WM_SLIDE_SUBTYPE" val="picTxt"/>
  <p:tag name="KSO_WM_SLIDE_TYPE" val="text"/>
  <p:tag name="KSO_WM_SPECIAL_SOURCE" val="bdnull"/>
  <p:tag name="KSO_WM_TAG_VERSION" val="1.0"/>
  <p:tag name="KSO_WM_TEMPLATE_CATEGORY" val="diagram"/>
  <p:tag name="KSO_WM_TEMPLATE_COLOR_TYPE" val="1"/>
  <p:tag name="KSO_WM_TEMPLATE_INDEX" val="20200328"/>
  <p:tag name="KSO_WM_TEMPLATE_MASTER_TYPE" val="0"/>
  <p:tag name="KSO_WM_TEMPLATE_SUBCATEGORY" val="11"/>
  <p:tag name="KSO_WM_UNIT_SHOW_EDIT_AREA_INDICATION" val="1"/>
</p:tagLst>
</file>

<file path=ppt/tags/tag508.xml><?xml version="1.0" encoding="utf-8"?>
<p:tagLst xmlns:p="http://schemas.openxmlformats.org/presentationml/2006/main">
  <p:tag name="KSO_WM_BEAUTIFY_FLAG" val="#wm#"/>
  <p:tag name="KSO_WM_SPECIAL_SOURCE" val="bdnull"/>
  <p:tag name="KSO_WM_TEMPLATE_CATEGORY" val="diagram"/>
  <p:tag name="KSO_WM_TEMPLATE_INDEX" val="20200328"/>
</p:tagLst>
</file>

<file path=ppt/tags/tag509.xml><?xml version="1.0" encoding="utf-8"?>
<p:tagLst xmlns:p="http://schemas.openxmlformats.org/presentationml/2006/main">
  <p:tag name="KSO_WM_BEAUTIFY_FLAG" val="#wm#"/>
  <p:tag name="KSO_WM_SPECIAL_SOURCE" val="bdnull"/>
  <p:tag name="KSO_WM_TEMPLATE_CATEGORY" val="custom"/>
  <p:tag name="KSO_WM_TEMPLATE_INDEX" val="20202803"/>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10.xml><?xml version="1.0" encoding="utf-8"?>
<p:tagLst xmlns:p="http://schemas.openxmlformats.org/presentationml/2006/main">
  <p:tag name="KSO_WM_BEAUTIFY_FLAG" val="#wm#"/>
  <p:tag name="KSO_WM_SPECIAL_SOURCE" val="bdnull"/>
  <p:tag name="KSO_WM_TEMPLATE_CATEGORY" val="custom"/>
  <p:tag name="KSO_WM_TEMPLATE_INDEX" val="20202803"/>
</p:tagLst>
</file>

<file path=ppt/tags/tag511.xml><?xml version="1.0" encoding="utf-8"?>
<p:tagLst xmlns:p="http://schemas.openxmlformats.org/presentationml/2006/main">
  <p:tag name="KSO_WM_BEAUTIFY_FLAG" val="#wm#"/>
  <p:tag name="KSO_WM_SPECIAL_SOURCE" val="bdnull"/>
  <p:tag name="KSO_WM_TEMPLATE_CATEGORY" val="custom"/>
  <p:tag name="KSO_WM_TEMPLATE_INDEX" val="20202803"/>
</p:tagLst>
</file>

<file path=ppt/tags/tag512.xml><?xml version="1.0" encoding="utf-8"?>
<p:tagLst xmlns:p="http://schemas.openxmlformats.org/presentationml/2006/main">
  <p:tag name="KSO_WM_BEAUTIFY_FLAG" val="#wm#"/>
  <p:tag name="KSO_WM_SPECIAL_SOURCE" val="bdnull"/>
  <p:tag name="KSO_WM_TEMPLATE_CATEGORY" val="custom"/>
  <p:tag name="KSO_WM_TEMPLATE_INDEX" val="20202803"/>
</p:tagLst>
</file>

<file path=ppt/tags/tag513.xml><?xml version="1.0" encoding="utf-8"?>
<p:tagLst xmlns:p="http://schemas.openxmlformats.org/presentationml/2006/main">
  <p:tag name="KSO_WM_BEAUTIFY_FLAG" val="#wm#"/>
  <p:tag name="KSO_WM_SPECIAL_SOURCE" val="bdnull"/>
  <p:tag name="KSO_WM_TEMPLATE_CATEGORY" val="custom"/>
  <p:tag name="KSO_WM_TEMPLATE_INDEX" val="20202803"/>
</p:tagLst>
</file>

<file path=ppt/tags/tag51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 name="KSO_WM_UNIT_TYPE" val="i"/>
</p:tagLst>
</file>

<file path=ppt/tags/tag515.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516.xml><?xml version="1.0" encoding="utf-8"?>
<p:tagLst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ECORATE_INFO" val="{&quot;DecorateInfoX&quot;:{&quot;IsLeft&quot;:true,&quot;IsRight&quot;:false,&quot;IsAbs&quot;:true},&quot;DecorateInfoY&quot;:{&quot;IsTop&quot;:true,&quot;IsBottom&quot;:false,&quot;IsAbs&quot;:true}}"/>
  <p:tag name="KSO_WM_UNIT_DIAGRAM_ISNUMVISUAL" val="0"/>
  <p:tag name="KSO_WM_UNIT_DIAGRAM_ISREFERUNIT" val="0"/>
  <p:tag name="KSO_WM_UNIT_HIGHLIGHT" val="0"/>
  <p:tag name="KSO_WM_UNIT_ID" val="diagram20200328_1*i*3"/>
  <p:tag name="KSO_WM_UNIT_INDEX" val="3"/>
  <p:tag name="KSO_WM_UNIT_LAYERLEVEL" val="1"/>
  <p:tag name="KSO_WM_UNIT_SM_LIMIT_TYPE" val="1"/>
  <p:tag name="KSO_WM_UNIT_TYPE" val="i"/>
</p:tagLst>
</file>

<file path=ppt/tags/tag517.xml><?xml version="1.0" encoding="utf-8"?>
<p:tagLst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IAGRAM_ISNUMVISUAL" val="0"/>
  <p:tag name="KSO_WM_UNIT_DIAGRAM_ISREFERUNIT" val="0"/>
  <p:tag name="KSO_WM_UNIT_HIGHLIGHT" val="0"/>
  <p:tag name="KSO_WM_UNIT_ID" val="diagram20200328_1*d*1"/>
  <p:tag name="KSO_WM_UNIT_INDEX" val="1"/>
  <p:tag name="KSO_WM_UNIT_LAYERLEVEL" val="1"/>
  <p:tag name="KSO_WM_UNIT_PLACING_PICTURE_COLLAGE_RELATIVERECTANGLE" val="{&quot;bottom&quot;:6.3952544891182438e-17,&quot;left&quot;:0,&quot;right&quot;:0,&quot;top&quot;:6.3952544891182438e-17}"/>
  <p:tag name="KSO_WM_UNIT_PLACING_PICTURE_COLLAGE_VIEWPORT" val="{&quot;height&quot;:8888.374803149607,&quot;width&quot;:8886.4850393700781}"/>
  <p:tag name="KSO_WM_UNIT_PLACING_PICTURE_INFO" val="{&quot;code&quot;:&quot;[1]&quot;,&quot;full_picture&quot;:false,&quot;last_crop_picture&quot;:&quot;[1]&quot;,&quot;scheme&quot;:&quot;1-1&quot;,&quot;spacing&quot;:6}"/>
  <p:tag name="KSO_WM_UNIT_PLACING_PICTURE_MD4" val="0"/>
  <p:tag name="KSO_WM_UNIT_PLACING_PICTURE_USER_RELATIVERECTANGLE" val="{&quot;bottom&quot;:0,&quot;left&quot;:0,&quot;right&quot;:0,&quot;top&quot;:0}"/>
  <p:tag name="KSO_WM_UNIT_PLACING_PICTURE_USER_VIEWPORT" val="{&quot;height&quot;:8888.374803149607,&quot;width&quot;:8886.4850393700781}"/>
  <p:tag name="KSO_WM_UNIT_SM_LIMIT_TYPE" val="2"/>
  <p:tag name="KSO_WM_UNIT_SUPPORT_UNIT_TYPE" val="[&quot;all&quot;]"/>
  <p:tag name="KSO_WM_UNIT_TYPE" val="d"/>
  <p:tag name="KSO_WM_UNIT_VALUE" val="1567*1566"/>
</p:tagLst>
</file>

<file path=ppt/tags/tag518.xml><?xml version="1.0" encoding="utf-8"?>
<p:tagLst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EFAULT_FONT" val="36;40;4"/>
  <p:tag name="KSO_WM_UNIT_DIAGRAM_ISNUMVISUAL" val="0"/>
  <p:tag name="KSO_WM_UNIT_DIAGRAM_ISREFERUNIT" val="0"/>
  <p:tag name="KSO_WM_UNIT_HIGHLIGHT" val="0"/>
  <p:tag name="KSO_WM_UNIT_ID" val="diagram20200328_1*a*1"/>
  <p:tag name="KSO_WM_UNIT_INDEX" val="1"/>
  <p:tag name="KSO_WM_UNIT_ISCONTENTSTITLE" val="0"/>
  <p:tag name="KSO_WM_UNIT_ISNUMDGMTITLE" val="0"/>
  <p:tag name="KSO_WM_UNIT_LAYERLEVEL" val="1"/>
  <p:tag name="KSO_WM_UNIT_NOCLEAR" val="0"/>
  <p:tag name="KSO_WM_UNIT_PLACING_PICTURE_MD4" val="0"/>
  <p:tag name="KSO_WM_UNIT_PRESET_TEXT" val="点击输入大标题"/>
  <p:tag name="KSO_WM_UNIT_SHOW_EDIT_AREA_INDICATION" val="1"/>
  <p:tag name="KSO_WM_UNIT_SM_LIMIT_TYPE" val="1"/>
  <p:tag name="KSO_WM_UNIT_TYPE" val="a"/>
  <p:tag name="KSO_WM_UNIT_VALUE" val="36"/>
</p:tagLst>
</file>

<file path=ppt/tags/tag519.xml><?xml version="1.0" encoding="utf-8"?>
<p:tagLst xmlns:p="http://schemas.openxmlformats.org/presentationml/2006/main">
  <p:tag name="KSO_WM_BEAUTIFY_FLAG" val="#wm#"/>
  <p:tag name="KSO_WM_SLIDE_BACKGROUND" val="[&quot;general&quot;,&quot;frame&quot;,&quot;leftRight&quot;]"/>
  <p:tag name="KSO_WM_SLIDE_BACKGROUND_TYPE" val="leftRight"/>
  <p:tag name="KSO_WM_SLIDE_BK_DARK_LIGHT" val="2"/>
  <p:tag name="KSO_WM_SLIDE_CAN_ADD_NAVIGATION" val="1"/>
  <p:tag name="KSO_WM_SLIDE_ID" val="diagram20200328_1"/>
  <p:tag name="KSO_WM_SLIDE_INDEX" val="1"/>
  <p:tag name="KSO_WM_SLIDE_ITEM_CNT" val="0"/>
  <p:tag name="KSO_WM_SLIDE_LAYOUT" val="a_d"/>
  <p:tag name="KSO_WM_SLIDE_LAYOUT_CNT" val="1_1"/>
  <p:tag name="KSO_WM_SLIDE_LAYOUT_INFO" val="{&quot;direction&quot;:1,&quot;horizontalAlign&quot;:-1,&quot;verticalAlign&quot;:-1,&quot;type&quot;:0,&quot;diagramDirection&quot;:0,&quot;canSetOverLayout&quot;:0,&quot;isOverLayout&quot;:0,&quot;margin&quot;:{&quot;left&quot;:1.27,&quot;top&quot;:1.69,&quot;right&quot;:1.27,&quot;bottom&quot;:1.69},&quot;normalSize&quot;:{&quot;size1&quot;:50.1},&quot;minSize&quot;:{&quot;size1&quot;:38.4},&quot;maxSize&quot;:{&quot;size1&quot;:64.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2,&quot;verticalAlign&quot;:1,&quot;type&quot;:0,&quot;diagramDirection&quot;:0,&quot;canSetOverLayout&quot;:0,&quot;isOverLayout&quot;:0,&quot;margin&quot;:{&quot;left&quot;:1.27,&quot;top&quot;:1.69,&quot;right&quot;:0.026,&quot;bottom&quot;:1.69},&quot;edge&quot;:{&quot;left&quot;:true,&quot;top&quot;:true,&quot;right&quot;:false,&quot;bottom&quot;:true},&quot;backgroundInfo&quot;:[{&quot;type&quot;:&quot;leftRight&quot;,&quot;left&quot;:0.0,&quot;top&quot;:0.0,&quot;right&quot;:0.336604685,&quot;bottom&quot;:0.0,&quot;leftAbs&quot;:false,&quot;topAbs&quot;:false,&quot;rightAbs&quot;:false,&quot;bottomAbs&quot;:false}]},{&quot;direction&quot;:0,&quot;horizontalAlign&quot;:-1,&quot;verticalAlign&quot;:-1,&quot;type&quot;:0,&quot;diagramDirection&quot;:0,&quot;canSetOverLayout&quot;:0,&quot;isOverLayout&quot;:0,&quot;margin&quot;:{&quot;left&quot;:2.17,&quot;top&quot;:5.28,&quot;right&quot;:3.43,&quot;bottom&quot;:5.28},&quot;edge&quot;:{&quot;left&quot;:false,&quot;top&quot;:true,&quot;right&quot;:true,&quot;bottom&quot;:true}}]}"/>
  <p:tag name="KSO_WM_SLIDE_POSITION" val="36*47"/>
  <p:tag name="KSO_WM_SLIDE_RATIO" val="1.777778"/>
  <p:tag name="KSO_WM_SLIDE_SIZE" val="888*444"/>
  <p:tag name="KSO_WM_SLIDE_SUBTYPE" val="picTxt"/>
  <p:tag name="KSO_WM_SLIDE_TYPE" val="text"/>
  <p:tag name="KSO_WM_SPECIAL_SOURCE" val="bdnull"/>
  <p:tag name="KSO_WM_TAG_VERSION" val="1.0"/>
  <p:tag name="KSO_WM_TEMPLATE_CATEGORY" val="diagram"/>
  <p:tag name="KSO_WM_TEMPLATE_COLOR_TYPE" val="1"/>
  <p:tag name="KSO_WM_TEMPLATE_INDEX" val="20200328"/>
  <p:tag name="KSO_WM_TEMPLATE_MASTER_TYPE" val="0"/>
  <p:tag name="KSO_WM_TEMPLATE_SUBCATEGORY" val="11"/>
  <p:tag name="KSO_WM_UNIT_SHOW_EDIT_AREA_INDICATION"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20.xml><?xml version="1.0" encoding="utf-8"?>
<p:tagLst xmlns:p="http://schemas.openxmlformats.org/presentationml/2006/main">
  <p:tag name="AS_OS" val="Unix 3.10 unknown"/>
  <p:tag name="AS_RELEASE_DATE" val="2020.11.30"/>
  <p:tag name="AS_TITLE" val="Aspose.Slides for Java"/>
  <p:tag name="AS_VERSION" val="20.1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heme/theme1.xml><?xml version="1.0" encoding="utf-8"?>
<a:theme xmlns:a="http://schemas.openxmlformats.org/drawingml/2006/main" name="Office 主题​​">
  <a:themeElements>
    <a:clrScheme name="022427">
      <a:dk1>
        <a:sysClr val="windowText" lastClr="000000"/>
      </a:dk1>
      <a:lt1>
        <a:sysClr val="window" lastClr="FFFFFF"/>
      </a:lt1>
      <a:dk2>
        <a:srgbClr val="F3EDF2"/>
      </a:dk2>
      <a:lt2>
        <a:srgbClr val="FFFFFF"/>
      </a:lt2>
      <a:accent1>
        <a:srgbClr val="C891CE"/>
      </a:accent1>
      <a:accent2>
        <a:srgbClr val="C99CC2"/>
      </a:accent2>
      <a:accent3>
        <a:srgbClr val="CAA7B6"/>
      </a:accent3>
      <a:accent4>
        <a:srgbClr val="CCB2A9"/>
      </a:accent4>
      <a:accent5>
        <a:srgbClr val="CDBD9D"/>
      </a:accent5>
      <a:accent6>
        <a:srgbClr val="CEC891"/>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20202803">
      <a:dk1>
        <a:srgbClr val="000000"/>
      </a:dk1>
      <a:lt1>
        <a:srgbClr val="FFFFFF"/>
      </a:lt1>
      <a:dk2>
        <a:srgbClr val="0F4B62"/>
      </a:dk2>
      <a:lt2>
        <a:srgbClr val="F6F6F6"/>
      </a:lt2>
      <a:accent1>
        <a:srgbClr val="DEB420"/>
      </a:accent1>
      <a:accent2>
        <a:srgbClr val="D8901A"/>
      </a:accent2>
      <a:accent3>
        <a:srgbClr val="D16D16"/>
      </a:accent3>
      <a:accent4>
        <a:srgbClr val="CE4D13"/>
      </a:accent4>
      <a:accent5>
        <a:srgbClr val="C82A0D"/>
      </a:accent5>
      <a:accent6>
        <a:srgbClr val="C30809"/>
      </a:accent6>
      <a:hlink>
        <a:srgbClr val="658BD5"/>
      </a:hlink>
      <a:folHlink>
        <a:srgbClr val="9F69A3"/>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20202803">
    <a:dk1>
      <a:srgbClr val="000000"/>
    </a:dk1>
    <a:lt1>
      <a:srgbClr val="FFFFFF"/>
    </a:lt1>
    <a:dk2>
      <a:srgbClr val="0F4B62"/>
    </a:dk2>
    <a:lt2>
      <a:srgbClr val="F6F6F6"/>
    </a:lt2>
    <a:accent1>
      <a:srgbClr val="DEB420"/>
    </a:accent1>
    <a:accent2>
      <a:srgbClr val="D8901A"/>
    </a:accent2>
    <a:accent3>
      <a:srgbClr val="D16D16"/>
    </a:accent3>
    <a:accent4>
      <a:srgbClr val="CE4D13"/>
    </a:accent4>
    <a:accent5>
      <a:srgbClr val="C82A0D"/>
    </a:accent5>
    <a:accent6>
      <a:srgbClr val="C30809"/>
    </a:accent6>
    <a:hlink>
      <a:srgbClr val="658BD5"/>
    </a:hlink>
    <a:folHlink>
      <a:srgbClr val="9F69A3"/>
    </a:folHlink>
  </a:clrScheme>
</a:themeOverride>
</file>

<file path=docProps/app.xml><?xml version="1.0" encoding="utf-8"?>
<Properties xmlns="http://schemas.openxmlformats.org/officeDocument/2006/extended-properties" xmlns:vt="http://schemas.openxmlformats.org/officeDocument/2006/docPropsVTypes">
  <TotalTime>0</TotalTime>
  <Words>8302</Words>
  <Application>WPS 演示</Application>
  <PresentationFormat/>
  <Paragraphs>267</Paragraphs>
  <Slides>40</Slides>
  <Notes>2</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40</vt:i4>
      </vt:variant>
    </vt:vector>
  </HeadingPairs>
  <TitlesOfParts>
    <vt:vector size="57" baseType="lpstr">
      <vt:lpstr>Arial</vt:lpstr>
      <vt:lpstr>宋体</vt:lpstr>
      <vt:lpstr>Wingdings</vt:lpstr>
      <vt:lpstr>幼圆</vt:lpstr>
      <vt:lpstr>汉仪乐喵体W</vt:lpstr>
      <vt:lpstr>Arial</vt:lpstr>
      <vt:lpstr>微软雅黑</vt:lpstr>
      <vt:lpstr>汉仪尚巍手书W</vt:lpstr>
      <vt:lpstr>隶书</vt:lpstr>
      <vt:lpstr>楷体</vt:lpstr>
      <vt:lpstr>华文中宋</vt:lpstr>
      <vt:lpstr>Segoe UI</vt:lpstr>
      <vt:lpstr>黑体</vt:lpstr>
      <vt:lpstr>Arial Unicode MS</vt:lpstr>
      <vt:lpstr>Calibri</vt:lpstr>
      <vt:lpstr>Office 主题​​</vt:lpstr>
      <vt:lpstr>1_Office 主题​​</vt:lpstr>
      <vt:lpstr>在《人民报》 创刊纪念会上的 演说  马克思</vt:lpstr>
      <vt:lpstr>一、马克思简介</vt:lpstr>
      <vt:lpstr>PowerPoint 演示文稿</vt:lpstr>
      <vt:lpstr>恩格斯简介</vt:lpstr>
      <vt:lpstr>PowerPoint 演示文稿</vt:lpstr>
      <vt:lpstr>PowerPoint 演示文稿</vt:lpstr>
      <vt:lpstr>二、梳理脉络</vt:lpstr>
      <vt:lpstr>PowerPoint 演示文稿</vt:lpstr>
      <vt:lpstr>PowerPoint 演示文稿</vt:lpstr>
      <vt:lpstr>PowerPoint 演示文稿</vt:lpstr>
      <vt:lpstr>PowerPoint 演示文稿</vt:lpstr>
      <vt:lpstr>《在&lt;人民报&gt;创刊纪念会上的演说》文章结构脉络</vt:lpstr>
      <vt:lpstr>梳理脉络</vt:lpstr>
      <vt:lpstr>PowerPoint 演示文稿</vt:lpstr>
      <vt:lpstr>PowerPoint 演示文稿</vt:lpstr>
      <vt:lpstr>PowerPoint 演示文稿</vt:lpstr>
      <vt:lpstr>PowerPoint 演示文稿</vt:lpstr>
      <vt:lpstr>《在马克思墓前的讲话》文章结构脉络</vt:lpstr>
      <vt:lpstr>PowerPoint 演示文稿</vt:lpstr>
      <vt:lpstr>PowerPoint 演示文稿</vt:lpstr>
      <vt:lpstr>PowerPoint 演示文稿</vt:lpstr>
      <vt:lpstr>思考：作者为什么这样安排演讲的结构？</vt:lpstr>
      <vt:lpstr>思考：作者为什么这样安排演讲的结构？</vt:lpstr>
      <vt:lpstr>《在马克思墓前的讲话》文章结构脉络</vt:lpstr>
      <vt:lpstr>《在马克思墓前的讲话》文章结构脉络</vt:lpstr>
      <vt:lpstr>PowerPoint 演示文稿</vt:lpstr>
      <vt:lpstr>分析演说词中修辞手法的表达效果。</vt:lpstr>
      <vt:lpstr>PowerPoint 演示文稿</vt:lpstr>
      <vt:lpstr>分析演说词中修辞手法的表达效果。</vt:lpstr>
      <vt:lpstr>分析演说词中修辞手法的表达效果。</vt:lpstr>
      <vt:lpstr>课上讨论： 马克思一生追求的是什么，从文中哪里能看出？</vt:lpstr>
      <vt:lpstr>一生肩负的使命是什么？</vt:lpstr>
      <vt:lpstr>PowerPoint 演示文稿</vt:lpstr>
      <vt:lpstr>PowerPoint 演示文稿</vt:lpstr>
      <vt:lpstr>马克思怎样肩负起时代使命的？</vt:lpstr>
      <vt:lpstr>马克思怎样肩负起时代使命的？</vt:lpstr>
      <vt:lpstr>马克思、恩格斯怎样肩负起时代使命的？</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12479</cp:lastModifiedBy>
  <cp:revision>8</cp:revision>
  <cp:lastPrinted>2021-05-27T17:45:00Z</cp:lastPrinted>
  <dcterms:created xsi:type="dcterms:W3CDTF">2021-05-27T17:45:00Z</dcterms:created>
  <dcterms:modified xsi:type="dcterms:W3CDTF">2021-06-24T00:49:11Z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6AADC8E70D6C402FB64EFD35AF5C2E33</vt:lpwstr>
  </property>
  <property fmtid="{D5CDD505-2E9C-101B-9397-08002B2CF9AE}" pid="7" name="KSOProductBuildVer">
    <vt:lpwstr>2052-11.1.0.10578</vt:lpwstr>
  </property>
</Properties>
</file>