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7"/>
  </p:notesMasterIdLst>
  <p:handoutMasterIdLst>
    <p:handoutMasterId r:id="rId44"/>
  </p:handoutMasterIdLst>
  <p:sldIdLst>
    <p:sldId id="520" r:id="rId3"/>
    <p:sldId id="473" r:id="rId4"/>
    <p:sldId id="692" r:id="rId5"/>
    <p:sldId id="693" r:id="rId6"/>
    <p:sldId id="701" r:id="rId8"/>
    <p:sldId id="708" r:id="rId9"/>
    <p:sldId id="707" r:id="rId10"/>
    <p:sldId id="705" r:id="rId11"/>
    <p:sldId id="706" r:id="rId12"/>
    <p:sldId id="713" r:id="rId13"/>
    <p:sldId id="715" r:id="rId14"/>
    <p:sldId id="717" r:id="rId15"/>
    <p:sldId id="567" r:id="rId16"/>
    <p:sldId id="576" r:id="rId17"/>
    <p:sldId id="718" r:id="rId18"/>
    <p:sldId id="575" r:id="rId19"/>
    <p:sldId id="569" r:id="rId20"/>
    <p:sldId id="721" r:id="rId21"/>
    <p:sldId id="571" r:id="rId22"/>
    <p:sldId id="724" r:id="rId23"/>
    <p:sldId id="572" r:id="rId24"/>
    <p:sldId id="659" r:id="rId25"/>
    <p:sldId id="573" r:id="rId26"/>
    <p:sldId id="722" r:id="rId27"/>
    <p:sldId id="710" r:id="rId28"/>
    <p:sldId id="570" r:id="rId29"/>
    <p:sldId id="742" r:id="rId30"/>
    <p:sldId id="737" r:id="rId31"/>
    <p:sldId id="740" r:id="rId32"/>
    <p:sldId id="736" r:id="rId33"/>
    <p:sldId id="738" r:id="rId34"/>
    <p:sldId id="745" r:id="rId35"/>
    <p:sldId id="699" r:id="rId36"/>
    <p:sldId id="730" r:id="rId37"/>
    <p:sldId id="700" r:id="rId38"/>
    <p:sldId id="725" r:id="rId39"/>
    <p:sldId id="726" r:id="rId40"/>
    <p:sldId id="727" r:id="rId41"/>
    <p:sldId id="518" r:id="rId42"/>
    <p:sldId id="510" r:id="rId43"/>
  </p:sldIdLst>
  <p:sldSz cx="12192000" cy="6858000"/>
  <p:notesSz cx="6858000" cy="9144000"/>
  <p:embeddedFontLst>
    <p:embeddedFont>
      <p:font typeface="微软雅黑" panose="020B0503020204020204" pitchFamily="34" charset="-122"/>
      <p:regular r:id="rId49"/>
    </p:embeddedFont>
    <p:embeddedFont>
      <p:font typeface="隶书" panose="02010509060101010101" pitchFamily="49" charset="-122"/>
      <p:regular r:id="rId50"/>
    </p:embeddedFont>
    <p:embeddedFont>
      <p:font typeface="Aa美人篆" panose="02010600010101010101" charset="-122"/>
      <p:regular r:id="rId51"/>
    </p:embeddedFont>
    <p:embeddedFont>
      <p:font typeface="华光行楷_CNKI" panose="02000500000000000000" charset="-122"/>
      <p:regular r:id="rId52"/>
    </p:embeddedFont>
    <p:embeddedFont>
      <p:font typeface="华文行楷" panose="02010800040101010101" pitchFamily="2" charset="-122"/>
      <p:regular r:id="rId53"/>
    </p:embeddedFont>
    <p:embeddedFont>
      <p:font typeface="楷体" panose="02010609060101010101" charset="-122"/>
      <p:regular r:id="rId54"/>
    </p:embeddedFont>
    <p:embeddedFont>
      <p:font typeface="Tahoma" panose="020B0604030504040204" pitchFamily="34" charset="0"/>
      <p:regular r:id="rId55"/>
      <p:bold r:id="rId56"/>
    </p:embeddedFont>
    <p:embeddedFont>
      <p:font typeface="黑体" panose="02010609060101010101" pitchFamily="49" charset="-122"/>
      <p:regular r:id="rId57"/>
    </p:embeddedFont>
    <p:embeddedFont>
      <p:font typeface="等线" panose="02010600030101010101" charset="0"/>
      <p:regular r:id="rId58"/>
    </p:embeddedFont>
    <p:embeddedFont>
      <p:font typeface="凌霄楷书" panose="02000503000000000000" charset="-122"/>
      <p:regular r:id="rId59"/>
    </p:embeddedFont>
    <p:embeddedFont>
      <p:font typeface="华文中宋" panose="02010600040101010101" charset="-122"/>
      <p:regular r:id="rId60"/>
    </p:embeddedFont>
    <p:embeddedFont>
      <p:font typeface="华文新魏" panose="02010800040101010101" charset="-122"/>
      <p:regular r:id="rId61"/>
    </p:embeddedFont>
    <p:embeddedFont>
      <p:font typeface="Calibri" panose="020F0502020204030204" charset="0"/>
      <p:regular r:id="rId62"/>
      <p:bold r:id="rId63"/>
      <p:italic r:id="rId64"/>
      <p:boldItalic r:id="rId65"/>
    </p:embeddedFont>
  </p:embeddedFontLst>
  <p:custDataLst>
    <p:tags r:id="rId6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59"/>
  </p:normalViewPr>
  <p:slideViewPr>
    <p:cSldViewPr snapToGrid="0" snapToObjects="1">
      <p:cViewPr varScale="1">
        <p:scale>
          <a:sx n="105" d="100"/>
          <a:sy n="105" d="100"/>
        </p:scale>
        <p:origin x="11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6" Type="http://schemas.openxmlformats.org/officeDocument/2006/relationships/tags" Target="tags/tag1783.xml"/><Relationship Id="rId65" Type="http://schemas.openxmlformats.org/officeDocument/2006/relationships/font" Target="fonts/font17.fntdata"/><Relationship Id="rId64" Type="http://schemas.openxmlformats.org/officeDocument/2006/relationships/font" Target="fonts/font16.fntdata"/><Relationship Id="rId63" Type="http://schemas.openxmlformats.org/officeDocument/2006/relationships/font" Target="fonts/font15.fntdata"/><Relationship Id="rId62" Type="http://schemas.openxmlformats.org/officeDocument/2006/relationships/font" Target="fonts/font14.fntdata"/><Relationship Id="rId61" Type="http://schemas.openxmlformats.org/officeDocument/2006/relationships/font" Target="fonts/font13.fntdata"/><Relationship Id="rId60" Type="http://schemas.openxmlformats.org/officeDocument/2006/relationships/font" Target="fonts/font12.fntdata"/><Relationship Id="rId6" Type="http://schemas.openxmlformats.org/officeDocument/2006/relationships/slide" Target="slides/slide4.xml"/><Relationship Id="rId59" Type="http://schemas.openxmlformats.org/officeDocument/2006/relationships/font" Target="fonts/font11.fntdata"/><Relationship Id="rId58" Type="http://schemas.openxmlformats.org/officeDocument/2006/relationships/font" Target="fonts/font10.fntdata"/><Relationship Id="rId57" Type="http://schemas.openxmlformats.org/officeDocument/2006/relationships/font" Target="fonts/font9.fntdata"/><Relationship Id="rId56" Type="http://schemas.openxmlformats.org/officeDocument/2006/relationships/font" Target="fonts/font8.fntdata"/><Relationship Id="rId55" Type="http://schemas.openxmlformats.org/officeDocument/2006/relationships/font" Target="fonts/font7.fntdata"/><Relationship Id="rId54" Type="http://schemas.openxmlformats.org/officeDocument/2006/relationships/font" Target="fonts/font6.fntdata"/><Relationship Id="rId53" Type="http://schemas.openxmlformats.org/officeDocument/2006/relationships/font" Target="fonts/font5.fntdata"/><Relationship Id="rId52" Type="http://schemas.openxmlformats.org/officeDocument/2006/relationships/font" Target="fonts/font4.fntdata"/><Relationship Id="rId51" Type="http://schemas.openxmlformats.org/officeDocument/2006/relationships/font" Target="fonts/font3.fntdata"/><Relationship Id="rId50" Type="http://schemas.openxmlformats.org/officeDocument/2006/relationships/font" Target="fonts/font2.fntdata"/><Relationship Id="rId5" Type="http://schemas.openxmlformats.org/officeDocument/2006/relationships/slide" Target="slides/slide3.xml"/><Relationship Id="rId49" Type="http://schemas.openxmlformats.org/officeDocument/2006/relationships/font" Target="fonts/font1.fntdata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782.xml"/><Relationship Id="rId3" Type="http://schemas.openxmlformats.org/officeDocument/2006/relationships/tags" Target="../tags/tag1781.xml"/><Relationship Id="rId2" Type="http://schemas.openxmlformats.org/officeDocument/2006/relationships/tags" Target="../tags/tag1780.xml"/><Relationship Id="rId1" Type="http://schemas.openxmlformats.org/officeDocument/2006/relationships/tags" Target="../tags/tag177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778.xml"/><Relationship Id="rId5" Type="http://schemas.openxmlformats.org/officeDocument/2006/relationships/tags" Target="../tags/tag1777.xml"/><Relationship Id="rId4" Type="http://schemas.openxmlformats.org/officeDocument/2006/relationships/tags" Target="../tags/tag1776.xml"/><Relationship Id="rId3" Type="http://schemas.openxmlformats.org/officeDocument/2006/relationships/tags" Target="../tags/tag1775.xml"/><Relationship Id="rId2" Type="http://schemas.openxmlformats.org/officeDocument/2006/relationships/tags" Target="../tags/tag1774.xml"/><Relationship Id="rId1" Type="http://schemas.openxmlformats.org/officeDocument/2006/relationships/tags" Target="../tags/tag177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1FC3DE-78F3-794B-B19A-10C56F908F9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1D833-A601-3946-BA57-478A7EE93BD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373.xml"/><Relationship Id="rId4" Type="http://schemas.openxmlformats.org/officeDocument/2006/relationships/tags" Target="../tags/tag372.xml"/><Relationship Id="rId3" Type="http://schemas.openxmlformats.org/officeDocument/2006/relationships/tags" Target="../tags/tag37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tags" Target="../tags/tag43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529.xml"/><Relationship Id="rId4" Type="http://schemas.openxmlformats.org/officeDocument/2006/relationships/tags" Target="../tags/tag1528.xml"/><Relationship Id="rId3" Type="http://schemas.openxmlformats.org/officeDocument/2006/relationships/tags" Target="../tags/tag15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593.xml"/><Relationship Id="rId4" Type="http://schemas.openxmlformats.org/officeDocument/2006/relationships/tags" Target="../tags/tag1592.xml"/><Relationship Id="rId3" Type="http://schemas.openxmlformats.org/officeDocument/2006/relationships/tags" Target="../tags/tag159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763.xml"/><Relationship Id="rId4" Type="http://schemas.openxmlformats.org/officeDocument/2006/relationships/tags" Target="../tags/tag1762.xml"/><Relationship Id="rId3" Type="http://schemas.openxmlformats.org/officeDocument/2006/relationships/tags" Target="../tags/tag176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772.xml"/><Relationship Id="rId4" Type="http://schemas.openxmlformats.org/officeDocument/2006/relationships/tags" Target="../tags/tag1771.xml"/><Relationship Id="rId3" Type="http://schemas.openxmlformats.org/officeDocument/2006/relationships/tags" Target="../tags/tag17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image" Target="../media/image4.png"/><Relationship Id="rId5" Type="http://schemas.openxmlformats.org/officeDocument/2006/relationships/tags" Target="../tags/tag24.xml"/><Relationship Id="rId4" Type="http://schemas.openxmlformats.org/officeDocument/2006/relationships/image" Target="../media/image3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6830" y="2948305"/>
            <a:ext cx="1613535" cy="15551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615295" y="2948305"/>
            <a:ext cx="1578610" cy="1555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posición de imagen"/>
          <p:cNvSpPr>
            <a:spLocks noGrp="1"/>
          </p:cNvSpPr>
          <p:nvPr>
            <p:ph type="pic" sz="quarter" idx="13" hasCustomPrompt="1"/>
            <p:custDataLst>
              <p:tags r:id="rId2"/>
            </p:custDataLst>
          </p:nvPr>
        </p:nvSpPr>
        <p:spPr>
          <a:xfrm>
            <a:off x="3169570" y="2732830"/>
            <a:ext cx="1758255" cy="20825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  <p:sp>
        <p:nvSpPr>
          <p:cNvPr id="8" name="2 Marcador de posición de imagen"/>
          <p:cNvSpPr>
            <a:spLocks noGrp="1"/>
          </p:cNvSpPr>
          <p:nvPr>
            <p:ph type="pic" sz="quarter" idx="15" hasCustomPrompt="1"/>
            <p:custDataLst>
              <p:tags r:id="rId3"/>
            </p:custDataLst>
          </p:nvPr>
        </p:nvSpPr>
        <p:spPr>
          <a:xfrm>
            <a:off x="2060171" y="3774105"/>
            <a:ext cx="1988527" cy="215997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  <p:sp>
        <p:nvSpPr>
          <p:cNvPr id="7" name="2 Marcador de posición de imagen"/>
          <p:cNvSpPr>
            <a:spLocks noGrp="1"/>
          </p:cNvSpPr>
          <p:nvPr>
            <p:ph type="pic" sz="quarter" idx="14" hasCustomPrompt="1"/>
            <p:custDataLst>
              <p:tags r:id="rId4"/>
            </p:custDataLst>
          </p:nvPr>
        </p:nvSpPr>
        <p:spPr>
          <a:xfrm>
            <a:off x="1605840" y="1819459"/>
            <a:ext cx="1855124" cy="20244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  <p:custDataLst>
              <p:tags r:id="rId2"/>
            </p:custDataLst>
          </p:nvPr>
        </p:nvSpPr>
        <p:spPr>
          <a:xfrm>
            <a:off x="7116536" y="1104764"/>
            <a:ext cx="4070673" cy="482147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>
        <p:random/>
      </p:transition>
    </mc:Choice>
    <mc:Fallback>
      <p:transition spd="slow" advClick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81063" y="6350000"/>
            <a:ext cx="2698750" cy="315913"/>
          </a:xfrm>
        </p:spPr>
        <p:txBody>
          <a:bodyPr/>
          <a:lstStyle/>
          <a:p>
            <a:pPr lvl="0"/>
            <a:fld id="{8EF46C6F-46D3-4B26-A13E-CC8B9DA72D87}" type="datetime1">
              <a:rPr lang="zh-CN" altLang="en-US" sz="1200">
                <a:solidFill>
                  <a:srgbClr val="898989"/>
                </a:solidFill>
                <a:ea typeface="隶书" panose="02010509060101010101" pitchFamily="49" charset="-122"/>
              </a:rPr>
            </a:fld>
            <a:endParaRPr lang="en-US" altLang="zh-CN" sz="1200">
              <a:solidFill>
                <a:srgbClr val="898989"/>
              </a:solidFill>
              <a:ea typeface="隶书" panose="02010509060101010101" pitchFamily="49" charset="-122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5913"/>
          </a:xfrm>
        </p:spPr>
        <p:txBody>
          <a:bodyPr/>
          <a:lstStyle/>
          <a:p>
            <a:pPr lvl="0" algn="ctr"/>
            <a:endParaRPr lang="zh-CN" altLang="en-US" sz="1200">
              <a:solidFill>
                <a:srgbClr val="898989"/>
              </a:solidFill>
              <a:ea typeface="隶书" panose="02010509060101010101" pitchFamily="49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</p:spPr>
        <p:txBody>
          <a:bodyPr/>
          <a:lstStyle/>
          <a:p>
            <a:pPr lvl="0" algn="r"/>
            <a:fld id="{93AE1883-0942-4AA3-9DB2-9C7C3A0314B1}" type="slidenum">
              <a:rPr lang="zh-CN" altLang="en-US" sz="1200">
                <a:solidFill>
                  <a:srgbClr val="898989"/>
                </a:solidFill>
                <a:ea typeface="隶书" panose="02010509060101010101" pitchFamily="49" charset="-122"/>
              </a:rPr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" b="122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544174" y="5905493"/>
            <a:ext cx="1647825" cy="9525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6.png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2"/>
            </p:custDataLst>
          </p:nvPr>
        </p:nvSpPr>
        <p:spPr>
          <a:xfrm>
            <a:off x="0" y="-17780"/>
            <a:ext cx="12191365" cy="6882765"/>
          </a:xfrm>
          <a:prstGeom prst="rect">
            <a:avLst/>
          </a:prstGeom>
          <a:noFill/>
          <a:ln w="381000">
            <a:solidFill>
              <a:srgbClr val="C8B3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>
            <p:custDataLst>
              <p:tags r:id="rId13"/>
            </p:custDataLst>
          </p:nvPr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  <a:endParaRPr lang="zh-CN" altLang="en-US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为了您和包图网以及原创作者的利益，请</a:t>
            </a:r>
            <a:endParaRPr lang="zh-CN" altLang="en-US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  <a:endParaRPr lang="zh-CN" altLang="en-US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任！包图网将对作品进行维权，按照传播</a:t>
            </a:r>
            <a:endParaRPr lang="zh-CN" altLang="en-US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  <a:endParaRPr lang="zh-CN" altLang="en-US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学科网LOGO（新）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836275" y="-147955"/>
            <a:ext cx="1355090" cy="490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wipe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9.png"/><Relationship Id="rId6" Type="http://schemas.openxmlformats.org/officeDocument/2006/relationships/tags" Target="../tags/tag35.xml"/><Relationship Id="rId5" Type="http://schemas.openxmlformats.org/officeDocument/2006/relationships/image" Target="../media/image8.png"/><Relationship Id="rId4" Type="http://schemas.openxmlformats.org/officeDocument/2006/relationships/tags" Target="../tags/tag34.xml"/><Relationship Id="rId3" Type="http://schemas.openxmlformats.org/officeDocument/2006/relationships/image" Target="../media/image7.png"/><Relationship Id="rId2" Type="http://schemas.openxmlformats.org/officeDocument/2006/relationships/tags" Target="../tags/tag33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6.png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image" Target="../media/image12.png"/><Relationship Id="rId13" Type="http://schemas.openxmlformats.org/officeDocument/2006/relationships/image" Target="../media/image11.jpeg"/><Relationship Id="rId12" Type="http://schemas.openxmlformats.org/officeDocument/2006/relationships/tags" Target="../tags/tag38.xml"/><Relationship Id="rId11" Type="http://schemas.openxmlformats.org/officeDocument/2006/relationships/image" Target="file:///C:\Users\zhating\AppData\Local\Temp\wps\INetCache\f0a6e65e7d3730b9086cea353f6f35c2" TargetMode="External"/><Relationship Id="rId10" Type="http://schemas.openxmlformats.org/officeDocument/2006/relationships/image" Target="../media/image10.jpe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image" Target="../media/image14.png"/><Relationship Id="rId7" Type="http://schemas.openxmlformats.org/officeDocument/2006/relationships/tags" Target="../tags/tag368.xml"/><Relationship Id="rId6" Type="http://schemas.openxmlformats.org/officeDocument/2006/relationships/image" Target="file:///C:\Users\zhating\AppData\Local\Temp\wps\INetCache\f0a6e65e7d3730b9086cea353f6f35c2" TargetMode="External"/><Relationship Id="rId5" Type="http://schemas.openxmlformats.org/officeDocument/2006/relationships/image" Target="../media/image10.jpeg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70.xml"/><Relationship Id="rId1" Type="http://schemas.openxmlformats.org/officeDocument/2006/relationships/tags" Target="../tags/tag36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4" Type="http://schemas.openxmlformats.org/officeDocument/2006/relationships/slideLayout" Target="../slideLayouts/slideLayout1.xml"/><Relationship Id="rId53" Type="http://schemas.openxmlformats.org/officeDocument/2006/relationships/tags" Target="../tags/tag425.xml"/><Relationship Id="rId52" Type="http://schemas.openxmlformats.org/officeDocument/2006/relationships/tags" Target="../tags/tag424.xml"/><Relationship Id="rId51" Type="http://schemas.openxmlformats.org/officeDocument/2006/relationships/tags" Target="../tags/tag423.xml"/><Relationship Id="rId50" Type="http://schemas.openxmlformats.org/officeDocument/2006/relationships/tags" Target="../tags/tag422.xml"/><Relationship Id="rId5" Type="http://schemas.openxmlformats.org/officeDocument/2006/relationships/tags" Target="../tags/tag377.xml"/><Relationship Id="rId49" Type="http://schemas.openxmlformats.org/officeDocument/2006/relationships/tags" Target="../tags/tag421.xml"/><Relationship Id="rId48" Type="http://schemas.openxmlformats.org/officeDocument/2006/relationships/tags" Target="../tags/tag420.xml"/><Relationship Id="rId47" Type="http://schemas.openxmlformats.org/officeDocument/2006/relationships/tags" Target="../tags/tag419.xml"/><Relationship Id="rId46" Type="http://schemas.openxmlformats.org/officeDocument/2006/relationships/tags" Target="../tags/tag418.xml"/><Relationship Id="rId45" Type="http://schemas.openxmlformats.org/officeDocument/2006/relationships/tags" Target="../tags/tag417.xml"/><Relationship Id="rId44" Type="http://schemas.openxmlformats.org/officeDocument/2006/relationships/tags" Target="../tags/tag416.xml"/><Relationship Id="rId43" Type="http://schemas.openxmlformats.org/officeDocument/2006/relationships/tags" Target="../tags/tag415.xml"/><Relationship Id="rId42" Type="http://schemas.openxmlformats.org/officeDocument/2006/relationships/tags" Target="../tags/tag414.xml"/><Relationship Id="rId41" Type="http://schemas.openxmlformats.org/officeDocument/2006/relationships/tags" Target="../tags/tag413.xml"/><Relationship Id="rId40" Type="http://schemas.openxmlformats.org/officeDocument/2006/relationships/tags" Target="../tags/tag412.xml"/><Relationship Id="rId4" Type="http://schemas.openxmlformats.org/officeDocument/2006/relationships/tags" Target="../tags/tag376.xml"/><Relationship Id="rId39" Type="http://schemas.openxmlformats.org/officeDocument/2006/relationships/tags" Target="../tags/tag411.xml"/><Relationship Id="rId38" Type="http://schemas.openxmlformats.org/officeDocument/2006/relationships/tags" Target="../tags/tag410.xml"/><Relationship Id="rId37" Type="http://schemas.openxmlformats.org/officeDocument/2006/relationships/tags" Target="../tags/tag409.xml"/><Relationship Id="rId36" Type="http://schemas.openxmlformats.org/officeDocument/2006/relationships/tags" Target="../tags/tag408.xml"/><Relationship Id="rId35" Type="http://schemas.openxmlformats.org/officeDocument/2006/relationships/tags" Target="../tags/tag407.xml"/><Relationship Id="rId34" Type="http://schemas.openxmlformats.org/officeDocument/2006/relationships/tags" Target="../tags/tag406.xml"/><Relationship Id="rId33" Type="http://schemas.openxmlformats.org/officeDocument/2006/relationships/tags" Target="../tags/tag405.xml"/><Relationship Id="rId32" Type="http://schemas.openxmlformats.org/officeDocument/2006/relationships/tags" Target="../tags/tag404.xml"/><Relationship Id="rId31" Type="http://schemas.openxmlformats.org/officeDocument/2006/relationships/tags" Target="../tags/tag403.xml"/><Relationship Id="rId30" Type="http://schemas.openxmlformats.org/officeDocument/2006/relationships/tags" Target="../tags/tag402.xml"/><Relationship Id="rId3" Type="http://schemas.openxmlformats.org/officeDocument/2006/relationships/tags" Target="../tags/tag375.xml"/><Relationship Id="rId29" Type="http://schemas.openxmlformats.org/officeDocument/2006/relationships/tags" Target="../tags/tag401.xml"/><Relationship Id="rId28" Type="http://schemas.openxmlformats.org/officeDocument/2006/relationships/tags" Target="../tags/tag400.xml"/><Relationship Id="rId27" Type="http://schemas.openxmlformats.org/officeDocument/2006/relationships/tags" Target="../tags/tag399.xml"/><Relationship Id="rId26" Type="http://schemas.openxmlformats.org/officeDocument/2006/relationships/tags" Target="../tags/tag398.xml"/><Relationship Id="rId25" Type="http://schemas.openxmlformats.org/officeDocument/2006/relationships/tags" Target="../tags/tag397.xml"/><Relationship Id="rId24" Type="http://schemas.openxmlformats.org/officeDocument/2006/relationships/tags" Target="../tags/tag396.xml"/><Relationship Id="rId23" Type="http://schemas.openxmlformats.org/officeDocument/2006/relationships/tags" Target="../tags/tag395.xml"/><Relationship Id="rId22" Type="http://schemas.openxmlformats.org/officeDocument/2006/relationships/tags" Target="../tags/tag394.xml"/><Relationship Id="rId21" Type="http://schemas.openxmlformats.org/officeDocument/2006/relationships/tags" Target="../tags/tag393.xml"/><Relationship Id="rId20" Type="http://schemas.openxmlformats.org/officeDocument/2006/relationships/tags" Target="../tags/tag392.xml"/><Relationship Id="rId2" Type="http://schemas.openxmlformats.org/officeDocument/2006/relationships/tags" Target="../tags/tag374.xml"/><Relationship Id="rId19" Type="http://schemas.openxmlformats.org/officeDocument/2006/relationships/tags" Target="../tags/tag391.xml"/><Relationship Id="rId18" Type="http://schemas.openxmlformats.org/officeDocument/2006/relationships/tags" Target="../tags/tag390.xml"/><Relationship Id="rId17" Type="http://schemas.openxmlformats.org/officeDocument/2006/relationships/tags" Target="../tags/tag389.xml"/><Relationship Id="rId16" Type="http://schemas.openxmlformats.org/officeDocument/2006/relationships/tags" Target="../tags/tag388.xml"/><Relationship Id="rId15" Type="http://schemas.openxmlformats.org/officeDocument/2006/relationships/tags" Target="../tags/tag387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image" Target="../media/image14.png"/><Relationship Id="rId7" Type="http://schemas.openxmlformats.org/officeDocument/2006/relationships/tags" Target="../tags/tag430.xml"/><Relationship Id="rId6" Type="http://schemas.openxmlformats.org/officeDocument/2006/relationships/image" Target="file:///C:\Users\zhating\AppData\Local\Temp\wps\INetCache\f0a6e65e7d3730b9086cea353f6f35c2" TargetMode="External"/><Relationship Id="rId5" Type="http://schemas.openxmlformats.org/officeDocument/2006/relationships/image" Target="../media/image10.jpeg"/><Relationship Id="rId4" Type="http://schemas.openxmlformats.org/officeDocument/2006/relationships/tags" Target="../tags/tag429.xml"/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32.xml"/><Relationship Id="rId1" Type="http://schemas.openxmlformats.org/officeDocument/2006/relationships/tags" Target="../tags/tag42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43.xml"/><Relationship Id="rId8" Type="http://schemas.openxmlformats.org/officeDocument/2006/relationships/tags" Target="../tags/tag442.xml"/><Relationship Id="rId7" Type="http://schemas.openxmlformats.org/officeDocument/2006/relationships/tags" Target="../tags/tag441.xml"/><Relationship Id="rId68" Type="http://schemas.openxmlformats.org/officeDocument/2006/relationships/slideLayout" Target="../slideLayouts/slideLayout1.xml"/><Relationship Id="rId67" Type="http://schemas.openxmlformats.org/officeDocument/2006/relationships/image" Target="../media/image23.png"/><Relationship Id="rId66" Type="http://schemas.openxmlformats.org/officeDocument/2006/relationships/tags" Target="../tags/tag499.xml"/><Relationship Id="rId65" Type="http://schemas.openxmlformats.org/officeDocument/2006/relationships/tags" Target="../tags/tag498.xml"/><Relationship Id="rId64" Type="http://schemas.openxmlformats.org/officeDocument/2006/relationships/tags" Target="../tags/tag497.xml"/><Relationship Id="rId63" Type="http://schemas.openxmlformats.org/officeDocument/2006/relationships/tags" Target="../tags/tag496.xml"/><Relationship Id="rId62" Type="http://schemas.openxmlformats.org/officeDocument/2006/relationships/tags" Target="../tags/tag495.xml"/><Relationship Id="rId61" Type="http://schemas.openxmlformats.org/officeDocument/2006/relationships/tags" Target="../tags/tag494.xml"/><Relationship Id="rId60" Type="http://schemas.openxmlformats.org/officeDocument/2006/relationships/tags" Target="../tags/tag493.xml"/><Relationship Id="rId6" Type="http://schemas.openxmlformats.org/officeDocument/2006/relationships/tags" Target="../tags/tag440.xml"/><Relationship Id="rId59" Type="http://schemas.openxmlformats.org/officeDocument/2006/relationships/tags" Target="../tags/tag492.xml"/><Relationship Id="rId58" Type="http://schemas.openxmlformats.org/officeDocument/2006/relationships/tags" Target="../tags/tag491.xml"/><Relationship Id="rId57" Type="http://schemas.openxmlformats.org/officeDocument/2006/relationships/tags" Target="../tags/tag490.xml"/><Relationship Id="rId56" Type="http://schemas.openxmlformats.org/officeDocument/2006/relationships/tags" Target="../tags/tag489.xml"/><Relationship Id="rId55" Type="http://schemas.openxmlformats.org/officeDocument/2006/relationships/image" Target="../media/image22.png"/><Relationship Id="rId54" Type="http://schemas.openxmlformats.org/officeDocument/2006/relationships/tags" Target="../tags/tag488.xml"/><Relationship Id="rId53" Type="http://schemas.openxmlformats.org/officeDocument/2006/relationships/tags" Target="../tags/tag487.xml"/><Relationship Id="rId52" Type="http://schemas.openxmlformats.org/officeDocument/2006/relationships/tags" Target="../tags/tag486.xml"/><Relationship Id="rId51" Type="http://schemas.openxmlformats.org/officeDocument/2006/relationships/tags" Target="../tags/tag485.xml"/><Relationship Id="rId50" Type="http://schemas.openxmlformats.org/officeDocument/2006/relationships/tags" Target="../tags/tag484.xml"/><Relationship Id="rId5" Type="http://schemas.openxmlformats.org/officeDocument/2006/relationships/tags" Target="../tags/tag439.xml"/><Relationship Id="rId49" Type="http://schemas.openxmlformats.org/officeDocument/2006/relationships/tags" Target="../tags/tag483.xml"/><Relationship Id="rId48" Type="http://schemas.openxmlformats.org/officeDocument/2006/relationships/tags" Target="../tags/tag482.xml"/><Relationship Id="rId47" Type="http://schemas.openxmlformats.org/officeDocument/2006/relationships/tags" Target="../tags/tag481.xml"/><Relationship Id="rId46" Type="http://schemas.openxmlformats.org/officeDocument/2006/relationships/tags" Target="../tags/tag480.xml"/><Relationship Id="rId45" Type="http://schemas.openxmlformats.org/officeDocument/2006/relationships/tags" Target="../tags/tag479.xml"/><Relationship Id="rId44" Type="http://schemas.openxmlformats.org/officeDocument/2006/relationships/tags" Target="../tags/tag478.xml"/><Relationship Id="rId43" Type="http://schemas.openxmlformats.org/officeDocument/2006/relationships/tags" Target="../tags/tag477.xml"/><Relationship Id="rId42" Type="http://schemas.openxmlformats.org/officeDocument/2006/relationships/tags" Target="../tags/tag476.xml"/><Relationship Id="rId41" Type="http://schemas.openxmlformats.org/officeDocument/2006/relationships/tags" Target="../tags/tag475.xml"/><Relationship Id="rId40" Type="http://schemas.openxmlformats.org/officeDocument/2006/relationships/tags" Target="../tags/tag474.xml"/><Relationship Id="rId4" Type="http://schemas.openxmlformats.org/officeDocument/2006/relationships/tags" Target="../tags/tag438.xml"/><Relationship Id="rId39" Type="http://schemas.openxmlformats.org/officeDocument/2006/relationships/tags" Target="../tags/tag473.xml"/><Relationship Id="rId38" Type="http://schemas.openxmlformats.org/officeDocument/2006/relationships/tags" Target="../tags/tag472.xml"/><Relationship Id="rId37" Type="http://schemas.openxmlformats.org/officeDocument/2006/relationships/tags" Target="../tags/tag471.xml"/><Relationship Id="rId36" Type="http://schemas.openxmlformats.org/officeDocument/2006/relationships/tags" Target="../tags/tag470.xml"/><Relationship Id="rId35" Type="http://schemas.openxmlformats.org/officeDocument/2006/relationships/tags" Target="../tags/tag469.xml"/><Relationship Id="rId34" Type="http://schemas.openxmlformats.org/officeDocument/2006/relationships/tags" Target="../tags/tag468.xml"/><Relationship Id="rId33" Type="http://schemas.openxmlformats.org/officeDocument/2006/relationships/tags" Target="../tags/tag467.xml"/><Relationship Id="rId32" Type="http://schemas.openxmlformats.org/officeDocument/2006/relationships/tags" Target="../tags/tag466.xml"/><Relationship Id="rId31" Type="http://schemas.openxmlformats.org/officeDocument/2006/relationships/tags" Target="../tags/tag465.xml"/><Relationship Id="rId30" Type="http://schemas.openxmlformats.org/officeDocument/2006/relationships/tags" Target="../tags/tag464.xml"/><Relationship Id="rId3" Type="http://schemas.openxmlformats.org/officeDocument/2006/relationships/tags" Target="../tags/tag437.xml"/><Relationship Id="rId29" Type="http://schemas.openxmlformats.org/officeDocument/2006/relationships/tags" Target="../tags/tag463.xml"/><Relationship Id="rId28" Type="http://schemas.openxmlformats.org/officeDocument/2006/relationships/tags" Target="../tags/tag462.xml"/><Relationship Id="rId27" Type="http://schemas.openxmlformats.org/officeDocument/2006/relationships/tags" Target="../tags/tag461.xml"/><Relationship Id="rId26" Type="http://schemas.openxmlformats.org/officeDocument/2006/relationships/tags" Target="../tags/tag460.xml"/><Relationship Id="rId25" Type="http://schemas.openxmlformats.org/officeDocument/2006/relationships/tags" Target="../tags/tag459.xml"/><Relationship Id="rId24" Type="http://schemas.openxmlformats.org/officeDocument/2006/relationships/tags" Target="../tags/tag458.xml"/><Relationship Id="rId23" Type="http://schemas.openxmlformats.org/officeDocument/2006/relationships/tags" Target="../tags/tag457.xml"/><Relationship Id="rId22" Type="http://schemas.openxmlformats.org/officeDocument/2006/relationships/tags" Target="../tags/tag456.xml"/><Relationship Id="rId21" Type="http://schemas.openxmlformats.org/officeDocument/2006/relationships/tags" Target="../tags/tag455.xml"/><Relationship Id="rId20" Type="http://schemas.openxmlformats.org/officeDocument/2006/relationships/tags" Target="../tags/tag454.xml"/><Relationship Id="rId2" Type="http://schemas.openxmlformats.org/officeDocument/2006/relationships/tags" Target="../tags/tag436.xml"/><Relationship Id="rId19" Type="http://schemas.openxmlformats.org/officeDocument/2006/relationships/tags" Target="../tags/tag453.xml"/><Relationship Id="rId18" Type="http://schemas.openxmlformats.org/officeDocument/2006/relationships/tags" Target="../tags/tag452.xml"/><Relationship Id="rId17" Type="http://schemas.openxmlformats.org/officeDocument/2006/relationships/tags" Target="../tags/tag451.xml"/><Relationship Id="rId16" Type="http://schemas.openxmlformats.org/officeDocument/2006/relationships/tags" Target="../tags/tag450.xml"/><Relationship Id="rId15" Type="http://schemas.openxmlformats.org/officeDocument/2006/relationships/tags" Target="../tags/tag449.xml"/><Relationship Id="rId14" Type="http://schemas.openxmlformats.org/officeDocument/2006/relationships/tags" Target="../tags/tag448.xml"/><Relationship Id="rId13" Type="http://schemas.openxmlformats.org/officeDocument/2006/relationships/tags" Target="../tags/tag447.xml"/><Relationship Id="rId12" Type="http://schemas.openxmlformats.org/officeDocument/2006/relationships/tags" Target="../tags/tag446.xml"/><Relationship Id="rId11" Type="http://schemas.openxmlformats.org/officeDocument/2006/relationships/tags" Target="../tags/tag445.xml"/><Relationship Id="rId10" Type="http://schemas.openxmlformats.org/officeDocument/2006/relationships/tags" Target="../tags/tag444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2" Type="http://schemas.openxmlformats.org/officeDocument/2006/relationships/slideLayout" Target="../slideLayouts/slideLayout1.xml"/><Relationship Id="rId61" Type="http://schemas.openxmlformats.org/officeDocument/2006/relationships/tags" Target="../tags/tag558.xml"/><Relationship Id="rId60" Type="http://schemas.openxmlformats.org/officeDocument/2006/relationships/tags" Target="../tags/tag557.xml"/><Relationship Id="rId6" Type="http://schemas.openxmlformats.org/officeDocument/2006/relationships/tags" Target="../tags/tag504.xml"/><Relationship Id="rId59" Type="http://schemas.openxmlformats.org/officeDocument/2006/relationships/image" Target="../media/image23.png"/><Relationship Id="rId58" Type="http://schemas.openxmlformats.org/officeDocument/2006/relationships/tags" Target="../tags/tag556.xml"/><Relationship Id="rId57" Type="http://schemas.openxmlformats.org/officeDocument/2006/relationships/tags" Target="../tags/tag555.xml"/><Relationship Id="rId56" Type="http://schemas.openxmlformats.org/officeDocument/2006/relationships/tags" Target="../tags/tag554.xml"/><Relationship Id="rId55" Type="http://schemas.openxmlformats.org/officeDocument/2006/relationships/tags" Target="../tags/tag553.xml"/><Relationship Id="rId54" Type="http://schemas.openxmlformats.org/officeDocument/2006/relationships/tags" Target="../tags/tag552.xml"/><Relationship Id="rId53" Type="http://schemas.openxmlformats.org/officeDocument/2006/relationships/tags" Target="../tags/tag551.xml"/><Relationship Id="rId52" Type="http://schemas.openxmlformats.org/officeDocument/2006/relationships/tags" Target="../tags/tag550.xml"/><Relationship Id="rId51" Type="http://schemas.openxmlformats.org/officeDocument/2006/relationships/tags" Target="../tags/tag549.xml"/><Relationship Id="rId50" Type="http://schemas.openxmlformats.org/officeDocument/2006/relationships/tags" Target="../tags/tag548.xml"/><Relationship Id="rId5" Type="http://schemas.openxmlformats.org/officeDocument/2006/relationships/tags" Target="../tags/tag503.xml"/><Relationship Id="rId49" Type="http://schemas.openxmlformats.org/officeDocument/2006/relationships/tags" Target="../tags/tag547.xml"/><Relationship Id="rId48" Type="http://schemas.openxmlformats.org/officeDocument/2006/relationships/tags" Target="../tags/tag546.xml"/><Relationship Id="rId47" Type="http://schemas.openxmlformats.org/officeDocument/2006/relationships/tags" Target="../tags/tag545.xml"/><Relationship Id="rId46" Type="http://schemas.openxmlformats.org/officeDocument/2006/relationships/tags" Target="../tags/tag544.xml"/><Relationship Id="rId45" Type="http://schemas.openxmlformats.org/officeDocument/2006/relationships/tags" Target="../tags/tag543.xml"/><Relationship Id="rId44" Type="http://schemas.openxmlformats.org/officeDocument/2006/relationships/tags" Target="../tags/tag542.xml"/><Relationship Id="rId43" Type="http://schemas.openxmlformats.org/officeDocument/2006/relationships/tags" Target="../tags/tag541.xml"/><Relationship Id="rId42" Type="http://schemas.openxmlformats.org/officeDocument/2006/relationships/tags" Target="../tags/tag540.xml"/><Relationship Id="rId41" Type="http://schemas.openxmlformats.org/officeDocument/2006/relationships/tags" Target="../tags/tag539.xml"/><Relationship Id="rId40" Type="http://schemas.openxmlformats.org/officeDocument/2006/relationships/tags" Target="../tags/tag538.xml"/><Relationship Id="rId4" Type="http://schemas.openxmlformats.org/officeDocument/2006/relationships/tags" Target="../tags/tag502.xml"/><Relationship Id="rId39" Type="http://schemas.openxmlformats.org/officeDocument/2006/relationships/tags" Target="../tags/tag537.xml"/><Relationship Id="rId38" Type="http://schemas.openxmlformats.org/officeDocument/2006/relationships/tags" Target="../tags/tag536.xml"/><Relationship Id="rId37" Type="http://schemas.openxmlformats.org/officeDocument/2006/relationships/tags" Target="../tags/tag535.xml"/><Relationship Id="rId36" Type="http://schemas.openxmlformats.org/officeDocument/2006/relationships/tags" Target="../tags/tag534.xml"/><Relationship Id="rId35" Type="http://schemas.openxmlformats.org/officeDocument/2006/relationships/tags" Target="../tags/tag533.xml"/><Relationship Id="rId34" Type="http://schemas.openxmlformats.org/officeDocument/2006/relationships/tags" Target="../tags/tag532.xml"/><Relationship Id="rId33" Type="http://schemas.openxmlformats.org/officeDocument/2006/relationships/tags" Target="../tags/tag531.xml"/><Relationship Id="rId32" Type="http://schemas.openxmlformats.org/officeDocument/2006/relationships/tags" Target="../tags/tag530.xml"/><Relationship Id="rId31" Type="http://schemas.openxmlformats.org/officeDocument/2006/relationships/tags" Target="../tags/tag529.xml"/><Relationship Id="rId30" Type="http://schemas.openxmlformats.org/officeDocument/2006/relationships/tags" Target="../tags/tag528.xml"/><Relationship Id="rId3" Type="http://schemas.openxmlformats.org/officeDocument/2006/relationships/tags" Target="../tags/tag501.xml"/><Relationship Id="rId29" Type="http://schemas.openxmlformats.org/officeDocument/2006/relationships/tags" Target="../tags/tag527.xml"/><Relationship Id="rId28" Type="http://schemas.openxmlformats.org/officeDocument/2006/relationships/tags" Target="../tags/tag526.xml"/><Relationship Id="rId27" Type="http://schemas.openxmlformats.org/officeDocument/2006/relationships/tags" Target="../tags/tag525.xml"/><Relationship Id="rId26" Type="http://schemas.openxmlformats.org/officeDocument/2006/relationships/tags" Target="../tags/tag524.xml"/><Relationship Id="rId25" Type="http://schemas.openxmlformats.org/officeDocument/2006/relationships/tags" Target="../tags/tag523.xml"/><Relationship Id="rId24" Type="http://schemas.openxmlformats.org/officeDocument/2006/relationships/tags" Target="../tags/tag522.xml"/><Relationship Id="rId23" Type="http://schemas.openxmlformats.org/officeDocument/2006/relationships/tags" Target="../tags/tag521.xml"/><Relationship Id="rId22" Type="http://schemas.openxmlformats.org/officeDocument/2006/relationships/tags" Target="../tags/tag520.xml"/><Relationship Id="rId21" Type="http://schemas.openxmlformats.org/officeDocument/2006/relationships/tags" Target="../tags/tag519.xml"/><Relationship Id="rId20" Type="http://schemas.openxmlformats.org/officeDocument/2006/relationships/tags" Target="../tags/tag518.xml"/><Relationship Id="rId2" Type="http://schemas.openxmlformats.org/officeDocument/2006/relationships/tags" Target="../tags/tag500.xml"/><Relationship Id="rId19" Type="http://schemas.openxmlformats.org/officeDocument/2006/relationships/tags" Target="../tags/tag517.xml"/><Relationship Id="rId18" Type="http://schemas.openxmlformats.org/officeDocument/2006/relationships/tags" Target="../tags/tag516.xml"/><Relationship Id="rId17" Type="http://schemas.openxmlformats.org/officeDocument/2006/relationships/tags" Target="../tags/tag515.xml"/><Relationship Id="rId16" Type="http://schemas.openxmlformats.org/officeDocument/2006/relationships/tags" Target="../tags/tag514.xml"/><Relationship Id="rId15" Type="http://schemas.openxmlformats.org/officeDocument/2006/relationships/tags" Target="../tags/tag513.xml"/><Relationship Id="rId14" Type="http://schemas.openxmlformats.org/officeDocument/2006/relationships/tags" Target="../tags/tag512.xml"/><Relationship Id="rId13" Type="http://schemas.openxmlformats.org/officeDocument/2006/relationships/tags" Target="../tags/tag511.xml"/><Relationship Id="rId12" Type="http://schemas.openxmlformats.org/officeDocument/2006/relationships/tags" Target="../tags/tag510.xml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66.xml"/><Relationship Id="rId8" Type="http://schemas.openxmlformats.org/officeDocument/2006/relationships/tags" Target="../tags/tag565.xml"/><Relationship Id="rId7" Type="http://schemas.openxmlformats.org/officeDocument/2006/relationships/tags" Target="../tags/tag564.xml"/><Relationship Id="rId64" Type="http://schemas.openxmlformats.org/officeDocument/2006/relationships/slideLayout" Target="../slideLayouts/slideLayout1.xml"/><Relationship Id="rId63" Type="http://schemas.openxmlformats.org/officeDocument/2006/relationships/tags" Target="../tags/tag619.xml"/><Relationship Id="rId62" Type="http://schemas.openxmlformats.org/officeDocument/2006/relationships/tags" Target="../tags/tag618.xml"/><Relationship Id="rId61" Type="http://schemas.openxmlformats.org/officeDocument/2006/relationships/tags" Target="../tags/tag617.xml"/><Relationship Id="rId60" Type="http://schemas.openxmlformats.org/officeDocument/2006/relationships/image" Target="../media/image23.png"/><Relationship Id="rId6" Type="http://schemas.openxmlformats.org/officeDocument/2006/relationships/tags" Target="../tags/tag563.xml"/><Relationship Id="rId59" Type="http://schemas.openxmlformats.org/officeDocument/2006/relationships/tags" Target="../tags/tag616.xml"/><Relationship Id="rId58" Type="http://schemas.openxmlformats.org/officeDocument/2006/relationships/tags" Target="../tags/tag615.xml"/><Relationship Id="rId57" Type="http://schemas.openxmlformats.org/officeDocument/2006/relationships/tags" Target="../tags/tag614.xml"/><Relationship Id="rId56" Type="http://schemas.openxmlformats.org/officeDocument/2006/relationships/tags" Target="../tags/tag613.xml"/><Relationship Id="rId55" Type="http://schemas.openxmlformats.org/officeDocument/2006/relationships/tags" Target="../tags/tag612.xml"/><Relationship Id="rId54" Type="http://schemas.openxmlformats.org/officeDocument/2006/relationships/tags" Target="../tags/tag611.xml"/><Relationship Id="rId53" Type="http://schemas.openxmlformats.org/officeDocument/2006/relationships/tags" Target="../tags/tag610.xml"/><Relationship Id="rId52" Type="http://schemas.openxmlformats.org/officeDocument/2006/relationships/tags" Target="../tags/tag609.xml"/><Relationship Id="rId51" Type="http://schemas.openxmlformats.org/officeDocument/2006/relationships/tags" Target="../tags/tag608.xml"/><Relationship Id="rId50" Type="http://schemas.openxmlformats.org/officeDocument/2006/relationships/tags" Target="../tags/tag607.xml"/><Relationship Id="rId5" Type="http://schemas.openxmlformats.org/officeDocument/2006/relationships/tags" Target="../tags/tag562.xml"/><Relationship Id="rId49" Type="http://schemas.openxmlformats.org/officeDocument/2006/relationships/tags" Target="../tags/tag606.xml"/><Relationship Id="rId48" Type="http://schemas.openxmlformats.org/officeDocument/2006/relationships/tags" Target="../tags/tag605.xml"/><Relationship Id="rId47" Type="http://schemas.openxmlformats.org/officeDocument/2006/relationships/tags" Target="../tags/tag604.xml"/><Relationship Id="rId46" Type="http://schemas.openxmlformats.org/officeDocument/2006/relationships/tags" Target="../tags/tag603.xml"/><Relationship Id="rId45" Type="http://schemas.openxmlformats.org/officeDocument/2006/relationships/tags" Target="../tags/tag602.xml"/><Relationship Id="rId44" Type="http://schemas.openxmlformats.org/officeDocument/2006/relationships/tags" Target="../tags/tag601.xml"/><Relationship Id="rId43" Type="http://schemas.openxmlformats.org/officeDocument/2006/relationships/tags" Target="../tags/tag600.xml"/><Relationship Id="rId42" Type="http://schemas.openxmlformats.org/officeDocument/2006/relationships/tags" Target="../tags/tag599.xml"/><Relationship Id="rId41" Type="http://schemas.openxmlformats.org/officeDocument/2006/relationships/tags" Target="../tags/tag598.xml"/><Relationship Id="rId40" Type="http://schemas.openxmlformats.org/officeDocument/2006/relationships/tags" Target="../tags/tag597.xml"/><Relationship Id="rId4" Type="http://schemas.openxmlformats.org/officeDocument/2006/relationships/tags" Target="../tags/tag561.xml"/><Relationship Id="rId39" Type="http://schemas.openxmlformats.org/officeDocument/2006/relationships/tags" Target="../tags/tag596.xml"/><Relationship Id="rId38" Type="http://schemas.openxmlformats.org/officeDocument/2006/relationships/tags" Target="../tags/tag595.xml"/><Relationship Id="rId37" Type="http://schemas.openxmlformats.org/officeDocument/2006/relationships/tags" Target="../tags/tag594.xml"/><Relationship Id="rId36" Type="http://schemas.openxmlformats.org/officeDocument/2006/relationships/tags" Target="../tags/tag593.xml"/><Relationship Id="rId35" Type="http://schemas.openxmlformats.org/officeDocument/2006/relationships/tags" Target="../tags/tag592.xml"/><Relationship Id="rId34" Type="http://schemas.openxmlformats.org/officeDocument/2006/relationships/tags" Target="../tags/tag591.xml"/><Relationship Id="rId33" Type="http://schemas.openxmlformats.org/officeDocument/2006/relationships/tags" Target="../tags/tag590.xml"/><Relationship Id="rId32" Type="http://schemas.openxmlformats.org/officeDocument/2006/relationships/tags" Target="../tags/tag589.xml"/><Relationship Id="rId31" Type="http://schemas.openxmlformats.org/officeDocument/2006/relationships/tags" Target="../tags/tag588.xml"/><Relationship Id="rId30" Type="http://schemas.openxmlformats.org/officeDocument/2006/relationships/tags" Target="../tags/tag587.xml"/><Relationship Id="rId3" Type="http://schemas.openxmlformats.org/officeDocument/2006/relationships/tags" Target="../tags/tag560.xml"/><Relationship Id="rId29" Type="http://schemas.openxmlformats.org/officeDocument/2006/relationships/tags" Target="../tags/tag586.xml"/><Relationship Id="rId28" Type="http://schemas.openxmlformats.org/officeDocument/2006/relationships/tags" Target="../tags/tag585.xml"/><Relationship Id="rId27" Type="http://schemas.openxmlformats.org/officeDocument/2006/relationships/tags" Target="../tags/tag584.xml"/><Relationship Id="rId26" Type="http://schemas.openxmlformats.org/officeDocument/2006/relationships/tags" Target="../tags/tag583.xml"/><Relationship Id="rId25" Type="http://schemas.openxmlformats.org/officeDocument/2006/relationships/tags" Target="../tags/tag582.xml"/><Relationship Id="rId24" Type="http://schemas.openxmlformats.org/officeDocument/2006/relationships/tags" Target="../tags/tag581.xml"/><Relationship Id="rId23" Type="http://schemas.openxmlformats.org/officeDocument/2006/relationships/tags" Target="../tags/tag580.xml"/><Relationship Id="rId22" Type="http://schemas.openxmlformats.org/officeDocument/2006/relationships/tags" Target="../tags/tag579.xml"/><Relationship Id="rId21" Type="http://schemas.openxmlformats.org/officeDocument/2006/relationships/tags" Target="../tags/tag578.xml"/><Relationship Id="rId20" Type="http://schemas.openxmlformats.org/officeDocument/2006/relationships/tags" Target="../tags/tag577.xml"/><Relationship Id="rId2" Type="http://schemas.openxmlformats.org/officeDocument/2006/relationships/tags" Target="../tags/tag559.xml"/><Relationship Id="rId19" Type="http://schemas.openxmlformats.org/officeDocument/2006/relationships/tags" Target="../tags/tag576.xml"/><Relationship Id="rId18" Type="http://schemas.openxmlformats.org/officeDocument/2006/relationships/tags" Target="../tags/tag575.xml"/><Relationship Id="rId17" Type="http://schemas.openxmlformats.org/officeDocument/2006/relationships/tags" Target="../tags/tag574.xml"/><Relationship Id="rId16" Type="http://schemas.openxmlformats.org/officeDocument/2006/relationships/tags" Target="../tags/tag573.xml"/><Relationship Id="rId15" Type="http://schemas.openxmlformats.org/officeDocument/2006/relationships/tags" Target="../tags/tag572.xml"/><Relationship Id="rId14" Type="http://schemas.openxmlformats.org/officeDocument/2006/relationships/tags" Target="../tags/tag571.xml"/><Relationship Id="rId13" Type="http://schemas.openxmlformats.org/officeDocument/2006/relationships/tags" Target="../tags/tag570.xml"/><Relationship Id="rId12" Type="http://schemas.openxmlformats.org/officeDocument/2006/relationships/tags" Target="../tags/tag569.xml"/><Relationship Id="rId11" Type="http://schemas.openxmlformats.org/officeDocument/2006/relationships/tags" Target="../tags/tag568.xml"/><Relationship Id="rId10" Type="http://schemas.openxmlformats.org/officeDocument/2006/relationships/tags" Target="../tags/tag56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27.xml"/><Relationship Id="rId8" Type="http://schemas.openxmlformats.org/officeDocument/2006/relationships/tags" Target="../tags/tag626.xml"/><Relationship Id="rId7" Type="http://schemas.openxmlformats.org/officeDocument/2006/relationships/tags" Target="../tags/tag625.xml"/><Relationship Id="rId62" Type="http://schemas.openxmlformats.org/officeDocument/2006/relationships/slideLayout" Target="../slideLayouts/slideLayout1.xml"/><Relationship Id="rId61" Type="http://schemas.openxmlformats.org/officeDocument/2006/relationships/tags" Target="../tags/tag678.xml"/><Relationship Id="rId60" Type="http://schemas.openxmlformats.org/officeDocument/2006/relationships/tags" Target="../tags/tag677.xml"/><Relationship Id="rId6" Type="http://schemas.openxmlformats.org/officeDocument/2006/relationships/tags" Target="../tags/tag624.xml"/><Relationship Id="rId59" Type="http://schemas.openxmlformats.org/officeDocument/2006/relationships/tags" Target="../tags/tag676.xml"/><Relationship Id="rId58" Type="http://schemas.openxmlformats.org/officeDocument/2006/relationships/image" Target="../media/image23.png"/><Relationship Id="rId57" Type="http://schemas.openxmlformats.org/officeDocument/2006/relationships/tags" Target="../tags/tag675.xml"/><Relationship Id="rId56" Type="http://schemas.openxmlformats.org/officeDocument/2006/relationships/tags" Target="../tags/tag674.xml"/><Relationship Id="rId55" Type="http://schemas.openxmlformats.org/officeDocument/2006/relationships/tags" Target="../tags/tag673.xml"/><Relationship Id="rId54" Type="http://schemas.openxmlformats.org/officeDocument/2006/relationships/tags" Target="../tags/tag672.xml"/><Relationship Id="rId53" Type="http://schemas.openxmlformats.org/officeDocument/2006/relationships/tags" Target="../tags/tag671.xml"/><Relationship Id="rId52" Type="http://schemas.openxmlformats.org/officeDocument/2006/relationships/tags" Target="../tags/tag670.xml"/><Relationship Id="rId51" Type="http://schemas.openxmlformats.org/officeDocument/2006/relationships/tags" Target="../tags/tag669.xml"/><Relationship Id="rId50" Type="http://schemas.openxmlformats.org/officeDocument/2006/relationships/tags" Target="../tags/tag668.xml"/><Relationship Id="rId5" Type="http://schemas.openxmlformats.org/officeDocument/2006/relationships/tags" Target="../tags/tag623.xml"/><Relationship Id="rId49" Type="http://schemas.openxmlformats.org/officeDocument/2006/relationships/tags" Target="../tags/tag667.xml"/><Relationship Id="rId48" Type="http://schemas.openxmlformats.org/officeDocument/2006/relationships/tags" Target="../tags/tag666.xml"/><Relationship Id="rId47" Type="http://schemas.openxmlformats.org/officeDocument/2006/relationships/tags" Target="../tags/tag665.xml"/><Relationship Id="rId46" Type="http://schemas.openxmlformats.org/officeDocument/2006/relationships/tags" Target="../tags/tag664.xml"/><Relationship Id="rId45" Type="http://schemas.openxmlformats.org/officeDocument/2006/relationships/tags" Target="../tags/tag663.xml"/><Relationship Id="rId44" Type="http://schemas.openxmlformats.org/officeDocument/2006/relationships/tags" Target="../tags/tag662.xml"/><Relationship Id="rId43" Type="http://schemas.openxmlformats.org/officeDocument/2006/relationships/tags" Target="../tags/tag661.xml"/><Relationship Id="rId42" Type="http://schemas.openxmlformats.org/officeDocument/2006/relationships/tags" Target="../tags/tag660.xml"/><Relationship Id="rId41" Type="http://schemas.openxmlformats.org/officeDocument/2006/relationships/tags" Target="../tags/tag659.xml"/><Relationship Id="rId40" Type="http://schemas.openxmlformats.org/officeDocument/2006/relationships/tags" Target="../tags/tag658.xml"/><Relationship Id="rId4" Type="http://schemas.openxmlformats.org/officeDocument/2006/relationships/tags" Target="../tags/tag622.xml"/><Relationship Id="rId39" Type="http://schemas.openxmlformats.org/officeDocument/2006/relationships/tags" Target="../tags/tag657.xml"/><Relationship Id="rId38" Type="http://schemas.openxmlformats.org/officeDocument/2006/relationships/tags" Target="../tags/tag656.xml"/><Relationship Id="rId37" Type="http://schemas.openxmlformats.org/officeDocument/2006/relationships/tags" Target="../tags/tag655.xml"/><Relationship Id="rId36" Type="http://schemas.openxmlformats.org/officeDocument/2006/relationships/tags" Target="../tags/tag654.xml"/><Relationship Id="rId35" Type="http://schemas.openxmlformats.org/officeDocument/2006/relationships/tags" Target="../tags/tag653.xml"/><Relationship Id="rId34" Type="http://schemas.openxmlformats.org/officeDocument/2006/relationships/tags" Target="../tags/tag652.xml"/><Relationship Id="rId33" Type="http://schemas.openxmlformats.org/officeDocument/2006/relationships/tags" Target="../tags/tag651.xml"/><Relationship Id="rId32" Type="http://schemas.openxmlformats.org/officeDocument/2006/relationships/tags" Target="../tags/tag650.xml"/><Relationship Id="rId31" Type="http://schemas.openxmlformats.org/officeDocument/2006/relationships/tags" Target="../tags/tag649.xml"/><Relationship Id="rId30" Type="http://schemas.openxmlformats.org/officeDocument/2006/relationships/tags" Target="../tags/tag648.xml"/><Relationship Id="rId3" Type="http://schemas.openxmlformats.org/officeDocument/2006/relationships/tags" Target="../tags/tag621.xml"/><Relationship Id="rId29" Type="http://schemas.openxmlformats.org/officeDocument/2006/relationships/tags" Target="../tags/tag647.xml"/><Relationship Id="rId28" Type="http://schemas.openxmlformats.org/officeDocument/2006/relationships/tags" Target="../tags/tag646.xml"/><Relationship Id="rId27" Type="http://schemas.openxmlformats.org/officeDocument/2006/relationships/tags" Target="../tags/tag645.xml"/><Relationship Id="rId26" Type="http://schemas.openxmlformats.org/officeDocument/2006/relationships/tags" Target="../tags/tag644.xml"/><Relationship Id="rId25" Type="http://schemas.openxmlformats.org/officeDocument/2006/relationships/tags" Target="../tags/tag643.xml"/><Relationship Id="rId24" Type="http://schemas.openxmlformats.org/officeDocument/2006/relationships/tags" Target="../tags/tag642.xml"/><Relationship Id="rId23" Type="http://schemas.openxmlformats.org/officeDocument/2006/relationships/tags" Target="../tags/tag641.xml"/><Relationship Id="rId22" Type="http://schemas.openxmlformats.org/officeDocument/2006/relationships/tags" Target="../tags/tag640.xml"/><Relationship Id="rId21" Type="http://schemas.openxmlformats.org/officeDocument/2006/relationships/tags" Target="../tags/tag639.xml"/><Relationship Id="rId20" Type="http://schemas.openxmlformats.org/officeDocument/2006/relationships/tags" Target="../tags/tag638.xml"/><Relationship Id="rId2" Type="http://schemas.openxmlformats.org/officeDocument/2006/relationships/tags" Target="../tags/tag620.xml"/><Relationship Id="rId19" Type="http://schemas.openxmlformats.org/officeDocument/2006/relationships/tags" Target="../tags/tag637.xml"/><Relationship Id="rId18" Type="http://schemas.openxmlformats.org/officeDocument/2006/relationships/tags" Target="../tags/tag636.xml"/><Relationship Id="rId17" Type="http://schemas.openxmlformats.org/officeDocument/2006/relationships/tags" Target="../tags/tag635.xml"/><Relationship Id="rId16" Type="http://schemas.openxmlformats.org/officeDocument/2006/relationships/tags" Target="../tags/tag634.xml"/><Relationship Id="rId15" Type="http://schemas.openxmlformats.org/officeDocument/2006/relationships/tags" Target="../tags/tag633.xml"/><Relationship Id="rId14" Type="http://schemas.openxmlformats.org/officeDocument/2006/relationships/tags" Target="../tags/tag632.xml"/><Relationship Id="rId13" Type="http://schemas.openxmlformats.org/officeDocument/2006/relationships/tags" Target="../tags/tag631.xml"/><Relationship Id="rId12" Type="http://schemas.openxmlformats.org/officeDocument/2006/relationships/tags" Target="../tags/tag630.xml"/><Relationship Id="rId11" Type="http://schemas.openxmlformats.org/officeDocument/2006/relationships/tags" Target="../tags/tag629.xml"/><Relationship Id="rId10" Type="http://schemas.openxmlformats.org/officeDocument/2006/relationships/tags" Target="../tags/tag628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86.xml"/><Relationship Id="rId8" Type="http://schemas.openxmlformats.org/officeDocument/2006/relationships/tags" Target="../tags/tag685.xml"/><Relationship Id="rId7" Type="http://schemas.openxmlformats.org/officeDocument/2006/relationships/tags" Target="../tags/tag684.xml"/><Relationship Id="rId62" Type="http://schemas.openxmlformats.org/officeDocument/2006/relationships/slideLayout" Target="../slideLayouts/slideLayout1.xml"/><Relationship Id="rId61" Type="http://schemas.openxmlformats.org/officeDocument/2006/relationships/tags" Target="../tags/tag737.xml"/><Relationship Id="rId60" Type="http://schemas.openxmlformats.org/officeDocument/2006/relationships/tags" Target="../tags/tag736.xml"/><Relationship Id="rId6" Type="http://schemas.openxmlformats.org/officeDocument/2006/relationships/tags" Target="../tags/tag683.xml"/><Relationship Id="rId59" Type="http://schemas.openxmlformats.org/officeDocument/2006/relationships/tags" Target="../tags/tag735.xml"/><Relationship Id="rId58" Type="http://schemas.openxmlformats.org/officeDocument/2006/relationships/image" Target="../media/image23.png"/><Relationship Id="rId57" Type="http://schemas.openxmlformats.org/officeDocument/2006/relationships/tags" Target="../tags/tag734.xml"/><Relationship Id="rId56" Type="http://schemas.openxmlformats.org/officeDocument/2006/relationships/tags" Target="../tags/tag733.xml"/><Relationship Id="rId55" Type="http://schemas.openxmlformats.org/officeDocument/2006/relationships/tags" Target="../tags/tag732.xml"/><Relationship Id="rId54" Type="http://schemas.openxmlformats.org/officeDocument/2006/relationships/tags" Target="../tags/tag731.xml"/><Relationship Id="rId53" Type="http://schemas.openxmlformats.org/officeDocument/2006/relationships/tags" Target="../tags/tag730.xml"/><Relationship Id="rId52" Type="http://schemas.openxmlformats.org/officeDocument/2006/relationships/tags" Target="../tags/tag729.xml"/><Relationship Id="rId51" Type="http://schemas.openxmlformats.org/officeDocument/2006/relationships/tags" Target="../tags/tag728.xml"/><Relationship Id="rId50" Type="http://schemas.openxmlformats.org/officeDocument/2006/relationships/tags" Target="../tags/tag727.xml"/><Relationship Id="rId5" Type="http://schemas.openxmlformats.org/officeDocument/2006/relationships/tags" Target="../tags/tag682.xml"/><Relationship Id="rId49" Type="http://schemas.openxmlformats.org/officeDocument/2006/relationships/tags" Target="../tags/tag726.xml"/><Relationship Id="rId48" Type="http://schemas.openxmlformats.org/officeDocument/2006/relationships/tags" Target="../tags/tag725.xml"/><Relationship Id="rId47" Type="http://schemas.openxmlformats.org/officeDocument/2006/relationships/tags" Target="../tags/tag724.xml"/><Relationship Id="rId46" Type="http://schemas.openxmlformats.org/officeDocument/2006/relationships/tags" Target="../tags/tag723.xml"/><Relationship Id="rId45" Type="http://schemas.openxmlformats.org/officeDocument/2006/relationships/tags" Target="../tags/tag722.xml"/><Relationship Id="rId44" Type="http://schemas.openxmlformats.org/officeDocument/2006/relationships/tags" Target="../tags/tag721.xml"/><Relationship Id="rId43" Type="http://schemas.openxmlformats.org/officeDocument/2006/relationships/tags" Target="../tags/tag720.xml"/><Relationship Id="rId42" Type="http://schemas.openxmlformats.org/officeDocument/2006/relationships/tags" Target="../tags/tag719.xml"/><Relationship Id="rId41" Type="http://schemas.openxmlformats.org/officeDocument/2006/relationships/tags" Target="../tags/tag718.xml"/><Relationship Id="rId40" Type="http://schemas.openxmlformats.org/officeDocument/2006/relationships/tags" Target="../tags/tag717.xml"/><Relationship Id="rId4" Type="http://schemas.openxmlformats.org/officeDocument/2006/relationships/tags" Target="../tags/tag681.xml"/><Relationship Id="rId39" Type="http://schemas.openxmlformats.org/officeDocument/2006/relationships/tags" Target="../tags/tag716.xml"/><Relationship Id="rId38" Type="http://schemas.openxmlformats.org/officeDocument/2006/relationships/tags" Target="../tags/tag715.xml"/><Relationship Id="rId37" Type="http://schemas.openxmlformats.org/officeDocument/2006/relationships/tags" Target="../tags/tag714.xml"/><Relationship Id="rId36" Type="http://schemas.openxmlformats.org/officeDocument/2006/relationships/tags" Target="../tags/tag713.xml"/><Relationship Id="rId35" Type="http://schemas.openxmlformats.org/officeDocument/2006/relationships/tags" Target="../tags/tag712.xml"/><Relationship Id="rId34" Type="http://schemas.openxmlformats.org/officeDocument/2006/relationships/tags" Target="../tags/tag711.xml"/><Relationship Id="rId33" Type="http://schemas.openxmlformats.org/officeDocument/2006/relationships/tags" Target="../tags/tag710.xml"/><Relationship Id="rId32" Type="http://schemas.openxmlformats.org/officeDocument/2006/relationships/tags" Target="../tags/tag709.xml"/><Relationship Id="rId31" Type="http://schemas.openxmlformats.org/officeDocument/2006/relationships/tags" Target="../tags/tag708.xml"/><Relationship Id="rId30" Type="http://schemas.openxmlformats.org/officeDocument/2006/relationships/tags" Target="../tags/tag707.xml"/><Relationship Id="rId3" Type="http://schemas.openxmlformats.org/officeDocument/2006/relationships/tags" Target="../tags/tag680.xml"/><Relationship Id="rId29" Type="http://schemas.openxmlformats.org/officeDocument/2006/relationships/tags" Target="../tags/tag706.xml"/><Relationship Id="rId28" Type="http://schemas.openxmlformats.org/officeDocument/2006/relationships/tags" Target="../tags/tag705.xml"/><Relationship Id="rId27" Type="http://schemas.openxmlformats.org/officeDocument/2006/relationships/tags" Target="../tags/tag704.xml"/><Relationship Id="rId26" Type="http://schemas.openxmlformats.org/officeDocument/2006/relationships/tags" Target="../tags/tag703.xml"/><Relationship Id="rId25" Type="http://schemas.openxmlformats.org/officeDocument/2006/relationships/tags" Target="../tags/tag702.xml"/><Relationship Id="rId24" Type="http://schemas.openxmlformats.org/officeDocument/2006/relationships/tags" Target="../tags/tag701.xml"/><Relationship Id="rId23" Type="http://schemas.openxmlformats.org/officeDocument/2006/relationships/tags" Target="../tags/tag700.xml"/><Relationship Id="rId22" Type="http://schemas.openxmlformats.org/officeDocument/2006/relationships/tags" Target="../tags/tag699.xml"/><Relationship Id="rId21" Type="http://schemas.openxmlformats.org/officeDocument/2006/relationships/tags" Target="../tags/tag698.xml"/><Relationship Id="rId20" Type="http://schemas.openxmlformats.org/officeDocument/2006/relationships/tags" Target="../tags/tag697.xml"/><Relationship Id="rId2" Type="http://schemas.openxmlformats.org/officeDocument/2006/relationships/tags" Target="../tags/tag679.xml"/><Relationship Id="rId19" Type="http://schemas.openxmlformats.org/officeDocument/2006/relationships/tags" Target="../tags/tag696.xml"/><Relationship Id="rId18" Type="http://schemas.openxmlformats.org/officeDocument/2006/relationships/tags" Target="../tags/tag695.xml"/><Relationship Id="rId17" Type="http://schemas.openxmlformats.org/officeDocument/2006/relationships/tags" Target="../tags/tag694.xml"/><Relationship Id="rId16" Type="http://schemas.openxmlformats.org/officeDocument/2006/relationships/tags" Target="../tags/tag693.xml"/><Relationship Id="rId15" Type="http://schemas.openxmlformats.org/officeDocument/2006/relationships/tags" Target="../tags/tag692.xml"/><Relationship Id="rId14" Type="http://schemas.openxmlformats.org/officeDocument/2006/relationships/tags" Target="../tags/tag691.xml"/><Relationship Id="rId13" Type="http://schemas.openxmlformats.org/officeDocument/2006/relationships/tags" Target="../tags/tag690.xml"/><Relationship Id="rId12" Type="http://schemas.openxmlformats.org/officeDocument/2006/relationships/tags" Target="../tags/tag689.xml"/><Relationship Id="rId11" Type="http://schemas.openxmlformats.org/officeDocument/2006/relationships/tags" Target="../tags/tag688.xml"/><Relationship Id="rId10" Type="http://schemas.openxmlformats.org/officeDocument/2006/relationships/tags" Target="../tags/tag68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45.xml"/><Relationship Id="rId8" Type="http://schemas.openxmlformats.org/officeDocument/2006/relationships/tags" Target="../tags/tag744.xml"/><Relationship Id="rId7" Type="http://schemas.openxmlformats.org/officeDocument/2006/relationships/tags" Target="../tags/tag743.xml"/><Relationship Id="rId64" Type="http://schemas.openxmlformats.org/officeDocument/2006/relationships/slideLayout" Target="../slideLayouts/slideLayout1.xml"/><Relationship Id="rId63" Type="http://schemas.openxmlformats.org/officeDocument/2006/relationships/image" Target="../media/image23.png"/><Relationship Id="rId62" Type="http://schemas.openxmlformats.org/officeDocument/2006/relationships/tags" Target="../tags/tag798.xml"/><Relationship Id="rId61" Type="http://schemas.openxmlformats.org/officeDocument/2006/relationships/tags" Target="../tags/tag797.xml"/><Relationship Id="rId60" Type="http://schemas.openxmlformats.org/officeDocument/2006/relationships/tags" Target="../tags/tag796.xml"/><Relationship Id="rId6" Type="http://schemas.openxmlformats.org/officeDocument/2006/relationships/tags" Target="../tags/tag742.xml"/><Relationship Id="rId59" Type="http://schemas.openxmlformats.org/officeDocument/2006/relationships/tags" Target="../tags/tag795.xml"/><Relationship Id="rId58" Type="http://schemas.openxmlformats.org/officeDocument/2006/relationships/tags" Target="../tags/tag794.xml"/><Relationship Id="rId57" Type="http://schemas.openxmlformats.org/officeDocument/2006/relationships/tags" Target="../tags/tag793.xml"/><Relationship Id="rId56" Type="http://schemas.openxmlformats.org/officeDocument/2006/relationships/tags" Target="../tags/tag792.xml"/><Relationship Id="rId55" Type="http://schemas.openxmlformats.org/officeDocument/2006/relationships/tags" Target="../tags/tag791.xml"/><Relationship Id="rId54" Type="http://schemas.openxmlformats.org/officeDocument/2006/relationships/tags" Target="../tags/tag790.xml"/><Relationship Id="rId53" Type="http://schemas.openxmlformats.org/officeDocument/2006/relationships/tags" Target="../tags/tag789.xml"/><Relationship Id="rId52" Type="http://schemas.openxmlformats.org/officeDocument/2006/relationships/tags" Target="../tags/tag788.xml"/><Relationship Id="rId51" Type="http://schemas.openxmlformats.org/officeDocument/2006/relationships/tags" Target="../tags/tag787.xml"/><Relationship Id="rId50" Type="http://schemas.openxmlformats.org/officeDocument/2006/relationships/tags" Target="../tags/tag786.xml"/><Relationship Id="rId5" Type="http://schemas.openxmlformats.org/officeDocument/2006/relationships/tags" Target="../tags/tag741.xml"/><Relationship Id="rId49" Type="http://schemas.openxmlformats.org/officeDocument/2006/relationships/tags" Target="../tags/tag785.xml"/><Relationship Id="rId48" Type="http://schemas.openxmlformats.org/officeDocument/2006/relationships/tags" Target="../tags/tag784.xml"/><Relationship Id="rId47" Type="http://schemas.openxmlformats.org/officeDocument/2006/relationships/tags" Target="../tags/tag783.xml"/><Relationship Id="rId46" Type="http://schemas.openxmlformats.org/officeDocument/2006/relationships/tags" Target="../tags/tag782.xml"/><Relationship Id="rId45" Type="http://schemas.openxmlformats.org/officeDocument/2006/relationships/tags" Target="../tags/tag781.xml"/><Relationship Id="rId44" Type="http://schemas.openxmlformats.org/officeDocument/2006/relationships/tags" Target="../tags/tag780.xml"/><Relationship Id="rId43" Type="http://schemas.openxmlformats.org/officeDocument/2006/relationships/tags" Target="../tags/tag779.xml"/><Relationship Id="rId42" Type="http://schemas.openxmlformats.org/officeDocument/2006/relationships/tags" Target="../tags/tag778.xml"/><Relationship Id="rId41" Type="http://schemas.openxmlformats.org/officeDocument/2006/relationships/tags" Target="../tags/tag777.xml"/><Relationship Id="rId40" Type="http://schemas.openxmlformats.org/officeDocument/2006/relationships/tags" Target="../tags/tag776.xml"/><Relationship Id="rId4" Type="http://schemas.openxmlformats.org/officeDocument/2006/relationships/tags" Target="../tags/tag740.xml"/><Relationship Id="rId39" Type="http://schemas.openxmlformats.org/officeDocument/2006/relationships/tags" Target="../tags/tag775.xml"/><Relationship Id="rId38" Type="http://schemas.openxmlformats.org/officeDocument/2006/relationships/tags" Target="../tags/tag774.xml"/><Relationship Id="rId37" Type="http://schemas.openxmlformats.org/officeDocument/2006/relationships/tags" Target="../tags/tag773.xml"/><Relationship Id="rId36" Type="http://schemas.openxmlformats.org/officeDocument/2006/relationships/tags" Target="../tags/tag772.xml"/><Relationship Id="rId35" Type="http://schemas.openxmlformats.org/officeDocument/2006/relationships/tags" Target="../tags/tag771.xml"/><Relationship Id="rId34" Type="http://schemas.openxmlformats.org/officeDocument/2006/relationships/tags" Target="../tags/tag770.xml"/><Relationship Id="rId33" Type="http://schemas.openxmlformats.org/officeDocument/2006/relationships/tags" Target="../tags/tag769.xml"/><Relationship Id="rId32" Type="http://schemas.openxmlformats.org/officeDocument/2006/relationships/tags" Target="../tags/tag768.xml"/><Relationship Id="rId31" Type="http://schemas.openxmlformats.org/officeDocument/2006/relationships/tags" Target="../tags/tag767.xml"/><Relationship Id="rId30" Type="http://schemas.openxmlformats.org/officeDocument/2006/relationships/tags" Target="../tags/tag766.xml"/><Relationship Id="rId3" Type="http://schemas.openxmlformats.org/officeDocument/2006/relationships/tags" Target="../tags/tag739.xml"/><Relationship Id="rId29" Type="http://schemas.openxmlformats.org/officeDocument/2006/relationships/tags" Target="../tags/tag765.xml"/><Relationship Id="rId28" Type="http://schemas.openxmlformats.org/officeDocument/2006/relationships/tags" Target="../tags/tag764.xml"/><Relationship Id="rId27" Type="http://schemas.openxmlformats.org/officeDocument/2006/relationships/tags" Target="../tags/tag763.xml"/><Relationship Id="rId26" Type="http://schemas.openxmlformats.org/officeDocument/2006/relationships/tags" Target="../tags/tag762.xml"/><Relationship Id="rId25" Type="http://schemas.openxmlformats.org/officeDocument/2006/relationships/tags" Target="../tags/tag761.xml"/><Relationship Id="rId24" Type="http://schemas.openxmlformats.org/officeDocument/2006/relationships/tags" Target="../tags/tag760.xml"/><Relationship Id="rId23" Type="http://schemas.openxmlformats.org/officeDocument/2006/relationships/tags" Target="../tags/tag759.xml"/><Relationship Id="rId22" Type="http://schemas.openxmlformats.org/officeDocument/2006/relationships/tags" Target="../tags/tag758.xml"/><Relationship Id="rId21" Type="http://schemas.openxmlformats.org/officeDocument/2006/relationships/tags" Target="../tags/tag757.xml"/><Relationship Id="rId20" Type="http://schemas.openxmlformats.org/officeDocument/2006/relationships/tags" Target="../tags/tag756.xml"/><Relationship Id="rId2" Type="http://schemas.openxmlformats.org/officeDocument/2006/relationships/tags" Target="../tags/tag738.xml"/><Relationship Id="rId19" Type="http://schemas.openxmlformats.org/officeDocument/2006/relationships/tags" Target="../tags/tag755.xml"/><Relationship Id="rId18" Type="http://schemas.openxmlformats.org/officeDocument/2006/relationships/tags" Target="../tags/tag754.xml"/><Relationship Id="rId17" Type="http://schemas.openxmlformats.org/officeDocument/2006/relationships/tags" Target="../tags/tag753.xml"/><Relationship Id="rId16" Type="http://schemas.openxmlformats.org/officeDocument/2006/relationships/tags" Target="../tags/tag752.xml"/><Relationship Id="rId15" Type="http://schemas.openxmlformats.org/officeDocument/2006/relationships/tags" Target="../tags/tag751.xml"/><Relationship Id="rId14" Type="http://schemas.openxmlformats.org/officeDocument/2006/relationships/tags" Target="../tags/tag750.xml"/><Relationship Id="rId13" Type="http://schemas.openxmlformats.org/officeDocument/2006/relationships/tags" Target="../tags/tag749.xml"/><Relationship Id="rId12" Type="http://schemas.openxmlformats.org/officeDocument/2006/relationships/tags" Target="../tags/tag748.xml"/><Relationship Id="rId11" Type="http://schemas.openxmlformats.org/officeDocument/2006/relationships/tags" Target="../tags/tag747.xml"/><Relationship Id="rId10" Type="http://schemas.openxmlformats.org/officeDocument/2006/relationships/tags" Target="../tags/tag746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06.xml"/><Relationship Id="rId8" Type="http://schemas.openxmlformats.org/officeDocument/2006/relationships/tags" Target="../tags/tag805.xml"/><Relationship Id="rId7" Type="http://schemas.openxmlformats.org/officeDocument/2006/relationships/tags" Target="../tags/tag804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858.xml"/><Relationship Id="rId61" Type="http://schemas.openxmlformats.org/officeDocument/2006/relationships/tags" Target="../tags/tag857.xml"/><Relationship Id="rId60" Type="http://schemas.openxmlformats.org/officeDocument/2006/relationships/tags" Target="../tags/tag856.xml"/><Relationship Id="rId6" Type="http://schemas.openxmlformats.org/officeDocument/2006/relationships/tags" Target="../tags/tag803.xml"/><Relationship Id="rId59" Type="http://schemas.openxmlformats.org/officeDocument/2006/relationships/image" Target="../media/image23.png"/><Relationship Id="rId58" Type="http://schemas.openxmlformats.org/officeDocument/2006/relationships/tags" Target="../tags/tag855.xml"/><Relationship Id="rId57" Type="http://schemas.openxmlformats.org/officeDocument/2006/relationships/tags" Target="../tags/tag854.xml"/><Relationship Id="rId56" Type="http://schemas.openxmlformats.org/officeDocument/2006/relationships/tags" Target="../tags/tag853.xml"/><Relationship Id="rId55" Type="http://schemas.openxmlformats.org/officeDocument/2006/relationships/tags" Target="../tags/tag852.xml"/><Relationship Id="rId54" Type="http://schemas.openxmlformats.org/officeDocument/2006/relationships/tags" Target="../tags/tag851.xml"/><Relationship Id="rId53" Type="http://schemas.openxmlformats.org/officeDocument/2006/relationships/tags" Target="../tags/tag850.xml"/><Relationship Id="rId52" Type="http://schemas.openxmlformats.org/officeDocument/2006/relationships/tags" Target="../tags/tag849.xml"/><Relationship Id="rId51" Type="http://schemas.openxmlformats.org/officeDocument/2006/relationships/tags" Target="../tags/tag848.xml"/><Relationship Id="rId50" Type="http://schemas.openxmlformats.org/officeDocument/2006/relationships/tags" Target="../tags/tag847.xml"/><Relationship Id="rId5" Type="http://schemas.openxmlformats.org/officeDocument/2006/relationships/tags" Target="../tags/tag802.xml"/><Relationship Id="rId49" Type="http://schemas.openxmlformats.org/officeDocument/2006/relationships/tags" Target="../tags/tag846.xml"/><Relationship Id="rId48" Type="http://schemas.openxmlformats.org/officeDocument/2006/relationships/tags" Target="../tags/tag845.xml"/><Relationship Id="rId47" Type="http://schemas.openxmlformats.org/officeDocument/2006/relationships/tags" Target="../tags/tag844.xml"/><Relationship Id="rId46" Type="http://schemas.openxmlformats.org/officeDocument/2006/relationships/tags" Target="../tags/tag843.xml"/><Relationship Id="rId45" Type="http://schemas.openxmlformats.org/officeDocument/2006/relationships/tags" Target="../tags/tag842.xml"/><Relationship Id="rId44" Type="http://schemas.openxmlformats.org/officeDocument/2006/relationships/tags" Target="../tags/tag841.xml"/><Relationship Id="rId43" Type="http://schemas.openxmlformats.org/officeDocument/2006/relationships/tags" Target="../tags/tag840.xml"/><Relationship Id="rId42" Type="http://schemas.openxmlformats.org/officeDocument/2006/relationships/tags" Target="../tags/tag839.xml"/><Relationship Id="rId41" Type="http://schemas.openxmlformats.org/officeDocument/2006/relationships/tags" Target="../tags/tag838.xml"/><Relationship Id="rId40" Type="http://schemas.openxmlformats.org/officeDocument/2006/relationships/tags" Target="../tags/tag837.xml"/><Relationship Id="rId4" Type="http://schemas.openxmlformats.org/officeDocument/2006/relationships/tags" Target="../tags/tag801.xml"/><Relationship Id="rId39" Type="http://schemas.openxmlformats.org/officeDocument/2006/relationships/tags" Target="../tags/tag836.xml"/><Relationship Id="rId38" Type="http://schemas.openxmlformats.org/officeDocument/2006/relationships/tags" Target="../tags/tag835.xml"/><Relationship Id="rId37" Type="http://schemas.openxmlformats.org/officeDocument/2006/relationships/tags" Target="../tags/tag834.xml"/><Relationship Id="rId36" Type="http://schemas.openxmlformats.org/officeDocument/2006/relationships/tags" Target="../tags/tag833.xml"/><Relationship Id="rId35" Type="http://schemas.openxmlformats.org/officeDocument/2006/relationships/tags" Target="../tags/tag832.xml"/><Relationship Id="rId34" Type="http://schemas.openxmlformats.org/officeDocument/2006/relationships/tags" Target="../tags/tag831.xml"/><Relationship Id="rId33" Type="http://schemas.openxmlformats.org/officeDocument/2006/relationships/tags" Target="../tags/tag830.xml"/><Relationship Id="rId32" Type="http://schemas.openxmlformats.org/officeDocument/2006/relationships/tags" Target="../tags/tag829.xml"/><Relationship Id="rId31" Type="http://schemas.openxmlformats.org/officeDocument/2006/relationships/tags" Target="../tags/tag828.xml"/><Relationship Id="rId30" Type="http://schemas.openxmlformats.org/officeDocument/2006/relationships/tags" Target="../tags/tag827.xml"/><Relationship Id="rId3" Type="http://schemas.openxmlformats.org/officeDocument/2006/relationships/tags" Target="../tags/tag800.xml"/><Relationship Id="rId29" Type="http://schemas.openxmlformats.org/officeDocument/2006/relationships/tags" Target="../tags/tag826.xml"/><Relationship Id="rId28" Type="http://schemas.openxmlformats.org/officeDocument/2006/relationships/tags" Target="../tags/tag825.xml"/><Relationship Id="rId27" Type="http://schemas.openxmlformats.org/officeDocument/2006/relationships/tags" Target="../tags/tag824.xml"/><Relationship Id="rId26" Type="http://schemas.openxmlformats.org/officeDocument/2006/relationships/tags" Target="../tags/tag823.xml"/><Relationship Id="rId25" Type="http://schemas.openxmlformats.org/officeDocument/2006/relationships/tags" Target="../tags/tag822.xml"/><Relationship Id="rId24" Type="http://schemas.openxmlformats.org/officeDocument/2006/relationships/tags" Target="../tags/tag821.xml"/><Relationship Id="rId23" Type="http://schemas.openxmlformats.org/officeDocument/2006/relationships/tags" Target="../tags/tag820.xml"/><Relationship Id="rId22" Type="http://schemas.openxmlformats.org/officeDocument/2006/relationships/tags" Target="../tags/tag819.xml"/><Relationship Id="rId21" Type="http://schemas.openxmlformats.org/officeDocument/2006/relationships/tags" Target="../tags/tag818.xml"/><Relationship Id="rId20" Type="http://schemas.openxmlformats.org/officeDocument/2006/relationships/tags" Target="../tags/tag817.xml"/><Relationship Id="rId2" Type="http://schemas.openxmlformats.org/officeDocument/2006/relationships/tags" Target="../tags/tag799.xml"/><Relationship Id="rId19" Type="http://schemas.openxmlformats.org/officeDocument/2006/relationships/tags" Target="../tags/tag816.xml"/><Relationship Id="rId18" Type="http://schemas.openxmlformats.org/officeDocument/2006/relationships/tags" Target="../tags/tag815.xml"/><Relationship Id="rId17" Type="http://schemas.openxmlformats.org/officeDocument/2006/relationships/tags" Target="../tags/tag814.xml"/><Relationship Id="rId16" Type="http://schemas.openxmlformats.org/officeDocument/2006/relationships/tags" Target="../tags/tag813.xml"/><Relationship Id="rId15" Type="http://schemas.openxmlformats.org/officeDocument/2006/relationships/tags" Target="../tags/tag812.xml"/><Relationship Id="rId14" Type="http://schemas.openxmlformats.org/officeDocument/2006/relationships/tags" Target="../tags/tag811.xml"/><Relationship Id="rId13" Type="http://schemas.openxmlformats.org/officeDocument/2006/relationships/tags" Target="../tags/tag810.xml"/><Relationship Id="rId12" Type="http://schemas.openxmlformats.org/officeDocument/2006/relationships/tags" Target="../tags/tag809.xml"/><Relationship Id="rId11" Type="http://schemas.openxmlformats.org/officeDocument/2006/relationships/tags" Target="../tags/tag808.xml"/><Relationship Id="rId10" Type="http://schemas.openxmlformats.org/officeDocument/2006/relationships/tags" Target="../tags/tag80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image" Target="../media/image13.png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8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4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66.xml"/><Relationship Id="rId8" Type="http://schemas.openxmlformats.org/officeDocument/2006/relationships/tags" Target="../tags/tag865.xml"/><Relationship Id="rId7" Type="http://schemas.openxmlformats.org/officeDocument/2006/relationships/tags" Target="../tags/tag864.xml"/><Relationship Id="rId64" Type="http://schemas.openxmlformats.org/officeDocument/2006/relationships/slideLayout" Target="../slideLayouts/slideLayout1.xml"/><Relationship Id="rId63" Type="http://schemas.openxmlformats.org/officeDocument/2006/relationships/image" Target="../media/image23.png"/><Relationship Id="rId62" Type="http://schemas.openxmlformats.org/officeDocument/2006/relationships/tags" Target="../tags/tag919.xml"/><Relationship Id="rId61" Type="http://schemas.openxmlformats.org/officeDocument/2006/relationships/tags" Target="../tags/tag918.xml"/><Relationship Id="rId60" Type="http://schemas.openxmlformats.org/officeDocument/2006/relationships/tags" Target="../tags/tag917.xml"/><Relationship Id="rId6" Type="http://schemas.openxmlformats.org/officeDocument/2006/relationships/tags" Target="../tags/tag863.xml"/><Relationship Id="rId59" Type="http://schemas.openxmlformats.org/officeDocument/2006/relationships/tags" Target="../tags/tag916.xml"/><Relationship Id="rId58" Type="http://schemas.openxmlformats.org/officeDocument/2006/relationships/tags" Target="../tags/tag915.xml"/><Relationship Id="rId57" Type="http://schemas.openxmlformats.org/officeDocument/2006/relationships/tags" Target="../tags/tag914.xml"/><Relationship Id="rId56" Type="http://schemas.openxmlformats.org/officeDocument/2006/relationships/tags" Target="../tags/tag913.xml"/><Relationship Id="rId55" Type="http://schemas.openxmlformats.org/officeDocument/2006/relationships/tags" Target="../tags/tag912.xml"/><Relationship Id="rId54" Type="http://schemas.openxmlformats.org/officeDocument/2006/relationships/tags" Target="../tags/tag911.xml"/><Relationship Id="rId53" Type="http://schemas.openxmlformats.org/officeDocument/2006/relationships/tags" Target="../tags/tag910.xml"/><Relationship Id="rId52" Type="http://schemas.openxmlformats.org/officeDocument/2006/relationships/tags" Target="../tags/tag909.xml"/><Relationship Id="rId51" Type="http://schemas.openxmlformats.org/officeDocument/2006/relationships/tags" Target="../tags/tag908.xml"/><Relationship Id="rId50" Type="http://schemas.openxmlformats.org/officeDocument/2006/relationships/tags" Target="../tags/tag907.xml"/><Relationship Id="rId5" Type="http://schemas.openxmlformats.org/officeDocument/2006/relationships/tags" Target="../tags/tag862.xml"/><Relationship Id="rId49" Type="http://schemas.openxmlformats.org/officeDocument/2006/relationships/tags" Target="../tags/tag906.xml"/><Relationship Id="rId48" Type="http://schemas.openxmlformats.org/officeDocument/2006/relationships/tags" Target="../tags/tag905.xml"/><Relationship Id="rId47" Type="http://schemas.openxmlformats.org/officeDocument/2006/relationships/tags" Target="../tags/tag904.xml"/><Relationship Id="rId46" Type="http://schemas.openxmlformats.org/officeDocument/2006/relationships/tags" Target="../tags/tag903.xml"/><Relationship Id="rId45" Type="http://schemas.openxmlformats.org/officeDocument/2006/relationships/tags" Target="../tags/tag902.xml"/><Relationship Id="rId44" Type="http://schemas.openxmlformats.org/officeDocument/2006/relationships/tags" Target="../tags/tag901.xml"/><Relationship Id="rId43" Type="http://schemas.openxmlformats.org/officeDocument/2006/relationships/tags" Target="../tags/tag900.xml"/><Relationship Id="rId42" Type="http://schemas.openxmlformats.org/officeDocument/2006/relationships/tags" Target="../tags/tag899.xml"/><Relationship Id="rId41" Type="http://schemas.openxmlformats.org/officeDocument/2006/relationships/tags" Target="../tags/tag898.xml"/><Relationship Id="rId40" Type="http://schemas.openxmlformats.org/officeDocument/2006/relationships/tags" Target="../tags/tag897.xml"/><Relationship Id="rId4" Type="http://schemas.openxmlformats.org/officeDocument/2006/relationships/tags" Target="../tags/tag861.xml"/><Relationship Id="rId39" Type="http://schemas.openxmlformats.org/officeDocument/2006/relationships/tags" Target="../tags/tag896.xml"/><Relationship Id="rId38" Type="http://schemas.openxmlformats.org/officeDocument/2006/relationships/tags" Target="../tags/tag895.xml"/><Relationship Id="rId37" Type="http://schemas.openxmlformats.org/officeDocument/2006/relationships/tags" Target="../tags/tag894.xml"/><Relationship Id="rId36" Type="http://schemas.openxmlformats.org/officeDocument/2006/relationships/tags" Target="../tags/tag893.xml"/><Relationship Id="rId35" Type="http://schemas.openxmlformats.org/officeDocument/2006/relationships/tags" Target="../tags/tag892.xml"/><Relationship Id="rId34" Type="http://schemas.openxmlformats.org/officeDocument/2006/relationships/tags" Target="../tags/tag891.xml"/><Relationship Id="rId33" Type="http://schemas.openxmlformats.org/officeDocument/2006/relationships/tags" Target="../tags/tag890.xml"/><Relationship Id="rId32" Type="http://schemas.openxmlformats.org/officeDocument/2006/relationships/tags" Target="../tags/tag889.xml"/><Relationship Id="rId31" Type="http://schemas.openxmlformats.org/officeDocument/2006/relationships/tags" Target="../tags/tag888.xml"/><Relationship Id="rId30" Type="http://schemas.openxmlformats.org/officeDocument/2006/relationships/tags" Target="../tags/tag887.xml"/><Relationship Id="rId3" Type="http://schemas.openxmlformats.org/officeDocument/2006/relationships/tags" Target="../tags/tag860.xml"/><Relationship Id="rId29" Type="http://schemas.openxmlformats.org/officeDocument/2006/relationships/tags" Target="../tags/tag886.xml"/><Relationship Id="rId28" Type="http://schemas.openxmlformats.org/officeDocument/2006/relationships/tags" Target="../tags/tag885.xml"/><Relationship Id="rId27" Type="http://schemas.openxmlformats.org/officeDocument/2006/relationships/tags" Target="../tags/tag884.xml"/><Relationship Id="rId26" Type="http://schemas.openxmlformats.org/officeDocument/2006/relationships/tags" Target="../tags/tag883.xml"/><Relationship Id="rId25" Type="http://schemas.openxmlformats.org/officeDocument/2006/relationships/tags" Target="../tags/tag882.xml"/><Relationship Id="rId24" Type="http://schemas.openxmlformats.org/officeDocument/2006/relationships/tags" Target="../tags/tag881.xml"/><Relationship Id="rId23" Type="http://schemas.openxmlformats.org/officeDocument/2006/relationships/tags" Target="../tags/tag880.xml"/><Relationship Id="rId22" Type="http://schemas.openxmlformats.org/officeDocument/2006/relationships/tags" Target="../tags/tag879.xml"/><Relationship Id="rId21" Type="http://schemas.openxmlformats.org/officeDocument/2006/relationships/tags" Target="../tags/tag878.xml"/><Relationship Id="rId20" Type="http://schemas.openxmlformats.org/officeDocument/2006/relationships/tags" Target="../tags/tag877.xml"/><Relationship Id="rId2" Type="http://schemas.openxmlformats.org/officeDocument/2006/relationships/tags" Target="../tags/tag859.xml"/><Relationship Id="rId19" Type="http://schemas.openxmlformats.org/officeDocument/2006/relationships/tags" Target="../tags/tag876.xml"/><Relationship Id="rId18" Type="http://schemas.openxmlformats.org/officeDocument/2006/relationships/tags" Target="../tags/tag875.xml"/><Relationship Id="rId17" Type="http://schemas.openxmlformats.org/officeDocument/2006/relationships/tags" Target="../tags/tag874.xml"/><Relationship Id="rId16" Type="http://schemas.openxmlformats.org/officeDocument/2006/relationships/tags" Target="../tags/tag873.xml"/><Relationship Id="rId15" Type="http://schemas.openxmlformats.org/officeDocument/2006/relationships/tags" Target="../tags/tag872.xml"/><Relationship Id="rId14" Type="http://schemas.openxmlformats.org/officeDocument/2006/relationships/tags" Target="../tags/tag871.xml"/><Relationship Id="rId13" Type="http://schemas.openxmlformats.org/officeDocument/2006/relationships/tags" Target="../tags/tag870.xml"/><Relationship Id="rId12" Type="http://schemas.openxmlformats.org/officeDocument/2006/relationships/tags" Target="../tags/tag869.xml"/><Relationship Id="rId11" Type="http://schemas.openxmlformats.org/officeDocument/2006/relationships/tags" Target="../tags/tag868.xml"/><Relationship Id="rId10" Type="http://schemas.openxmlformats.org/officeDocument/2006/relationships/tags" Target="../tags/tag867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27.xml"/><Relationship Id="rId8" Type="http://schemas.openxmlformats.org/officeDocument/2006/relationships/tags" Target="../tags/tag926.xml"/><Relationship Id="rId7" Type="http://schemas.openxmlformats.org/officeDocument/2006/relationships/tags" Target="../tags/tag925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979.xml"/><Relationship Id="rId61" Type="http://schemas.openxmlformats.org/officeDocument/2006/relationships/tags" Target="../tags/tag978.xml"/><Relationship Id="rId60" Type="http://schemas.openxmlformats.org/officeDocument/2006/relationships/tags" Target="../tags/tag977.xml"/><Relationship Id="rId6" Type="http://schemas.openxmlformats.org/officeDocument/2006/relationships/tags" Target="../tags/tag924.xml"/><Relationship Id="rId59" Type="http://schemas.openxmlformats.org/officeDocument/2006/relationships/tags" Target="../tags/tag976.xml"/><Relationship Id="rId58" Type="http://schemas.openxmlformats.org/officeDocument/2006/relationships/image" Target="../media/image23.png"/><Relationship Id="rId57" Type="http://schemas.openxmlformats.org/officeDocument/2006/relationships/tags" Target="../tags/tag975.xml"/><Relationship Id="rId56" Type="http://schemas.openxmlformats.org/officeDocument/2006/relationships/tags" Target="../tags/tag974.xml"/><Relationship Id="rId55" Type="http://schemas.openxmlformats.org/officeDocument/2006/relationships/tags" Target="../tags/tag973.xml"/><Relationship Id="rId54" Type="http://schemas.openxmlformats.org/officeDocument/2006/relationships/tags" Target="../tags/tag972.xml"/><Relationship Id="rId53" Type="http://schemas.openxmlformats.org/officeDocument/2006/relationships/tags" Target="../tags/tag971.xml"/><Relationship Id="rId52" Type="http://schemas.openxmlformats.org/officeDocument/2006/relationships/tags" Target="../tags/tag970.xml"/><Relationship Id="rId51" Type="http://schemas.openxmlformats.org/officeDocument/2006/relationships/tags" Target="../tags/tag969.xml"/><Relationship Id="rId50" Type="http://schemas.openxmlformats.org/officeDocument/2006/relationships/tags" Target="../tags/tag968.xml"/><Relationship Id="rId5" Type="http://schemas.openxmlformats.org/officeDocument/2006/relationships/tags" Target="../tags/tag923.xml"/><Relationship Id="rId49" Type="http://schemas.openxmlformats.org/officeDocument/2006/relationships/tags" Target="../tags/tag967.xml"/><Relationship Id="rId48" Type="http://schemas.openxmlformats.org/officeDocument/2006/relationships/tags" Target="../tags/tag966.xml"/><Relationship Id="rId47" Type="http://schemas.openxmlformats.org/officeDocument/2006/relationships/tags" Target="../tags/tag965.xml"/><Relationship Id="rId46" Type="http://schemas.openxmlformats.org/officeDocument/2006/relationships/tags" Target="../tags/tag964.xml"/><Relationship Id="rId45" Type="http://schemas.openxmlformats.org/officeDocument/2006/relationships/tags" Target="../tags/tag963.xml"/><Relationship Id="rId44" Type="http://schemas.openxmlformats.org/officeDocument/2006/relationships/tags" Target="../tags/tag962.xml"/><Relationship Id="rId43" Type="http://schemas.openxmlformats.org/officeDocument/2006/relationships/tags" Target="../tags/tag961.xml"/><Relationship Id="rId42" Type="http://schemas.openxmlformats.org/officeDocument/2006/relationships/tags" Target="../tags/tag960.xml"/><Relationship Id="rId41" Type="http://schemas.openxmlformats.org/officeDocument/2006/relationships/tags" Target="../tags/tag959.xml"/><Relationship Id="rId40" Type="http://schemas.openxmlformats.org/officeDocument/2006/relationships/tags" Target="../tags/tag958.xml"/><Relationship Id="rId4" Type="http://schemas.openxmlformats.org/officeDocument/2006/relationships/tags" Target="../tags/tag922.xml"/><Relationship Id="rId39" Type="http://schemas.openxmlformats.org/officeDocument/2006/relationships/tags" Target="../tags/tag957.xml"/><Relationship Id="rId38" Type="http://schemas.openxmlformats.org/officeDocument/2006/relationships/tags" Target="../tags/tag956.xml"/><Relationship Id="rId37" Type="http://schemas.openxmlformats.org/officeDocument/2006/relationships/tags" Target="../tags/tag955.xml"/><Relationship Id="rId36" Type="http://schemas.openxmlformats.org/officeDocument/2006/relationships/tags" Target="../tags/tag954.xml"/><Relationship Id="rId35" Type="http://schemas.openxmlformats.org/officeDocument/2006/relationships/tags" Target="../tags/tag953.xml"/><Relationship Id="rId34" Type="http://schemas.openxmlformats.org/officeDocument/2006/relationships/tags" Target="../tags/tag952.xml"/><Relationship Id="rId33" Type="http://schemas.openxmlformats.org/officeDocument/2006/relationships/tags" Target="../tags/tag951.xml"/><Relationship Id="rId32" Type="http://schemas.openxmlformats.org/officeDocument/2006/relationships/tags" Target="../tags/tag950.xml"/><Relationship Id="rId31" Type="http://schemas.openxmlformats.org/officeDocument/2006/relationships/tags" Target="../tags/tag949.xml"/><Relationship Id="rId30" Type="http://schemas.openxmlformats.org/officeDocument/2006/relationships/tags" Target="../tags/tag948.xml"/><Relationship Id="rId3" Type="http://schemas.openxmlformats.org/officeDocument/2006/relationships/tags" Target="../tags/tag921.xml"/><Relationship Id="rId29" Type="http://schemas.openxmlformats.org/officeDocument/2006/relationships/tags" Target="../tags/tag947.xml"/><Relationship Id="rId28" Type="http://schemas.openxmlformats.org/officeDocument/2006/relationships/tags" Target="../tags/tag946.xml"/><Relationship Id="rId27" Type="http://schemas.openxmlformats.org/officeDocument/2006/relationships/tags" Target="../tags/tag945.xml"/><Relationship Id="rId26" Type="http://schemas.openxmlformats.org/officeDocument/2006/relationships/tags" Target="../tags/tag944.xml"/><Relationship Id="rId25" Type="http://schemas.openxmlformats.org/officeDocument/2006/relationships/tags" Target="../tags/tag943.xml"/><Relationship Id="rId24" Type="http://schemas.openxmlformats.org/officeDocument/2006/relationships/tags" Target="../tags/tag942.xml"/><Relationship Id="rId23" Type="http://schemas.openxmlformats.org/officeDocument/2006/relationships/tags" Target="../tags/tag941.xml"/><Relationship Id="rId22" Type="http://schemas.openxmlformats.org/officeDocument/2006/relationships/tags" Target="../tags/tag940.xml"/><Relationship Id="rId21" Type="http://schemas.openxmlformats.org/officeDocument/2006/relationships/tags" Target="../tags/tag939.xml"/><Relationship Id="rId20" Type="http://schemas.openxmlformats.org/officeDocument/2006/relationships/tags" Target="../tags/tag938.xml"/><Relationship Id="rId2" Type="http://schemas.openxmlformats.org/officeDocument/2006/relationships/tags" Target="../tags/tag920.xml"/><Relationship Id="rId19" Type="http://schemas.openxmlformats.org/officeDocument/2006/relationships/tags" Target="../tags/tag937.xml"/><Relationship Id="rId18" Type="http://schemas.openxmlformats.org/officeDocument/2006/relationships/tags" Target="../tags/tag936.xml"/><Relationship Id="rId17" Type="http://schemas.openxmlformats.org/officeDocument/2006/relationships/tags" Target="../tags/tag935.xml"/><Relationship Id="rId16" Type="http://schemas.openxmlformats.org/officeDocument/2006/relationships/tags" Target="../tags/tag934.xml"/><Relationship Id="rId15" Type="http://schemas.openxmlformats.org/officeDocument/2006/relationships/tags" Target="../tags/tag933.xml"/><Relationship Id="rId14" Type="http://schemas.openxmlformats.org/officeDocument/2006/relationships/tags" Target="../tags/tag932.xml"/><Relationship Id="rId13" Type="http://schemas.openxmlformats.org/officeDocument/2006/relationships/tags" Target="../tags/tag931.xml"/><Relationship Id="rId12" Type="http://schemas.openxmlformats.org/officeDocument/2006/relationships/tags" Target="../tags/tag930.xml"/><Relationship Id="rId11" Type="http://schemas.openxmlformats.org/officeDocument/2006/relationships/tags" Target="../tags/tag929.xml"/><Relationship Id="rId10" Type="http://schemas.openxmlformats.org/officeDocument/2006/relationships/tags" Target="../tags/tag928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987.xml"/><Relationship Id="rId8" Type="http://schemas.openxmlformats.org/officeDocument/2006/relationships/tags" Target="../tags/tag986.xml"/><Relationship Id="rId7" Type="http://schemas.openxmlformats.org/officeDocument/2006/relationships/tags" Target="../tags/tag985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1039.xml"/><Relationship Id="rId61" Type="http://schemas.openxmlformats.org/officeDocument/2006/relationships/tags" Target="../tags/tag1038.xml"/><Relationship Id="rId60" Type="http://schemas.openxmlformats.org/officeDocument/2006/relationships/tags" Target="../tags/tag1037.xml"/><Relationship Id="rId6" Type="http://schemas.openxmlformats.org/officeDocument/2006/relationships/tags" Target="../tags/tag984.xml"/><Relationship Id="rId59" Type="http://schemas.openxmlformats.org/officeDocument/2006/relationships/tags" Target="../tags/tag1036.xml"/><Relationship Id="rId58" Type="http://schemas.openxmlformats.org/officeDocument/2006/relationships/image" Target="../media/image23.png"/><Relationship Id="rId57" Type="http://schemas.openxmlformats.org/officeDocument/2006/relationships/tags" Target="../tags/tag1035.xml"/><Relationship Id="rId56" Type="http://schemas.openxmlformats.org/officeDocument/2006/relationships/tags" Target="../tags/tag1034.xml"/><Relationship Id="rId55" Type="http://schemas.openxmlformats.org/officeDocument/2006/relationships/tags" Target="../tags/tag1033.xml"/><Relationship Id="rId54" Type="http://schemas.openxmlformats.org/officeDocument/2006/relationships/tags" Target="../tags/tag1032.xml"/><Relationship Id="rId53" Type="http://schemas.openxmlformats.org/officeDocument/2006/relationships/tags" Target="../tags/tag1031.xml"/><Relationship Id="rId52" Type="http://schemas.openxmlformats.org/officeDocument/2006/relationships/tags" Target="../tags/tag1030.xml"/><Relationship Id="rId51" Type="http://schemas.openxmlformats.org/officeDocument/2006/relationships/tags" Target="../tags/tag1029.xml"/><Relationship Id="rId50" Type="http://schemas.openxmlformats.org/officeDocument/2006/relationships/tags" Target="../tags/tag1028.xml"/><Relationship Id="rId5" Type="http://schemas.openxmlformats.org/officeDocument/2006/relationships/tags" Target="../tags/tag983.xml"/><Relationship Id="rId49" Type="http://schemas.openxmlformats.org/officeDocument/2006/relationships/tags" Target="../tags/tag1027.xml"/><Relationship Id="rId48" Type="http://schemas.openxmlformats.org/officeDocument/2006/relationships/tags" Target="../tags/tag1026.xml"/><Relationship Id="rId47" Type="http://schemas.openxmlformats.org/officeDocument/2006/relationships/tags" Target="../tags/tag1025.xml"/><Relationship Id="rId46" Type="http://schemas.openxmlformats.org/officeDocument/2006/relationships/tags" Target="../tags/tag1024.xml"/><Relationship Id="rId45" Type="http://schemas.openxmlformats.org/officeDocument/2006/relationships/tags" Target="../tags/tag1023.xml"/><Relationship Id="rId44" Type="http://schemas.openxmlformats.org/officeDocument/2006/relationships/tags" Target="../tags/tag1022.xml"/><Relationship Id="rId43" Type="http://schemas.openxmlformats.org/officeDocument/2006/relationships/tags" Target="../tags/tag1021.xml"/><Relationship Id="rId42" Type="http://schemas.openxmlformats.org/officeDocument/2006/relationships/tags" Target="../tags/tag1020.xml"/><Relationship Id="rId41" Type="http://schemas.openxmlformats.org/officeDocument/2006/relationships/tags" Target="../tags/tag1019.xml"/><Relationship Id="rId40" Type="http://schemas.openxmlformats.org/officeDocument/2006/relationships/tags" Target="../tags/tag1018.xml"/><Relationship Id="rId4" Type="http://schemas.openxmlformats.org/officeDocument/2006/relationships/tags" Target="../tags/tag982.xml"/><Relationship Id="rId39" Type="http://schemas.openxmlformats.org/officeDocument/2006/relationships/tags" Target="../tags/tag1017.xml"/><Relationship Id="rId38" Type="http://schemas.openxmlformats.org/officeDocument/2006/relationships/tags" Target="../tags/tag1016.xml"/><Relationship Id="rId37" Type="http://schemas.openxmlformats.org/officeDocument/2006/relationships/tags" Target="../tags/tag1015.xml"/><Relationship Id="rId36" Type="http://schemas.openxmlformats.org/officeDocument/2006/relationships/tags" Target="../tags/tag1014.xml"/><Relationship Id="rId35" Type="http://schemas.openxmlformats.org/officeDocument/2006/relationships/tags" Target="../tags/tag1013.xml"/><Relationship Id="rId34" Type="http://schemas.openxmlformats.org/officeDocument/2006/relationships/tags" Target="../tags/tag1012.xml"/><Relationship Id="rId33" Type="http://schemas.openxmlformats.org/officeDocument/2006/relationships/tags" Target="../tags/tag1011.xml"/><Relationship Id="rId32" Type="http://schemas.openxmlformats.org/officeDocument/2006/relationships/tags" Target="../tags/tag1010.xml"/><Relationship Id="rId31" Type="http://schemas.openxmlformats.org/officeDocument/2006/relationships/tags" Target="../tags/tag1009.xml"/><Relationship Id="rId30" Type="http://schemas.openxmlformats.org/officeDocument/2006/relationships/tags" Target="../tags/tag1008.xml"/><Relationship Id="rId3" Type="http://schemas.openxmlformats.org/officeDocument/2006/relationships/tags" Target="../tags/tag981.xml"/><Relationship Id="rId29" Type="http://schemas.openxmlformats.org/officeDocument/2006/relationships/tags" Target="../tags/tag1007.xml"/><Relationship Id="rId28" Type="http://schemas.openxmlformats.org/officeDocument/2006/relationships/tags" Target="../tags/tag1006.xml"/><Relationship Id="rId27" Type="http://schemas.openxmlformats.org/officeDocument/2006/relationships/tags" Target="../tags/tag1005.xml"/><Relationship Id="rId26" Type="http://schemas.openxmlformats.org/officeDocument/2006/relationships/tags" Target="../tags/tag1004.xml"/><Relationship Id="rId25" Type="http://schemas.openxmlformats.org/officeDocument/2006/relationships/tags" Target="../tags/tag1003.xml"/><Relationship Id="rId24" Type="http://schemas.openxmlformats.org/officeDocument/2006/relationships/tags" Target="../tags/tag1002.xml"/><Relationship Id="rId23" Type="http://schemas.openxmlformats.org/officeDocument/2006/relationships/tags" Target="../tags/tag1001.xml"/><Relationship Id="rId22" Type="http://schemas.openxmlformats.org/officeDocument/2006/relationships/tags" Target="../tags/tag1000.xml"/><Relationship Id="rId21" Type="http://schemas.openxmlformats.org/officeDocument/2006/relationships/tags" Target="../tags/tag999.xml"/><Relationship Id="rId20" Type="http://schemas.openxmlformats.org/officeDocument/2006/relationships/tags" Target="../tags/tag998.xml"/><Relationship Id="rId2" Type="http://schemas.openxmlformats.org/officeDocument/2006/relationships/tags" Target="../tags/tag980.xml"/><Relationship Id="rId19" Type="http://schemas.openxmlformats.org/officeDocument/2006/relationships/tags" Target="../tags/tag997.xml"/><Relationship Id="rId18" Type="http://schemas.openxmlformats.org/officeDocument/2006/relationships/tags" Target="../tags/tag996.xml"/><Relationship Id="rId17" Type="http://schemas.openxmlformats.org/officeDocument/2006/relationships/tags" Target="../tags/tag995.xml"/><Relationship Id="rId16" Type="http://schemas.openxmlformats.org/officeDocument/2006/relationships/tags" Target="../tags/tag994.xml"/><Relationship Id="rId15" Type="http://schemas.openxmlformats.org/officeDocument/2006/relationships/tags" Target="../tags/tag993.xml"/><Relationship Id="rId14" Type="http://schemas.openxmlformats.org/officeDocument/2006/relationships/tags" Target="../tags/tag992.xml"/><Relationship Id="rId13" Type="http://schemas.openxmlformats.org/officeDocument/2006/relationships/tags" Target="../tags/tag991.xml"/><Relationship Id="rId12" Type="http://schemas.openxmlformats.org/officeDocument/2006/relationships/tags" Target="../tags/tag990.xml"/><Relationship Id="rId11" Type="http://schemas.openxmlformats.org/officeDocument/2006/relationships/tags" Target="../tags/tag989.xml"/><Relationship Id="rId10" Type="http://schemas.openxmlformats.org/officeDocument/2006/relationships/tags" Target="../tags/tag988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047.xml"/><Relationship Id="rId8" Type="http://schemas.openxmlformats.org/officeDocument/2006/relationships/tags" Target="../tags/tag1046.xml"/><Relationship Id="rId7" Type="http://schemas.openxmlformats.org/officeDocument/2006/relationships/tags" Target="../tags/tag1045.xml"/><Relationship Id="rId63" Type="http://schemas.openxmlformats.org/officeDocument/2006/relationships/slideLayout" Target="../slideLayouts/slideLayout1.xml"/><Relationship Id="rId62" Type="http://schemas.openxmlformats.org/officeDocument/2006/relationships/tags" Target="../tags/tag1099.xml"/><Relationship Id="rId61" Type="http://schemas.openxmlformats.org/officeDocument/2006/relationships/tags" Target="../tags/tag1098.xml"/><Relationship Id="rId60" Type="http://schemas.openxmlformats.org/officeDocument/2006/relationships/tags" Target="../tags/tag1097.xml"/><Relationship Id="rId6" Type="http://schemas.openxmlformats.org/officeDocument/2006/relationships/tags" Target="../tags/tag1044.xml"/><Relationship Id="rId59" Type="http://schemas.openxmlformats.org/officeDocument/2006/relationships/tags" Target="../tags/tag1096.xml"/><Relationship Id="rId58" Type="http://schemas.openxmlformats.org/officeDocument/2006/relationships/image" Target="../media/image23.png"/><Relationship Id="rId57" Type="http://schemas.openxmlformats.org/officeDocument/2006/relationships/tags" Target="../tags/tag1095.xml"/><Relationship Id="rId56" Type="http://schemas.openxmlformats.org/officeDocument/2006/relationships/tags" Target="../tags/tag1094.xml"/><Relationship Id="rId55" Type="http://schemas.openxmlformats.org/officeDocument/2006/relationships/tags" Target="../tags/tag1093.xml"/><Relationship Id="rId54" Type="http://schemas.openxmlformats.org/officeDocument/2006/relationships/tags" Target="../tags/tag1092.xml"/><Relationship Id="rId53" Type="http://schemas.openxmlformats.org/officeDocument/2006/relationships/tags" Target="../tags/tag1091.xml"/><Relationship Id="rId52" Type="http://schemas.openxmlformats.org/officeDocument/2006/relationships/tags" Target="../tags/tag1090.xml"/><Relationship Id="rId51" Type="http://schemas.openxmlformats.org/officeDocument/2006/relationships/tags" Target="../tags/tag1089.xml"/><Relationship Id="rId50" Type="http://schemas.openxmlformats.org/officeDocument/2006/relationships/tags" Target="../tags/tag1088.xml"/><Relationship Id="rId5" Type="http://schemas.openxmlformats.org/officeDocument/2006/relationships/tags" Target="../tags/tag1043.xml"/><Relationship Id="rId49" Type="http://schemas.openxmlformats.org/officeDocument/2006/relationships/tags" Target="../tags/tag1087.xml"/><Relationship Id="rId48" Type="http://schemas.openxmlformats.org/officeDocument/2006/relationships/tags" Target="../tags/tag1086.xml"/><Relationship Id="rId47" Type="http://schemas.openxmlformats.org/officeDocument/2006/relationships/tags" Target="../tags/tag1085.xml"/><Relationship Id="rId46" Type="http://schemas.openxmlformats.org/officeDocument/2006/relationships/tags" Target="../tags/tag1084.xml"/><Relationship Id="rId45" Type="http://schemas.openxmlformats.org/officeDocument/2006/relationships/tags" Target="../tags/tag1083.xml"/><Relationship Id="rId44" Type="http://schemas.openxmlformats.org/officeDocument/2006/relationships/tags" Target="../tags/tag1082.xml"/><Relationship Id="rId43" Type="http://schemas.openxmlformats.org/officeDocument/2006/relationships/tags" Target="../tags/tag1081.xml"/><Relationship Id="rId42" Type="http://schemas.openxmlformats.org/officeDocument/2006/relationships/tags" Target="../tags/tag1080.xml"/><Relationship Id="rId41" Type="http://schemas.openxmlformats.org/officeDocument/2006/relationships/tags" Target="../tags/tag1079.xml"/><Relationship Id="rId40" Type="http://schemas.openxmlformats.org/officeDocument/2006/relationships/tags" Target="../tags/tag1078.xml"/><Relationship Id="rId4" Type="http://schemas.openxmlformats.org/officeDocument/2006/relationships/tags" Target="../tags/tag1042.xml"/><Relationship Id="rId39" Type="http://schemas.openxmlformats.org/officeDocument/2006/relationships/tags" Target="../tags/tag1077.xml"/><Relationship Id="rId38" Type="http://schemas.openxmlformats.org/officeDocument/2006/relationships/tags" Target="../tags/tag1076.xml"/><Relationship Id="rId37" Type="http://schemas.openxmlformats.org/officeDocument/2006/relationships/tags" Target="../tags/tag1075.xml"/><Relationship Id="rId36" Type="http://schemas.openxmlformats.org/officeDocument/2006/relationships/tags" Target="../tags/tag1074.xml"/><Relationship Id="rId35" Type="http://schemas.openxmlformats.org/officeDocument/2006/relationships/tags" Target="../tags/tag1073.xml"/><Relationship Id="rId34" Type="http://schemas.openxmlformats.org/officeDocument/2006/relationships/tags" Target="../tags/tag1072.xml"/><Relationship Id="rId33" Type="http://schemas.openxmlformats.org/officeDocument/2006/relationships/tags" Target="../tags/tag1071.xml"/><Relationship Id="rId32" Type="http://schemas.openxmlformats.org/officeDocument/2006/relationships/tags" Target="../tags/tag1070.xml"/><Relationship Id="rId31" Type="http://schemas.openxmlformats.org/officeDocument/2006/relationships/tags" Target="../tags/tag1069.xml"/><Relationship Id="rId30" Type="http://schemas.openxmlformats.org/officeDocument/2006/relationships/tags" Target="../tags/tag1068.xml"/><Relationship Id="rId3" Type="http://schemas.openxmlformats.org/officeDocument/2006/relationships/tags" Target="../tags/tag1041.xml"/><Relationship Id="rId29" Type="http://schemas.openxmlformats.org/officeDocument/2006/relationships/tags" Target="../tags/tag1067.xml"/><Relationship Id="rId28" Type="http://schemas.openxmlformats.org/officeDocument/2006/relationships/tags" Target="../tags/tag1066.xml"/><Relationship Id="rId27" Type="http://schemas.openxmlformats.org/officeDocument/2006/relationships/tags" Target="../tags/tag1065.xml"/><Relationship Id="rId26" Type="http://schemas.openxmlformats.org/officeDocument/2006/relationships/tags" Target="../tags/tag1064.xml"/><Relationship Id="rId25" Type="http://schemas.openxmlformats.org/officeDocument/2006/relationships/tags" Target="../tags/tag1063.xml"/><Relationship Id="rId24" Type="http://schemas.openxmlformats.org/officeDocument/2006/relationships/tags" Target="../tags/tag1062.xml"/><Relationship Id="rId23" Type="http://schemas.openxmlformats.org/officeDocument/2006/relationships/tags" Target="../tags/tag1061.xml"/><Relationship Id="rId22" Type="http://schemas.openxmlformats.org/officeDocument/2006/relationships/tags" Target="../tags/tag1060.xml"/><Relationship Id="rId21" Type="http://schemas.openxmlformats.org/officeDocument/2006/relationships/tags" Target="../tags/tag1059.xml"/><Relationship Id="rId20" Type="http://schemas.openxmlformats.org/officeDocument/2006/relationships/tags" Target="../tags/tag1058.xml"/><Relationship Id="rId2" Type="http://schemas.openxmlformats.org/officeDocument/2006/relationships/tags" Target="../tags/tag1040.xml"/><Relationship Id="rId19" Type="http://schemas.openxmlformats.org/officeDocument/2006/relationships/tags" Target="../tags/tag1057.xml"/><Relationship Id="rId18" Type="http://schemas.openxmlformats.org/officeDocument/2006/relationships/tags" Target="../tags/tag1056.xml"/><Relationship Id="rId17" Type="http://schemas.openxmlformats.org/officeDocument/2006/relationships/tags" Target="../tags/tag1055.xml"/><Relationship Id="rId16" Type="http://schemas.openxmlformats.org/officeDocument/2006/relationships/tags" Target="../tags/tag1054.xml"/><Relationship Id="rId15" Type="http://schemas.openxmlformats.org/officeDocument/2006/relationships/tags" Target="../tags/tag1053.xml"/><Relationship Id="rId14" Type="http://schemas.openxmlformats.org/officeDocument/2006/relationships/tags" Target="../tags/tag1052.xml"/><Relationship Id="rId13" Type="http://schemas.openxmlformats.org/officeDocument/2006/relationships/tags" Target="../tags/tag1051.xml"/><Relationship Id="rId12" Type="http://schemas.openxmlformats.org/officeDocument/2006/relationships/tags" Target="../tags/tag1050.xml"/><Relationship Id="rId11" Type="http://schemas.openxmlformats.org/officeDocument/2006/relationships/tags" Target="../tags/tag1049.xml"/><Relationship Id="rId10" Type="http://schemas.openxmlformats.org/officeDocument/2006/relationships/tags" Target="../tags/tag1048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107.xml"/><Relationship Id="rId8" Type="http://schemas.openxmlformats.org/officeDocument/2006/relationships/tags" Target="../tags/tag1106.xml"/><Relationship Id="rId7" Type="http://schemas.openxmlformats.org/officeDocument/2006/relationships/tags" Target="../tags/tag1105.xml"/><Relationship Id="rId64" Type="http://schemas.openxmlformats.org/officeDocument/2006/relationships/slideLayout" Target="../slideLayouts/slideLayout1.xml"/><Relationship Id="rId63" Type="http://schemas.openxmlformats.org/officeDocument/2006/relationships/image" Target="../media/image23.png"/><Relationship Id="rId62" Type="http://schemas.openxmlformats.org/officeDocument/2006/relationships/tags" Target="../tags/tag1160.xml"/><Relationship Id="rId61" Type="http://schemas.openxmlformats.org/officeDocument/2006/relationships/tags" Target="../tags/tag1159.xml"/><Relationship Id="rId60" Type="http://schemas.openxmlformats.org/officeDocument/2006/relationships/tags" Target="../tags/tag1158.xml"/><Relationship Id="rId6" Type="http://schemas.openxmlformats.org/officeDocument/2006/relationships/tags" Target="../tags/tag1104.xml"/><Relationship Id="rId59" Type="http://schemas.openxmlformats.org/officeDocument/2006/relationships/tags" Target="../tags/tag1157.xml"/><Relationship Id="rId58" Type="http://schemas.openxmlformats.org/officeDocument/2006/relationships/tags" Target="../tags/tag1156.xml"/><Relationship Id="rId57" Type="http://schemas.openxmlformats.org/officeDocument/2006/relationships/tags" Target="../tags/tag1155.xml"/><Relationship Id="rId56" Type="http://schemas.openxmlformats.org/officeDocument/2006/relationships/tags" Target="../tags/tag1154.xml"/><Relationship Id="rId55" Type="http://schemas.openxmlformats.org/officeDocument/2006/relationships/tags" Target="../tags/tag1153.xml"/><Relationship Id="rId54" Type="http://schemas.openxmlformats.org/officeDocument/2006/relationships/tags" Target="../tags/tag1152.xml"/><Relationship Id="rId53" Type="http://schemas.openxmlformats.org/officeDocument/2006/relationships/tags" Target="../tags/tag1151.xml"/><Relationship Id="rId52" Type="http://schemas.openxmlformats.org/officeDocument/2006/relationships/tags" Target="../tags/tag1150.xml"/><Relationship Id="rId51" Type="http://schemas.openxmlformats.org/officeDocument/2006/relationships/tags" Target="../tags/tag1149.xml"/><Relationship Id="rId50" Type="http://schemas.openxmlformats.org/officeDocument/2006/relationships/tags" Target="../tags/tag1148.xml"/><Relationship Id="rId5" Type="http://schemas.openxmlformats.org/officeDocument/2006/relationships/tags" Target="../tags/tag1103.xml"/><Relationship Id="rId49" Type="http://schemas.openxmlformats.org/officeDocument/2006/relationships/tags" Target="../tags/tag1147.xml"/><Relationship Id="rId48" Type="http://schemas.openxmlformats.org/officeDocument/2006/relationships/tags" Target="../tags/tag1146.xml"/><Relationship Id="rId47" Type="http://schemas.openxmlformats.org/officeDocument/2006/relationships/tags" Target="../tags/tag1145.xml"/><Relationship Id="rId46" Type="http://schemas.openxmlformats.org/officeDocument/2006/relationships/tags" Target="../tags/tag1144.xml"/><Relationship Id="rId45" Type="http://schemas.openxmlformats.org/officeDocument/2006/relationships/tags" Target="../tags/tag1143.xml"/><Relationship Id="rId44" Type="http://schemas.openxmlformats.org/officeDocument/2006/relationships/tags" Target="../tags/tag1142.xml"/><Relationship Id="rId43" Type="http://schemas.openxmlformats.org/officeDocument/2006/relationships/tags" Target="../tags/tag1141.xml"/><Relationship Id="rId42" Type="http://schemas.openxmlformats.org/officeDocument/2006/relationships/tags" Target="../tags/tag1140.xml"/><Relationship Id="rId41" Type="http://schemas.openxmlformats.org/officeDocument/2006/relationships/tags" Target="../tags/tag1139.xml"/><Relationship Id="rId40" Type="http://schemas.openxmlformats.org/officeDocument/2006/relationships/tags" Target="../tags/tag1138.xml"/><Relationship Id="rId4" Type="http://schemas.openxmlformats.org/officeDocument/2006/relationships/tags" Target="../tags/tag1102.xml"/><Relationship Id="rId39" Type="http://schemas.openxmlformats.org/officeDocument/2006/relationships/tags" Target="../tags/tag1137.xml"/><Relationship Id="rId38" Type="http://schemas.openxmlformats.org/officeDocument/2006/relationships/tags" Target="../tags/tag1136.xml"/><Relationship Id="rId37" Type="http://schemas.openxmlformats.org/officeDocument/2006/relationships/tags" Target="../tags/tag1135.xml"/><Relationship Id="rId36" Type="http://schemas.openxmlformats.org/officeDocument/2006/relationships/tags" Target="../tags/tag1134.xml"/><Relationship Id="rId35" Type="http://schemas.openxmlformats.org/officeDocument/2006/relationships/tags" Target="../tags/tag1133.xml"/><Relationship Id="rId34" Type="http://schemas.openxmlformats.org/officeDocument/2006/relationships/tags" Target="../tags/tag1132.xml"/><Relationship Id="rId33" Type="http://schemas.openxmlformats.org/officeDocument/2006/relationships/tags" Target="../tags/tag1131.xml"/><Relationship Id="rId32" Type="http://schemas.openxmlformats.org/officeDocument/2006/relationships/tags" Target="../tags/tag1130.xml"/><Relationship Id="rId31" Type="http://schemas.openxmlformats.org/officeDocument/2006/relationships/tags" Target="../tags/tag1129.xml"/><Relationship Id="rId30" Type="http://schemas.openxmlformats.org/officeDocument/2006/relationships/tags" Target="../tags/tag1128.xml"/><Relationship Id="rId3" Type="http://schemas.openxmlformats.org/officeDocument/2006/relationships/tags" Target="../tags/tag1101.xml"/><Relationship Id="rId29" Type="http://schemas.openxmlformats.org/officeDocument/2006/relationships/tags" Target="../tags/tag1127.xml"/><Relationship Id="rId28" Type="http://schemas.openxmlformats.org/officeDocument/2006/relationships/tags" Target="../tags/tag1126.xml"/><Relationship Id="rId27" Type="http://schemas.openxmlformats.org/officeDocument/2006/relationships/tags" Target="../tags/tag1125.xml"/><Relationship Id="rId26" Type="http://schemas.openxmlformats.org/officeDocument/2006/relationships/tags" Target="../tags/tag1124.xml"/><Relationship Id="rId25" Type="http://schemas.openxmlformats.org/officeDocument/2006/relationships/tags" Target="../tags/tag1123.xml"/><Relationship Id="rId24" Type="http://schemas.openxmlformats.org/officeDocument/2006/relationships/tags" Target="../tags/tag1122.xml"/><Relationship Id="rId23" Type="http://schemas.openxmlformats.org/officeDocument/2006/relationships/tags" Target="../tags/tag1121.xml"/><Relationship Id="rId22" Type="http://schemas.openxmlformats.org/officeDocument/2006/relationships/tags" Target="../tags/tag1120.xml"/><Relationship Id="rId21" Type="http://schemas.openxmlformats.org/officeDocument/2006/relationships/tags" Target="../tags/tag1119.xml"/><Relationship Id="rId20" Type="http://schemas.openxmlformats.org/officeDocument/2006/relationships/tags" Target="../tags/tag1118.xml"/><Relationship Id="rId2" Type="http://schemas.openxmlformats.org/officeDocument/2006/relationships/tags" Target="../tags/tag1100.xml"/><Relationship Id="rId19" Type="http://schemas.openxmlformats.org/officeDocument/2006/relationships/tags" Target="../tags/tag1117.xml"/><Relationship Id="rId18" Type="http://schemas.openxmlformats.org/officeDocument/2006/relationships/tags" Target="../tags/tag1116.xml"/><Relationship Id="rId17" Type="http://schemas.openxmlformats.org/officeDocument/2006/relationships/tags" Target="../tags/tag1115.xml"/><Relationship Id="rId16" Type="http://schemas.openxmlformats.org/officeDocument/2006/relationships/tags" Target="../tags/tag1114.xml"/><Relationship Id="rId15" Type="http://schemas.openxmlformats.org/officeDocument/2006/relationships/tags" Target="../tags/tag1113.xml"/><Relationship Id="rId14" Type="http://schemas.openxmlformats.org/officeDocument/2006/relationships/tags" Target="../tags/tag1112.xml"/><Relationship Id="rId13" Type="http://schemas.openxmlformats.org/officeDocument/2006/relationships/tags" Target="../tags/tag1111.xml"/><Relationship Id="rId12" Type="http://schemas.openxmlformats.org/officeDocument/2006/relationships/tags" Target="../tags/tag1110.xml"/><Relationship Id="rId11" Type="http://schemas.openxmlformats.org/officeDocument/2006/relationships/tags" Target="../tags/tag1109.xml"/><Relationship Id="rId10" Type="http://schemas.openxmlformats.org/officeDocument/2006/relationships/tags" Target="../tags/tag1108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68.xml"/><Relationship Id="rId8" Type="http://schemas.openxmlformats.org/officeDocument/2006/relationships/tags" Target="../tags/tag1167.xml"/><Relationship Id="rId7" Type="http://schemas.openxmlformats.org/officeDocument/2006/relationships/tags" Target="../tags/tag1166.xml"/><Relationship Id="rId6" Type="http://schemas.openxmlformats.org/officeDocument/2006/relationships/tags" Target="../tags/tag1165.xml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1214.xml"/><Relationship Id="rId54" Type="http://schemas.openxmlformats.org/officeDocument/2006/relationships/tags" Target="../tags/tag1213.xml"/><Relationship Id="rId53" Type="http://schemas.openxmlformats.org/officeDocument/2006/relationships/tags" Target="../tags/tag1212.xml"/><Relationship Id="rId52" Type="http://schemas.openxmlformats.org/officeDocument/2006/relationships/tags" Target="../tags/tag1211.xml"/><Relationship Id="rId51" Type="http://schemas.openxmlformats.org/officeDocument/2006/relationships/tags" Target="../tags/tag1210.xml"/><Relationship Id="rId50" Type="http://schemas.openxmlformats.org/officeDocument/2006/relationships/tags" Target="../tags/tag1209.xml"/><Relationship Id="rId5" Type="http://schemas.openxmlformats.org/officeDocument/2006/relationships/tags" Target="../tags/tag1164.xml"/><Relationship Id="rId49" Type="http://schemas.openxmlformats.org/officeDocument/2006/relationships/tags" Target="../tags/tag1208.xml"/><Relationship Id="rId48" Type="http://schemas.openxmlformats.org/officeDocument/2006/relationships/tags" Target="../tags/tag1207.xml"/><Relationship Id="rId47" Type="http://schemas.openxmlformats.org/officeDocument/2006/relationships/tags" Target="../tags/tag1206.xml"/><Relationship Id="rId46" Type="http://schemas.openxmlformats.org/officeDocument/2006/relationships/tags" Target="../tags/tag1205.xml"/><Relationship Id="rId45" Type="http://schemas.openxmlformats.org/officeDocument/2006/relationships/tags" Target="../tags/tag1204.xml"/><Relationship Id="rId44" Type="http://schemas.openxmlformats.org/officeDocument/2006/relationships/tags" Target="../tags/tag1203.xml"/><Relationship Id="rId43" Type="http://schemas.openxmlformats.org/officeDocument/2006/relationships/tags" Target="../tags/tag1202.xml"/><Relationship Id="rId42" Type="http://schemas.openxmlformats.org/officeDocument/2006/relationships/tags" Target="../tags/tag1201.xml"/><Relationship Id="rId41" Type="http://schemas.openxmlformats.org/officeDocument/2006/relationships/tags" Target="../tags/tag1200.xml"/><Relationship Id="rId40" Type="http://schemas.openxmlformats.org/officeDocument/2006/relationships/tags" Target="../tags/tag1199.xml"/><Relationship Id="rId4" Type="http://schemas.openxmlformats.org/officeDocument/2006/relationships/tags" Target="../tags/tag1163.xml"/><Relationship Id="rId39" Type="http://schemas.openxmlformats.org/officeDocument/2006/relationships/tags" Target="../tags/tag1198.xml"/><Relationship Id="rId38" Type="http://schemas.openxmlformats.org/officeDocument/2006/relationships/tags" Target="../tags/tag1197.xml"/><Relationship Id="rId37" Type="http://schemas.openxmlformats.org/officeDocument/2006/relationships/tags" Target="../tags/tag1196.xml"/><Relationship Id="rId36" Type="http://schemas.openxmlformats.org/officeDocument/2006/relationships/tags" Target="../tags/tag1195.xml"/><Relationship Id="rId35" Type="http://schemas.openxmlformats.org/officeDocument/2006/relationships/tags" Target="../tags/tag1194.xml"/><Relationship Id="rId34" Type="http://schemas.openxmlformats.org/officeDocument/2006/relationships/tags" Target="../tags/tag1193.xml"/><Relationship Id="rId33" Type="http://schemas.openxmlformats.org/officeDocument/2006/relationships/tags" Target="../tags/tag1192.xml"/><Relationship Id="rId32" Type="http://schemas.openxmlformats.org/officeDocument/2006/relationships/tags" Target="../tags/tag1191.xml"/><Relationship Id="rId31" Type="http://schemas.openxmlformats.org/officeDocument/2006/relationships/tags" Target="../tags/tag1190.xml"/><Relationship Id="rId30" Type="http://schemas.openxmlformats.org/officeDocument/2006/relationships/tags" Target="../tags/tag1189.xml"/><Relationship Id="rId3" Type="http://schemas.openxmlformats.org/officeDocument/2006/relationships/tags" Target="../tags/tag1162.xml"/><Relationship Id="rId29" Type="http://schemas.openxmlformats.org/officeDocument/2006/relationships/tags" Target="../tags/tag1188.xml"/><Relationship Id="rId28" Type="http://schemas.openxmlformats.org/officeDocument/2006/relationships/tags" Target="../tags/tag1187.xml"/><Relationship Id="rId27" Type="http://schemas.openxmlformats.org/officeDocument/2006/relationships/tags" Target="../tags/tag1186.xml"/><Relationship Id="rId26" Type="http://schemas.openxmlformats.org/officeDocument/2006/relationships/tags" Target="../tags/tag1185.xml"/><Relationship Id="rId25" Type="http://schemas.openxmlformats.org/officeDocument/2006/relationships/tags" Target="../tags/tag1184.xml"/><Relationship Id="rId24" Type="http://schemas.openxmlformats.org/officeDocument/2006/relationships/tags" Target="../tags/tag1183.xml"/><Relationship Id="rId23" Type="http://schemas.openxmlformats.org/officeDocument/2006/relationships/tags" Target="../tags/tag1182.xml"/><Relationship Id="rId22" Type="http://schemas.openxmlformats.org/officeDocument/2006/relationships/tags" Target="../tags/tag1181.xml"/><Relationship Id="rId21" Type="http://schemas.openxmlformats.org/officeDocument/2006/relationships/tags" Target="../tags/tag1180.xml"/><Relationship Id="rId20" Type="http://schemas.openxmlformats.org/officeDocument/2006/relationships/tags" Target="../tags/tag1179.xml"/><Relationship Id="rId2" Type="http://schemas.openxmlformats.org/officeDocument/2006/relationships/tags" Target="../tags/tag1161.xml"/><Relationship Id="rId19" Type="http://schemas.openxmlformats.org/officeDocument/2006/relationships/tags" Target="../tags/tag1178.xml"/><Relationship Id="rId18" Type="http://schemas.openxmlformats.org/officeDocument/2006/relationships/tags" Target="../tags/tag1177.xml"/><Relationship Id="rId17" Type="http://schemas.openxmlformats.org/officeDocument/2006/relationships/tags" Target="../tags/tag1176.xml"/><Relationship Id="rId16" Type="http://schemas.openxmlformats.org/officeDocument/2006/relationships/tags" Target="../tags/tag1175.xml"/><Relationship Id="rId15" Type="http://schemas.openxmlformats.org/officeDocument/2006/relationships/tags" Target="../tags/tag1174.xml"/><Relationship Id="rId14" Type="http://schemas.openxmlformats.org/officeDocument/2006/relationships/tags" Target="../tags/tag1173.xml"/><Relationship Id="rId13" Type="http://schemas.openxmlformats.org/officeDocument/2006/relationships/tags" Target="../tags/tag1172.xml"/><Relationship Id="rId12" Type="http://schemas.openxmlformats.org/officeDocument/2006/relationships/tags" Target="../tags/tag1171.xml"/><Relationship Id="rId11" Type="http://schemas.openxmlformats.org/officeDocument/2006/relationships/tags" Target="../tags/tag1170.xml"/><Relationship Id="rId10" Type="http://schemas.openxmlformats.org/officeDocument/2006/relationships/tags" Target="../tags/tag1169.xml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222.xml"/><Relationship Id="rId8" Type="http://schemas.openxmlformats.org/officeDocument/2006/relationships/tags" Target="../tags/tag1221.xml"/><Relationship Id="rId7" Type="http://schemas.openxmlformats.org/officeDocument/2006/relationships/tags" Target="../tags/tag1220.xml"/><Relationship Id="rId6" Type="http://schemas.openxmlformats.org/officeDocument/2006/relationships/tags" Target="../tags/tag1219.xml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1268.xml"/><Relationship Id="rId54" Type="http://schemas.openxmlformats.org/officeDocument/2006/relationships/tags" Target="../tags/tag1267.xml"/><Relationship Id="rId53" Type="http://schemas.openxmlformats.org/officeDocument/2006/relationships/tags" Target="../tags/tag1266.xml"/><Relationship Id="rId52" Type="http://schemas.openxmlformats.org/officeDocument/2006/relationships/tags" Target="../tags/tag1265.xml"/><Relationship Id="rId51" Type="http://schemas.openxmlformats.org/officeDocument/2006/relationships/tags" Target="../tags/tag1264.xml"/><Relationship Id="rId50" Type="http://schemas.openxmlformats.org/officeDocument/2006/relationships/tags" Target="../tags/tag1263.xml"/><Relationship Id="rId5" Type="http://schemas.openxmlformats.org/officeDocument/2006/relationships/tags" Target="../tags/tag1218.xml"/><Relationship Id="rId49" Type="http://schemas.openxmlformats.org/officeDocument/2006/relationships/tags" Target="../tags/tag1262.xml"/><Relationship Id="rId48" Type="http://schemas.openxmlformats.org/officeDocument/2006/relationships/tags" Target="../tags/tag1261.xml"/><Relationship Id="rId47" Type="http://schemas.openxmlformats.org/officeDocument/2006/relationships/tags" Target="../tags/tag1260.xml"/><Relationship Id="rId46" Type="http://schemas.openxmlformats.org/officeDocument/2006/relationships/tags" Target="../tags/tag1259.xml"/><Relationship Id="rId45" Type="http://schemas.openxmlformats.org/officeDocument/2006/relationships/tags" Target="../tags/tag1258.xml"/><Relationship Id="rId44" Type="http://schemas.openxmlformats.org/officeDocument/2006/relationships/tags" Target="../tags/tag1257.xml"/><Relationship Id="rId43" Type="http://schemas.openxmlformats.org/officeDocument/2006/relationships/tags" Target="../tags/tag1256.xml"/><Relationship Id="rId42" Type="http://schemas.openxmlformats.org/officeDocument/2006/relationships/tags" Target="../tags/tag1255.xml"/><Relationship Id="rId41" Type="http://schemas.openxmlformats.org/officeDocument/2006/relationships/tags" Target="../tags/tag1254.xml"/><Relationship Id="rId40" Type="http://schemas.openxmlformats.org/officeDocument/2006/relationships/tags" Target="../tags/tag1253.xml"/><Relationship Id="rId4" Type="http://schemas.openxmlformats.org/officeDocument/2006/relationships/tags" Target="../tags/tag1217.xml"/><Relationship Id="rId39" Type="http://schemas.openxmlformats.org/officeDocument/2006/relationships/tags" Target="../tags/tag1252.xml"/><Relationship Id="rId38" Type="http://schemas.openxmlformats.org/officeDocument/2006/relationships/tags" Target="../tags/tag1251.xml"/><Relationship Id="rId37" Type="http://schemas.openxmlformats.org/officeDocument/2006/relationships/tags" Target="../tags/tag1250.xml"/><Relationship Id="rId36" Type="http://schemas.openxmlformats.org/officeDocument/2006/relationships/tags" Target="../tags/tag1249.xml"/><Relationship Id="rId35" Type="http://schemas.openxmlformats.org/officeDocument/2006/relationships/tags" Target="../tags/tag1248.xml"/><Relationship Id="rId34" Type="http://schemas.openxmlformats.org/officeDocument/2006/relationships/tags" Target="../tags/tag1247.xml"/><Relationship Id="rId33" Type="http://schemas.openxmlformats.org/officeDocument/2006/relationships/tags" Target="../tags/tag1246.xml"/><Relationship Id="rId32" Type="http://schemas.openxmlformats.org/officeDocument/2006/relationships/tags" Target="../tags/tag1245.xml"/><Relationship Id="rId31" Type="http://schemas.openxmlformats.org/officeDocument/2006/relationships/tags" Target="../tags/tag1244.xml"/><Relationship Id="rId30" Type="http://schemas.openxmlformats.org/officeDocument/2006/relationships/tags" Target="../tags/tag1243.xml"/><Relationship Id="rId3" Type="http://schemas.openxmlformats.org/officeDocument/2006/relationships/tags" Target="../tags/tag1216.xml"/><Relationship Id="rId29" Type="http://schemas.openxmlformats.org/officeDocument/2006/relationships/tags" Target="../tags/tag1242.xml"/><Relationship Id="rId28" Type="http://schemas.openxmlformats.org/officeDocument/2006/relationships/tags" Target="../tags/tag1241.xml"/><Relationship Id="rId27" Type="http://schemas.openxmlformats.org/officeDocument/2006/relationships/tags" Target="../tags/tag1240.xml"/><Relationship Id="rId26" Type="http://schemas.openxmlformats.org/officeDocument/2006/relationships/tags" Target="../tags/tag1239.xml"/><Relationship Id="rId25" Type="http://schemas.openxmlformats.org/officeDocument/2006/relationships/tags" Target="../tags/tag1238.xml"/><Relationship Id="rId24" Type="http://schemas.openxmlformats.org/officeDocument/2006/relationships/tags" Target="../tags/tag1237.xml"/><Relationship Id="rId23" Type="http://schemas.openxmlformats.org/officeDocument/2006/relationships/tags" Target="../tags/tag1236.xml"/><Relationship Id="rId22" Type="http://schemas.openxmlformats.org/officeDocument/2006/relationships/tags" Target="../tags/tag1235.xml"/><Relationship Id="rId21" Type="http://schemas.openxmlformats.org/officeDocument/2006/relationships/tags" Target="../tags/tag1234.xml"/><Relationship Id="rId20" Type="http://schemas.openxmlformats.org/officeDocument/2006/relationships/tags" Target="../tags/tag1233.xml"/><Relationship Id="rId2" Type="http://schemas.openxmlformats.org/officeDocument/2006/relationships/tags" Target="../tags/tag1215.xml"/><Relationship Id="rId19" Type="http://schemas.openxmlformats.org/officeDocument/2006/relationships/tags" Target="../tags/tag1232.xml"/><Relationship Id="rId18" Type="http://schemas.openxmlformats.org/officeDocument/2006/relationships/tags" Target="../tags/tag1231.xml"/><Relationship Id="rId17" Type="http://schemas.openxmlformats.org/officeDocument/2006/relationships/tags" Target="../tags/tag1230.xml"/><Relationship Id="rId16" Type="http://schemas.openxmlformats.org/officeDocument/2006/relationships/tags" Target="../tags/tag1229.xml"/><Relationship Id="rId15" Type="http://schemas.openxmlformats.org/officeDocument/2006/relationships/tags" Target="../tags/tag1228.xml"/><Relationship Id="rId14" Type="http://schemas.openxmlformats.org/officeDocument/2006/relationships/tags" Target="../tags/tag1227.xml"/><Relationship Id="rId13" Type="http://schemas.openxmlformats.org/officeDocument/2006/relationships/tags" Target="../tags/tag1226.xml"/><Relationship Id="rId12" Type="http://schemas.openxmlformats.org/officeDocument/2006/relationships/tags" Target="../tags/tag1225.xml"/><Relationship Id="rId11" Type="http://schemas.openxmlformats.org/officeDocument/2006/relationships/tags" Target="../tags/tag1224.xml"/><Relationship Id="rId10" Type="http://schemas.openxmlformats.org/officeDocument/2006/relationships/tags" Target="../tags/tag1223.xml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276.xml"/><Relationship Id="rId8" Type="http://schemas.openxmlformats.org/officeDocument/2006/relationships/tags" Target="../tags/tag1275.xml"/><Relationship Id="rId7" Type="http://schemas.openxmlformats.org/officeDocument/2006/relationships/tags" Target="../tags/tag1274.xml"/><Relationship Id="rId6" Type="http://schemas.openxmlformats.org/officeDocument/2006/relationships/tags" Target="../tags/tag1273.xml"/><Relationship Id="rId55" Type="http://schemas.openxmlformats.org/officeDocument/2006/relationships/slideLayout" Target="../slideLayouts/slideLayout1.xml"/><Relationship Id="rId54" Type="http://schemas.openxmlformats.org/officeDocument/2006/relationships/tags" Target="../tags/tag1320.xml"/><Relationship Id="rId53" Type="http://schemas.openxmlformats.org/officeDocument/2006/relationships/image" Target="../media/image24.jpeg"/><Relationship Id="rId52" Type="http://schemas.openxmlformats.org/officeDocument/2006/relationships/tags" Target="../tags/tag1319.xml"/><Relationship Id="rId51" Type="http://schemas.openxmlformats.org/officeDocument/2006/relationships/tags" Target="../tags/tag1318.xml"/><Relationship Id="rId50" Type="http://schemas.openxmlformats.org/officeDocument/2006/relationships/tags" Target="../tags/tag1317.xml"/><Relationship Id="rId5" Type="http://schemas.openxmlformats.org/officeDocument/2006/relationships/tags" Target="../tags/tag1272.xml"/><Relationship Id="rId49" Type="http://schemas.openxmlformats.org/officeDocument/2006/relationships/tags" Target="../tags/tag1316.xml"/><Relationship Id="rId48" Type="http://schemas.openxmlformats.org/officeDocument/2006/relationships/tags" Target="../tags/tag1315.xml"/><Relationship Id="rId47" Type="http://schemas.openxmlformats.org/officeDocument/2006/relationships/tags" Target="../tags/tag1314.xml"/><Relationship Id="rId46" Type="http://schemas.openxmlformats.org/officeDocument/2006/relationships/tags" Target="../tags/tag1313.xml"/><Relationship Id="rId45" Type="http://schemas.openxmlformats.org/officeDocument/2006/relationships/tags" Target="../tags/tag1312.xml"/><Relationship Id="rId44" Type="http://schemas.openxmlformats.org/officeDocument/2006/relationships/tags" Target="../tags/tag1311.xml"/><Relationship Id="rId43" Type="http://schemas.openxmlformats.org/officeDocument/2006/relationships/tags" Target="../tags/tag1310.xml"/><Relationship Id="rId42" Type="http://schemas.openxmlformats.org/officeDocument/2006/relationships/tags" Target="../tags/tag1309.xml"/><Relationship Id="rId41" Type="http://schemas.openxmlformats.org/officeDocument/2006/relationships/tags" Target="../tags/tag1308.xml"/><Relationship Id="rId40" Type="http://schemas.openxmlformats.org/officeDocument/2006/relationships/tags" Target="../tags/tag1307.xml"/><Relationship Id="rId4" Type="http://schemas.openxmlformats.org/officeDocument/2006/relationships/tags" Target="../tags/tag1271.xml"/><Relationship Id="rId39" Type="http://schemas.openxmlformats.org/officeDocument/2006/relationships/tags" Target="../tags/tag1306.xml"/><Relationship Id="rId38" Type="http://schemas.openxmlformats.org/officeDocument/2006/relationships/tags" Target="../tags/tag1305.xml"/><Relationship Id="rId37" Type="http://schemas.openxmlformats.org/officeDocument/2006/relationships/tags" Target="../tags/tag1304.xml"/><Relationship Id="rId36" Type="http://schemas.openxmlformats.org/officeDocument/2006/relationships/tags" Target="../tags/tag1303.xml"/><Relationship Id="rId35" Type="http://schemas.openxmlformats.org/officeDocument/2006/relationships/tags" Target="../tags/tag1302.xml"/><Relationship Id="rId34" Type="http://schemas.openxmlformats.org/officeDocument/2006/relationships/tags" Target="../tags/tag1301.xml"/><Relationship Id="rId33" Type="http://schemas.openxmlformats.org/officeDocument/2006/relationships/tags" Target="../tags/tag1300.xml"/><Relationship Id="rId32" Type="http://schemas.openxmlformats.org/officeDocument/2006/relationships/tags" Target="../tags/tag1299.xml"/><Relationship Id="rId31" Type="http://schemas.openxmlformats.org/officeDocument/2006/relationships/tags" Target="../tags/tag1298.xml"/><Relationship Id="rId30" Type="http://schemas.openxmlformats.org/officeDocument/2006/relationships/tags" Target="../tags/tag1297.xml"/><Relationship Id="rId3" Type="http://schemas.openxmlformats.org/officeDocument/2006/relationships/tags" Target="../tags/tag1270.xml"/><Relationship Id="rId29" Type="http://schemas.openxmlformats.org/officeDocument/2006/relationships/tags" Target="../tags/tag1296.xml"/><Relationship Id="rId28" Type="http://schemas.openxmlformats.org/officeDocument/2006/relationships/tags" Target="../tags/tag1295.xml"/><Relationship Id="rId27" Type="http://schemas.openxmlformats.org/officeDocument/2006/relationships/tags" Target="../tags/tag1294.xml"/><Relationship Id="rId26" Type="http://schemas.openxmlformats.org/officeDocument/2006/relationships/tags" Target="../tags/tag1293.xml"/><Relationship Id="rId25" Type="http://schemas.openxmlformats.org/officeDocument/2006/relationships/tags" Target="../tags/tag1292.xml"/><Relationship Id="rId24" Type="http://schemas.openxmlformats.org/officeDocument/2006/relationships/tags" Target="../tags/tag1291.xml"/><Relationship Id="rId23" Type="http://schemas.openxmlformats.org/officeDocument/2006/relationships/tags" Target="../tags/tag1290.xml"/><Relationship Id="rId22" Type="http://schemas.openxmlformats.org/officeDocument/2006/relationships/tags" Target="../tags/tag1289.xml"/><Relationship Id="rId21" Type="http://schemas.openxmlformats.org/officeDocument/2006/relationships/tags" Target="../tags/tag1288.xml"/><Relationship Id="rId20" Type="http://schemas.openxmlformats.org/officeDocument/2006/relationships/tags" Target="../tags/tag1287.xml"/><Relationship Id="rId2" Type="http://schemas.openxmlformats.org/officeDocument/2006/relationships/tags" Target="../tags/tag1269.xml"/><Relationship Id="rId19" Type="http://schemas.openxmlformats.org/officeDocument/2006/relationships/tags" Target="../tags/tag1286.xml"/><Relationship Id="rId18" Type="http://schemas.openxmlformats.org/officeDocument/2006/relationships/tags" Target="../tags/tag1285.xml"/><Relationship Id="rId17" Type="http://schemas.openxmlformats.org/officeDocument/2006/relationships/tags" Target="../tags/tag1284.xml"/><Relationship Id="rId16" Type="http://schemas.openxmlformats.org/officeDocument/2006/relationships/tags" Target="../tags/tag1283.xml"/><Relationship Id="rId15" Type="http://schemas.openxmlformats.org/officeDocument/2006/relationships/tags" Target="../tags/tag1282.xml"/><Relationship Id="rId14" Type="http://schemas.openxmlformats.org/officeDocument/2006/relationships/tags" Target="../tags/tag1281.xml"/><Relationship Id="rId13" Type="http://schemas.openxmlformats.org/officeDocument/2006/relationships/tags" Target="../tags/tag1280.xml"/><Relationship Id="rId12" Type="http://schemas.openxmlformats.org/officeDocument/2006/relationships/tags" Target="../tags/tag1279.xml"/><Relationship Id="rId11" Type="http://schemas.openxmlformats.org/officeDocument/2006/relationships/tags" Target="../tags/tag1278.xml"/><Relationship Id="rId10" Type="http://schemas.openxmlformats.org/officeDocument/2006/relationships/tags" Target="../tags/tag1277.xml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328.xml"/><Relationship Id="rId8" Type="http://schemas.openxmlformats.org/officeDocument/2006/relationships/tags" Target="../tags/tag1327.xml"/><Relationship Id="rId7" Type="http://schemas.openxmlformats.org/officeDocument/2006/relationships/tags" Target="../tags/tag1326.xml"/><Relationship Id="rId66" Type="http://schemas.openxmlformats.org/officeDocument/2006/relationships/slideLayout" Target="../slideLayouts/slideLayout1.xml"/><Relationship Id="rId65" Type="http://schemas.openxmlformats.org/officeDocument/2006/relationships/tags" Target="../tags/tag1383.xml"/><Relationship Id="rId64" Type="http://schemas.openxmlformats.org/officeDocument/2006/relationships/tags" Target="../tags/tag1382.xml"/><Relationship Id="rId63" Type="http://schemas.openxmlformats.org/officeDocument/2006/relationships/tags" Target="../tags/tag1381.xml"/><Relationship Id="rId62" Type="http://schemas.openxmlformats.org/officeDocument/2006/relationships/image" Target="../media/image8.png"/><Relationship Id="rId61" Type="http://schemas.openxmlformats.org/officeDocument/2006/relationships/tags" Target="../tags/tag1380.xml"/><Relationship Id="rId60" Type="http://schemas.openxmlformats.org/officeDocument/2006/relationships/tags" Target="../tags/tag1379.xml"/><Relationship Id="rId6" Type="http://schemas.openxmlformats.org/officeDocument/2006/relationships/tags" Target="../tags/tag1325.xml"/><Relationship Id="rId59" Type="http://schemas.openxmlformats.org/officeDocument/2006/relationships/tags" Target="../tags/tag1378.xml"/><Relationship Id="rId58" Type="http://schemas.openxmlformats.org/officeDocument/2006/relationships/tags" Target="../tags/tag1377.xml"/><Relationship Id="rId57" Type="http://schemas.openxmlformats.org/officeDocument/2006/relationships/tags" Target="../tags/tag1376.xml"/><Relationship Id="rId56" Type="http://schemas.openxmlformats.org/officeDocument/2006/relationships/tags" Target="../tags/tag1375.xml"/><Relationship Id="rId55" Type="http://schemas.openxmlformats.org/officeDocument/2006/relationships/tags" Target="../tags/tag1374.xml"/><Relationship Id="rId54" Type="http://schemas.openxmlformats.org/officeDocument/2006/relationships/tags" Target="../tags/tag1373.xml"/><Relationship Id="rId53" Type="http://schemas.openxmlformats.org/officeDocument/2006/relationships/tags" Target="../tags/tag1372.xml"/><Relationship Id="rId52" Type="http://schemas.openxmlformats.org/officeDocument/2006/relationships/tags" Target="../tags/tag1371.xml"/><Relationship Id="rId51" Type="http://schemas.openxmlformats.org/officeDocument/2006/relationships/tags" Target="../tags/tag1370.xml"/><Relationship Id="rId50" Type="http://schemas.openxmlformats.org/officeDocument/2006/relationships/tags" Target="../tags/tag1369.xml"/><Relationship Id="rId5" Type="http://schemas.openxmlformats.org/officeDocument/2006/relationships/tags" Target="../tags/tag1324.xml"/><Relationship Id="rId49" Type="http://schemas.openxmlformats.org/officeDocument/2006/relationships/tags" Target="../tags/tag1368.xml"/><Relationship Id="rId48" Type="http://schemas.openxmlformats.org/officeDocument/2006/relationships/tags" Target="../tags/tag1367.xml"/><Relationship Id="rId47" Type="http://schemas.openxmlformats.org/officeDocument/2006/relationships/tags" Target="../tags/tag1366.xml"/><Relationship Id="rId46" Type="http://schemas.openxmlformats.org/officeDocument/2006/relationships/tags" Target="../tags/tag1365.xml"/><Relationship Id="rId45" Type="http://schemas.openxmlformats.org/officeDocument/2006/relationships/tags" Target="../tags/tag1364.xml"/><Relationship Id="rId44" Type="http://schemas.openxmlformats.org/officeDocument/2006/relationships/tags" Target="../tags/tag1363.xml"/><Relationship Id="rId43" Type="http://schemas.openxmlformats.org/officeDocument/2006/relationships/tags" Target="../tags/tag1362.xml"/><Relationship Id="rId42" Type="http://schemas.openxmlformats.org/officeDocument/2006/relationships/tags" Target="../tags/tag1361.xml"/><Relationship Id="rId41" Type="http://schemas.openxmlformats.org/officeDocument/2006/relationships/tags" Target="../tags/tag1360.xml"/><Relationship Id="rId40" Type="http://schemas.openxmlformats.org/officeDocument/2006/relationships/tags" Target="../tags/tag1359.xml"/><Relationship Id="rId4" Type="http://schemas.openxmlformats.org/officeDocument/2006/relationships/tags" Target="../tags/tag1323.xml"/><Relationship Id="rId39" Type="http://schemas.openxmlformats.org/officeDocument/2006/relationships/tags" Target="../tags/tag1358.xml"/><Relationship Id="rId38" Type="http://schemas.openxmlformats.org/officeDocument/2006/relationships/tags" Target="../tags/tag1357.xml"/><Relationship Id="rId37" Type="http://schemas.openxmlformats.org/officeDocument/2006/relationships/tags" Target="../tags/tag1356.xml"/><Relationship Id="rId36" Type="http://schemas.openxmlformats.org/officeDocument/2006/relationships/tags" Target="../tags/tag1355.xml"/><Relationship Id="rId35" Type="http://schemas.openxmlformats.org/officeDocument/2006/relationships/tags" Target="../tags/tag1354.xml"/><Relationship Id="rId34" Type="http://schemas.openxmlformats.org/officeDocument/2006/relationships/tags" Target="../tags/tag1353.xml"/><Relationship Id="rId33" Type="http://schemas.openxmlformats.org/officeDocument/2006/relationships/tags" Target="../tags/tag1352.xml"/><Relationship Id="rId32" Type="http://schemas.openxmlformats.org/officeDocument/2006/relationships/tags" Target="../tags/tag1351.xml"/><Relationship Id="rId31" Type="http://schemas.openxmlformats.org/officeDocument/2006/relationships/tags" Target="../tags/tag1350.xml"/><Relationship Id="rId30" Type="http://schemas.openxmlformats.org/officeDocument/2006/relationships/tags" Target="../tags/tag1349.xml"/><Relationship Id="rId3" Type="http://schemas.openxmlformats.org/officeDocument/2006/relationships/tags" Target="../tags/tag1322.xml"/><Relationship Id="rId29" Type="http://schemas.openxmlformats.org/officeDocument/2006/relationships/tags" Target="../tags/tag1348.xml"/><Relationship Id="rId28" Type="http://schemas.openxmlformats.org/officeDocument/2006/relationships/tags" Target="../tags/tag1347.xml"/><Relationship Id="rId27" Type="http://schemas.openxmlformats.org/officeDocument/2006/relationships/tags" Target="../tags/tag1346.xml"/><Relationship Id="rId26" Type="http://schemas.openxmlformats.org/officeDocument/2006/relationships/tags" Target="../tags/tag1345.xml"/><Relationship Id="rId25" Type="http://schemas.openxmlformats.org/officeDocument/2006/relationships/tags" Target="../tags/tag1344.xml"/><Relationship Id="rId24" Type="http://schemas.openxmlformats.org/officeDocument/2006/relationships/tags" Target="../tags/tag1343.xml"/><Relationship Id="rId23" Type="http://schemas.openxmlformats.org/officeDocument/2006/relationships/tags" Target="../tags/tag1342.xml"/><Relationship Id="rId22" Type="http://schemas.openxmlformats.org/officeDocument/2006/relationships/tags" Target="../tags/tag1341.xml"/><Relationship Id="rId21" Type="http://schemas.openxmlformats.org/officeDocument/2006/relationships/tags" Target="../tags/tag1340.xml"/><Relationship Id="rId20" Type="http://schemas.openxmlformats.org/officeDocument/2006/relationships/tags" Target="../tags/tag1339.xml"/><Relationship Id="rId2" Type="http://schemas.openxmlformats.org/officeDocument/2006/relationships/tags" Target="../tags/tag1321.xml"/><Relationship Id="rId19" Type="http://schemas.openxmlformats.org/officeDocument/2006/relationships/tags" Target="../tags/tag1338.xml"/><Relationship Id="rId18" Type="http://schemas.openxmlformats.org/officeDocument/2006/relationships/tags" Target="../tags/tag1337.xml"/><Relationship Id="rId17" Type="http://schemas.openxmlformats.org/officeDocument/2006/relationships/tags" Target="../tags/tag1336.xml"/><Relationship Id="rId16" Type="http://schemas.openxmlformats.org/officeDocument/2006/relationships/tags" Target="../tags/tag1335.xml"/><Relationship Id="rId15" Type="http://schemas.openxmlformats.org/officeDocument/2006/relationships/tags" Target="../tags/tag1334.xml"/><Relationship Id="rId14" Type="http://schemas.openxmlformats.org/officeDocument/2006/relationships/tags" Target="../tags/tag1333.xml"/><Relationship Id="rId13" Type="http://schemas.openxmlformats.org/officeDocument/2006/relationships/tags" Target="../tags/tag1332.xml"/><Relationship Id="rId12" Type="http://schemas.openxmlformats.org/officeDocument/2006/relationships/tags" Target="../tags/tag1331.xml"/><Relationship Id="rId11" Type="http://schemas.openxmlformats.org/officeDocument/2006/relationships/tags" Target="../tags/tag1330.xml"/><Relationship Id="rId10" Type="http://schemas.openxmlformats.org/officeDocument/2006/relationships/tags" Target="../tags/tag1329.xml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391.xml"/><Relationship Id="rId8" Type="http://schemas.openxmlformats.org/officeDocument/2006/relationships/tags" Target="../tags/tag1390.xml"/><Relationship Id="rId7" Type="http://schemas.openxmlformats.org/officeDocument/2006/relationships/tags" Target="../tags/tag1389.xml"/><Relationship Id="rId6" Type="http://schemas.openxmlformats.org/officeDocument/2006/relationships/tags" Target="../tags/tag1388.xml"/><Relationship Id="rId58" Type="http://schemas.openxmlformats.org/officeDocument/2006/relationships/slideLayout" Target="../slideLayouts/slideLayout1.xml"/><Relationship Id="rId57" Type="http://schemas.openxmlformats.org/officeDocument/2006/relationships/tags" Target="../tags/tag1437.xml"/><Relationship Id="rId56" Type="http://schemas.openxmlformats.org/officeDocument/2006/relationships/tags" Target="../tags/tag1436.xml"/><Relationship Id="rId55" Type="http://schemas.openxmlformats.org/officeDocument/2006/relationships/image" Target="../media/image25.png"/><Relationship Id="rId54" Type="http://schemas.openxmlformats.org/officeDocument/2006/relationships/tags" Target="../tags/tag1435.xml"/><Relationship Id="rId53" Type="http://schemas.openxmlformats.org/officeDocument/2006/relationships/image" Target="../media/image8.png"/><Relationship Id="rId52" Type="http://schemas.openxmlformats.org/officeDocument/2006/relationships/tags" Target="../tags/tag1434.xml"/><Relationship Id="rId51" Type="http://schemas.openxmlformats.org/officeDocument/2006/relationships/tags" Target="../tags/tag1433.xml"/><Relationship Id="rId50" Type="http://schemas.openxmlformats.org/officeDocument/2006/relationships/tags" Target="../tags/tag1432.xml"/><Relationship Id="rId5" Type="http://schemas.openxmlformats.org/officeDocument/2006/relationships/tags" Target="../tags/tag1387.xml"/><Relationship Id="rId49" Type="http://schemas.openxmlformats.org/officeDocument/2006/relationships/tags" Target="../tags/tag1431.xml"/><Relationship Id="rId48" Type="http://schemas.openxmlformats.org/officeDocument/2006/relationships/tags" Target="../tags/tag1430.xml"/><Relationship Id="rId47" Type="http://schemas.openxmlformats.org/officeDocument/2006/relationships/tags" Target="../tags/tag1429.xml"/><Relationship Id="rId46" Type="http://schemas.openxmlformats.org/officeDocument/2006/relationships/tags" Target="../tags/tag1428.xml"/><Relationship Id="rId45" Type="http://schemas.openxmlformats.org/officeDocument/2006/relationships/tags" Target="../tags/tag1427.xml"/><Relationship Id="rId44" Type="http://schemas.openxmlformats.org/officeDocument/2006/relationships/tags" Target="../tags/tag1426.xml"/><Relationship Id="rId43" Type="http://schemas.openxmlformats.org/officeDocument/2006/relationships/tags" Target="../tags/tag1425.xml"/><Relationship Id="rId42" Type="http://schemas.openxmlformats.org/officeDocument/2006/relationships/tags" Target="../tags/tag1424.xml"/><Relationship Id="rId41" Type="http://schemas.openxmlformats.org/officeDocument/2006/relationships/tags" Target="../tags/tag1423.xml"/><Relationship Id="rId40" Type="http://schemas.openxmlformats.org/officeDocument/2006/relationships/tags" Target="../tags/tag1422.xml"/><Relationship Id="rId4" Type="http://schemas.openxmlformats.org/officeDocument/2006/relationships/tags" Target="../tags/tag1386.xml"/><Relationship Id="rId39" Type="http://schemas.openxmlformats.org/officeDocument/2006/relationships/tags" Target="../tags/tag1421.xml"/><Relationship Id="rId38" Type="http://schemas.openxmlformats.org/officeDocument/2006/relationships/tags" Target="../tags/tag1420.xml"/><Relationship Id="rId37" Type="http://schemas.openxmlformats.org/officeDocument/2006/relationships/tags" Target="../tags/tag1419.xml"/><Relationship Id="rId36" Type="http://schemas.openxmlformats.org/officeDocument/2006/relationships/tags" Target="../tags/tag1418.xml"/><Relationship Id="rId35" Type="http://schemas.openxmlformats.org/officeDocument/2006/relationships/tags" Target="../tags/tag1417.xml"/><Relationship Id="rId34" Type="http://schemas.openxmlformats.org/officeDocument/2006/relationships/tags" Target="../tags/tag1416.xml"/><Relationship Id="rId33" Type="http://schemas.openxmlformats.org/officeDocument/2006/relationships/tags" Target="../tags/tag1415.xml"/><Relationship Id="rId32" Type="http://schemas.openxmlformats.org/officeDocument/2006/relationships/tags" Target="../tags/tag1414.xml"/><Relationship Id="rId31" Type="http://schemas.openxmlformats.org/officeDocument/2006/relationships/tags" Target="../tags/tag1413.xml"/><Relationship Id="rId30" Type="http://schemas.openxmlformats.org/officeDocument/2006/relationships/tags" Target="../tags/tag1412.xml"/><Relationship Id="rId3" Type="http://schemas.openxmlformats.org/officeDocument/2006/relationships/tags" Target="../tags/tag1385.xml"/><Relationship Id="rId29" Type="http://schemas.openxmlformats.org/officeDocument/2006/relationships/tags" Target="../tags/tag1411.xml"/><Relationship Id="rId28" Type="http://schemas.openxmlformats.org/officeDocument/2006/relationships/tags" Target="../tags/tag1410.xml"/><Relationship Id="rId27" Type="http://schemas.openxmlformats.org/officeDocument/2006/relationships/tags" Target="../tags/tag1409.xml"/><Relationship Id="rId26" Type="http://schemas.openxmlformats.org/officeDocument/2006/relationships/tags" Target="../tags/tag1408.xml"/><Relationship Id="rId25" Type="http://schemas.openxmlformats.org/officeDocument/2006/relationships/tags" Target="../tags/tag1407.xml"/><Relationship Id="rId24" Type="http://schemas.openxmlformats.org/officeDocument/2006/relationships/tags" Target="../tags/tag1406.xml"/><Relationship Id="rId23" Type="http://schemas.openxmlformats.org/officeDocument/2006/relationships/tags" Target="../tags/tag1405.xml"/><Relationship Id="rId22" Type="http://schemas.openxmlformats.org/officeDocument/2006/relationships/tags" Target="../tags/tag1404.xml"/><Relationship Id="rId21" Type="http://schemas.openxmlformats.org/officeDocument/2006/relationships/tags" Target="../tags/tag1403.xml"/><Relationship Id="rId20" Type="http://schemas.openxmlformats.org/officeDocument/2006/relationships/tags" Target="../tags/tag1402.xml"/><Relationship Id="rId2" Type="http://schemas.openxmlformats.org/officeDocument/2006/relationships/tags" Target="../tags/tag1384.xml"/><Relationship Id="rId19" Type="http://schemas.openxmlformats.org/officeDocument/2006/relationships/tags" Target="../tags/tag1401.xml"/><Relationship Id="rId18" Type="http://schemas.openxmlformats.org/officeDocument/2006/relationships/tags" Target="../tags/tag1400.xml"/><Relationship Id="rId17" Type="http://schemas.openxmlformats.org/officeDocument/2006/relationships/tags" Target="../tags/tag1399.xml"/><Relationship Id="rId16" Type="http://schemas.openxmlformats.org/officeDocument/2006/relationships/tags" Target="../tags/tag1398.xml"/><Relationship Id="rId15" Type="http://schemas.openxmlformats.org/officeDocument/2006/relationships/tags" Target="../tags/tag1397.xml"/><Relationship Id="rId14" Type="http://schemas.openxmlformats.org/officeDocument/2006/relationships/tags" Target="../tags/tag1396.xml"/><Relationship Id="rId13" Type="http://schemas.openxmlformats.org/officeDocument/2006/relationships/tags" Target="../tags/tag1395.xml"/><Relationship Id="rId12" Type="http://schemas.openxmlformats.org/officeDocument/2006/relationships/tags" Target="../tags/tag1394.xml"/><Relationship Id="rId11" Type="http://schemas.openxmlformats.org/officeDocument/2006/relationships/tags" Target="../tags/tag1393.xml"/><Relationship Id="rId10" Type="http://schemas.openxmlformats.org/officeDocument/2006/relationships/tags" Target="../tags/tag139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73.xml"/><Relationship Id="rId23" Type="http://schemas.openxmlformats.org/officeDocument/2006/relationships/image" Target="file:///C:\Users\zhating\AppData\Local\Temp\wps\INetCache\f0a6e65e7d3730b9086cea353f6f35c2" TargetMode="External"/><Relationship Id="rId22" Type="http://schemas.openxmlformats.org/officeDocument/2006/relationships/image" Target="../media/image10.jpeg"/><Relationship Id="rId21" Type="http://schemas.openxmlformats.org/officeDocument/2006/relationships/tags" Target="../tags/tag72.xml"/><Relationship Id="rId20" Type="http://schemas.openxmlformats.org/officeDocument/2006/relationships/tags" Target="../tags/tag71.xml"/><Relationship Id="rId2" Type="http://schemas.openxmlformats.org/officeDocument/2006/relationships/tags" Target="../tags/tag53.xml"/><Relationship Id="rId19" Type="http://schemas.openxmlformats.org/officeDocument/2006/relationships/tags" Target="../tags/tag70.xml"/><Relationship Id="rId18" Type="http://schemas.openxmlformats.org/officeDocument/2006/relationships/tags" Target="../tags/tag69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445.xml"/><Relationship Id="rId8" Type="http://schemas.openxmlformats.org/officeDocument/2006/relationships/tags" Target="../tags/tag1444.xml"/><Relationship Id="rId7" Type="http://schemas.openxmlformats.org/officeDocument/2006/relationships/tags" Target="../tags/tag1443.xml"/><Relationship Id="rId6" Type="http://schemas.openxmlformats.org/officeDocument/2006/relationships/tags" Target="../tags/tag1442.xml"/><Relationship Id="rId5" Type="http://schemas.openxmlformats.org/officeDocument/2006/relationships/tags" Target="../tags/tag1441.xml"/><Relationship Id="rId4" Type="http://schemas.openxmlformats.org/officeDocument/2006/relationships/tags" Target="../tags/tag1440.xml"/><Relationship Id="rId3" Type="http://schemas.openxmlformats.org/officeDocument/2006/relationships/tags" Target="../tags/tag1439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1458.xml"/><Relationship Id="rId21" Type="http://schemas.openxmlformats.org/officeDocument/2006/relationships/tags" Target="../tags/tag1457.xml"/><Relationship Id="rId20" Type="http://schemas.openxmlformats.org/officeDocument/2006/relationships/tags" Target="../tags/tag1456.xml"/><Relationship Id="rId2" Type="http://schemas.openxmlformats.org/officeDocument/2006/relationships/tags" Target="../tags/tag1438.xml"/><Relationship Id="rId19" Type="http://schemas.openxmlformats.org/officeDocument/2006/relationships/tags" Target="../tags/tag1455.xml"/><Relationship Id="rId18" Type="http://schemas.openxmlformats.org/officeDocument/2006/relationships/tags" Target="../tags/tag1454.xml"/><Relationship Id="rId17" Type="http://schemas.openxmlformats.org/officeDocument/2006/relationships/tags" Target="../tags/tag1453.xml"/><Relationship Id="rId16" Type="http://schemas.openxmlformats.org/officeDocument/2006/relationships/tags" Target="../tags/tag1452.xml"/><Relationship Id="rId15" Type="http://schemas.openxmlformats.org/officeDocument/2006/relationships/tags" Target="../tags/tag1451.xml"/><Relationship Id="rId14" Type="http://schemas.openxmlformats.org/officeDocument/2006/relationships/tags" Target="../tags/tag1450.xml"/><Relationship Id="rId13" Type="http://schemas.openxmlformats.org/officeDocument/2006/relationships/tags" Target="../tags/tag1449.xml"/><Relationship Id="rId12" Type="http://schemas.openxmlformats.org/officeDocument/2006/relationships/tags" Target="../tags/tag1448.xml"/><Relationship Id="rId11" Type="http://schemas.openxmlformats.org/officeDocument/2006/relationships/tags" Target="../tags/tag1447.xml"/><Relationship Id="rId10" Type="http://schemas.openxmlformats.org/officeDocument/2006/relationships/tags" Target="../tags/tag1446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466.xml"/><Relationship Id="rId8" Type="http://schemas.openxmlformats.org/officeDocument/2006/relationships/tags" Target="../tags/tag1465.xml"/><Relationship Id="rId7" Type="http://schemas.openxmlformats.org/officeDocument/2006/relationships/tags" Target="../tags/tag1464.xml"/><Relationship Id="rId6" Type="http://schemas.openxmlformats.org/officeDocument/2006/relationships/tags" Target="../tags/tag1463.xml"/><Relationship Id="rId59" Type="http://schemas.openxmlformats.org/officeDocument/2006/relationships/slideLayout" Target="../slideLayouts/slideLayout1.xml"/><Relationship Id="rId58" Type="http://schemas.openxmlformats.org/officeDocument/2006/relationships/tags" Target="../tags/tag1514.xml"/><Relationship Id="rId57" Type="http://schemas.openxmlformats.org/officeDocument/2006/relationships/tags" Target="../tags/tag1513.xml"/><Relationship Id="rId56" Type="http://schemas.openxmlformats.org/officeDocument/2006/relationships/tags" Target="../tags/tag1512.xml"/><Relationship Id="rId55" Type="http://schemas.openxmlformats.org/officeDocument/2006/relationships/image" Target="../media/image8.png"/><Relationship Id="rId54" Type="http://schemas.openxmlformats.org/officeDocument/2006/relationships/tags" Target="../tags/tag1511.xml"/><Relationship Id="rId53" Type="http://schemas.openxmlformats.org/officeDocument/2006/relationships/tags" Target="../tags/tag1510.xml"/><Relationship Id="rId52" Type="http://schemas.openxmlformats.org/officeDocument/2006/relationships/tags" Target="../tags/tag1509.xml"/><Relationship Id="rId51" Type="http://schemas.openxmlformats.org/officeDocument/2006/relationships/tags" Target="../tags/tag1508.xml"/><Relationship Id="rId50" Type="http://schemas.openxmlformats.org/officeDocument/2006/relationships/tags" Target="../tags/tag1507.xml"/><Relationship Id="rId5" Type="http://schemas.openxmlformats.org/officeDocument/2006/relationships/tags" Target="../tags/tag1462.xml"/><Relationship Id="rId49" Type="http://schemas.openxmlformats.org/officeDocument/2006/relationships/tags" Target="../tags/tag1506.xml"/><Relationship Id="rId48" Type="http://schemas.openxmlformats.org/officeDocument/2006/relationships/tags" Target="../tags/tag1505.xml"/><Relationship Id="rId47" Type="http://schemas.openxmlformats.org/officeDocument/2006/relationships/tags" Target="../tags/tag1504.xml"/><Relationship Id="rId46" Type="http://schemas.openxmlformats.org/officeDocument/2006/relationships/tags" Target="../tags/tag1503.xml"/><Relationship Id="rId45" Type="http://schemas.openxmlformats.org/officeDocument/2006/relationships/tags" Target="../tags/tag1502.xml"/><Relationship Id="rId44" Type="http://schemas.openxmlformats.org/officeDocument/2006/relationships/tags" Target="../tags/tag1501.xml"/><Relationship Id="rId43" Type="http://schemas.openxmlformats.org/officeDocument/2006/relationships/tags" Target="../tags/tag1500.xml"/><Relationship Id="rId42" Type="http://schemas.openxmlformats.org/officeDocument/2006/relationships/tags" Target="../tags/tag1499.xml"/><Relationship Id="rId41" Type="http://schemas.openxmlformats.org/officeDocument/2006/relationships/tags" Target="../tags/tag1498.xml"/><Relationship Id="rId40" Type="http://schemas.openxmlformats.org/officeDocument/2006/relationships/tags" Target="../tags/tag1497.xml"/><Relationship Id="rId4" Type="http://schemas.openxmlformats.org/officeDocument/2006/relationships/tags" Target="../tags/tag1461.xml"/><Relationship Id="rId39" Type="http://schemas.openxmlformats.org/officeDocument/2006/relationships/tags" Target="../tags/tag1496.xml"/><Relationship Id="rId38" Type="http://schemas.openxmlformats.org/officeDocument/2006/relationships/tags" Target="../tags/tag1495.xml"/><Relationship Id="rId37" Type="http://schemas.openxmlformats.org/officeDocument/2006/relationships/tags" Target="../tags/tag1494.xml"/><Relationship Id="rId36" Type="http://schemas.openxmlformats.org/officeDocument/2006/relationships/tags" Target="../tags/tag1493.xml"/><Relationship Id="rId35" Type="http://schemas.openxmlformats.org/officeDocument/2006/relationships/tags" Target="../tags/tag1492.xml"/><Relationship Id="rId34" Type="http://schemas.openxmlformats.org/officeDocument/2006/relationships/tags" Target="../tags/tag1491.xml"/><Relationship Id="rId33" Type="http://schemas.openxmlformats.org/officeDocument/2006/relationships/tags" Target="../tags/tag1490.xml"/><Relationship Id="rId32" Type="http://schemas.openxmlformats.org/officeDocument/2006/relationships/tags" Target="../tags/tag1489.xml"/><Relationship Id="rId31" Type="http://schemas.openxmlformats.org/officeDocument/2006/relationships/tags" Target="../tags/tag1488.xml"/><Relationship Id="rId30" Type="http://schemas.openxmlformats.org/officeDocument/2006/relationships/tags" Target="../tags/tag1487.xml"/><Relationship Id="rId3" Type="http://schemas.openxmlformats.org/officeDocument/2006/relationships/tags" Target="../tags/tag1460.xml"/><Relationship Id="rId29" Type="http://schemas.openxmlformats.org/officeDocument/2006/relationships/tags" Target="../tags/tag1486.xml"/><Relationship Id="rId28" Type="http://schemas.openxmlformats.org/officeDocument/2006/relationships/tags" Target="../tags/tag1485.xml"/><Relationship Id="rId27" Type="http://schemas.openxmlformats.org/officeDocument/2006/relationships/tags" Target="../tags/tag1484.xml"/><Relationship Id="rId26" Type="http://schemas.openxmlformats.org/officeDocument/2006/relationships/tags" Target="../tags/tag1483.xml"/><Relationship Id="rId25" Type="http://schemas.openxmlformats.org/officeDocument/2006/relationships/tags" Target="../tags/tag1482.xml"/><Relationship Id="rId24" Type="http://schemas.openxmlformats.org/officeDocument/2006/relationships/tags" Target="../tags/tag1481.xml"/><Relationship Id="rId23" Type="http://schemas.openxmlformats.org/officeDocument/2006/relationships/tags" Target="../tags/tag1480.xml"/><Relationship Id="rId22" Type="http://schemas.openxmlformats.org/officeDocument/2006/relationships/tags" Target="../tags/tag1479.xml"/><Relationship Id="rId21" Type="http://schemas.openxmlformats.org/officeDocument/2006/relationships/tags" Target="../tags/tag1478.xml"/><Relationship Id="rId20" Type="http://schemas.openxmlformats.org/officeDocument/2006/relationships/tags" Target="../tags/tag1477.xml"/><Relationship Id="rId2" Type="http://schemas.openxmlformats.org/officeDocument/2006/relationships/tags" Target="../tags/tag1459.xml"/><Relationship Id="rId19" Type="http://schemas.openxmlformats.org/officeDocument/2006/relationships/tags" Target="../tags/tag1476.xml"/><Relationship Id="rId18" Type="http://schemas.openxmlformats.org/officeDocument/2006/relationships/tags" Target="../tags/tag1475.xml"/><Relationship Id="rId17" Type="http://schemas.openxmlformats.org/officeDocument/2006/relationships/tags" Target="../tags/tag1474.xml"/><Relationship Id="rId16" Type="http://schemas.openxmlformats.org/officeDocument/2006/relationships/tags" Target="../tags/tag1473.xml"/><Relationship Id="rId15" Type="http://schemas.openxmlformats.org/officeDocument/2006/relationships/tags" Target="../tags/tag1472.xml"/><Relationship Id="rId14" Type="http://schemas.openxmlformats.org/officeDocument/2006/relationships/tags" Target="../tags/tag1471.xml"/><Relationship Id="rId13" Type="http://schemas.openxmlformats.org/officeDocument/2006/relationships/tags" Target="../tags/tag1470.xml"/><Relationship Id="rId12" Type="http://schemas.openxmlformats.org/officeDocument/2006/relationships/tags" Target="../tags/tag1469.xml"/><Relationship Id="rId11" Type="http://schemas.openxmlformats.org/officeDocument/2006/relationships/tags" Target="../tags/tag1468.xml"/><Relationship Id="rId10" Type="http://schemas.openxmlformats.org/officeDocument/2006/relationships/tags" Target="../tags/tag1467.xml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19.xml"/><Relationship Id="rId6" Type="http://schemas.openxmlformats.org/officeDocument/2006/relationships/tags" Target="../tags/tag1518.xml"/><Relationship Id="rId5" Type="http://schemas.openxmlformats.org/officeDocument/2006/relationships/image" Target="../media/image26.png"/><Relationship Id="rId4" Type="http://schemas.openxmlformats.org/officeDocument/2006/relationships/tags" Target="../tags/tag1517.xml"/><Relationship Id="rId3" Type="http://schemas.openxmlformats.org/officeDocument/2006/relationships/tags" Target="../tags/tag1516.xml"/><Relationship Id="rId2" Type="http://schemas.openxmlformats.org/officeDocument/2006/relationships/tags" Target="../tags/tag1515.xml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525.xml"/><Relationship Id="rId8" Type="http://schemas.openxmlformats.org/officeDocument/2006/relationships/image" Target="../media/image14.png"/><Relationship Id="rId7" Type="http://schemas.openxmlformats.org/officeDocument/2006/relationships/tags" Target="../tags/tag1524.xml"/><Relationship Id="rId6" Type="http://schemas.openxmlformats.org/officeDocument/2006/relationships/image" Target="file:///C:\Users\zhating\AppData\Local\Temp\wps\INetCache\f0a6e65e7d3730b9086cea353f6f35c2" TargetMode="External"/><Relationship Id="rId5" Type="http://schemas.openxmlformats.org/officeDocument/2006/relationships/image" Target="../media/image10.jpeg"/><Relationship Id="rId4" Type="http://schemas.openxmlformats.org/officeDocument/2006/relationships/tags" Target="../tags/tag1523.xml"/><Relationship Id="rId3" Type="http://schemas.openxmlformats.org/officeDocument/2006/relationships/tags" Target="../tags/tag1522.xml"/><Relationship Id="rId2" Type="http://schemas.openxmlformats.org/officeDocument/2006/relationships/tags" Target="../tags/tag1521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26.xml"/><Relationship Id="rId1" Type="http://schemas.openxmlformats.org/officeDocument/2006/relationships/tags" Target="../tags/tag152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537.xml"/><Relationship Id="rId8" Type="http://schemas.openxmlformats.org/officeDocument/2006/relationships/tags" Target="../tags/tag1536.xml"/><Relationship Id="rId7" Type="http://schemas.openxmlformats.org/officeDocument/2006/relationships/tags" Target="../tags/tag1535.xml"/><Relationship Id="rId6" Type="http://schemas.openxmlformats.org/officeDocument/2006/relationships/tags" Target="../tags/tag1534.xml"/><Relationship Id="rId56" Type="http://schemas.openxmlformats.org/officeDocument/2006/relationships/slideLayout" Target="../slideLayouts/slideLayout1.xml"/><Relationship Id="rId55" Type="http://schemas.openxmlformats.org/officeDocument/2006/relationships/tags" Target="../tags/tag1583.xml"/><Relationship Id="rId54" Type="http://schemas.openxmlformats.org/officeDocument/2006/relationships/tags" Target="../tags/tag1582.xml"/><Relationship Id="rId53" Type="http://schemas.openxmlformats.org/officeDocument/2006/relationships/tags" Target="../tags/tag1581.xml"/><Relationship Id="rId52" Type="http://schemas.openxmlformats.org/officeDocument/2006/relationships/tags" Target="../tags/tag1580.xml"/><Relationship Id="rId51" Type="http://schemas.openxmlformats.org/officeDocument/2006/relationships/tags" Target="../tags/tag1579.xml"/><Relationship Id="rId50" Type="http://schemas.openxmlformats.org/officeDocument/2006/relationships/tags" Target="../tags/tag1578.xml"/><Relationship Id="rId5" Type="http://schemas.openxmlformats.org/officeDocument/2006/relationships/tags" Target="../tags/tag1533.xml"/><Relationship Id="rId49" Type="http://schemas.openxmlformats.org/officeDocument/2006/relationships/tags" Target="../tags/tag1577.xml"/><Relationship Id="rId48" Type="http://schemas.openxmlformats.org/officeDocument/2006/relationships/tags" Target="../tags/tag1576.xml"/><Relationship Id="rId47" Type="http://schemas.openxmlformats.org/officeDocument/2006/relationships/tags" Target="../tags/tag1575.xml"/><Relationship Id="rId46" Type="http://schemas.openxmlformats.org/officeDocument/2006/relationships/tags" Target="../tags/tag1574.xml"/><Relationship Id="rId45" Type="http://schemas.openxmlformats.org/officeDocument/2006/relationships/tags" Target="../tags/tag1573.xml"/><Relationship Id="rId44" Type="http://schemas.openxmlformats.org/officeDocument/2006/relationships/tags" Target="../tags/tag1572.xml"/><Relationship Id="rId43" Type="http://schemas.openxmlformats.org/officeDocument/2006/relationships/tags" Target="../tags/tag1571.xml"/><Relationship Id="rId42" Type="http://schemas.openxmlformats.org/officeDocument/2006/relationships/tags" Target="../tags/tag1570.xml"/><Relationship Id="rId41" Type="http://schemas.openxmlformats.org/officeDocument/2006/relationships/tags" Target="../tags/tag1569.xml"/><Relationship Id="rId40" Type="http://schemas.openxmlformats.org/officeDocument/2006/relationships/tags" Target="../tags/tag1568.xml"/><Relationship Id="rId4" Type="http://schemas.openxmlformats.org/officeDocument/2006/relationships/tags" Target="../tags/tag1532.xml"/><Relationship Id="rId39" Type="http://schemas.openxmlformats.org/officeDocument/2006/relationships/tags" Target="../tags/tag1567.xml"/><Relationship Id="rId38" Type="http://schemas.openxmlformats.org/officeDocument/2006/relationships/tags" Target="../tags/tag1566.xml"/><Relationship Id="rId37" Type="http://schemas.openxmlformats.org/officeDocument/2006/relationships/tags" Target="../tags/tag1565.xml"/><Relationship Id="rId36" Type="http://schemas.openxmlformats.org/officeDocument/2006/relationships/tags" Target="../tags/tag1564.xml"/><Relationship Id="rId35" Type="http://schemas.openxmlformats.org/officeDocument/2006/relationships/tags" Target="../tags/tag1563.xml"/><Relationship Id="rId34" Type="http://schemas.openxmlformats.org/officeDocument/2006/relationships/tags" Target="../tags/tag1562.xml"/><Relationship Id="rId33" Type="http://schemas.openxmlformats.org/officeDocument/2006/relationships/tags" Target="../tags/tag1561.xml"/><Relationship Id="rId32" Type="http://schemas.openxmlformats.org/officeDocument/2006/relationships/tags" Target="../tags/tag1560.xml"/><Relationship Id="rId31" Type="http://schemas.openxmlformats.org/officeDocument/2006/relationships/tags" Target="../tags/tag1559.xml"/><Relationship Id="rId30" Type="http://schemas.openxmlformats.org/officeDocument/2006/relationships/tags" Target="../tags/tag1558.xml"/><Relationship Id="rId3" Type="http://schemas.openxmlformats.org/officeDocument/2006/relationships/tags" Target="../tags/tag1531.xml"/><Relationship Id="rId29" Type="http://schemas.openxmlformats.org/officeDocument/2006/relationships/tags" Target="../tags/tag1557.xml"/><Relationship Id="rId28" Type="http://schemas.openxmlformats.org/officeDocument/2006/relationships/tags" Target="../tags/tag1556.xml"/><Relationship Id="rId27" Type="http://schemas.openxmlformats.org/officeDocument/2006/relationships/tags" Target="../tags/tag1555.xml"/><Relationship Id="rId26" Type="http://schemas.openxmlformats.org/officeDocument/2006/relationships/tags" Target="../tags/tag1554.xml"/><Relationship Id="rId25" Type="http://schemas.openxmlformats.org/officeDocument/2006/relationships/tags" Target="../tags/tag1553.xml"/><Relationship Id="rId24" Type="http://schemas.openxmlformats.org/officeDocument/2006/relationships/tags" Target="../tags/tag1552.xml"/><Relationship Id="rId23" Type="http://schemas.openxmlformats.org/officeDocument/2006/relationships/tags" Target="../tags/tag1551.xml"/><Relationship Id="rId22" Type="http://schemas.openxmlformats.org/officeDocument/2006/relationships/tags" Target="../tags/tag1550.xml"/><Relationship Id="rId21" Type="http://schemas.openxmlformats.org/officeDocument/2006/relationships/tags" Target="../tags/tag1549.xml"/><Relationship Id="rId20" Type="http://schemas.openxmlformats.org/officeDocument/2006/relationships/tags" Target="../tags/tag1548.xml"/><Relationship Id="rId2" Type="http://schemas.openxmlformats.org/officeDocument/2006/relationships/tags" Target="../tags/tag1530.xml"/><Relationship Id="rId19" Type="http://schemas.openxmlformats.org/officeDocument/2006/relationships/tags" Target="../tags/tag1547.xml"/><Relationship Id="rId18" Type="http://schemas.openxmlformats.org/officeDocument/2006/relationships/tags" Target="../tags/tag1546.xml"/><Relationship Id="rId17" Type="http://schemas.openxmlformats.org/officeDocument/2006/relationships/tags" Target="../tags/tag1545.xml"/><Relationship Id="rId16" Type="http://schemas.openxmlformats.org/officeDocument/2006/relationships/tags" Target="../tags/tag1544.xml"/><Relationship Id="rId15" Type="http://schemas.openxmlformats.org/officeDocument/2006/relationships/tags" Target="../tags/tag1543.xml"/><Relationship Id="rId14" Type="http://schemas.openxmlformats.org/officeDocument/2006/relationships/tags" Target="../tags/tag1542.xml"/><Relationship Id="rId13" Type="http://schemas.openxmlformats.org/officeDocument/2006/relationships/tags" Target="../tags/tag1541.xml"/><Relationship Id="rId12" Type="http://schemas.openxmlformats.org/officeDocument/2006/relationships/tags" Target="../tags/tag1540.xml"/><Relationship Id="rId11" Type="http://schemas.openxmlformats.org/officeDocument/2006/relationships/tags" Target="../tags/tag1539.xml"/><Relationship Id="rId10" Type="http://schemas.openxmlformats.org/officeDocument/2006/relationships/tags" Target="../tags/tag1538.xml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589.xml"/><Relationship Id="rId8" Type="http://schemas.openxmlformats.org/officeDocument/2006/relationships/image" Target="../media/image14.png"/><Relationship Id="rId7" Type="http://schemas.openxmlformats.org/officeDocument/2006/relationships/tags" Target="../tags/tag1588.xml"/><Relationship Id="rId6" Type="http://schemas.openxmlformats.org/officeDocument/2006/relationships/image" Target="file:///C:\Users\zhating\AppData\Local\Temp\wps\INetCache\f0a6e65e7d3730b9086cea353f6f35c2" TargetMode="External"/><Relationship Id="rId5" Type="http://schemas.openxmlformats.org/officeDocument/2006/relationships/image" Target="../media/image10.jpeg"/><Relationship Id="rId4" Type="http://schemas.openxmlformats.org/officeDocument/2006/relationships/tags" Target="../tags/tag1587.xml"/><Relationship Id="rId3" Type="http://schemas.openxmlformats.org/officeDocument/2006/relationships/tags" Target="../tags/tag1586.xml"/><Relationship Id="rId2" Type="http://schemas.openxmlformats.org/officeDocument/2006/relationships/tags" Target="../tags/tag1585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90.xml"/><Relationship Id="rId1" Type="http://schemas.openxmlformats.org/officeDocument/2006/relationships/tags" Target="../tags/tag1584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601.xml"/><Relationship Id="rId8" Type="http://schemas.openxmlformats.org/officeDocument/2006/relationships/tags" Target="../tags/tag1600.xml"/><Relationship Id="rId7" Type="http://schemas.openxmlformats.org/officeDocument/2006/relationships/tags" Target="../tags/tag1599.xml"/><Relationship Id="rId6" Type="http://schemas.openxmlformats.org/officeDocument/2006/relationships/tags" Target="../tags/tag1598.xml"/><Relationship Id="rId57" Type="http://schemas.openxmlformats.org/officeDocument/2006/relationships/slideLayout" Target="../slideLayouts/slideLayout1.xml"/><Relationship Id="rId56" Type="http://schemas.openxmlformats.org/officeDocument/2006/relationships/tags" Target="../tags/tag1648.xml"/><Relationship Id="rId55" Type="http://schemas.openxmlformats.org/officeDocument/2006/relationships/tags" Target="../tags/tag1647.xml"/><Relationship Id="rId54" Type="http://schemas.openxmlformats.org/officeDocument/2006/relationships/tags" Target="../tags/tag1646.xml"/><Relationship Id="rId53" Type="http://schemas.openxmlformats.org/officeDocument/2006/relationships/tags" Target="../tags/tag1645.xml"/><Relationship Id="rId52" Type="http://schemas.openxmlformats.org/officeDocument/2006/relationships/tags" Target="../tags/tag1644.xml"/><Relationship Id="rId51" Type="http://schemas.openxmlformats.org/officeDocument/2006/relationships/tags" Target="../tags/tag1643.xml"/><Relationship Id="rId50" Type="http://schemas.openxmlformats.org/officeDocument/2006/relationships/tags" Target="../tags/tag1642.xml"/><Relationship Id="rId5" Type="http://schemas.openxmlformats.org/officeDocument/2006/relationships/tags" Target="../tags/tag1597.xml"/><Relationship Id="rId49" Type="http://schemas.openxmlformats.org/officeDocument/2006/relationships/tags" Target="../tags/tag1641.xml"/><Relationship Id="rId48" Type="http://schemas.openxmlformats.org/officeDocument/2006/relationships/tags" Target="../tags/tag1640.xml"/><Relationship Id="rId47" Type="http://schemas.openxmlformats.org/officeDocument/2006/relationships/tags" Target="../tags/tag1639.xml"/><Relationship Id="rId46" Type="http://schemas.openxmlformats.org/officeDocument/2006/relationships/tags" Target="../tags/tag1638.xml"/><Relationship Id="rId45" Type="http://schemas.openxmlformats.org/officeDocument/2006/relationships/tags" Target="../tags/tag1637.xml"/><Relationship Id="rId44" Type="http://schemas.openxmlformats.org/officeDocument/2006/relationships/tags" Target="../tags/tag1636.xml"/><Relationship Id="rId43" Type="http://schemas.openxmlformats.org/officeDocument/2006/relationships/tags" Target="../tags/tag1635.xml"/><Relationship Id="rId42" Type="http://schemas.openxmlformats.org/officeDocument/2006/relationships/tags" Target="../tags/tag1634.xml"/><Relationship Id="rId41" Type="http://schemas.openxmlformats.org/officeDocument/2006/relationships/tags" Target="../tags/tag1633.xml"/><Relationship Id="rId40" Type="http://schemas.openxmlformats.org/officeDocument/2006/relationships/tags" Target="../tags/tag1632.xml"/><Relationship Id="rId4" Type="http://schemas.openxmlformats.org/officeDocument/2006/relationships/tags" Target="../tags/tag1596.xml"/><Relationship Id="rId39" Type="http://schemas.openxmlformats.org/officeDocument/2006/relationships/tags" Target="../tags/tag1631.xml"/><Relationship Id="rId38" Type="http://schemas.openxmlformats.org/officeDocument/2006/relationships/tags" Target="../tags/tag1630.xml"/><Relationship Id="rId37" Type="http://schemas.openxmlformats.org/officeDocument/2006/relationships/tags" Target="../tags/tag1629.xml"/><Relationship Id="rId36" Type="http://schemas.openxmlformats.org/officeDocument/2006/relationships/tags" Target="../tags/tag1628.xml"/><Relationship Id="rId35" Type="http://schemas.openxmlformats.org/officeDocument/2006/relationships/tags" Target="../tags/tag1627.xml"/><Relationship Id="rId34" Type="http://schemas.openxmlformats.org/officeDocument/2006/relationships/tags" Target="../tags/tag1626.xml"/><Relationship Id="rId33" Type="http://schemas.openxmlformats.org/officeDocument/2006/relationships/tags" Target="../tags/tag1625.xml"/><Relationship Id="rId32" Type="http://schemas.openxmlformats.org/officeDocument/2006/relationships/tags" Target="../tags/tag1624.xml"/><Relationship Id="rId31" Type="http://schemas.openxmlformats.org/officeDocument/2006/relationships/tags" Target="../tags/tag1623.xml"/><Relationship Id="rId30" Type="http://schemas.openxmlformats.org/officeDocument/2006/relationships/tags" Target="../tags/tag1622.xml"/><Relationship Id="rId3" Type="http://schemas.openxmlformats.org/officeDocument/2006/relationships/tags" Target="../tags/tag1595.xml"/><Relationship Id="rId29" Type="http://schemas.openxmlformats.org/officeDocument/2006/relationships/tags" Target="../tags/tag1621.xml"/><Relationship Id="rId28" Type="http://schemas.openxmlformats.org/officeDocument/2006/relationships/tags" Target="../tags/tag1620.xml"/><Relationship Id="rId27" Type="http://schemas.openxmlformats.org/officeDocument/2006/relationships/tags" Target="../tags/tag1619.xml"/><Relationship Id="rId26" Type="http://schemas.openxmlformats.org/officeDocument/2006/relationships/tags" Target="../tags/tag1618.xml"/><Relationship Id="rId25" Type="http://schemas.openxmlformats.org/officeDocument/2006/relationships/tags" Target="../tags/tag1617.xml"/><Relationship Id="rId24" Type="http://schemas.openxmlformats.org/officeDocument/2006/relationships/tags" Target="../tags/tag1616.xml"/><Relationship Id="rId23" Type="http://schemas.openxmlformats.org/officeDocument/2006/relationships/tags" Target="../tags/tag1615.xml"/><Relationship Id="rId22" Type="http://schemas.openxmlformats.org/officeDocument/2006/relationships/tags" Target="../tags/tag1614.xml"/><Relationship Id="rId21" Type="http://schemas.openxmlformats.org/officeDocument/2006/relationships/tags" Target="../tags/tag1613.xml"/><Relationship Id="rId20" Type="http://schemas.openxmlformats.org/officeDocument/2006/relationships/tags" Target="../tags/tag1612.xml"/><Relationship Id="rId2" Type="http://schemas.openxmlformats.org/officeDocument/2006/relationships/tags" Target="../tags/tag1594.xml"/><Relationship Id="rId19" Type="http://schemas.openxmlformats.org/officeDocument/2006/relationships/tags" Target="../tags/tag1611.xml"/><Relationship Id="rId18" Type="http://schemas.openxmlformats.org/officeDocument/2006/relationships/tags" Target="../tags/tag1610.xml"/><Relationship Id="rId17" Type="http://schemas.openxmlformats.org/officeDocument/2006/relationships/tags" Target="../tags/tag1609.xml"/><Relationship Id="rId16" Type="http://schemas.openxmlformats.org/officeDocument/2006/relationships/tags" Target="../tags/tag1608.xml"/><Relationship Id="rId15" Type="http://schemas.openxmlformats.org/officeDocument/2006/relationships/tags" Target="../tags/tag1607.xml"/><Relationship Id="rId14" Type="http://schemas.openxmlformats.org/officeDocument/2006/relationships/tags" Target="../tags/tag1606.xml"/><Relationship Id="rId13" Type="http://schemas.openxmlformats.org/officeDocument/2006/relationships/tags" Target="../tags/tag1605.xml"/><Relationship Id="rId12" Type="http://schemas.openxmlformats.org/officeDocument/2006/relationships/tags" Target="../tags/tag1604.xml"/><Relationship Id="rId11" Type="http://schemas.openxmlformats.org/officeDocument/2006/relationships/tags" Target="../tags/tag1603.xml"/><Relationship Id="rId10" Type="http://schemas.openxmlformats.org/officeDocument/2006/relationships/tags" Target="../tags/tag1602.xml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656.xml"/><Relationship Id="rId8" Type="http://schemas.openxmlformats.org/officeDocument/2006/relationships/tags" Target="../tags/tag1655.xml"/><Relationship Id="rId7" Type="http://schemas.openxmlformats.org/officeDocument/2006/relationships/tags" Target="../tags/tag1654.xml"/><Relationship Id="rId6" Type="http://schemas.openxmlformats.org/officeDocument/2006/relationships/tags" Target="../tags/tag1653.xml"/><Relationship Id="rId57" Type="http://schemas.openxmlformats.org/officeDocument/2006/relationships/slideLayout" Target="../slideLayouts/slideLayout1.xml"/><Relationship Id="rId56" Type="http://schemas.openxmlformats.org/officeDocument/2006/relationships/tags" Target="../tags/tag1703.xml"/><Relationship Id="rId55" Type="http://schemas.openxmlformats.org/officeDocument/2006/relationships/tags" Target="../tags/tag1702.xml"/><Relationship Id="rId54" Type="http://schemas.openxmlformats.org/officeDocument/2006/relationships/tags" Target="../tags/tag1701.xml"/><Relationship Id="rId53" Type="http://schemas.openxmlformats.org/officeDocument/2006/relationships/tags" Target="../tags/tag1700.xml"/><Relationship Id="rId52" Type="http://schemas.openxmlformats.org/officeDocument/2006/relationships/tags" Target="../tags/tag1699.xml"/><Relationship Id="rId51" Type="http://schemas.openxmlformats.org/officeDocument/2006/relationships/tags" Target="../tags/tag1698.xml"/><Relationship Id="rId50" Type="http://schemas.openxmlformats.org/officeDocument/2006/relationships/tags" Target="../tags/tag1697.xml"/><Relationship Id="rId5" Type="http://schemas.openxmlformats.org/officeDocument/2006/relationships/tags" Target="../tags/tag1652.xml"/><Relationship Id="rId49" Type="http://schemas.openxmlformats.org/officeDocument/2006/relationships/tags" Target="../tags/tag1696.xml"/><Relationship Id="rId48" Type="http://schemas.openxmlformats.org/officeDocument/2006/relationships/tags" Target="../tags/tag1695.xml"/><Relationship Id="rId47" Type="http://schemas.openxmlformats.org/officeDocument/2006/relationships/tags" Target="../tags/tag1694.xml"/><Relationship Id="rId46" Type="http://schemas.openxmlformats.org/officeDocument/2006/relationships/tags" Target="../tags/tag1693.xml"/><Relationship Id="rId45" Type="http://schemas.openxmlformats.org/officeDocument/2006/relationships/tags" Target="../tags/tag1692.xml"/><Relationship Id="rId44" Type="http://schemas.openxmlformats.org/officeDocument/2006/relationships/tags" Target="../tags/tag1691.xml"/><Relationship Id="rId43" Type="http://schemas.openxmlformats.org/officeDocument/2006/relationships/tags" Target="../tags/tag1690.xml"/><Relationship Id="rId42" Type="http://schemas.openxmlformats.org/officeDocument/2006/relationships/tags" Target="../tags/tag1689.xml"/><Relationship Id="rId41" Type="http://schemas.openxmlformats.org/officeDocument/2006/relationships/tags" Target="../tags/tag1688.xml"/><Relationship Id="rId40" Type="http://schemas.openxmlformats.org/officeDocument/2006/relationships/tags" Target="../tags/tag1687.xml"/><Relationship Id="rId4" Type="http://schemas.openxmlformats.org/officeDocument/2006/relationships/tags" Target="../tags/tag1651.xml"/><Relationship Id="rId39" Type="http://schemas.openxmlformats.org/officeDocument/2006/relationships/tags" Target="../tags/tag1686.xml"/><Relationship Id="rId38" Type="http://schemas.openxmlformats.org/officeDocument/2006/relationships/tags" Target="../tags/tag1685.xml"/><Relationship Id="rId37" Type="http://schemas.openxmlformats.org/officeDocument/2006/relationships/tags" Target="../tags/tag1684.xml"/><Relationship Id="rId36" Type="http://schemas.openxmlformats.org/officeDocument/2006/relationships/tags" Target="../tags/tag1683.xml"/><Relationship Id="rId35" Type="http://schemas.openxmlformats.org/officeDocument/2006/relationships/tags" Target="../tags/tag1682.xml"/><Relationship Id="rId34" Type="http://schemas.openxmlformats.org/officeDocument/2006/relationships/tags" Target="../tags/tag1681.xml"/><Relationship Id="rId33" Type="http://schemas.openxmlformats.org/officeDocument/2006/relationships/tags" Target="../tags/tag1680.xml"/><Relationship Id="rId32" Type="http://schemas.openxmlformats.org/officeDocument/2006/relationships/tags" Target="../tags/tag1679.xml"/><Relationship Id="rId31" Type="http://schemas.openxmlformats.org/officeDocument/2006/relationships/tags" Target="../tags/tag1678.xml"/><Relationship Id="rId30" Type="http://schemas.openxmlformats.org/officeDocument/2006/relationships/tags" Target="../tags/tag1677.xml"/><Relationship Id="rId3" Type="http://schemas.openxmlformats.org/officeDocument/2006/relationships/tags" Target="../tags/tag1650.xml"/><Relationship Id="rId29" Type="http://schemas.openxmlformats.org/officeDocument/2006/relationships/tags" Target="../tags/tag1676.xml"/><Relationship Id="rId28" Type="http://schemas.openxmlformats.org/officeDocument/2006/relationships/tags" Target="../tags/tag1675.xml"/><Relationship Id="rId27" Type="http://schemas.openxmlformats.org/officeDocument/2006/relationships/tags" Target="../tags/tag1674.xml"/><Relationship Id="rId26" Type="http://schemas.openxmlformats.org/officeDocument/2006/relationships/tags" Target="../tags/tag1673.xml"/><Relationship Id="rId25" Type="http://schemas.openxmlformats.org/officeDocument/2006/relationships/tags" Target="../tags/tag1672.xml"/><Relationship Id="rId24" Type="http://schemas.openxmlformats.org/officeDocument/2006/relationships/tags" Target="../tags/tag1671.xml"/><Relationship Id="rId23" Type="http://schemas.openxmlformats.org/officeDocument/2006/relationships/tags" Target="../tags/tag1670.xml"/><Relationship Id="rId22" Type="http://schemas.openxmlformats.org/officeDocument/2006/relationships/tags" Target="../tags/tag1669.xml"/><Relationship Id="rId21" Type="http://schemas.openxmlformats.org/officeDocument/2006/relationships/tags" Target="../tags/tag1668.xml"/><Relationship Id="rId20" Type="http://schemas.openxmlformats.org/officeDocument/2006/relationships/tags" Target="../tags/tag1667.xml"/><Relationship Id="rId2" Type="http://schemas.openxmlformats.org/officeDocument/2006/relationships/tags" Target="../tags/tag1649.xml"/><Relationship Id="rId19" Type="http://schemas.openxmlformats.org/officeDocument/2006/relationships/tags" Target="../tags/tag1666.xml"/><Relationship Id="rId18" Type="http://schemas.openxmlformats.org/officeDocument/2006/relationships/tags" Target="../tags/tag1665.xml"/><Relationship Id="rId17" Type="http://schemas.openxmlformats.org/officeDocument/2006/relationships/tags" Target="../tags/tag1664.xml"/><Relationship Id="rId16" Type="http://schemas.openxmlformats.org/officeDocument/2006/relationships/tags" Target="../tags/tag1663.xml"/><Relationship Id="rId15" Type="http://schemas.openxmlformats.org/officeDocument/2006/relationships/tags" Target="../tags/tag1662.xml"/><Relationship Id="rId14" Type="http://schemas.openxmlformats.org/officeDocument/2006/relationships/tags" Target="../tags/tag1661.xml"/><Relationship Id="rId13" Type="http://schemas.openxmlformats.org/officeDocument/2006/relationships/tags" Target="../tags/tag1660.xml"/><Relationship Id="rId12" Type="http://schemas.openxmlformats.org/officeDocument/2006/relationships/tags" Target="../tags/tag1659.xml"/><Relationship Id="rId11" Type="http://schemas.openxmlformats.org/officeDocument/2006/relationships/tags" Target="../tags/tag1658.xml"/><Relationship Id="rId10" Type="http://schemas.openxmlformats.org/officeDocument/2006/relationships/tags" Target="../tags/tag1657.xml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711.xml"/><Relationship Id="rId8" Type="http://schemas.openxmlformats.org/officeDocument/2006/relationships/tags" Target="../tags/tag1710.xml"/><Relationship Id="rId7" Type="http://schemas.openxmlformats.org/officeDocument/2006/relationships/tags" Target="../tags/tag1709.xml"/><Relationship Id="rId6" Type="http://schemas.openxmlformats.org/officeDocument/2006/relationships/tags" Target="../tags/tag1708.xml"/><Relationship Id="rId57" Type="http://schemas.openxmlformats.org/officeDocument/2006/relationships/slideLayout" Target="../slideLayouts/slideLayout1.xml"/><Relationship Id="rId56" Type="http://schemas.openxmlformats.org/officeDocument/2006/relationships/tags" Target="../tags/tag1758.xml"/><Relationship Id="rId55" Type="http://schemas.openxmlformats.org/officeDocument/2006/relationships/tags" Target="../tags/tag1757.xml"/><Relationship Id="rId54" Type="http://schemas.openxmlformats.org/officeDocument/2006/relationships/tags" Target="../tags/tag1756.xml"/><Relationship Id="rId53" Type="http://schemas.openxmlformats.org/officeDocument/2006/relationships/tags" Target="../tags/tag1755.xml"/><Relationship Id="rId52" Type="http://schemas.openxmlformats.org/officeDocument/2006/relationships/tags" Target="../tags/tag1754.xml"/><Relationship Id="rId51" Type="http://schemas.openxmlformats.org/officeDocument/2006/relationships/tags" Target="../tags/tag1753.xml"/><Relationship Id="rId50" Type="http://schemas.openxmlformats.org/officeDocument/2006/relationships/tags" Target="../tags/tag1752.xml"/><Relationship Id="rId5" Type="http://schemas.openxmlformats.org/officeDocument/2006/relationships/tags" Target="../tags/tag1707.xml"/><Relationship Id="rId49" Type="http://schemas.openxmlformats.org/officeDocument/2006/relationships/tags" Target="../tags/tag1751.xml"/><Relationship Id="rId48" Type="http://schemas.openxmlformats.org/officeDocument/2006/relationships/tags" Target="../tags/tag1750.xml"/><Relationship Id="rId47" Type="http://schemas.openxmlformats.org/officeDocument/2006/relationships/tags" Target="../tags/tag1749.xml"/><Relationship Id="rId46" Type="http://schemas.openxmlformats.org/officeDocument/2006/relationships/tags" Target="../tags/tag1748.xml"/><Relationship Id="rId45" Type="http://schemas.openxmlformats.org/officeDocument/2006/relationships/tags" Target="../tags/tag1747.xml"/><Relationship Id="rId44" Type="http://schemas.openxmlformats.org/officeDocument/2006/relationships/tags" Target="../tags/tag1746.xml"/><Relationship Id="rId43" Type="http://schemas.openxmlformats.org/officeDocument/2006/relationships/tags" Target="../tags/tag1745.xml"/><Relationship Id="rId42" Type="http://schemas.openxmlformats.org/officeDocument/2006/relationships/tags" Target="../tags/tag1744.xml"/><Relationship Id="rId41" Type="http://schemas.openxmlformats.org/officeDocument/2006/relationships/tags" Target="../tags/tag1743.xml"/><Relationship Id="rId40" Type="http://schemas.openxmlformats.org/officeDocument/2006/relationships/tags" Target="../tags/tag1742.xml"/><Relationship Id="rId4" Type="http://schemas.openxmlformats.org/officeDocument/2006/relationships/tags" Target="../tags/tag1706.xml"/><Relationship Id="rId39" Type="http://schemas.openxmlformats.org/officeDocument/2006/relationships/tags" Target="../tags/tag1741.xml"/><Relationship Id="rId38" Type="http://schemas.openxmlformats.org/officeDocument/2006/relationships/tags" Target="../tags/tag1740.xml"/><Relationship Id="rId37" Type="http://schemas.openxmlformats.org/officeDocument/2006/relationships/tags" Target="../tags/tag1739.xml"/><Relationship Id="rId36" Type="http://schemas.openxmlformats.org/officeDocument/2006/relationships/tags" Target="../tags/tag1738.xml"/><Relationship Id="rId35" Type="http://schemas.openxmlformats.org/officeDocument/2006/relationships/tags" Target="../tags/tag1737.xml"/><Relationship Id="rId34" Type="http://schemas.openxmlformats.org/officeDocument/2006/relationships/tags" Target="../tags/tag1736.xml"/><Relationship Id="rId33" Type="http://schemas.openxmlformats.org/officeDocument/2006/relationships/tags" Target="../tags/tag1735.xml"/><Relationship Id="rId32" Type="http://schemas.openxmlformats.org/officeDocument/2006/relationships/tags" Target="../tags/tag1734.xml"/><Relationship Id="rId31" Type="http://schemas.openxmlformats.org/officeDocument/2006/relationships/tags" Target="../tags/tag1733.xml"/><Relationship Id="rId30" Type="http://schemas.openxmlformats.org/officeDocument/2006/relationships/tags" Target="../tags/tag1732.xml"/><Relationship Id="rId3" Type="http://schemas.openxmlformats.org/officeDocument/2006/relationships/tags" Target="../tags/tag1705.xml"/><Relationship Id="rId29" Type="http://schemas.openxmlformats.org/officeDocument/2006/relationships/tags" Target="../tags/tag1731.xml"/><Relationship Id="rId28" Type="http://schemas.openxmlformats.org/officeDocument/2006/relationships/tags" Target="../tags/tag1730.xml"/><Relationship Id="rId27" Type="http://schemas.openxmlformats.org/officeDocument/2006/relationships/tags" Target="../tags/tag1729.xml"/><Relationship Id="rId26" Type="http://schemas.openxmlformats.org/officeDocument/2006/relationships/tags" Target="../tags/tag1728.xml"/><Relationship Id="rId25" Type="http://schemas.openxmlformats.org/officeDocument/2006/relationships/tags" Target="../tags/tag1727.xml"/><Relationship Id="rId24" Type="http://schemas.openxmlformats.org/officeDocument/2006/relationships/tags" Target="../tags/tag1726.xml"/><Relationship Id="rId23" Type="http://schemas.openxmlformats.org/officeDocument/2006/relationships/tags" Target="../tags/tag1725.xml"/><Relationship Id="rId22" Type="http://schemas.openxmlformats.org/officeDocument/2006/relationships/tags" Target="../tags/tag1724.xml"/><Relationship Id="rId21" Type="http://schemas.openxmlformats.org/officeDocument/2006/relationships/tags" Target="../tags/tag1723.xml"/><Relationship Id="rId20" Type="http://schemas.openxmlformats.org/officeDocument/2006/relationships/tags" Target="../tags/tag1722.xml"/><Relationship Id="rId2" Type="http://schemas.openxmlformats.org/officeDocument/2006/relationships/tags" Target="../tags/tag1704.xml"/><Relationship Id="rId19" Type="http://schemas.openxmlformats.org/officeDocument/2006/relationships/tags" Target="../tags/tag1721.xml"/><Relationship Id="rId18" Type="http://schemas.openxmlformats.org/officeDocument/2006/relationships/tags" Target="../tags/tag1720.xml"/><Relationship Id="rId17" Type="http://schemas.openxmlformats.org/officeDocument/2006/relationships/tags" Target="../tags/tag1719.xml"/><Relationship Id="rId16" Type="http://schemas.openxmlformats.org/officeDocument/2006/relationships/tags" Target="../tags/tag1718.xml"/><Relationship Id="rId15" Type="http://schemas.openxmlformats.org/officeDocument/2006/relationships/tags" Target="../tags/tag1717.xml"/><Relationship Id="rId14" Type="http://schemas.openxmlformats.org/officeDocument/2006/relationships/tags" Target="../tags/tag1716.xml"/><Relationship Id="rId13" Type="http://schemas.openxmlformats.org/officeDocument/2006/relationships/tags" Target="../tags/tag1715.xml"/><Relationship Id="rId12" Type="http://schemas.openxmlformats.org/officeDocument/2006/relationships/tags" Target="../tags/tag1714.xml"/><Relationship Id="rId11" Type="http://schemas.openxmlformats.org/officeDocument/2006/relationships/tags" Target="../tags/tag1713.xml"/><Relationship Id="rId10" Type="http://schemas.openxmlformats.org/officeDocument/2006/relationships/tags" Target="../tags/tag1712.xml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60.xml"/><Relationship Id="rId1" Type="http://schemas.openxmlformats.org/officeDocument/2006/relationships/tags" Target="../tags/tag175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79.xml"/><Relationship Id="rId7" Type="http://schemas.openxmlformats.org/officeDocument/2006/relationships/image" Target="file:///C:\Users\zhating\AppData\Local\Temp\wps\INetCache\f0a6e65e7d3730b9086cea353f6f35c2" TargetMode="External"/><Relationship Id="rId6" Type="http://schemas.openxmlformats.org/officeDocument/2006/relationships/image" Target="../media/image10.jpeg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4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767.xml"/><Relationship Id="rId8" Type="http://schemas.openxmlformats.org/officeDocument/2006/relationships/tags" Target="../tags/tag1766.xml"/><Relationship Id="rId7" Type="http://schemas.microsoft.com/office/2007/relationships/hdphoto" Target="../media/image29.wdp"/><Relationship Id="rId6" Type="http://schemas.openxmlformats.org/officeDocument/2006/relationships/image" Target="../media/image28.png"/><Relationship Id="rId5" Type="http://schemas.openxmlformats.org/officeDocument/2006/relationships/tags" Target="../tags/tag1765.xml"/><Relationship Id="rId4" Type="http://schemas.openxmlformats.org/officeDocument/2006/relationships/image" Target="../media/image27.png"/><Relationship Id="rId3" Type="http://schemas.openxmlformats.org/officeDocument/2006/relationships/tags" Target="../tags/tag1764.xml"/><Relationship Id="rId2" Type="http://schemas.microsoft.com/office/2007/relationships/media" Target="../media/audio1.wav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8.xml"/><Relationship Id="rId14" Type="http://schemas.openxmlformats.org/officeDocument/2006/relationships/image" Target="../media/image31.png"/><Relationship Id="rId13" Type="http://schemas.openxmlformats.org/officeDocument/2006/relationships/tags" Target="../tags/tag1769.xml"/><Relationship Id="rId12" Type="http://schemas.openxmlformats.org/officeDocument/2006/relationships/image" Target="../media/image30.png"/><Relationship Id="rId11" Type="http://schemas.openxmlformats.org/officeDocument/2006/relationships/tags" Target="../tags/tag1768.xml"/><Relationship Id="rId10" Type="http://schemas.openxmlformats.org/officeDocument/2006/relationships/image" Target="../media/image6.png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8" Type="http://schemas.openxmlformats.org/officeDocument/2006/relationships/slideLayout" Target="../slideLayouts/slideLayout1.xml"/><Relationship Id="rId57" Type="http://schemas.openxmlformats.org/officeDocument/2006/relationships/image" Target="../media/image16.jpeg"/><Relationship Id="rId56" Type="http://schemas.openxmlformats.org/officeDocument/2006/relationships/tags" Target="../tags/tag139.xml"/><Relationship Id="rId55" Type="http://schemas.openxmlformats.org/officeDocument/2006/relationships/tags" Target="../tags/tag138.xml"/><Relationship Id="rId54" Type="http://schemas.openxmlformats.org/officeDocument/2006/relationships/tags" Target="../tags/tag137.xml"/><Relationship Id="rId53" Type="http://schemas.openxmlformats.org/officeDocument/2006/relationships/tags" Target="../tags/tag136.xml"/><Relationship Id="rId52" Type="http://schemas.openxmlformats.org/officeDocument/2006/relationships/tags" Target="../tags/tag135.xml"/><Relationship Id="rId51" Type="http://schemas.openxmlformats.org/officeDocument/2006/relationships/tags" Target="../tags/tag134.xml"/><Relationship Id="rId50" Type="http://schemas.openxmlformats.org/officeDocument/2006/relationships/tags" Target="../tags/tag133.xml"/><Relationship Id="rId5" Type="http://schemas.openxmlformats.org/officeDocument/2006/relationships/tags" Target="../tags/tag88.xml"/><Relationship Id="rId49" Type="http://schemas.openxmlformats.org/officeDocument/2006/relationships/tags" Target="../tags/tag132.xml"/><Relationship Id="rId48" Type="http://schemas.openxmlformats.org/officeDocument/2006/relationships/tags" Target="../tags/tag131.xml"/><Relationship Id="rId47" Type="http://schemas.openxmlformats.org/officeDocument/2006/relationships/tags" Target="../tags/tag130.xml"/><Relationship Id="rId46" Type="http://schemas.openxmlformats.org/officeDocument/2006/relationships/tags" Target="../tags/tag129.xml"/><Relationship Id="rId45" Type="http://schemas.openxmlformats.org/officeDocument/2006/relationships/tags" Target="../tags/tag128.xml"/><Relationship Id="rId44" Type="http://schemas.openxmlformats.org/officeDocument/2006/relationships/tags" Target="../tags/tag127.xml"/><Relationship Id="rId43" Type="http://schemas.openxmlformats.org/officeDocument/2006/relationships/tags" Target="../tags/tag126.xml"/><Relationship Id="rId42" Type="http://schemas.openxmlformats.org/officeDocument/2006/relationships/tags" Target="../tags/tag125.xml"/><Relationship Id="rId41" Type="http://schemas.openxmlformats.org/officeDocument/2006/relationships/tags" Target="../tags/tag124.xml"/><Relationship Id="rId40" Type="http://schemas.openxmlformats.org/officeDocument/2006/relationships/tags" Target="../tags/tag123.xml"/><Relationship Id="rId4" Type="http://schemas.openxmlformats.org/officeDocument/2006/relationships/tags" Target="../tags/tag87.xml"/><Relationship Id="rId39" Type="http://schemas.openxmlformats.org/officeDocument/2006/relationships/tags" Target="../tags/tag122.xml"/><Relationship Id="rId38" Type="http://schemas.openxmlformats.org/officeDocument/2006/relationships/tags" Target="../tags/tag121.xml"/><Relationship Id="rId37" Type="http://schemas.openxmlformats.org/officeDocument/2006/relationships/tags" Target="../tags/tag120.xml"/><Relationship Id="rId36" Type="http://schemas.openxmlformats.org/officeDocument/2006/relationships/tags" Target="../tags/tag119.xml"/><Relationship Id="rId35" Type="http://schemas.openxmlformats.org/officeDocument/2006/relationships/tags" Target="../tags/tag118.xml"/><Relationship Id="rId34" Type="http://schemas.openxmlformats.org/officeDocument/2006/relationships/tags" Target="../tags/tag117.xml"/><Relationship Id="rId33" Type="http://schemas.openxmlformats.org/officeDocument/2006/relationships/tags" Target="../tags/tag116.xml"/><Relationship Id="rId32" Type="http://schemas.openxmlformats.org/officeDocument/2006/relationships/tags" Target="../tags/tag115.xml"/><Relationship Id="rId31" Type="http://schemas.openxmlformats.org/officeDocument/2006/relationships/tags" Target="../tags/tag114.xml"/><Relationship Id="rId30" Type="http://schemas.openxmlformats.org/officeDocument/2006/relationships/tags" Target="../tags/tag113.xml"/><Relationship Id="rId3" Type="http://schemas.openxmlformats.org/officeDocument/2006/relationships/tags" Target="../tags/tag86.xml"/><Relationship Id="rId29" Type="http://schemas.openxmlformats.org/officeDocument/2006/relationships/tags" Target="../tags/tag112.xml"/><Relationship Id="rId28" Type="http://schemas.openxmlformats.org/officeDocument/2006/relationships/tags" Target="../tags/tag111.xml"/><Relationship Id="rId27" Type="http://schemas.openxmlformats.org/officeDocument/2006/relationships/tags" Target="../tags/tag110.xml"/><Relationship Id="rId26" Type="http://schemas.openxmlformats.org/officeDocument/2006/relationships/tags" Target="../tags/tag109.xml"/><Relationship Id="rId25" Type="http://schemas.openxmlformats.org/officeDocument/2006/relationships/tags" Target="../tags/tag108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tags" Target="../tags/tag85.xml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9" Type="http://schemas.openxmlformats.org/officeDocument/2006/relationships/slideLayout" Target="../slideLayouts/slideLayout1.xml"/><Relationship Id="rId58" Type="http://schemas.openxmlformats.org/officeDocument/2006/relationships/tags" Target="../tags/tag195.xml"/><Relationship Id="rId57" Type="http://schemas.openxmlformats.org/officeDocument/2006/relationships/tags" Target="../tags/tag194.xml"/><Relationship Id="rId56" Type="http://schemas.openxmlformats.org/officeDocument/2006/relationships/image" Target="../media/image16.jpeg"/><Relationship Id="rId55" Type="http://schemas.openxmlformats.org/officeDocument/2006/relationships/tags" Target="../tags/tag193.xml"/><Relationship Id="rId54" Type="http://schemas.openxmlformats.org/officeDocument/2006/relationships/tags" Target="../tags/tag192.xml"/><Relationship Id="rId53" Type="http://schemas.openxmlformats.org/officeDocument/2006/relationships/tags" Target="../tags/tag191.xml"/><Relationship Id="rId52" Type="http://schemas.openxmlformats.org/officeDocument/2006/relationships/tags" Target="../tags/tag190.xml"/><Relationship Id="rId51" Type="http://schemas.openxmlformats.org/officeDocument/2006/relationships/tags" Target="../tags/tag189.xml"/><Relationship Id="rId50" Type="http://schemas.openxmlformats.org/officeDocument/2006/relationships/tags" Target="../tags/tag188.xml"/><Relationship Id="rId5" Type="http://schemas.openxmlformats.org/officeDocument/2006/relationships/tags" Target="../tags/tag143.xml"/><Relationship Id="rId49" Type="http://schemas.openxmlformats.org/officeDocument/2006/relationships/tags" Target="../tags/tag187.xml"/><Relationship Id="rId48" Type="http://schemas.openxmlformats.org/officeDocument/2006/relationships/tags" Target="../tags/tag186.xml"/><Relationship Id="rId47" Type="http://schemas.openxmlformats.org/officeDocument/2006/relationships/tags" Target="../tags/tag185.xml"/><Relationship Id="rId46" Type="http://schemas.openxmlformats.org/officeDocument/2006/relationships/tags" Target="../tags/tag184.xml"/><Relationship Id="rId45" Type="http://schemas.openxmlformats.org/officeDocument/2006/relationships/tags" Target="../tags/tag183.xml"/><Relationship Id="rId44" Type="http://schemas.openxmlformats.org/officeDocument/2006/relationships/tags" Target="../tags/tag182.xml"/><Relationship Id="rId43" Type="http://schemas.openxmlformats.org/officeDocument/2006/relationships/tags" Target="../tags/tag181.xml"/><Relationship Id="rId42" Type="http://schemas.openxmlformats.org/officeDocument/2006/relationships/tags" Target="../tags/tag180.xml"/><Relationship Id="rId41" Type="http://schemas.openxmlformats.org/officeDocument/2006/relationships/tags" Target="../tags/tag179.xml"/><Relationship Id="rId40" Type="http://schemas.openxmlformats.org/officeDocument/2006/relationships/tags" Target="../tags/tag178.xml"/><Relationship Id="rId4" Type="http://schemas.openxmlformats.org/officeDocument/2006/relationships/tags" Target="../tags/tag142.xml"/><Relationship Id="rId39" Type="http://schemas.openxmlformats.org/officeDocument/2006/relationships/tags" Target="../tags/tag177.xml"/><Relationship Id="rId38" Type="http://schemas.openxmlformats.org/officeDocument/2006/relationships/tags" Target="../tags/tag176.xml"/><Relationship Id="rId37" Type="http://schemas.openxmlformats.org/officeDocument/2006/relationships/tags" Target="../tags/tag175.xml"/><Relationship Id="rId36" Type="http://schemas.openxmlformats.org/officeDocument/2006/relationships/tags" Target="../tags/tag174.xml"/><Relationship Id="rId35" Type="http://schemas.openxmlformats.org/officeDocument/2006/relationships/tags" Target="../tags/tag173.xml"/><Relationship Id="rId34" Type="http://schemas.openxmlformats.org/officeDocument/2006/relationships/tags" Target="../tags/tag172.xml"/><Relationship Id="rId33" Type="http://schemas.openxmlformats.org/officeDocument/2006/relationships/tags" Target="../tags/tag171.xml"/><Relationship Id="rId32" Type="http://schemas.openxmlformats.org/officeDocument/2006/relationships/tags" Target="../tags/tag170.xml"/><Relationship Id="rId31" Type="http://schemas.openxmlformats.org/officeDocument/2006/relationships/tags" Target="../tags/tag169.xml"/><Relationship Id="rId30" Type="http://schemas.openxmlformats.org/officeDocument/2006/relationships/tags" Target="../tags/tag168.xml"/><Relationship Id="rId3" Type="http://schemas.openxmlformats.org/officeDocument/2006/relationships/tags" Target="../tags/tag141.xml"/><Relationship Id="rId29" Type="http://schemas.openxmlformats.org/officeDocument/2006/relationships/tags" Target="../tags/tag167.xml"/><Relationship Id="rId28" Type="http://schemas.openxmlformats.org/officeDocument/2006/relationships/tags" Target="../tags/tag166.xml"/><Relationship Id="rId27" Type="http://schemas.openxmlformats.org/officeDocument/2006/relationships/tags" Target="../tags/tag165.xml"/><Relationship Id="rId26" Type="http://schemas.openxmlformats.org/officeDocument/2006/relationships/tags" Target="../tags/tag164.xml"/><Relationship Id="rId25" Type="http://schemas.openxmlformats.org/officeDocument/2006/relationships/tags" Target="../tags/tag163.xml"/><Relationship Id="rId24" Type="http://schemas.openxmlformats.org/officeDocument/2006/relationships/tags" Target="../tags/tag162.xml"/><Relationship Id="rId23" Type="http://schemas.openxmlformats.org/officeDocument/2006/relationships/tags" Target="../tags/tag161.xml"/><Relationship Id="rId22" Type="http://schemas.openxmlformats.org/officeDocument/2006/relationships/tags" Target="../tags/tag160.xml"/><Relationship Id="rId21" Type="http://schemas.openxmlformats.org/officeDocument/2006/relationships/tags" Target="../tags/tag159.xml"/><Relationship Id="rId20" Type="http://schemas.openxmlformats.org/officeDocument/2006/relationships/tags" Target="../tags/tag158.xml"/><Relationship Id="rId2" Type="http://schemas.openxmlformats.org/officeDocument/2006/relationships/tags" Target="../tags/tag140.xml"/><Relationship Id="rId19" Type="http://schemas.openxmlformats.org/officeDocument/2006/relationships/tags" Target="../tags/tag157.xml"/><Relationship Id="rId18" Type="http://schemas.openxmlformats.org/officeDocument/2006/relationships/tags" Target="../tags/tag156.xml"/><Relationship Id="rId17" Type="http://schemas.openxmlformats.org/officeDocument/2006/relationships/tags" Target="../tags/tag155.xml"/><Relationship Id="rId16" Type="http://schemas.openxmlformats.org/officeDocument/2006/relationships/tags" Target="../tags/tag154.xml"/><Relationship Id="rId15" Type="http://schemas.openxmlformats.org/officeDocument/2006/relationships/tags" Target="../tags/tag153.xml"/><Relationship Id="rId14" Type="http://schemas.openxmlformats.org/officeDocument/2006/relationships/tags" Target="../tags/tag152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9" Type="http://schemas.openxmlformats.org/officeDocument/2006/relationships/slideLayout" Target="../slideLayouts/slideLayout1.xml"/><Relationship Id="rId58" Type="http://schemas.openxmlformats.org/officeDocument/2006/relationships/tags" Target="../tags/tag251.xml"/><Relationship Id="rId57" Type="http://schemas.openxmlformats.org/officeDocument/2006/relationships/image" Target="../media/image17.jpeg"/><Relationship Id="rId56" Type="http://schemas.openxmlformats.org/officeDocument/2006/relationships/tags" Target="../tags/tag250.xml"/><Relationship Id="rId55" Type="http://schemas.openxmlformats.org/officeDocument/2006/relationships/tags" Target="../tags/tag249.xml"/><Relationship Id="rId54" Type="http://schemas.openxmlformats.org/officeDocument/2006/relationships/tags" Target="../tags/tag248.xml"/><Relationship Id="rId53" Type="http://schemas.openxmlformats.org/officeDocument/2006/relationships/tags" Target="../tags/tag247.xml"/><Relationship Id="rId52" Type="http://schemas.openxmlformats.org/officeDocument/2006/relationships/tags" Target="../tags/tag246.xml"/><Relationship Id="rId51" Type="http://schemas.openxmlformats.org/officeDocument/2006/relationships/tags" Target="../tags/tag245.xml"/><Relationship Id="rId50" Type="http://schemas.openxmlformats.org/officeDocument/2006/relationships/tags" Target="../tags/tag244.xml"/><Relationship Id="rId5" Type="http://schemas.openxmlformats.org/officeDocument/2006/relationships/tags" Target="../tags/tag199.xml"/><Relationship Id="rId49" Type="http://schemas.openxmlformats.org/officeDocument/2006/relationships/tags" Target="../tags/tag243.xml"/><Relationship Id="rId48" Type="http://schemas.openxmlformats.org/officeDocument/2006/relationships/tags" Target="../tags/tag242.xml"/><Relationship Id="rId47" Type="http://schemas.openxmlformats.org/officeDocument/2006/relationships/tags" Target="../tags/tag241.xml"/><Relationship Id="rId46" Type="http://schemas.openxmlformats.org/officeDocument/2006/relationships/tags" Target="../tags/tag240.xml"/><Relationship Id="rId45" Type="http://schemas.openxmlformats.org/officeDocument/2006/relationships/tags" Target="../tags/tag239.xml"/><Relationship Id="rId44" Type="http://schemas.openxmlformats.org/officeDocument/2006/relationships/tags" Target="../tags/tag238.xml"/><Relationship Id="rId43" Type="http://schemas.openxmlformats.org/officeDocument/2006/relationships/tags" Target="../tags/tag237.xml"/><Relationship Id="rId42" Type="http://schemas.openxmlformats.org/officeDocument/2006/relationships/tags" Target="../tags/tag236.xml"/><Relationship Id="rId41" Type="http://schemas.openxmlformats.org/officeDocument/2006/relationships/tags" Target="../tags/tag235.xml"/><Relationship Id="rId40" Type="http://schemas.openxmlformats.org/officeDocument/2006/relationships/tags" Target="../tags/tag234.xml"/><Relationship Id="rId4" Type="http://schemas.openxmlformats.org/officeDocument/2006/relationships/tags" Target="../tags/tag198.xml"/><Relationship Id="rId39" Type="http://schemas.openxmlformats.org/officeDocument/2006/relationships/tags" Target="../tags/tag233.xml"/><Relationship Id="rId38" Type="http://schemas.openxmlformats.org/officeDocument/2006/relationships/tags" Target="../tags/tag232.xml"/><Relationship Id="rId37" Type="http://schemas.openxmlformats.org/officeDocument/2006/relationships/tags" Target="../tags/tag231.xml"/><Relationship Id="rId36" Type="http://schemas.openxmlformats.org/officeDocument/2006/relationships/tags" Target="../tags/tag230.xml"/><Relationship Id="rId35" Type="http://schemas.openxmlformats.org/officeDocument/2006/relationships/tags" Target="../tags/tag229.xml"/><Relationship Id="rId34" Type="http://schemas.openxmlformats.org/officeDocument/2006/relationships/tags" Target="../tags/tag228.xml"/><Relationship Id="rId33" Type="http://schemas.openxmlformats.org/officeDocument/2006/relationships/tags" Target="../tags/tag227.xml"/><Relationship Id="rId32" Type="http://schemas.openxmlformats.org/officeDocument/2006/relationships/tags" Target="../tags/tag226.xml"/><Relationship Id="rId31" Type="http://schemas.openxmlformats.org/officeDocument/2006/relationships/tags" Target="../tags/tag225.xml"/><Relationship Id="rId30" Type="http://schemas.openxmlformats.org/officeDocument/2006/relationships/tags" Target="../tags/tag224.xml"/><Relationship Id="rId3" Type="http://schemas.openxmlformats.org/officeDocument/2006/relationships/tags" Target="../tags/tag197.xml"/><Relationship Id="rId29" Type="http://schemas.openxmlformats.org/officeDocument/2006/relationships/tags" Target="../tags/tag223.xml"/><Relationship Id="rId28" Type="http://schemas.openxmlformats.org/officeDocument/2006/relationships/tags" Target="../tags/tag222.xml"/><Relationship Id="rId27" Type="http://schemas.openxmlformats.org/officeDocument/2006/relationships/tags" Target="../tags/tag221.xml"/><Relationship Id="rId26" Type="http://schemas.openxmlformats.org/officeDocument/2006/relationships/tags" Target="../tags/tag220.xml"/><Relationship Id="rId25" Type="http://schemas.openxmlformats.org/officeDocument/2006/relationships/tags" Target="../tags/tag219.xml"/><Relationship Id="rId24" Type="http://schemas.openxmlformats.org/officeDocument/2006/relationships/tags" Target="../tags/tag218.xml"/><Relationship Id="rId23" Type="http://schemas.openxmlformats.org/officeDocument/2006/relationships/tags" Target="../tags/tag217.xml"/><Relationship Id="rId22" Type="http://schemas.openxmlformats.org/officeDocument/2006/relationships/tags" Target="../tags/tag216.xml"/><Relationship Id="rId21" Type="http://schemas.openxmlformats.org/officeDocument/2006/relationships/tags" Target="../tags/tag215.xml"/><Relationship Id="rId20" Type="http://schemas.openxmlformats.org/officeDocument/2006/relationships/tags" Target="../tags/tag214.xml"/><Relationship Id="rId2" Type="http://schemas.openxmlformats.org/officeDocument/2006/relationships/tags" Target="../tags/tag196.xml"/><Relationship Id="rId19" Type="http://schemas.openxmlformats.org/officeDocument/2006/relationships/tags" Target="../tags/tag213.xml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7" Type="http://schemas.openxmlformats.org/officeDocument/2006/relationships/slideLayout" Target="../slideLayouts/slideLayout1.xml"/><Relationship Id="rId56" Type="http://schemas.openxmlformats.org/officeDocument/2006/relationships/tags" Target="../tags/tag304.xml"/><Relationship Id="rId55" Type="http://schemas.openxmlformats.org/officeDocument/2006/relationships/image" Target="file:///C:\Users\zhating\AppData\Local\Temp\wps\INetCache\ebcc28df6510f4c0e7b7e6b7a2c95e31" TargetMode="External"/><Relationship Id="rId54" Type="http://schemas.openxmlformats.org/officeDocument/2006/relationships/image" Target="../media/image18.jpeg"/><Relationship Id="rId53" Type="http://schemas.openxmlformats.org/officeDocument/2006/relationships/tags" Target="../tags/tag303.xml"/><Relationship Id="rId52" Type="http://schemas.openxmlformats.org/officeDocument/2006/relationships/tags" Target="../tags/tag302.xml"/><Relationship Id="rId51" Type="http://schemas.openxmlformats.org/officeDocument/2006/relationships/tags" Target="../tags/tag301.xml"/><Relationship Id="rId50" Type="http://schemas.openxmlformats.org/officeDocument/2006/relationships/tags" Target="../tags/tag300.xml"/><Relationship Id="rId5" Type="http://schemas.openxmlformats.org/officeDocument/2006/relationships/tags" Target="../tags/tag255.xml"/><Relationship Id="rId49" Type="http://schemas.openxmlformats.org/officeDocument/2006/relationships/tags" Target="../tags/tag299.xml"/><Relationship Id="rId48" Type="http://schemas.openxmlformats.org/officeDocument/2006/relationships/tags" Target="../tags/tag298.xml"/><Relationship Id="rId47" Type="http://schemas.openxmlformats.org/officeDocument/2006/relationships/tags" Target="../tags/tag297.xml"/><Relationship Id="rId46" Type="http://schemas.openxmlformats.org/officeDocument/2006/relationships/tags" Target="../tags/tag296.xml"/><Relationship Id="rId45" Type="http://schemas.openxmlformats.org/officeDocument/2006/relationships/tags" Target="../tags/tag295.xml"/><Relationship Id="rId44" Type="http://schemas.openxmlformats.org/officeDocument/2006/relationships/tags" Target="../tags/tag294.xml"/><Relationship Id="rId43" Type="http://schemas.openxmlformats.org/officeDocument/2006/relationships/tags" Target="../tags/tag293.xml"/><Relationship Id="rId42" Type="http://schemas.openxmlformats.org/officeDocument/2006/relationships/tags" Target="../tags/tag292.xml"/><Relationship Id="rId41" Type="http://schemas.openxmlformats.org/officeDocument/2006/relationships/tags" Target="../tags/tag291.xml"/><Relationship Id="rId40" Type="http://schemas.openxmlformats.org/officeDocument/2006/relationships/tags" Target="../tags/tag290.xml"/><Relationship Id="rId4" Type="http://schemas.openxmlformats.org/officeDocument/2006/relationships/tags" Target="../tags/tag254.xml"/><Relationship Id="rId39" Type="http://schemas.openxmlformats.org/officeDocument/2006/relationships/tags" Target="../tags/tag289.xml"/><Relationship Id="rId38" Type="http://schemas.openxmlformats.org/officeDocument/2006/relationships/tags" Target="../tags/tag288.xml"/><Relationship Id="rId37" Type="http://schemas.openxmlformats.org/officeDocument/2006/relationships/tags" Target="../tags/tag287.xml"/><Relationship Id="rId36" Type="http://schemas.openxmlformats.org/officeDocument/2006/relationships/tags" Target="../tags/tag286.xml"/><Relationship Id="rId35" Type="http://schemas.openxmlformats.org/officeDocument/2006/relationships/tags" Target="../tags/tag285.xml"/><Relationship Id="rId34" Type="http://schemas.openxmlformats.org/officeDocument/2006/relationships/tags" Target="../tags/tag284.xml"/><Relationship Id="rId33" Type="http://schemas.openxmlformats.org/officeDocument/2006/relationships/tags" Target="../tags/tag283.xml"/><Relationship Id="rId32" Type="http://schemas.openxmlformats.org/officeDocument/2006/relationships/tags" Target="../tags/tag282.xml"/><Relationship Id="rId31" Type="http://schemas.openxmlformats.org/officeDocument/2006/relationships/tags" Target="../tags/tag281.xml"/><Relationship Id="rId30" Type="http://schemas.openxmlformats.org/officeDocument/2006/relationships/tags" Target="../tags/tag280.xml"/><Relationship Id="rId3" Type="http://schemas.openxmlformats.org/officeDocument/2006/relationships/tags" Target="../tags/tag253.xml"/><Relationship Id="rId29" Type="http://schemas.openxmlformats.org/officeDocument/2006/relationships/tags" Target="../tags/tag279.xml"/><Relationship Id="rId28" Type="http://schemas.openxmlformats.org/officeDocument/2006/relationships/tags" Target="../tags/tag278.xml"/><Relationship Id="rId27" Type="http://schemas.openxmlformats.org/officeDocument/2006/relationships/tags" Target="../tags/tag277.xml"/><Relationship Id="rId26" Type="http://schemas.openxmlformats.org/officeDocument/2006/relationships/tags" Target="../tags/tag276.xml"/><Relationship Id="rId25" Type="http://schemas.openxmlformats.org/officeDocument/2006/relationships/tags" Target="../tags/tag275.xml"/><Relationship Id="rId24" Type="http://schemas.openxmlformats.org/officeDocument/2006/relationships/tags" Target="../tags/tag274.xml"/><Relationship Id="rId23" Type="http://schemas.openxmlformats.org/officeDocument/2006/relationships/tags" Target="../tags/tag273.xml"/><Relationship Id="rId22" Type="http://schemas.openxmlformats.org/officeDocument/2006/relationships/tags" Target="../tags/tag272.xml"/><Relationship Id="rId21" Type="http://schemas.openxmlformats.org/officeDocument/2006/relationships/tags" Target="../tags/tag271.xml"/><Relationship Id="rId20" Type="http://schemas.openxmlformats.org/officeDocument/2006/relationships/tags" Target="../tags/tag270.xml"/><Relationship Id="rId2" Type="http://schemas.openxmlformats.org/officeDocument/2006/relationships/tags" Target="../tags/tag252.xml"/><Relationship Id="rId19" Type="http://schemas.openxmlformats.org/officeDocument/2006/relationships/tags" Target="../tags/tag269.xml"/><Relationship Id="rId18" Type="http://schemas.openxmlformats.org/officeDocument/2006/relationships/tags" Target="../tags/tag268.xml"/><Relationship Id="rId17" Type="http://schemas.openxmlformats.org/officeDocument/2006/relationships/tags" Target="../tags/tag267.xml"/><Relationship Id="rId16" Type="http://schemas.openxmlformats.org/officeDocument/2006/relationships/tags" Target="../tags/tag266.xml"/><Relationship Id="rId15" Type="http://schemas.openxmlformats.org/officeDocument/2006/relationships/tags" Target="../tags/tag265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tags" Target="../tags/tag311.xml"/><Relationship Id="rId7" Type="http://schemas.openxmlformats.org/officeDocument/2006/relationships/tags" Target="../tags/tag310.xml"/><Relationship Id="rId64" Type="http://schemas.openxmlformats.org/officeDocument/2006/relationships/slideLayout" Target="../slideLayouts/slideLayout1.xml"/><Relationship Id="rId63" Type="http://schemas.openxmlformats.org/officeDocument/2006/relationships/tags" Target="../tags/tag363.xml"/><Relationship Id="rId62" Type="http://schemas.openxmlformats.org/officeDocument/2006/relationships/tags" Target="../tags/tag362.xml"/><Relationship Id="rId61" Type="http://schemas.openxmlformats.org/officeDocument/2006/relationships/tags" Target="../tags/tag361.xml"/><Relationship Id="rId60" Type="http://schemas.openxmlformats.org/officeDocument/2006/relationships/tags" Target="../tags/tag360.xml"/><Relationship Id="rId6" Type="http://schemas.openxmlformats.org/officeDocument/2006/relationships/tags" Target="../tags/tag309.xml"/><Relationship Id="rId59" Type="http://schemas.openxmlformats.org/officeDocument/2006/relationships/image" Target="../media/image21.jpeg"/><Relationship Id="rId58" Type="http://schemas.openxmlformats.org/officeDocument/2006/relationships/tags" Target="../tags/tag359.xml"/><Relationship Id="rId57" Type="http://schemas.openxmlformats.org/officeDocument/2006/relationships/tags" Target="../tags/tag358.xml"/><Relationship Id="rId56" Type="http://schemas.openxmlformats.org/officeDocument/2006/relationships/tags" Target="../tags/tag357.xml"/><Relationship Id="rId55" Type="http://schemas.openxmlformats.org/officeDocument/2006/relationships/image" Target="../media/image20.jpeg"/><Relationship Id="rId54" Type="http://schemas.openxmlformats.org/officeDocument/2006/relationships/tags" Target="../tags/tag356.xml"/><Relationship Id="rId53" Type="http://schemas.openxmlformats.org/officeDocument/2006/relationships/image" Target="../media/image19.jpeg"/><Relationship Id="rId52" Type="http://schemas.openxmlformats.org/officeDocument/2006/relationships/tags" Target="../tags/tag355.xml"/><Relationship Id="rId51" Type="http://schemas.openxmlformats.org/officeDocument/2006/relationships/tags" Target="../tags/tag354.xml"/><Relationship Id="rId50" Type="http://schemas.openxmlformats.org/officeDocument/2006/relationships/tags" Target="../tags/tag353.xml"/><Relationship Id="rId5" Type="http://schemas.openxmlformats.org/officeDocument/2006/relationships/tags" Target="../tags/tag308.xml"/><Relationship Id="rId49" Type="http://schemas.openxmlformats.org/officeDocument/2006/relationships/tags" Target="../tags/tag352.xml"/><Relationship Id="rId48" Type="http://schemas.openxmlformats.org/officeDocument/2006/relationships/tags" Target="../tags/tag351.xml"/><Relationship Id="rId47" Type="http://schemas.openxmlformats.org/officeDocument/2006/relationships/tags" Target="../tags/tag350.xml"/><Relationship Id="rId46" Type="http://schemas.openxmlformats.org/officeDocument/2006/relationships/tags" Target="../tags/tag349.xml"/><Relationship Id="rId45" Type="http://schemas.openxmlformats.org/officeDocument/2006/relationships/tags" Target="../tags/tag348.xml"/><Relationship Id="rId44" Type="http://schemas.openxmlformats.org/officeDocument/2006/relationships/tags" Target="../tags/tag347.xml"/><Relationship Id="rId43" Type="http://schemas.openxmlformats.org/officeDocument/2006/relationships/tags" Target="../tags/tag346.xml"/><Relationship Id="rId42" Type="http://schemas.openxmlformats.org/officeDocument/2006/relationships/tags" Target="../tags/tag345.xml"/><Relationship Id="rId41" Type="http://schemas.openxmlformats.org/officeDocument/2006/relationships/tags" Target="../tags/tag344.xml"/><Relationship Id="rId40" Type="http://schemas.openxmlformats.org/officeDocument/2006/relationships/tags" Target="../tags/tag343.xml"/><Relationship Id="rId4" Type="http://schemas.openxmlformats.org/officeDocument/2006/relationships/tags" Target="../tags/tag307.xml"/><Relationship Id="rId39" Type="http://schemas.openxmlformats.org/officeDocument/2006/relationships/tags" Target="../tags/tag342.xml"/><Relationship Id="rId38" Type="http://schemas.openxmlformats.org/officeDocument/2006/relationships/tags" Target="../tags/tag341.xml"/><Relationship Id="rId37" Type="http://schemas.openxmlformats.org/officeDocument/2006/relationships/tags" Target="../tags/tag340.xml"/><Relationship Id="rId36" Type="http://schemas.openxmlformats.org/officeDocument/2006/relationships/tags" Target="../tags/tag339.xml"/><Relationship Id="rId35" Type="http://schemas.openxmlformats.org/officeDocument/2006/relationships/tags" Target="../tags/tag338.xml"/><Relationship Id="rId34" Type="http://schemas.openxmlformats.org/officeDocument/2006/relationships/tags" Target="../tags/tag337.xml"/><Relationship Id="rId33" Type="http://schemas.openxmlformats.org/officeDocument/2006/relationships/tags" Target="../tags/tag336.xml"/><Relationship Id="rId32" Type="http://schemas.openxmlformats.org/officeDocument/2006/relationships/tags" Target="../tags/tag335.xml"/><Relationship Id="rId31" Type="http://schemas.openxmlformats.org/officeDocument/2006/relationships/tags" Target="../tags/tag334.xml"/><Relationship Id="rId30" Type="http://schemas.openxmlformats.org/officeDocument/2006/relationships/tags" Target="../tags/tag333.xml"/><Relationship Id="rId3" Type="http://schemas.openxmlformats.org/officeDocument/2006/relationships/tags" Target="../tags/tag306.xml"/><Relationship Id="rId29" Type="http://schemas.openxmlformats.org/officeDocument/2006/relationships/tags" Target="../tags/tag332.xml"/><Relationship Id="rId28" Type="http://schemas.openxmlformats.org/officeDocument/2006/relationships/tags" Target="../tags/tag331.xml"/><Relationship Id="rId27" Type="http://schemas.openxmlformats.org/officeDocument/2006/relationships/tags" Target="../tags/tag330.xml"/><Relationship Id="rId26" Type="http://schemas.openxmlformats.org/officeDocument/2006/relationships/tags" Target="../tags/tag329.xml"/><Relationship Id="rId25" Type="http://schemas.openxmlformats.org/officeDocument/2006/relationships/tags" Target="../tags/tag328.xml"/><Relationship Id="rId24" Type="http://schemas.openxmlformats.org/officeDocument/2006/relationships/tags" Target="../tags/tag327.xml"/><Relationship Id="rId23" Type="http://schemas.openxmlformats.org/officeDocument/2006/relationships/tags" Target="../tags/tag326.xml"/><Relationship Id="rId22" Type="http://schemas.openxmlformats.org/officeDocument/2006/relationships/tags" Target="../tags/tag325.xml"/><Relationship Id="rId21" Type="http://schemas.openxmlformats.org/officeDocument/2006/relationships/tags" Target="../tags/tag324.xml"/><Relationship Id="rId20" Type="http://schemas.openxmlformats.org/officeDocument/2006/relationships/tags" Target="../tags/tag323.xml"/><Relationship Id="rId2" Type="http://schemas.openxmlformats.org/officeDocument/2006/relationships/tags" Target="../tags/tag305.xml"/><Relationship Id="rId19" Type="http://schemas.openxmlformats.org/officeDocument/2006/relationships/tags" Target="../tags/tag322.xml"/><Relationship Id="rId18" Type="http://schemas.openxmlformats.org/officeDocument/2006/relationships/tags" Target="../tags/tag321.xml"/><Relationship Id="rId17" Type="http://schemas.openxmlformats.org/officeDocument/2006/relationships/tags" Target="../tags/tag320.xml"/><Relationship Id="rId16" Type="http://schemas.openxmlformats.org/officeDocument/2006/relationships/tags" Target="../tags/tag319.xml"/><Relationship Id="rId15" Type="http://schemas.openxmlformats.org/officeDocument/2006/relationships/tags" Target="../tags/tag318.xml"/><Relationship Id="rId14" Type="http://schemas.openxmlformats.org/officeDocument/2006/relationships/tags" Target="../tags/tag317.xml"/><Relationship Id="rId13" Type="http://schemas.openxmlformats.org/officeDocument/2006/relationships/tags" Target="../tags/tag316.xml"/><Relationship Id="rId12" Type="http://schemas.openxmlformats.org/officeDocument/2006/relationships/tags" Target="../tags/tag315.xml"/><Relationship Id="rId11" Type="http://schemas.openxmlformats.org/officeDocument/2006/relationships/tags" Target="../tags/tag314.xml"/><Relationship Id="rId10" Type="http://schemas.openxmlformats.org/officeDocument/2006/relationships/tags" Target="../tags/tag31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0000"/>
          </a:blip>
          <a:stretch>
            <a:fillRect l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1539" y="368002"/>
            <a:ext cx="5569176" cy="5569176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10110470" y="826135"/>
            <a:ext cx="1588770" cy="1589405"/>
          </a:xfrm>
          <a:prstGeom prst="rect">
            <a:avLst/>
          </a:prstGeom>
        </p:spPr>
      </p:pic>
      <p:pic>
        <p:nvPicPr>
          <p:cNvPr id="198664" name="图片 13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779588" y="525463"/>
            <a:ext cx="2019300" cy="614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8661" name="文本框 8"/>
          <p:cNvSpPr/>
          <p:nvPr>
            <p:custDataLst>
              <p:tags r:id="rId8"/>
            </p:custDataLst>
          </p:nvPr>
        </p:nvSpPr>
        <p:spPr>
          <a:xfrm>
            <a:off x="1583055" y="1485265"/>
            <a:ext cx="7134860" cy="18611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11500">
                <a:solidFill>
                  <a:srgbClr val="49332E"/>
                </a:solidFill>
                <a:latin typeface="Aa美人篆" panose="02010600010101010101" charset="-122"/>
                <a:ea typeface="Aa美人篆" panose="02010600010101010101" charset="-122"/>
              </a:rPr>
              <a:t>老子四章</a:t>
            </a:r>
            <a:endParaRPr lang="zh-CN" altLang="en-US" sz="11500">
              <a:solidFill>
                <a:srgbClr val="49332E"/>
              </a:solidFill>
              <a:latin typeface="Aa美人篆" panose="02010600010101010101" charset="-122"/>
              <a:ea typeface="Aa美人篆" panose="02010600010101010101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9"/>
            </p:custDataLst>
          </p:nvPr>
        </p:nvPicPr>
        <p:blipFill>
          <a:blip r:embed="rId10" r:link="rId1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3210" y="525780"/>
            <a:ext cx="5950585" cy="608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微信图片_2021072415120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61390" y="4836795"/>
            <a:ext cx="6022340" cy="1751330"/>
          </a:xfrm>
          <a:prstGeom prst="rect">
            <a:avLst/>
          </a:prstGeom>
          <a:blipFill>
            <a:blip r:embed="rId14"/>
            <a:tile tx="0" ty="0" sx="100000" sy="100000" flip="none" algn="tl"/>
          </a:blipFill>
        </p:spPr>
      </p:pic>
      <p:sp>
        <p:nvSpPr>
          <p:cNvPr id="5" name="文本框 4"/>
          <p:cNvSpPr txBox="1"/>
          <p:nvPr>
            <p:custDataLst>
              <p:tags r:id="rId15"/>
            </p:custDataLst>
          </p:nvPr>
        </p:nvSpPr>
        <p:spPr>
          <a:xfrm>
            <a:off x="-1983740" y="0"/>
            <a:ext cx="10085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155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部编版高中语文选择性必修上册第二单元</a:t>
            </a:r>
            <a:r>
              <a:rPr lang="en-US" altLang="zh-CN">
                <a:solidFill>
                  <a:srgbClr val="155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>
                <a:solidFill>
                  <a:srgbClr val="155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先秦诸子散文</a:t>
            </a:r>
            <a:r>
              <a:rPr lang="en-US" altLang="zh-CN">
                <a:solidFill>
                  <a:srgbClr val="1552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endParaRPr lang="zh-CN" altLang="en-US">
              <a:solidFill>
                <a:srgbClr val="1552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学科网LOGO（新）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104880" y="0"/>
            <a:ext cx="1087120" cy="39243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5730558" y="2383059"/>
            <a:ext cx="828676" cy="2963202"/>
            <a:chOff x="5000616" y="2173060"/>
            <a:chExt cx="597477" cy="2511879"/>
          </a:xfrm>
        </p:grpSpPr>
        <p:cxnSp>
          <p:nvCxnSpPr>
            <p:cNvPr id="10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5000616" y="2173061"/>
              <a:ext cx="59747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诵读感悟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 r:link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4635" y="386715"/>
            <a:ext cx="5950585" cy="608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2" name="图片 11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276783" y="209550"/>
            <a:ext cx="2346325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8663" name="矩形 9"/>
          <p:cNvSpPr/>
          <p:nvPr>
            <p:custDataLst>
              <p:tags r:id="rId9"/>
            </p:custDataLst>
          </p:nvPr>
        </p:nvSpPr>
        <p:spPr>
          <a:xfrm>
            <a:off x="7799705" y="579755"/>
            <a:ext cx="1482725" cy="1445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8800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8800">
              <a:solidFill>
                <a:schemeClr val="accent6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52"/>
            </p:custDataLst>
          </p:nvPr>
        </p:nvSpPr>
        <p:spPr>
          <a:xfrm>
            <a:off x="1760220" y="122555"/>
            <a:ext cx="988187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051FC1"/>
                </a:solidFill>
              </a:rPr>
              <a:t>活动：读准字音，疏通文意</a:t>
            </a:r>
            <a:endParaRPr lang="zh-CN" altLang="en-US" sz="2800">
              <a:solidFill>
                <a:srgbClr val="051FC1"/>
              </a:solidFill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solidFill>
                <a:srgbClr val="051FC1"/>
              </a:solidFill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solidFill>
                <a:srgbClr val="051FC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/>
              <a:t>      </a:t>
            </a:r>
            <a:endParaRPr lang="en-US" altLang="zh-CN" sz="2400"/>
          </a:p>
          <a:p>
            <a:pPr fontAlgn="auto">
              <a:lnSpc>
                <a:spcPct val="150000"/>
              </a:lnSpc>
            </a:pPr>
            <a:r>
              <a:rPr lang="en-US" altLang="zh-CN" sz="2400"/>
              <a:t>        </a:t>
            </a:r>
            <a:endParaRPr lang="en-US" altLang="zh-CN" sz="2400"/>
          </a:p>
          <a:p>
            <a:pPr fontAlgn="auto">
              <a:lnSpc>
                <a:spcPct val="150000"/>
              </a:lnSpc>
            </a:pPr>
            <a:r>
              <a:rPr lang="en-US" altLang="zh-CN" sz="2400"/>
              <a:t>       </a:t>
            </a:r>
            <a:endParaRPr lang="en-US" altLang="zh-CN" sz="2400"/>
          </a:p>
          <a:p>
            <a:pPr fontAlgn="auto">
              <a:lnSpc>
                <a:spcPct val="150000"/>
              </a:lnSpc>
            </a:pPr>
            <a:r>
              <a:rPr lang="en-US" altLang="zh-CN" sz="2400"/>
              <a:t>       1.  </a:t>
            </a:r>
            <a:r>
              <a:rPr lang="zh-CN" altLang="en-US" sz="2400"/>
              <a:t>自由朗读课文，读准字音，停顿准确。</a:t>
            </a:r>
            <a:endParaRPr lang="zh-CN" altLang="en-US" sz="2400"/>
          </a:p>
          <a:p>
            <a:pPr fontAlgn="auto">
              <a:lnSpc>
                <a:spcPct val="150000"/>
              </a:lnSpc>
            </a:pPr>
            <a:r>
              <a:rPr lang="zh-CN" altLang="en-US" sz="2400"/>
              <a:t>  </a:t>
            </a:r>
            <a:r>
              <a:rPr lang="en-US" altLang="zh-CN" sz="2400"/>
              <a:t>  </a:t>
            </a:r>
            <a:r>
              <a:rPr lang="zh-CN" altLang="en-US" sz="2400"/>
              <a:t> </a:t>
            </a:r>
            <a:r>
              <a:rPr lang="en-US" altLang="zh-CN" sz="2400"/>
              <a:t>  2</a:t>
            </a:r>
            <a:r>
              <a:rPr lang="zh-CN" altLang="en-US" sz="2400"/>
              <a:t>.  结合注释</a:t>
            </a:r>
            <a:r>
              <a:rPr lang="zh-CN" altLang="en-US" sz="2400">
                <a:sym typeface="+mn-ea"/>
              </a:rPr>
              <a:t>，反复诵读，</a:t>
            </a:r>
            <a:r>
              <a:rPr lang="zh-CN" altLang="en-US" sz="2400"/>
              <a:t>疏通句意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ym typeface="+mn-ea"/>
              </a:rPr>
              <a:t>       3. </a:t>
            </a:r>
            <a:r>
              <a:rPr lang="zh-CN" altLang="en-US" sz="2400">
                <a:sym typeface="+mn-ea"/>
              </a:rPr>
              <a:t>全班齐读课文，感悟体会。</a:t>
            </a:r>
            <a:endParaRPr lang="zh-CN" altLang="en-US" sz="2400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2400"/>
          </a:p>
          <a:p>
            <a:pPr fontAlgn="auto">
              <a:lnSpc>
                <a:spcPct val="150000"/>
              </a:lnSpc>
            </a:pPr>
            <a:r>
              <a:rPr lang="en-US" altLang="zh-CN" sz="2800"/>
              <a:t>              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53"/>
            </p:custDataLst>
          </p:nvPr>
        </p:nvSpPr>
        <p:spPr>
          <a:xfrm>
            <a:off x="2016125" y="800735"/>
            <a:ext cx="957580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明确字音。</a:t>
            </a:r>
            <a:endParaRPr kumimoji="1" lang="zh-CN" altLang="en-US" sz="28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毂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gǔ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埏埴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shān zhí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户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牖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yǒu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矜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jīn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赘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zhuì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	      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行者（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qiǎng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     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泮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pàn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     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土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léi</a:t>
            </a:r>
            <a:r>
              <a:rPr kumimoji="1"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   </a:t>
            </a:r>
            <a:r>
              <a:rPr kumimoji="1"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成而败之（</a:t>
            </a:r>
            <a:r>
              <a:rPr kumimoji="1" lang="en-US" altLang="zh-CN" sz="2800" b="1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kumimoji="1"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1"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5730559" y="2383059"/>
            <a:ext cx="828675" cy="2963202"/>
            <a:chOff x="5000617" y="2173060"/>
            <a:chExt cx="597476" cy="2511879"/>
          </a:xfrm>
        </p:grpSpPr>
        <p:cxnSp>
          <p:nvCxnSpPr>
            <p:cNvPr id="10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5000617" y="2173061"/>
              <a:ext cx="597476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文本研读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 r:link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4635" y="386715"/>
            <a:ext cx="5950585" cy="608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2" name="图片 11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276783" y="209550"/>
            <a:ext cx="2346325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8663" name="矩形 9"/>
          <p:cNvSpPr/>
          <p:nvPr>
            <p:custDataLst>
              <p:tags r:id="rId9"/>
            </p:custDataLst>
          </p:nvPr>
        </p:nvSpPr>
        <p:spPr>
          <a:xfrm>
            <a:off x="7800340" y="579438"/>
            <a:ext cx="1300480" cy="1445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8800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8800">
              <a:solidFill>
                <a:schemeClr val="accent6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4" name="TextBox 4" descr="7b0a20202020227461726765744d6f64756c65223a20226b6f6e6c696e65666f6e7473220a7d0a"/>
          <p:cNvSpPr txBox="1"/>
          <p:nvPr>
            <p:custDataLst>
              <p:tags r:id="rId52"/>
            </p:custDataLst>
          </p:nvPr>
        </p:nvSpPr>
        <p:spPr>
          <a:xfrm>
            <a:off x="878840" y="1198245"/>
            <a:ext cx="5522595" cy="230695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三十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辐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共一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毂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gǔ 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无，有车之用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埏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shān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埴以为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器，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无，有器之用。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凿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户牖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yǒu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室，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无，有室之用。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故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有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以为利，无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以为用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+mn-ea"/>
                <a:sym typeface="华康黑体W12" panose="020B0C09000000000000" charset="-122"/>
              </a:rPr>
              <a:t>　</a:t>
            </a:r>
            <a:endParaRPr lang="zh-CN" altLang="en-US" sz="2400">
              <a:solidFill>
                <a:prstClr val="black"/>
              </a:solidFill>
              <a:latin typeface="+mn-ea"/>
              <a:sym typeface="华康黑体W12" panose="020B0C09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53"/>
            </p:custDataLst>
          </p:nvPr>
        </p:nvSpPr>
        <p:spPr>
          <a:xfrm>
            <a:off x="6046470" y="178435"/>
            <a:ext cx="6007735" cy="6400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辐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：车轮中连接轴心和轮圈的木条，古时代的车轮由三十根辐条所构成。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毂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gǔ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：车轮的中心部位，周围与辐条的一端相接，中间的圆孔用来插车轴zhóu。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当其无，有车之用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：车的功用正是产生于车毂的"无"。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en-US"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    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当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：在（某处，某时）。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华康黑体W12" panose="020B0C09000000000000" charset="-122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en-US"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    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其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：代词，代车毂</a:t>
            </a:r>
            <a:r>
              <a:rPr lang="zh-CN"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；代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陶器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；代房屋。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华康黑体W12" panose="020B0C09000000000000" charset="-122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None/>
            </a:pPr>
            <a:r>
              <a:rPr lang="en-US"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：指车毂的中空处。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埏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shān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埴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zhí：和泥（制作陶器）。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埏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，揉和；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埴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，黏土。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以为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，来；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，制作。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户牖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：门窗。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以为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，来；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，建造。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lvl="0" indent="0" algn="l" fontAlgn="auto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以为利，无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以为用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："有"（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车子、器皿、屋室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）供人方便利用，正是"无"起了作用。</a:t>
            </a:r>
            <a:endParaRPr lang="zh-CN" altLang="en-US"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3056255" y="3633470"/>
            <a:ext cx="3197225" cy="2992755"/>
          </a:xfrm>
          <a:prstGeom prst="roundRect">
            <a:avLst/>
          </a:prstGeom>
        </p:spPr>
      </p:pic>
      <p:sp>
        <p:nvSpPr>
          <p:cNvPr id="16" name="文本框 15"/>
          <p:cNvSpPr txBox="1"/>
          <p:nvPr>
            <p:custDataLst>
              <p:tags r:id="rId56"/>
            </p:custDataLst>
          </p:nvPr>
        </p:nvSpPr>
        <p:spPr>
          <a:xfrm>
            <a:off x="878840" y="3912870"/>
            <a:ext cx="548640" cy="5835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光行楷_CNKI" panose="02000500000000000000" charset="-122"/>
                <a:ea typeface="华光行楷_CNKI" panose="02000500000000000000" charset="-122"/>
                <a:sym typeface="华康黑体W12" panose="020B0C09000000000000" charset="-122"/>
              </a:rPr>
              <a:t>辐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光行楷_CNKI" panose="02000500000000000000" charset="-122"/>
              <a:ea typeface="华光行楷_CNKI" panose="02000500000000000000" charset="-122"/>
              <a:sym typeface="华康黑体W12" panose="020B0C09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7"/>
            </p:custDataLst>
          </p:nvPr>
        </p:nvSpPr>
        <p:spPr>
          <a:xfrm flipH="1">
            <a:off x="878840" y="5744210"/>
            <a:ext cx="556895" cy="6451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光行楷_CNKI" panose="02000500000000000000" charset="-122"/>
                <a:ea typeface="华光行楷_CNKI" panose="02000500000000000000" charset="-122"/>
                <a:sym typeface="华康黑体W12" panose="020B0C09000000000000" charset="-122"/>
              </a:rPr>
              <a:t>毂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光行楷_CNKI" panose="02000500000000000000" charset="-122"/>
              <a:ea typeface="华光行楷_CNKI" panose="02000500000000000000" charset="-122"/>
              <a:sym typeface="华康黑体W12" panose="020B0C09000000000000" charset="-122"/>
            </a:endParaRPr>
          </a:p>
        </p:txBody>
      </p:sp>
      <p:cxnSp>
        <p:nvCxnSpPr>
          <p:cNvPr id="19" name="直接箭头连接符 18"/>
          <p:cNvCxnSpPr/>
          <p:nvPr>
            <p:custDataLst>
              <p:tags r:id="rId58"/>
            </p:custDataLst>
          </p:nvPr>
        </p:nvCxnSpPr>
        <p:spPr>
          <a:xfrm>
            <a:off x="1427480" y="4105275"/>
            <a:ext cx="2642235" cy="601980"/>
          </a:xfrm>
          <a:prstGeom prst="straightConnector1">
            <a:avLst/>
          </a:prstGeom>
          <a:ln w="63500" cmpd="sng">
            <a:solidFill>
              <a:srgbClr val="0070C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>
            <p:custDataLst>
              <p:tags r:id="rId59"/>
            </p:custDataLst>
          </p:nvPr>
        </p:nvCxnSpPr>
        <p:spPr>
          <a:xfrm flipV="1">
            <a:off x="1427480" y="5400675"/>
            <a:ext cx="3166110" cy="645160"/>
          </a:xfrm>
          <a:prstGeom prst="straightConnector1">
            <a:avLst/>
          </a:prstGeom>
          <a:ln w="63500" cmpd="sng">
            <a:solidFill>
              <a:srgbClr val="0070C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60"/>
            </p:custDataLst>
          </p:nvPr>
        </p:nvSpPr>
        <p:spPr>
          <a:xfrm>
            <a:off x="1680210" y="178435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2" name="组合 21"/>
          <p:cNvGrpSpPr/>
          <p:nvPr>
            <p:custDataLst>
              <p:tags r:id="rId61"/>
            </p:custDataLst>
          </p:nvPr>
        </p:nvGrpSpPr>
        <p:grpSpPr>
          <a:xfrm>
            <a:off x="43683" y="-53340"/>
            <a:ext cx="734827" cy="5489575"/>
            <a:chOff x="-2708" y="0"/>
            <a:chExt cx="2075805" cy="6858000"/>
          </a:xfrm>
        </p:grpSpPr>
        <p:sp>
          <p:nvSpPr>
            <p:cNvPr id="23" name="矩形 22"/>
            <p:cNvSpPr/>
            <p:nvPr>
              <p:custDataLst>
                <p:tags r:id="rId62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63"/>
              </p:custDataLst>
            </p:nvPr>
          </p:nvSpPr>
          <p:spPr>
            <a:xfrm>
              <a:off x="357847" y="1687330"/>
              <a:ext cx="1357910" cy="2736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64"/>
              </p:custDataLst>
            </p:nvPr>
          </p:nvSpPr>
          <p:spPr>
            <a:xfrm>
              <a:off x="426301" y="1715257"/>
              <a:ext cx="1219550" cy="270913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65"/>
              </p:custDataLst>
            </p:nvPr>
          </p:nvSpPr>
          <p:spPr>
            <a:xfrm>
              <a:off x="-2708" y="1715888"/>
              <a:ext cx="1919371" cy="2707502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第十一章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333248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4" name="TextBox 4" descr="7b0a20202020227461726765744d6f64756c65223a20226b6f6e6c696e65666f6e7473220a7d0a"/>
          <p:cNvSpPr txBox="1"/>
          <p:nvPr>
            <p:custDataLst>
              <p:tags r:id="rId52"/>
            </p:custDataLst>
          </p:nvPr>
        </p:nvSpPr>
        <p:spPr>
          <a:xfrm>
            <a:off x="654685" y="2040255"/>
            <a:ext cx="5522595" cy="230695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三十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辐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共一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毂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gǔ 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无，有车之用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埏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shān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埴以为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器，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无，有器之用。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凿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户牖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yǒu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室，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无，有室之用。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故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有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以为利，无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以为用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+mn-ea"/>
                <a:sym typeface="华康黑体W12" panose="020B0C09000000000000" charset="-122"/>
              </a:rPr>
              <a:t>　</a:t>
            </a:r>
            <a:endParaRPr lang="zh-CN" altLang="en-US" sz="2400">
              <a:solidFill>
                <a:prstClr val="black"/>
              </a:solidFill>
              <a:latin typeface="+mn-ea"/>
              <a:sym typeface="华康黑体W12" panose="020B0C09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3"/>
            </p:custDataLst>
          </p:nvPr>
        </p:nvGrpSpPr>
        <p:grpSpPr>
          <a:xfrm>
            <a:off x="-24897" y="666750"/>
            <a:ext cx="734827" cy="5489575"/>
            <a:chOff x="-2708" y="0"/>
            <a:chExt cx="2075805" cy="6858000"/>
          </a:xfrm>
        </p:grpSpPr>
        <p:sp>
          <p:nvSpPr>
            <p:cNvPr id="8" name="矩形 7"/>
            <p:cNvSpPr/>
            <p:nvPr>
              <p:custDataLst>
                <p:tags r:id="rId54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5"/>
              </p:custDataLst>
            </p:nvPr>
          </p:nvSpPr>
          <p:spPr>
            <a:xfrm>
              <a:off x="357847" y="1687330"/>
              <a:ext cx="1357910" cy="2736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6"/>
              </p:custDataLst>
            </p:nvPr>
          </p:nvSpPr>
          <p:spPr>
            <a:xfrm>
              <a:off x="426301" y="1715257"/>
              <a:ext cx="1219550" cy="270913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7"/>
              </p:custDataLst>
            </p:nvPr>
          </p:nvSpPr>
          <p:spPr>
            <a:xfrm>
              <a:off x="-2708" y="1715888"/>
              <a:ext cx="1919371" cy="2707502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第十一章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411734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>
            <p:custDataLst>
              <p:tags r:id="rId60"/>
            </p:custDataLst>
          </p:nvPr>
        </p:nvSpPr>
        <p:spPr>
          <a:xfrm>
            <a:off x="6470015" y="1149985"/>
            <a:ext cx="5311775" cy="452310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三十根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辐条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，共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同一个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车毂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车的功用正是产生于车毂的"无"。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和泥来制作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陶器，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</a:t>
            </a: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器具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中空的地方，才具备器皿的功用。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开凿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门窗来建造</a:t>
            </a: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房屋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</a:t>
            </a: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房屋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内的空虚部分，才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具备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房屋的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功用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indent="0" algn="l" fontAlgn="auto">
              <a:lnSpc>
                <a:spcPct val="150000"/>
              </a:lnSpc>
              <a:spcBef>
                <a:spcPct val="0"/>
              </a:spcBef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所以，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"有"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车子、器皿、屋室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供人方便利用，正是"无"起了作用。</a:t>
            </a:r>
            <a:endParaRPr kumimoji="1" lang="zh-CN" altLang="en-US" sz="2400" kern="1000" spc="-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1"/>
            </p:custDataLst>
          </p:nvPr>
        </p:nvSpPr>
        <p:spPr>
          <a:xfrm>
            <a:off x="4202430" y="149225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2"/>
            </p:custDataLst>
          </p:nvPr>
        </p:nvSpPr>
        <p:spPr>
          <a:xfrm>
            <a:off x="939800" y="1404620"/>
            <a:ext cx="2621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活动二：问题探究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4" descr="7b0a20202020227461726765744d6f64756c65223a20226b6f6e6c696e65666f6e7473220a7d0a"/>
          <p:cNvSpPr txBox="1"/>
          <p:nvPr>
            <p:custDataLst>
              <p:tags r:id="rId53"/>
            </p:custDataLst>
          </p:nvPr>
        </p:nvSpPr>
        <p:spPr>
          <a:xfrm>
            <a:off x="1207135" y="183515"/>
            <a:ext cx="10570210" cy="119888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三十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辐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共一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毂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gǔ 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无，有车之用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。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埏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shān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埴以为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器，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无，有器之用。</a:t>
            </a:r>
            <a:endParaRPr lang="zh-CN" altLang="en-US" sz="2400"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凿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户牖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yǒu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室，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当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无，有室之用。故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有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以为利，无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以为用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+mn-ea"/>
                <a:sym typeface="华康黑体W12" panose="020B0C09000000000000" charset="-122"/>
              </a:rPr>
              <a:t>　</a:t>
            </a:r>
            <a:endParaRPr lang="zh-CN" altLang="en-US" sz="2400">
              <a:solidFill>
                <a:prstClr val="black"/>
              </a:solidFill>
              <a:latin typeface="+mn-ea"/>
              <a:sym typeface="华康黑体W12" panose="020B0C09000000000000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54"/>
            </p:custDataLst>
          </p:nvPr>
        </p:nvGrpSpPr>
        <p:grpSpPr>
          <a:xfrm>
            <a:off x="-24897" y="666750"/>
            <a:ext cx="734827" cy="5489575"/>
            <a:chOff x="-2708" y="0"/>
            <a:chExt cx="2075805" cy="6858000"/>
          </a:xfrm>
        </p:grpSpPr>
        <p:sp>
          <p:nvSpPr>
            <p:cNvPr id="11" name="矩形 10"/>
            <p:cNvSpPr/>
            <p:nvPr>
              <p:custDataLst>
                <p:tags r:id="rId55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6"/>
              </p:custDataLst>
            </p:nvPr>
          </p:nvSpPr>
          <p:spPr>
            <a:xfrm>
              <a:off x="357847" y="1687330"/>
              <a:ext cx="1357910" cy="2736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57"/>
              </p:custDataLst>
            </p:nvPr>
          </p:nvSpPr>
          <p:spPr>
            <a:xfrm>
              <a:off x="426301" y="1715257"/>
              <a:ext cx="1219550" cy="270913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58"/>
              </p:custDataLst>
            </p:nvPr>
          </p:nvSpPr>
          <p:spPr>
            <a:xfrm>
              <a:off x="-2708" y="1715888"/>
              <a:ext cx="1919371" cy="2707502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第十一章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411734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>
            <p:custDataLst>
              <p:tags r:id="rId61"/>
            </p:custDataLst>
          </p:nvPr>
        </p:nvSpPr>
        <p:spPr>
          <a:xfrm>
            <a:off x="911860" y="1931035"/>
            <a:ext cx="11109325" cy="379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怎样理解“有”和“无”？对我们有何启示？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试分析本章的论说特点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2"/>
            </p:custDataLst>
          </p:nvPr>
        </p:nvSpPr>
        <p:spPr>
          <a:xfrm>
            <a:off x="873760" y="2583180"/>
            <a:ext cx="1104392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理解：“有”和“无”是对立统一的，相互依存，相互作用。“无”让“有”发挥作用。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启示：一般人只注意到了实有的作用，而忽略了空虚的作用。我们要辩证地看待二者的关系，不要过于狭隘，要兼顾双方。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3"/>
            </p:custDataLst>
          </p:nvPr>
        </p:nvSpPr>
        <p:spPr>
          <a:xfrm>
            <a:off x="1043940" y="5622925"/>
            <a:ext cx="96234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从世俗的经验展开思辨，用“车毂”等生活实例，直接论说道理。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运用对偶，增强韵味和气势，富有韵律美。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2"/>
            </p:custDataLst>
          </p:nvPr>
        </p:nvGrpSpPr>
        <p:grpSpPr>
          <a:xfrm>
            <a:off x="-24130" y="967740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3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4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5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6"/>
              </p:custDataLst>
            </p:nvPr>
          </p:nvSpPr>
          <p:spPr>
            <a:xfrm>
              <a:off x="1" y="121293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第二十四章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612005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 descr="7b0a20202020227461726765744d6f64756c65223a20226b6f6e6c696e65666f6e7473220a7d0a"/>
          <p:cNvSpPr txBox="1"/>
          <p:nvPr>
            <p:custDataLst>
              <p:tags r:id="rId59"/>
            </p:custDataLst>
          </p:nvPr>
        </p:nvSpPr>
        <p:spPr>
          <a:xfrm>
            <a:off x="776605" y="2023110"/>
            <a:ext cx="3889375" cy="286131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者不立，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跨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者不行，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自见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者不明，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自是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彰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伐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者无功，自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矜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长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在道也，曰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余食赘行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物</a:t>
            </a:r>
            <a:r>
              <a:rPr lang="zh-CN" altLang="en-US" sz="2400">
                <a:solidFill>
                  <a:schemeClr val="tx1"/>
                </a:solidFill>
                <a:latin typeface="+mj-ea"/>
                <a:ea typeface="+mj-ea"/>
                <a:sym typeface="华康黑体W12" panose="020B0C09000000000000" charset="-122"/>
              </a:rPr>
              <a:t>或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之，故有道者不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处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+mj-ea"/>
                <a:ea typeface="+mj-ea"/>
                <a:sym typeface="华康黑体W12" panose="020B0C09000000000000" charset="-122"/>
              </a:rPr>
              <a:t>　</a:t>
            </a:r>
            <a:endParaRPr lang="zh-CN" altLang="en-US" sz="2400">
              <a:solidFill>
                <a:prstClr val="black"/>
              </a:solidFill>
              <a:latin typeface="+mj-ea"/>
              <a:ea typeface="+mj-ea"/>
              <a:sym typeface="华康黑体W12" panose="020B0C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0"/>
            </p:custDataLst>
          </p:nvPr>
        </p:nvSpPr>
        <p:spPr>
          <a:xfrm>
            <a:off x="4624070" y="0"/>
            <a:ext cx="7567930" cy="729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企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者不立：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踮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diǎn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起脚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的人不能久立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跨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者不行：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跨大步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的人行走不稳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自见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xiàn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者不明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自我显露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的不能显明  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自是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者不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彰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自以为是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的不能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彰显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伐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、自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矜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：自我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夸耀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cháng：长久</a:t>
            </a:r>
            <a:r>
              <a:rPr lang="en-US"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（一说zhǎng， 得到敬重）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其</a:t>
            </a:r>
            <a:r>
              <a:rPr lang="zh-CN"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自见”“自是”“自伐”“自矜”等行为</a:t>
            </a:r>
            <a:endParaRPr sz="2400" b="1" kern="1000" spc="-200">
              <a:solidFill>
                <a:srgbClr val="030FFB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华康黑体W12" panose="020B0C09000000000000" charset="-122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余食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剩饭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赘行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赘瘤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赘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，多余的；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行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，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同“形”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，形体</a:t>
            </a:r>
            <a:endParaRPr lang="zh-CN"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华康黑体W12" panose="020B0C09000000000000" charset="-122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物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：人们，众人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华康黑体W12" panose="020B0C09000000000000" charset="-122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恶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：厌恶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</a:t>
            </a:r>
            <a:r>
              <a:rPr sz="2400" b="1" kern="1000" spc="-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：为，做</a:t>
            </a:r>
            <a:endParaRPr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endParaRPr lang="zh-CN" altLang="en-US" sz="2400" b="1" kern="1000" spc="-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1"/>
            </p:custDataLst>
          </p:nvPr>
        </p:nvSpPr>
        <p:spPr>
          <a:xfrm>
            <a:off x="558800" y="1172210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2"/>
            </p:custDataLst>
          </p:nvPr>
        </p:nvGrpSpPr>
        <p:grpSpPr>
          <a:xfrm>
            <a:off x="-24130" y="646430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3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4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5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6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第二十四章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33451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59"/>
            </p:custDataLst>
          </p:nvPr>
        </p:nvSpPr>
        <p:spPr>
          <a:xfrm>
            <a:off x="4864100" y="1487170"/>
            <a:ext cx="7053580" cy="362013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Aft>
                <a:spcPts val="800"/>
              </a:spcAft>
            </a:pP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踮起脚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的人不能久立，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跨大步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的人行走不稳，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Aft>
                <a:spcPts val="800"/>
              </a:spcAft>
            </a:pP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自我显露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的不能显明，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自以为是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的不能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彰显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Aft>
                <a:spcPts val="800"/>
              </a:spcAft>
            </a:pP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自我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夸耀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的不能建立功勋，自高自大的不能长久。</a:t>
            </a:r>
            <a:r>
              <a:rPr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“</a:t>
            </a:r>
            <a:r>
              <a:rPr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华康黑体W12" panose="020B0C09000000000000" charset="-122"/>
              </a:rPr>
              <a:t>自见”“自是”“自伐”“自矜”等行为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，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用道的观点来看，就叫作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剩饭、赘瘤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，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人们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常常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厌恶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他们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，所以有道的人不会</a:t>
            </a:r>
            <a:r>
              <a:rPr 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做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出这些行为。</a:t>
            </a:r>
            <a:endParaRPr lang="zh-CN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+mn-ea"/>
            </a:endParaRPr>
          </a:p>
        </p:txBody>
      </p:sp>
      <p:sp>
        <p:nvSpPr>
          <p:cNvPr id="11" name="TextBox 4" descr="7b0a20202020227461726765744d6f64756c65223a20226b6f6e6c696e65666f6e7473220a7d0a"/>
          <p:cNvSpPr txBox="1"/>
          <p:nvPr>
            <p:custDataLst>
              <p:tags r:id="rId60"/>
            </p:custDataLst>
          </p:nvPr>
        </p:nvSpPr>
        <p:spPr>
          <a:xfrm>
            <a:off x="709930" y="1703705"/>
            <a:ext cx="3889375" cy="286131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者不立，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跨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者不行，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自见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者不明，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自是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彰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伐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者无功，自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矜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长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在道也，曰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余食赘行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物或恶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之，故有道者不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处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+mj-ea"/>
                <a:ea typeface="+mj-ea"/>
                <a:sym typeface="华康黑体W12" panose="020B0C09000000000000" charset="-122"/>
              </a:rPr>
              <a:t>　</a:t>
            </a:r>
            <a:endParaRPr lang="zh-CN" altLang="en-US" sz="2400">
              <a:solidFill>
                <a:prstClr val="black"/>
              </a:solidFill>
              <a:latin typeface="+mj-ea"/>
              <a:ea typeface="+mj-ea"/>
              <a:sym typeface="华康黑体W12" panose="020B0C09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1"/>
            </p:custDataLst>
          </p:nvPr>
        </p:nvSpPr>
        <p:spPr>
          <a:xfrm>
            <a:off x="3935730" y="339725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2"/>
            </p:custDataLst>
          </p:nvPr>
        </p:nvSpPr>
        <p:spPr>
          <a:xfrm>
            <a:off x="939800" y="1404620"/>
            <a:ext cx="2621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活动二：问题探究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4" descr="7b0a20202020227461726765744d6f64756c65223a20226b6f6e6c696e65666f6e7473220a7d0a"/>
          <p:cNvSpPr txBox="1"/>
          <p:nvPr>
            <p:custDataLst>
              <p:tags r:id="rId53"/>
            </p:custDataLst>
          </p:nvPr>
        </p:nvSpPr>
        <p:spPr>
          <a:xfrm>
            <a:off x="1207135" y="183515"/>
            <a:ext cx="10570210" cy="119888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者不立，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跨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者不行，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自见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者不明，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自是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彰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伐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者无功，自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矜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长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在道也，曰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余食赘行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物或恶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之，故有道者不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处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+mn-ea"/>
              <a:sym typeface="华康黑体W12" panose="020B0C09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4"/>
            </p:custDataLst>
          </p:nvPr>
        </p:nvSpPr>
        <p:spPr>
          <a:xfrm>
            <a:off x="911860" y="1931035"/>
            <a:ext cx="1110932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这一章告诉我们什么道理？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这一章采用了什么论证方法？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5"/>
            </p:custDataLst>
          </p:nvPr>
        </p:nvSpPr>
        <p:spPr>
          <a:xfrm>
            <a:off x="844550" y="2440940"/>
            <a:ext cx="110388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顺道而行，不自己妄为。急躁冒进、自我炫耀的行为都会导致失败，不符合自然规律的政策也同样不会取得相应的成果，老子告诫人们为人应谦恭谨慎，为政应温和柔顺，只有脚踏实地，不自以为是，不好高骛远，以一颗平常心去去面对，方可长久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6"/>
            </p:custDataLst>
          </p:nvPr>
        </p:nvSpPr>
        <p:spPr>
          <a:xfrm>
            <a:off x="751840" y="5563235"/>
            <a:ext cx="111315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运用比喻论证的手法，将自以为是的做法比作是“物或恶之”的“余食赘肉”，点明这是有道的人不愿意做的事，更加形象生动，通俗易懂。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7"/>
            </p:custDataLst>
          </p:nvPr>
        </p:nvGrpSpPr>
        <p:grpSpPr>
          <a:xfrm>
            <a:off x="-24130" y="646430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8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9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60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61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第二十四章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33451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5" name="TextBox 4" descr="7b0a20202020227461726765744d6f64756c65223a20226b6f6e6c696e65666f6e7473220a7d0a"/>
          <p:cNvSpPr txBox="1"/>
          <p:nvPr>
            <p:custDataLst>
              <p:tags r:id="rId52"/>
            </p:custDataLst>
          </p:nvPr>
        </p:nvSpPr>
        <p:spPr>
          <a:xfrm>
            <a:off x="813435" y="1414780"/>
            <a:ext cx="4366260" cy="230695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知人者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智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，自知者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明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。</a:t>
            </a:r>
            <a:endParaRPr lang="zh-CN" altLang="en-US" sz="2400">
              <a:latin typeface="+mn-ea"/>
              <a:cs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胜人者有力，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自胜者强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。</a:t>
            </a:r>
            <a:endParaRPr lang="zh-CN" altLang="en-US" sz="2400">
              <a:latin typeface="+mn-ea"/>
              <a:cs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知足者富，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强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 qiǎng 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行者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有志。</a:t>
            </a:r>
            <a:endParaRPr lang="zh-CN" altLang="en-US" sz="2400">
              <a:latin typeface="+mn-ea"/>
              <a:cs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不失其所者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久，死而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不亡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者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寿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。</a:t>
            </a:r>
            <a:endParaRPr lang="zh-CN" altLang="en-US" sz="2400">
              <a:latin typeface="+mn-ea"/>
              <a:cs typeface="+mn-ea"/>
              <a:sym typeface="华康黑体W12" panose="020B0C09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3"/>
            </p:custDataLst>
          </p:nvPr>
        </p:nvGrpSpPr>
        <p:grpSpPr>
          <a:xfrm>
            <a:off x="-24130" y="1128395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4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5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6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7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第三十三章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758055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6"/>
          <p:cNvSpPr/>
          <p:nvPr>
            <p:custDataLst>
              <p:tags r:id="rId60"/>
            </p:custDataLst>
          </p:nvPr>
        </p:nvSpPr>
        <p:spPr>
          <a:xfrm rot="21600000">
            <a:off x="5058410" y="-371475"/>
            <a:ext cx="8451215" cy="44773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endParaRPr kumimoji="1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智</a:t>
            </a:r>
            <a:r>
              <a:rPr kumimoji="1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：智慧，聪明</a:t>
            </a:r>
            <a:endParaRPr kumimoji="1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</a:t>
            </a:r>
            <a:r>
              <a:rPr kumimoji="1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：明达（明通，通达事理）</a:t>
            </a:r>
            <a:endParaRPr kumimoji="1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自胜者强</a:t>
            </a:r>
            <a:r>
              <a:rPr kumimoji="1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：宾语前置，胜自者强</a:t>
            </a:r>
            <a:endParaRPr kumimoji="1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</a:t>
            </a:r>
            <a:r>
              <a:rPr kumimoji="1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qiǎng</a:t>
            </a: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行者</a:t>
            </a:r>
            <a:r>
              <a:rPr kumimoji="1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:勤勉而行的人。</a:t>
            </a: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</a:t>
            </a:r>
            <a:r>
              <a:rPr kumimoji="1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，竭力，勉力</a:t>
            </a:r>
            <a:endParaRPr kumimoji="1"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不失其所者</a:t>
            </a:r>
            <a:r>
              <a:rPr kumimoji="1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：不丧失立身之基的人</a:t>
            </a:r>
            <a:endParaRPr kumimoji="1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</a:t>
            </a:r>
            <a:r>
              <a:rPr kumimoji="1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：处所，地方</a:t>
            </a:r>
            <a:endParaRPr kumimoji="1"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不亡</a:t>
            </a:r>
            <a:r>
              <a:rPr kumimoji="1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：不消亡，不朽</a:t>
            </a:r>
            <a:endParaRPr kumimoji="1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>
              <a:lnSpc>
                <a:spcPts val="3800"/>
              </a:lnSpc>
              <a:buFont typeface="Wingdings" panose="05000000000000000000" charset="0"/>
              <a:buChar char="Ø"/>
            </a:pPr>
            <a:r>
              <a:rPr kumimoji="1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寿</a:t>
            </a:r>
            <a:r>
              <a:rPr kumimoji="1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：长寿，有道之人身死而道长存，这就是寿</a:t>
            </a:r>
            <a:endParaRPr kumimoji="1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1"/>
            </p:custDataLst>
          </p:nvPr>
        </p:nvSpPr>
        <p:spPr>
          <a:xfrm>
            <a:off x="813435" y="4105910"/>
            <a:ext cx="7779385" cy="230695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了解别人的人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聪明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，了解自己的人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明达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战胜别人的人有力量，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战胜自己的人刚强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知道满足的人富有，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勤勉而行的人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有意志。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不丧失立身之基的人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能够长久，死而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不朽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的人就是长寿。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62"/>
            </p:custDataLst>
          </p:nvPr>
        </p:nvSpPr>
        <p:spPr>
          <a:xfrm>
            <a:off x="1261110" y="369570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3168015" y="150495"/>
            <a:ext cx="1703070" cy="95440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5244465" y="993775"/>
            <a:ext cx="6667500" cy="1132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ts val="4060"/>
              </a:lnSpc>
              <a:defRPr/>
            </a:pPr>
            <a:r>
              <a:rPr lang="zh-CN" altLang="en-US" sz="2800">
                <a:solidFill>
                  <a:prstClr val="black">
                    <a:lumMod val="95000"/>
                    <a:lumOff val="5000"/>
                  </a:prstClr>
                </a:solidFill>
                <a:latin typeface="华光行楷_CNKI" panose="02000500000000000000" charset="-122"/>
                <a:ea typeface="华光行楷_CNKI" panose="02000500000000000000" charset="-122"/>
                <a:cs typeface="+mn-ea"/>
                <a:sym typeface="+mn-lt"/>
              </a:rPr>
              <a:t>了解老子及其作品，落实文言基础知识，疏通文意。</a:t>
            </a:r>
            <a:endParaRPr lang="zh-CN" altLang="en-US" sz="2800">
              <a:solidFill>
                <a:prstClr val="black">
                  <a:lumMod val="95000"/>
                  <a:lumOff val="5000"/>
                </a:prstClr>
              </a:solidFill>
              <a:latin typeface="华光行楷_CNKI" panose="02000500000000000000" charset="-122"/>
              <a:ea typeface="华光行楷_CNKI" panose="02000500000000000000" charset="-122"/>
              <a:cs typeface="+mn-ea"/>
              <a:sym typeface="+mn-lt"/>
            </a:endParaRPr>
          </a:p>
        </p:txBody>
      </p:sp>
      <p:pic>
        <p:nvPicPr>
          <p:cNvPr id="13" name="图片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164" y="1235509"/>
            <a:ext cx="1254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316" y="2787649"/>
            <a:ext cx="1254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229054" y="646112"/>
            <a:ext cx="3427730" cy="5565775"/>
            <a:chOff x="6857546" y="597535"/>
            <a:chExt cx="3427730" cy="5565775"/>
          </a:xfrm>
        </p:grpSpPr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8004991" y="922020"/>
              <a:ext cx="1198245" cy="4917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u="none" strike="noStrike" kern="1200" cap="none" spc="0" normalizeH="0" baseline="0" noProof="0">
                  <a:ln>
                    <a:noFill/>
                  </a:ln>
                  <a:solidFill>
                    <a:srgbClr val="D1C0B1"/>
                  </a:solidFill>
                  <a:effectLst/>
                  <a:uLnTx/>
                  <a:uFillTx/>
                  <a:cs typeface="+mn-ea"/>
                  <a:sym typeface="+mn-lt"/>
                </a:rPr>
                <a:t>学习目标</a:t>
              </a:r>
              <a:endParaRPr kumimoji="0" lang="zh-CN" altLang="en-US" sz="6600" b="1" u="none" strike="noStrike" kern="1200" cap="none" spc="0" normalizeH="0" baseline="0" noProof="0">
                <a:ln>
                  <a:noFill/>
                </a:ln>
                <a:solidFill>
                  <a:srgbClr val="D1C0B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>
              <p:custDataLst>
                <p:tags r:id="rId9"/>
              </p:custDataLst>
            </p:nvPr>
          </p:nvSpPr>
          <p:spPr>
            <a:xfrm>
              <a:off x="6857546" y="597535"/>
              <a:ext cx="3362325" cy="3095625"/>
            </a:xfrm>
            <a:prstGeom prst="ellipse">
              <a:avLst/>
            </a:prstGeom>
            <a:noFill/>
            <a:ln>
              <a:solidFill>
                <a:srgbClr val="D1C0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10"/>
              </p:custDataLst>
            </p:nvPr>
          </p:nvSpPr>
          <p:spPr>
            <a:xfrm>
              <a:off x="6922951" y="3067685"/>
              <a:ext cx="3362325" cy="3095625"/>
            </a:xfrm>
            <a:prstGeom prst="ellipse">
              <a:avLst/>
            </a:prstGeom>
            <a:noFill/>
            <a:ln>
              <a:solidFill>
                <a:srgbClr val="D1C0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" name="图片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316" y="4339589"/>
            <a:ext cx="12541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5267325" y="4131310"/>
            <a:ext cx="6638925" cy="1065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lnSpc>
                <a:spcPts val="3800"/>
              </a:lnSpc>
              <a:defRPr/>
            </a:pPr>
            <a:r>
              <a:rPr lang="zh-CN" altLang="en-US" sz="2800">
                <a:solidFill>
                  <a:prstClr val="black">
                    <a:lumMod val="95000"/>
                    <a:lumOff val="5000"/>
                  </a:prstClr>
                </a:solidFill>
                <a:latin typeface="华光行楷_CNKI" panose="02000500000000000000" charset="-122"/>
                <a:ea typeface="华光行楷_CNKI" panose="02000500000000000000" charset="-122"/>
                <a:cs typeface="+mn-ea"/>
                <a:sym typeface="+mn-lt"/>
              </a:rPr>
              <a:t>理解选文思想内容，领悟老子的唯物辩证主义和道家文化内涵，思考其现实意义。</a:t>
            </a:r>
            <a:endParaRPr lang="zh-CN" altLang="en-US" sz="2800">
              <a:solidFill>
                <a:prstClr val="black">
                  <a:lumMod val="95000"/>
                  <a:lumOff val="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5323840" y="2571115"/>
            <a:ext cx="6412865" cy="1065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800"/>
              </a:lnSpc>
            </a:pPr>
            <a:r>
              <a:rPr lang="zh-CN" altLang="en-US" sz="2800">
                <a:solidFill>
                  <a:prstClr val="black">
                    <a:lumMod val="95000"/>
                    <a:lumOff val="5000"/>
                  </a:prstClr>
                </a:solidFill>
                <a:latin typeface="华光行楷_CNKI" panose="02000500000000000000" charset="-122"/>
                <a:ea typeface="华光行楷_CNKI" panose="02000500000000000000" charset="-122"/>
                <a:cs typeface="+mn-ea"/>
                <a:sym typeface="+mn-ea"/>
              </a:rPr>
              <a:t>分析本文使用的论证方法，概括本文的艺术特色。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800">
              <a:solidFill>
                <a:prstClr val="black">
                  <a:lumMod val="95000"/>
                  <a:lumOff val="5000"/>
                </a:prstClr>
              </a:solidFill>
              <a:latin typeface="华光行楷_CNKI" panose="02000500000000000000" charset="-122"/>
              <a:ea typeface="华光行楷_CNKI" panose="02000500000000000000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2"/>
            </p:custDataLst>
          </p:nvPr>
        </p:nvSpPr>
        <p:spPr>
          <a:xfrm>
            <a:off x="939800" y="1404620"/>
            <a:ext cx="2621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活动二：问题探究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4" descr="7b0a20202020227461726765744d6f64756c65223a20226b6f6e6c696e65666f6e7473220a7d0a"/>
          <p:cNvSpPr txBox="1"/>
          <p:nvPr>
            <p:custDataLst>
              <p:tags r:id="rId53"/>
            </p:custDataLst>
          </p:nvPr>
        </p:nvSpPr>
        <p:spPr>
          <a:xfrm>
            <a:off x="1207135" y="205740"/>
            <a:ext cx="10939145" cy="119888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知人者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智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，自知者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明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。胜人者有力，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自胜者强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。知足者富，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强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 qiǎng 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行者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有志。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不失其所者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久，死而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不亡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者</a:t>
            </a:r>
            <a:r>
              <a:rPr lang="zh-CN" altLang="en-US" sz="2400">
                <a:solidFill>
                  <a:srgbClr val="FF0000"/>
                </a:solidFill>
                <a:latin typeface="+mn-ea"/>
                <a:cs typeface="+mn-ea"/>
                <a:sym typeface="华康黑体W12" panose="020B0C09000000000000" charset="-122"/>
              </a:rPr>
              <a:t>寿</a:t>
            </a:r>
            <a:r>
              <a:rPr lang="zh-CN" altLang="en-US" sz="2400">
                <a:latin typeface="+mn-ea"/>
                <a:cs typeface="+mn-ea"/>
                <a:sym typeface="华康黑体W12" panose="020B0C09000000000000" charset="-122"/>
              </a:rPr>
              <a:t>。</a:t>
            </a:r>
            <a:endParaRPr lang="zh-CN" altLang="en-US" sz="2400">
              <a:solidFill>
                <a:prstClr val="black"/>
              </a:solidFill>
              <a:latin typeface="+mn-ea"/>
              <a:sym typeface="华康黑体W12" panose="020B0C09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4"/>
            </p:custDataLst>
          </p:nvPr>
        </p:nvSpPr>
        <p:spPr>
          <a:xfrm>
            <a:off x="911860" y="1931035"/>
            <a:ext cx="11109325" cy="4276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在这一章里老子给我们提出了什么要求？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概括这一章的特点。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5"/>
            </p:custDataLst>
          </p:nvPr>
        </p:nvSpPr>
        <p:spPr>
          <a:xfrm>
            <a:off x="798195" y="2568575"/>
            <a:ext cx="11038840" cy="2784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5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要做自知、自胜、自足、强行的人。在老子看来，“知人”、“胜人”十分重要，但是“自知”、“自胜”更加重要。他认为，一个人倘若能省视自己、坚定自己的生活信念，并且切实推行，就能够保持旺盛的生命力和饱满的精神风貌，与大道“复归”，从而“死而不亡”。个人的精神修养，可以使人具有智、明、力、强、富、志、久、寿这些品格和素质，这些都具有积极的意义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ts val="3500"/>
              </a:lnSpc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6"/>
            </p:custDataLst>
          </p:nvPr>
        </p:nvSpPr>
        <p:spPr>
          <a:xfrm>
            <a:off x="798195" y="5659755"/>
            <a:ext cx="111315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运用对偶和排比，增强气势，层层递进。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7"/>
            </p:custDataLst>
          </p:nvPr>
        </p:nvGrpSpPr>
        <p:grpSpPr>
          <a:xfrm>
            <a:off x="-24130" y="646430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8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9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60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61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第三十三章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33451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2"/>
            </p:custDataLst>
          </p:nvPr>
        </p:nvGrpSpPr>
        <p:grpSpPr>
          <a:xfrm>
            <a:off x="-24130" y="982345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3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4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5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6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第六十四章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612005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 descr="7b0a20202020227461726765744d6f64756c65223a20226b6f6e6c696e65666f6e7473220a7d0a"/>
          <p:cNvSpPr txBox="1"/>
          <p:nvPr>
            <p:custDataLst>
              <p:tags r:id="rId59"/>
            </p:custDataLst>
          </p:nvPr>
        </p:nvSpPr>
        <p:spPr>
          <a:xfrm>
            <a:off x="1743710" y="709930"/>
            <a:ext cx="3710940" cy="178943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安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兆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谋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50000"/>
              </a:lnSpc>
            </a:pP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脆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泮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pàn，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微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散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algn="dist" defTabSz="685800" fontAlgn="auto">
              <a:lnSpc>
                <a:spcPct val="160000"/>
              </a:lnSpc>
            </a:pPr>
            <a:r>
              <a:rPr lang="zh-CN" altLang="en-US" sz="2400">
                <a:solidFill>
                  <a:schemeClr val="tx1"/>
                </a:solidFill>
                <a:latin typeface="+mj-ea"/>
                <a:ea typeface="+mj-ea"/>
                <a:sym typeface="华康黑体W12" panose="020B0C09000000000000" charset="-122"/>
              </a:rPr>
              <a:t>为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未有，治之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未乱。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</p:txBody>
      </p:sp>
      <p:sp>
        <p:nvSpPr>
          <p:cNvPr id="2" name="文本框 6"/>
          <p:cNvSpPr/>
          <p:nvPr>
            <p:custDataLst>
              <p:tags r:id="rId60"/>
            </p:custDataLst>
          </p:nvPr>
        </p:nvSpPr>
        <p:spPr>
          <a:xfrm rot="21600000">
            <a:off x="6471920" y="494665"/>
            <a:ext cx="9488805" cy="60744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：代词，代后面动词所涉及的对象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：安稳，稳定   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持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：持守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兆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：征兆或苗头显露出来，显露迹象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谋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：谋划，出主意解决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脆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：脆弱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泮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：同“判”，分离      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微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：细微，细小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散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：散失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于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未有，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于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未乱：状语后置。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于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，在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lvl="0" indent="-457200" algn="l">
              <a:spcBef>
                <a:spcPct val="20000"/>
              </a:spcBef>
            </a:pP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1"/>
            </p:custDataLst>
          </p:nvPr>
        </p:nvSpPr>
        <p:spPr>
          <a:xfrm>
            <a:off x="1024255" y="2847340"/>
            <a:ext cx="5149850" cy="341503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事物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安然未生变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的时候容易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持守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问题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还没有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显露迹象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的时候容易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解决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事物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脆弱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时容易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分离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事物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细微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时容易</a:t>
            </a:r>
            <a:r>
              <a:rPr kumimoji="1"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散失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事情未发生时就处理妥当，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</a:t>
            </a:r>
            <a:r>
              <a:rPr kumimoji="1"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没有陷入祸乱的时候就治理混乱。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62"/>
            </p:custDataLst>
          </p:nvPr>
        </p:nvSpPr>
        <p:spPr>
          <a:xfrm>
            <a:off x="4203065" y="-150495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2"/>
            </p:custDataLst>
          </p:nvPr>
        </p:nvGrpSpPr>
        <p:grpSpPr>
          <a:xfrm>
            <a:off x="-24130" y="982345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3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4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5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6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第六十四章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612005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 descr="7b0a20202020227461726765744d6f64756c65223a20226b6f6e6c696e65666f6e7473220a7d0a"/>
          <p:cNvSpPr txBox="1"/>
          <p:nvPr>
            <p:custDataLst>
              <p:tags r:id="rId59"/>
            </p:custDataLst>
          </p:nvPr>
        </p:nvSpPr>
        <p:spPr>
          <a:xfrm>
            <a:off x="1575435" y="789940"/>
            <a:ext cx="3650615" cy="286131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合抱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之木，生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毫末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；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九层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之台，起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累 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léi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土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；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千里之行，始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足下。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为者败之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执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失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是以圣人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无为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，故无败；无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执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，故无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失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</p:txBody>
      </p:sp>
      <p:sp>
        <p:nvSpPr>
          <p:cNvPr id="2" name="文本框 6"/>
          <p:cNvSpPr/>
          <p:nvPr>
            <p:custDataLst>
              <p:tags r:id="rId60"/>
            </p:custDataLst>
          </p:nvPr>
        </p:nvSpPr>
        <p:spPr>
          <a:xfrm rot="21600000">
            <a:off x="5693410" y="130175"/>
            <a:ext cx="9488805" cy="43199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合抱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：两臂环抱，形容树身之粗大。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华康黑体W12" panose="020B0C09000000000000" charset="-122"/>
              </a:rPr>
              <a:t>于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华康黑体W12" panose="020B0C09000000000000" charset="-122"/>
              </a:rPr>
              <a:t>毫末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：状语后置，以下类同。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于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，从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毫末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：毫毛的末端。比喻极其细微的事物。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九层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：九级。亦用以喻极高。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累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 léi 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土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：一筐土。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累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，同“蔂”，土筐。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为者败之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：动手去做的就会坏事。 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为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，妄为                                             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执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：把持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失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：失去   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  <a:sym typeface="+mn-ea"/>
            </a:endParaRPr>
          </a:p>
          <a:p>
            <a:pPr lvl="0" algn="l">
              <a:lnSpc>
                <a:spcPts val="328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无为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凌霄楷书" panose="02000503000000000000" charset="-122"/>
                <a:sym typeface="+mn-ea"/>
              </a:rPr>
              <a:t>：不妄为，指顺应自然，不求有所作为</a:t>
            </a:r>
            <a:endParaRPr lang="zh-CN" altLang="en-US" sz="2400" b="1" kern="1000" spc="-200">
              <a:latin typeface="楷体" panose="02010609060101010101" charset="-122"/>
              <a:ea typeface="楷体" panose="02010609060101010101" charset="-122"/>
              <a:cs typeface="凌霄楷书" panose="02000503000000000000" charset="-122"/>
            </a:endParaRPr>
          </a:p>
          <a:p>
            <a:pPr marL="457200" lvl="0" indent="-457200" algn="l">
              <a:spcBef>
                <a:spcPct val="20000"/>
              </a:spcBef>
            </a:pPr>
            <a:endParaRPr sz="2400" kern="1000" spc="-200">
              <a:latin typeface="凌霄楷书" panose="02000503000000000000" charset="-122"/>
              <a:ea typeface="凌霄楷书" panose="02000503000000000000" charset="-122"/>
              <a:cs typeface="凌霄楷书" panose="02000503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1"/>
            </p:custDataLst>
          </p:nvPr>
        </p:nvSpPr>
        <p:spPr>
          <a:xfrm>
            <a:off x="1097915" y="4140200"/>
            <a:ext cx="8836025" cy="23869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ts val="3580"/>
              </a:lnSpc>
            </a:pP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两臂环抱起来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的大树，是</a:t>
            </a:r>
            <a:r>
              <a:rPr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从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细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小的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萌芽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生长起来的；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ts val="3580"/>
              </a:lnSpc>
            </a:pP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极高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的土台，是</a:t>
            </a:r>
            <a:r>
              <a:rPr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从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一筐土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开始构筑的；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ts val="3580"/>
              </a:lnSpc>
            </a:pP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千里的远行，是</a:t>
            </a:r>
            <a:r>
              <a:rPr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从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脚下第一步开始走出来的。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ts val="3580"/>
              </a:lnSpc>
            </a:pP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动手去做的就会坏事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，有所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把持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的就会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失去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。</a:t>
            </a:r>
            <a:endParaRPr lang="zh-CN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ts val="3580"/>
              </a:lnSpc>
            </a:pP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所以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，圣人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顺其自然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，故而不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失败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；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不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强行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把持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，故而不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失去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。</a:t>
            </a:r>
            <a:endParaRPr kumimoji="1"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2"/>
            </p:custDataLst>
          </p:nvPr>
        </p:nvSpPr>
        <p:spPr>
          <a:xfrm>
            <a:off x="1213485" y="-1270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52"/>
            </p:custDataLst>
          </p:nvPr>
        </p:nvGrpSpPr>
        <p:grpSpPr>
          <a:xfrm>
            <a:off x="-24130" y="982345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3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4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5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56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第六十四章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612005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4" descr="7b0a20202020227461726765744d6f64756c65223a20226b6f6e6c696e65666f6e7473220a7d0a"/>
          <p:cNvSpPr txBox="1"/>
          <p:nvPr>
            <p:custDataLst>
              <p:tags r:id="rId59"/>
            </p:custDataLst>
          </p:nvPr>
        </p:nvSpPr>
        <p:spPr>
          <a:xfrm>
            <a:off x="1504315" y="1185545"/>
            <a:ext cx="4741545" cy="23996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民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从事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，常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几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jī成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败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之。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慎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终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如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始，则无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败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事。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是以圣人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欲不欲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，不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贵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难得之货，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学不学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复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众人之所过，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ct val="125000"/>
              </a:lnSpc>
            </a:pP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以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辅</a:t>
            </a:r>
            <a:r>
              <a:rPr lang="zh-CN" altLang="en-US" sz="2400">
                <a:solidFill>
                  <a:schemeClr val="tx1"/>
                </a:solidFill>
                <a:latin typeface="+mn-ea"/>
                <a:sym typeface="华康黑体W12" panose="020B0C09000000000000" charset="-122"/>
              </a:rPr>
              <a:t>万物之自然而不敢为。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0"/>
            </p:custDataLst>
          </p:nvPr>
        </p:nvSpPr>
        <p:spPr>
          <a:xfrm>
            <a:off x="6800215" y="-607695"/>
            <a:ext cx="511175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algn="l" fontAlgn="auto">
              <a:lnSpc>
                <a:spcPct val="15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：主谓间，取消句子独立性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从事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：做事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于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：在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lang="en-US" alt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sz="2400" b="1" kern="1000" spc="-200">
                <a:solidFill>
                  <a:srgbClr val="030FFB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而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：表修饰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几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jī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：接近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败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：使……失败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慎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：形作动，慎重对待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：像，如同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欲</a:t>
            </a: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不欲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：想要常人所不想要的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贵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：意动用法，以……为贵</a:t>
            </a:r>
            <a:r>
              <a:rPr lang="zh-CN"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，重视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学不学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：学习常人所不学习的                                           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复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：弥补、补救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lvl="0" indent="-342900" algn="l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sz="2400" b="1" kern="1000" spc="-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辅</a:t>
            </a:r>
            <a:r>
              <a:rPr sz="2400" b="1" kern="1000" spc="-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华康黑体W12" panose="020B0C09000000000000" charset="-122"/>
              </a:rPr>
              <a:t>：辅助</a:t>
            </a:r>
            <a:endParaRPr sz="2400" b="1" kern="1000" spc="-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1"/>
            </p:custDataLst>
          </p:nvPr>
        </p:nvSpPr>
        <p:spPr>
          <a:xfrm>
            <a:off x="1504315" y="4392295"/>
            <a:ext cx="8646160" cy="2348230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人们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做事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，常常</a:t>
            </a:r>
            <a:r>
              <a:rPr sz="2400">
                <a:solidFill>
                  <a:srgbClr val="030FF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在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接近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成功的时候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使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事情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失败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了。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（如果）像开始时那样，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慎重对待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收尾，就不会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使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事情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失败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了。</a:t>
            </a:r>
            <a:endParaRPr sz="2400"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因此，圣人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想要常人所不想要的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，从不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重视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稀有难得的货物，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圣人总是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学习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+mn-ea"/>
              </a:rPr>
              <a:t>常人所不学习的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补救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众人所常犯的过错，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来</a:t>
            </a:r>
            <a:r>
              <a: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辅助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天地万物的自然发展，而不敢妄加</a:t>
            </a:r>
            <a:r>
              <a:rPr 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干预</a:t>
            </a:r>
            <a:r>
              <a:rPr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康徽宗宫体 W5" panose="03000509000000000000" charset="-122"/>
                <a:sym typeface="微软雅黑" panose="020B0503020204020204" pitchFamily="34" charset="-122"/>
              </a:rPr>
              <a:t>。</a:t>
            </a:r>
            <a:endParaRPr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康徽宗宫体 W5" panose="03000509000000000000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2"/>
            </p:custDataLst>
          </p:nvPr>
        </p:nvSpPr>
        <p:spPr>
          <a:xfrm>
            <a:off x="1673225" y="149225"/>
            <a:ext cx="414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活动一：解释词语并翻译句子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2"/>
            </p:custDataLst>
          </p:nvPr>
        </p:nvSpPr>
        <p:spPr>
          <a:xfrm>
            <a:off x="866140" y="2221865"/>
            <a:ext cx="2621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353A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活动二：问题探究</a:t>
            </a:r>
            <a:endParaRPr kumimoji="1" lang="zh-CN" altLang="en-US" sz="2400">
              <a:solidFill>
                <a:srgbClr val="353AF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4" descr="7b0a20202020227461726765744d6f64756c65223a20226b6f6e6c696e65666f6e7473220a7d0a"/>
          <p:cNvSpPr txBox="1"/>
          <p:nvPr>
            <p:custDataLst>
              <p:tags r:id="rId53"/>
            </p:custDataLst>
          </p:nvPr>
        </p:nvSpPr>
        <p:spPr>
          <a:xfrm>
            <a:off x="1090295" y="104140"/>
            <a:ext cx="11101705" cy="214312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defTabSz="685800" fontAlgn="auto">
              <a:lnSpc>
                <a:spcPts val="3200"/>
              </a:lnSpc>
            </a:pP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安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持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未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兆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谋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脆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泮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pàn，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其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微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易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散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。为之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未有，治之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未乱。</a:t>
            </a:r>
            <a:endParaRPr lang="zh-CN" altLang="en-US" sz="2400">
              <a:latin typeface="+mj-ea"/>
              <a:ea typeface="+mj-ea"/>
              <a:sym typeface="华康黑体W12" panose="020B0C09000000000000" charset="-122"/>
            </a:endParaRPr>
          </a:p>
          <a:p>
            <a:pPr defTabSz="685800" fontAlgn="auto">
              <a:lnSpc>
                <a:spcPts val="3200"/>
              </a:lnSpc>
            </a:pP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合抱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之木，生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毫末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；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九层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之台，起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累 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léi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土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；千里之行，始</a:t>
            </a:r>
            <a:r>
              <a:rPr lang="zh-CN" altLang="en-US" sz="2400">
                <a:solidFill>
                  <a:srgbClr val="030FFB"/>
                </a:solidFill>
                <a:latin typeface="+mj-ea"/>
                <a:ea typeface="+mj-ea"/>
                <a:sym typeface="华康黑体W12" panose="020B0C09000000000000" charset="-122"/>
              </a:rPr>
              <a:t>于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足下。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为者败之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执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者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失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之。是以圣人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无为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，故无败；无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执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，故无</a:t>
            </a:r>
            <a:r>
              <a:rPr lang="zh-CN" altLang="en-US" sz="2400">
                <a:solidFill>
                  <a:srgbClr val="FF0000"/>
                </a:solidFill>
                <a:latin typeface="+mj-ea"/>
                <a:ea typeface="+mj-ea"/>
                <a:sym typeface="华康黑体W12" panose="020B0C09000000000000" charset="-122"/>
              </a:rPr>
              <a:t>失</a:t>
            </a:r>
            <a:r>
              <a:rPr lang="zh-CN" altLang="en-US" sz="2400">
                <a:latin typeface="+mj-ea"/>
                <a:ea typeface="+mj-ea"/>
                <a:sym typeface="华康黑体W12" panose="020B0C09000000000000" charset="-122"/>
              </a:rPr>
              <a:t>。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民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之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从事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，常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于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几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jī成</a:t>
            </a:r>
            <a:r>
              <a:rPr lang="zh-CN" altLang="en-US" sz="2400">
                <a:solidFill>
                  <a:srgbClr val="030FFB"/>
                </a:solidFill>
                <a:latin typeface="+mn-ea"/>
                <a:sym typeface="华康黑体W12" panose="020B0C09000000000000" charset="-122"/>
              </a:rPr>
              <a:t>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败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之。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ts val="3200"/>
              </a:lnSpc>
            </a:pP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慎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终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如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始，则无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败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事。是以圣人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欲不欲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，不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贵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难得之货，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学不学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复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众人之所过，</a:t>
            </a:r>
            <a:endParaRPr lang="zh-CN" altLang="en-US" sz="2400">
              <a:solidFill>
                <a:schemeClr val="tx1"/>
              </a:solidFill>
              <a:latin typeface="+mn-ea"/>
              <a:sym typeface="华康黑体W12" panose="020B0C09000000000000" charset="-122"/>
            </a:endParaRPr>
          </a:p>
          <a:p>
            <a:pPr defTabSz="685800" fontAlgn="auto">
              <a:lnSpc>
                <a:spcPts val="3200"/>
              </a:lnSpc>
            </a:pPr>
            <a:r>
              <a:rPr lang="zh-CN" altLang="en-US" sz="2400">
                <a:latin typeface="+mn-ea"/>
                <a:sym typeface="华康黑体W12" panose="020B0C09000000000000" charset="-122"/>
              </a:rPr>
              <a:t>以</a:t>
            </a:r>
            <a:r>
              <a:rPr lang="zh-CN" altLang="en-US" sz="2400">
                <a:solidFill>
                  <a:srgbClr val="FF0000"/>
                </a:solidFill>
                <a:latin typeface="+mn-ea"/>
                <a:sym typeface="华康黑体W12" panose="020B0C09000000000000" charset="-122"/>
              </a:rPr>
              <a:t>辅</a:t>
            </a:r>
            <a:r>
              <a:rPr lang="zh-CN" altLang="en-US" sz="2400">
                <a:latin typeface="+mn-ea"/>
                <a:sym typeface="华康黑体W12" panose="020B0C09000000000000" charset="-122"/>
              </a:rPr>
              <a:t>万物之自然而不敢为。</a:t>
            </a:r>
            <a:endParaRPr lang="zh-CN" altLang="en-US" sz="2400">
              <a:solidFill>
                <a:prstClr val="black"/>
              </a:solidFill>
              <a:latin typeface="+mn-ea"/>
              <a:sym typeface="华康黑体W12" panose="020B0C09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54"/>
            </p:custDataLst>
          </p:nvPr>
        </p:nvSpPr>
        <p:spPr>
          <a:xfrm>
            <a:off x="866140" y="2867025"/>
            <a:ext cx="11109325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概括这一章蕴含的道理？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600"/>
              </a:spcBef>
            </a:pPr>
            <a:endParaRPr kumimoji="1" lang="en-US" altLang="zh-CN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1800"/>
              </a:spcBef>
            </a:pPr>
            <a:r>
              <a:rPr kumimoji="1" lang="en-US" altLang="zh-CN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kumimoji="1" lang="zh-CN" altLang="en-US" sz="24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这一章采用了什么论证方法？</a:t>
            </a:r>
            <a:endParaRPr kumimoji="1" lang="zh-CN" altLang="en-US" sz="24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5"/>
            </p:custDataLst>
          </p:nvPr>
        </p:nvSpPr>
        <p:spPr>
          <a:xfrm>
            <a:off x="653415" y="3456940"/>
            <a:ext cx="11038840" cy="2696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200"/>
              </a:lnSpc>
            </a:pPr>
            <a:r>
              <a:rPr kumimoji="1" lang="en-US" altLang="zh-CN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一章是谈事物发展变化的辩证法。老子认为，大的事物总是始于小的东西而发展起来的，“合抱之木”、“九层之台”、“千里之行”的远大事情，都是从“生于毫末”、“起于累土”、“始于足下”为开端的，形象地证明了大的东西无不从细小的东西发展而来的。同时也告诫人们，无论做什么事情，都必须具有坚强的毅力，从小事做起，才可能成就大事业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6"/>
            </p:custDataLst>
          </p:nvPr>
        </p:nvSpPr>
        <p:spPr>
          <a:xfrm>
            <a:off x="645795" y="6015990"/>
            <a:ext cx="111315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kumimoji="1"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运用排比造势，层层深入，增强说服力。</a:t>
            </a:r>
            <a:endParaRPr kumimoji="1" lang="zh-CN" altLang="en-US" sz="24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7"/>
            </p:custDataLst>
          </p:nvPr>
        </p:nvGrpSpPr>
        <p:grpSpPr>
          <a:xfrm>
            <a:off x="-24130" y="646430"/>
            <a:ext cx="734060" cy="5895340"/>
            <a:chOff x="1" y="0"/>
            <a:chExt cx="2073096" cy="6858000"/>
          </a:xfrm>
        </p:grpSpPr>
        <p:sp>
          <p:nvSpPr>
            <p:cNvPr id="8" name="矩形 7"/>
            <p:cNvSpPr/>
            <p:nvPr>
              <p:custDataLst>
                <p:tags r:id="rId58"/>
              </p:custDataLst>
            </p:nvPr>
          </p:nvSpPr>
          <p:spPr>
            <a:xfrm>
              <a:off x="1" y="0"/>
              <a:ext cx="2073096" cy="6858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59"/>
              </p:custDataLst>
            </p:nvPr>
          </p:nvSpPr>
          <p:spPr>
            <a:xfrm>
              <a:off x="358150" y="1363274"/>
              <a:ext cx="1357646" cy="3060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60"/>
              </p:custDataLst>
            </p:nvPr>
          </p:nvSpPr>
          <p:spPr>
            <a:xfrm>
              <a:off x="426815" y="1363622"/>
              <a:ext cx="1219468" cy="306039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865">
                <a:solidFill>
                  <a:prstClr val="white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  <p:sp>
          <p:nvSpPr>
            <p:cNvPr id="21" name="文本框 20"/>
            <p:cNvSpPr txBox="1"/>
            <p:nvPr>
              <p:custDataLst>
                <p:tags r:id="rId61"/>
              </p:custDataLst>
            </p:nvPr>
          </p:nvSpPr>
          <p:spPr>
            <a:xfrm>
              <a:off x="1" y="1314872"/>
              <a:ext cx="1918869" cy="3086248"/>
            </a:xfrm>
            <a:prstGeom prst="rect">
              <a:avLst/>
            </a:prstGeom>
            <a:noFill/>
          </p:spPr>
          <p:txBody>
            <a:bodyPr vert="wordArtVertRtl" wrap="square" rtlCol="0">
              <a:spAutoFit/>
            </a:bodyPr>
            <a:lstStyle/>
            <a:p>
              <a:pPr algn="dist" defTabSz="685800"/>
              <a:r>
                <a:rPr lang="zh-CN" altLang="en-US" sz="3200" smtClean="0">
                  <a:solidFill>
                    <a:prstClr val="black"/>
                  </a:solidFill>
                  <a:latin typeface="华康黑体W12" panose="020B0C09000000000000" charset="-122"/>
                  <a:ea typeface="隶书" panose="02010509060101010101" pitchFamily="49" charset="-122"/>
                  <a:sym typeface="华康黑体W12" panose="020B0C09000000000000" charset="-122"/>
                </a:rPr>
                <a:t>第六十四章</a:t>
              </a:r>
              <a:endParaRPr lang="zh-CN" altLang="en-US" sz="3200">
                <a:solidFill>
                  <a:prstClr val="black"/>
                </a:solidFill>
                <a:latin typeface="华康黑体W12" panose="020B0C09000000000000" charset="-122"/>
                <a:ea typeface="隶书" panose="02010509060101010101" pitchFamily="49" charset="-122"/>
                <a:sym typeface="华康黑体W12" panose="020B0C09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" y="4334510"/>
            <a:ext cx="416560" cy="7727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12993" name="文本框 1"/>
          <p:cNvSpPr txBox="1"/>
          <p:nvPr>
            <p:custDataLst>
              <p:tags r:id="rId52"/>
            </p:custDataLst>
          </p:nvPr>
        </p:nvSpPr>
        <p:spPr>
          <a:xfrm>
            <a:off x="374650" y="1981200"/>
            <a:ext cx="11740515" cy="4715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indent="508000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第十一章，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通过列举分析典型的日常生活用品，阐明了“无之以为用”的道理。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indent="508000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第二十四章，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通过列举一系列的社会人生现象，剖析了“自见”“自是”“自伐”“自矜”的危害，从反面证明了“无我”的重要性，阐明了无为立身的主张。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indent="508000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第三十三章，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强调了加强自我修为的重要性。人要有自知之明，要经常反省自己，要不断地战胜自己的弱点，要抑制贪欲，坚守本分，一心一意不屈不挠地追求自己应该追求的东西。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indent="508000"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第六十四章，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老子告诉我们做事要有预见性，要见微知著，居安思危，防患于未然；要把握大小、高下、远近等一系列对立项之间的逻辑关系，重视“小”“下”“近”，注重积累；要始终如一，坚持到底。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4017" name="文本框 1"/>
          <p:cNvSpPr txBox="1"/>
          <p:nvPr>
            <p:custDataLst>
              <p:tags r:id="rId53"/>
            </p:custDataLst>
          </p:nvPr>
        </p:nvSpPr>
        <p:spPr>
          <a:xfrm>
            <a:off x="894715" y="1273810"/>
            <a:ext cx="95383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通读《〈老子〉四章》全文，</a:t>
            </a:r>
            <a:r>
              <a:rPr sz="2800">
                <a:solidFill>
                  <a:srgbClr val="030F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概括四章选文的内容要点</a:t>
            </a:r>
            <a:r>
              <a:rPr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54"/>
            </p:custDataLst>
          </p:nvPr>
        </p:nvSpPr>
        <p:spPr>
          <a:xfrm>
            <a:off x="4751705" y="365125"/>
            <a:ext cx="2153920" cy="744855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55"/>
            </p:custDataLst>
          </p:nvPr>
        </p:nvSpPr>
        <p:spPr>
          <a:xfrm>
            <a:off x="4594860" y="445770"/>
            <a:ext cx="2467610" cy="583565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/>
          <a:p>
            <a:r>
              <a:rPr lang="zh-CN" altLang="en-US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内</a:t>
            </a:r>
            <a:r>
              <a:rPr lang="en-US" altLang="zh-CN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zh-CN" altLang="en-US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容</a:t>
            </a:r>
            <a:r>
              <a:rPr lang="en-US" altLang="zh-CN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zh-CN" altLang="en-US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回</a:t>
            </a:r>
            <a:r>
              <a:rPr lang="en-US" altLang="zh-CN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 </a:t>
            </a:r>
            <a:r>
              <a:rPr lang="zh-CN" altLang="en-US" sz="32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顾</a:t>
            </a:r>
            <a:endParaRPr lang="zh-CN" altLang="en-US" sz="3200" b="1">
              <a:solidFill>
                <a:srgbClr val="030FFB"/>
              </a:solidFill>
              <a:latin typeface="宋体" panose="02010600030101010101" pitchFamily="2" charset="-122"/>
              <a:ea typeface="宋体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52"/>
            </p:custDataLst>
          </p:nvPr>
        </p:nvSpPr>
        <p:spPr>
          <a:xfrm>
            <a:off x="4826635" y="842010"/>
            <a:ext cx="3310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任务探究一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5"/>
          <p:cNvSpPr/>
          <p:nvPr>
            <p:custDataLst>
              <p:tags r:id="rId53"/>
            </p:custDataLst>
          </p:nvPr>
        </p:nvSpPr>
        <p:spPr bwMode="auto">
          <a:xfrm flipH="1">
            <a:off x="4571365" y="545465"/>
            <a:ext cx="928370" cy="1003300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4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4017" name="文本框 1"/>
          <p:cNvSpPr txBox="1"/>
          <p:nvPr>
            <p:custDataLst>
              <p:tags r:id="rId54"/>
            </p:custDataLst>
          </p:nvPr>
        </p:nvSpPr>
        <p:spPr>
          <a:xfrm>
            <a:off x="657225" y="3102610"/>
            <a:ext cx="85604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①为人处世不要自以为是，不要自我夸耀。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②要正确地了解别人和认识自我，战胜自我。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③要想成就大的事业必须从小事做起。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④无论做什么事情，都必须具有强大的毅力。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⑤做事要脚踏实地，从一开始就小心谨慎，始终如一。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5"/>
            </p:custDataLst>
          </p:nvPr>
        </p:nvSpPr>
        <p:spPr>
          <a:xfrm>
            <a:off x="776605" y="2097405"/>
            <a:ext cx="95383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从老子那学到哪些</a:t>
            </a:r>
            <a:r>
              <a:rPr sz="2800" b="1">
                <a:solidFill>
                  <a:srgbClr val="030FF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为人处世的道理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endParaRPr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pic>
        <p:nvPicPr>
          <p:cNvPr id="2" name="图片 1" descr="1111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/>
          <a:stretch>
            <a:fillRect/>
          </a:stretch>
        </p:blipFill>
        <p:spPr>
          <a:xfrm>
            <a:off x="6494145" y="614045"/>
            <a:ext cx="5265420" cy="5798820"/>
          </a:xfrm>
          <a:prstGeom prst="roundRect">
            <a:avLst/>
          </a:prstGeom>
        </p:spPr>
      </p:pic>
      <p:sp>
        <p:nvSpPr>
          <p:cNvPr id="8" name="文本框 7"/>
          <p:cNvSpPr txBox="1"/>
          <p:nvPr>
            <p:custDataLst>
              <p:tags r:id="rId54"/>
            </p:custDataLst>
          </p:nvPr>
        </p:nvSpPr>
        <p:spPr>
          <a:xfrm>
            <a:off x="0" y="1106805"/>
            <a:ext cx="629094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我和谁都不争，和谁争我都不屑；我爱大自然，其次就是艺术；我双手烤着生命之火取暖；火萎了，我也准备走了”。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——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这首由杨绛翻译的兰德的诗，也可以看做是她一生的写照。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52"/>
            </p:custDataLst>
          </p:nvPr>
        </p:nvSpPr>
        <p:spPr>
          <a:xfrm>
            <a:off x="0" y="1378585"/>
            <a:ext cx="5926455" cy="685165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altLang="zh-CN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儒家的核心思想</a:t>
            </a:r>
            <a:r>
              <a:rPr lang="en-US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altLang="zh-CN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？</a:t>
            </a:r>
            <a:endParaRPr lang="zh-CN" altLang="zh-CN" sz="280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53"/>
            </p:custDataLst>
          </p:nvPr>
        </p:nvSpPr>
        <p:spPr>
          <a:xfrm>
            <a:off x="41910" y="2063750"/>
            <a:ext cx="5926455" cy="29051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/>
              <a:t>“</a:t>
            </a:r>
            <a:r>
              <a:t>仁</a:t>
            </a:r>
            <a:r>
              <a:rPr lang="en-US" altLang="zh-CN"/>
              <a:t>”——</a:t>
            </a:r>
            <a:r>
              <a:t>伦理道德</a:t>
            </a:r>
            <a:r>
              <a:rPr lang="zh-CN"/>
              <a:t>学</a:t>
            </a:r>
            <a:endParaRPr lang="zh-CN"/>
          </a:p>
          <a:p>
            <a:pPr marL="0" indent="0">
              <a:lnSpc>
                <a:spcPct val="100000"/>
              </a:lnSpc>
              <a:buNone/>
            </a:pP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克己复礼为仁</a:t>
            </a: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969" name="左大括号 40968"/>
          <p:cNvSpPr/>
          <p:nvPr>
            <p:custDataLst>
              <p:tags r:id="rId54"/>
            </p:custDataLst>
          </p:nvPr>
        </p:nvSpPr>
        <p:spPr bwMode="auto">
          <a:xfrm>
            <a:off x="2408555" y="2603500"/>
            <a:ext cx="222885" cy="1447800"/>
          </a:xfrm>
          <a:prstGeom prst="leftBrace">
            <a:avLst>
              <a:gd name="adj1" fmla="val 39407"/>
              <a:gd name="adj2" fmla="val 50000"/>
            </a:avLst>
          </a:prstGeom>
          <a:noFill/>
          <a:ln w="63500">
            <a:solidFill>
              <a:srgbClr val="48502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5" name="内容占位符 5"/>
          <p:cNvSpPr>
            <a:spLocks noGrp="1"/>
          </p:cNvSpPr>
          <p:nvPr>
            <p:custDataLst>
              <p:tags r:id="rId55"/>
            </p:custDataLst>
          </p:nvPr>
        </p:nvSpPr>
        <p:spPr>
          <a:xfrm>
            <a:off x="130175" y="4244975"/>
            <a:ext cx="6680835" cy="216789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/>
              <a:t>“</a:t>
            </a:r>
            <a:r>
              <a:t>礼</a:t>
            </a:r>
            <a:r>
              <a:rPr lang="en-US" altLang="zh-CN"/>
              <a:t>”——</a:t>
            </a:r>
            <a:r>
              <a:t>正名（贵贱尊卑秩序）</a:t>
            </a:r>
          </a:p>
          <a:p>
            <a:pPr marL="0" algn="l">
              <a:lnSpc>
                <a:spcPct val="100000"/>
              </a:lnSpc>
              <a:buClrTx/>
              <a:buSzTx/>
              <a:buNone/>
            </a:pP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“名不正则言不顺”</a:t>
            </a: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>
              <a:lnSpc>
                <a:spcPct val="100000"/>
              </a:lnSpc>
              <a:buClrTx/>
              <a:buSzTx/>
              <a:buNone/>
            </a:pP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“君君，臣臣，父父，子子”</a:t>
            </a: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56"/>
            </p:custDataLst>
          </p:nvPr>
        </p:nvSpPr>
        <p:spPr>
          <a:xfrm>
            <a:off x="2631440" y="2661285"/>
            <a:ext cx="3340100" cy="171005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已所不欲，勿施于人</a:t>
            </a: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己欲立而立人，</a:t>
            </a:r>
            <a:endParaRPr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400"/>
              </a:spcBef>
              <a:buNone/>
            </a:pPr>
            <a:r>
              <a:rPr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己欲达而达人</a:t>
            </a: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400"/>
              </a:spcBef>
              <a:buNone/>
            </a:pPr>
            <a:r>
              <a:rPr lang="en-US" altLang="zh-CN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57"/>
            </p:custDataLst>
          </p:nvPr>
        </p:nvSpPr>
        <p:spPr>
          <a:xfrm>
            <a:off x="6218555" y="1378585"/>
            <a:ext cx="6711950" cy="744855"/>
          </a:xfr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altLang="zh-CN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道家的核心思想 ？</a:t>
            </a:r>
            <a:br>
              <a:rPr altLang="zh-CN" sz="24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</a:br>
            <a:endParaRPr lang="zh-CN" altLang="en-US" sz="2400"/>
          </a:p>
        </p:txBody>
      </p:sp>
      <p:sp>
        <p:nvSpPr>
          <p:cNvPr id="9" name="内容占位符 2"/>
          <p:cNvSpPr>
            <a:spLocks noGrp="1"/>
          </p:cNvSpPr>
          <p:nvPr>
            <p:custDataLst>
              <p:tags r:id="rId58"/>
            </p:custDataLst>
          </p:nvPr>
        </p:nvSpPr>
        <p:spPr>
          <a:xfrm>
            <a:off x="6310630" y="2279650"/>
            <a:ext cx="5997575" cy="345313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en-US" altLang="zh-CN"/>
              <a:t>“</a:t>
            </a:r>
            <a:r>
              <a:rPr lang="zh-CN" altLang="en-US"/>
              <a:t>道</a:t>
            </a:r>
            <a:r>
              <a:rPr lang="en-US" altLang="zh-CN"/>
              <a:t>”——</a:t>
            </a:r>
            <a:r>
              <a:t>天地万物的本源及其运行规律。</a:t>
            </a:r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/>
              <a:t>   </a:t>
            </a:r>
            <a:endParaRPr lang="en-US" altLang="zh-CN"/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/>
              <a:t>     “</a:t>
            </a:r>
            <a:r>
              <a:t>道法自然</a:t>
            </a:r>
            <a:r>
              <a:rPr lang="en-US" altLang="zh-CN"/>
              <a:t>”</a:t>
            </a:r>
            <a:endParaRPr lang="en-US" altLang="zh-CN"/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/>
              <a:t>     “</a:t>
            </a:r>
            <a:r>
              <a:t>无为而治</a:t>
            </a:r>
            <a:r>
              <a:rPr lang="en-US" altLang="zh-CN"/>
              <a:t>”</a:t>
            </a:r>
            <a:endParaRPr lang="en-US" altLang="zh-CN"/>
          </a:p>
          <a:p>
            <a:pPr marL="0" indent="0" fontAlgn="auto">
              <a:lnSpc>
                <a:spcPct val="130000"/>
              </a:lnSpc>
              <a:buNone/>
            </a:pPr>
            <a:r>
              <a:rPr lang="en-US" altLang="zh-CN"/>
              <a:t>      </a:t>
            </a:r>
            <a:endParaRPr lang="en-US" altLang="zh-CN"/>
          </a:p>
        </p:txBody>
      </p:sp>
      <p:cxnSp>
        <p:nvCxnSpPr>
          <p:cNvPr id="10" name="直接连接符 9"/>
          <p:cNvCxnSpPr/>
          <p:nvPr>
            <p:custDataLst>
              <p:tags r:id="rId59"/>
            </p:custDataLst>
          </p:nvPr>
        </p:nvCxnSpPr>
        <p:spPr>
          <a:xfrm flipH="1">
            <a:off x="6096000" y="1187450"/>
            <a:ext cx="0" cy="5225415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60"/>
            </p:custDataLst>
          </p:nvPr>
        </p:nvSpPr>
        <p:spPr>
          <a:xfrm>
            <a:off x="7502525" y="186690"/>
            <a:ext cx="396367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思考</a:t>
            </a:r>
            <a:r>
              <a:rPr lang="zh-CN"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儒道有何异同</a:t>
            </a:r>
            <a:r>
              <a:rPr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</a:t>
            </a:r>
            <a:endParaRPr lang="zh-CN" altLang="en-US" sz="2800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3379470" y="1129665"/>
            <a:ext cx="1843405" cy="158940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63"/>
            </p:custDataLst>
          </p:nvPr>
        </p:nvSpPr>
        <p:spPr>
          <a:xfrm>
            <a:off x="1642110" y="217170"/>
            <a:ext cx="3310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任务探究二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5"/>
          <p:cNvSpPr/>
          <p:nvPr>
            <p:custDataLst>
              <p:tags r:id="rId64"/>
            </p:custDataLst>
          </p:nvPr>
        </p:nvSpPr>
        <p:spPr bwMode="auto">
          <a:xfrm flipH="1">
            <a:off x="1372870" y="69215"/>
            <a:ext cx="928370" cy="1003300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4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65"/>
            </p:custDataLst>
          </p:nvPr>
        </p:nvSpPr>
        <p:spPr>
          <a:xfrm>
            <a:off x="4952365" y="-391160"/>
            <a:ext cx="4293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3600" spc="100">
                <a:solidFill>
                  <a:schemeClr val="accent6">
                    <a:lumMod val="50000"/>
                  </a:schemeClr>
                </a:solidFill>
                <a:uFillTx/>
                <a:cs typeface="+mn-ea"/>
                <a:sym typeface="+mn-lt"/>
              </a:rPr>
              <a:t>明理提升</a:t>
            </a:r>
            <a:endParaRPr lang="zh-CN" altLang="en-US" sz="3600" spc="100">
              <a:solidFill>
                <a:schemeClr val="accent6">
                  <a:lumMod val="50000"/>
                </a:schemeClr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969" grpId="0"/>
      <p:bldP spid="5" grpId="0"/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3168197" y="150584"/>
            <a:ext cx="1182914" cy="1589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1" y="1208032"/>
            <a:ext cx="3931559" cy="3931559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6"/>
            </p:custDataLst>
          </p:nvPr>
        </p:nvSpPr>
        <p:spPr>
          <a:xfrm>
            <a:off x="1319537" y="2512489"/>
            <a:ext cx="1292587" cy="1322070"/>
          </a:xfrm>
          <a:prstGeom prst="rect">
            <a:avLst/>
          </a:prstGeom>
          <a:noFill/>
          <a:effectLst>
            <a:outerShdw blurRad="635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CN" altLang="en-US" sz="8000">
                <a:solidFill>
                  <a:srgbClr val="485025"/>
                </a:solidFill>
                <a:cs typeface="+mn-ea"/>
                <a:sym typeface="+mn-lt"/>
              </a:rPr>
              <a:t>道</a:t>
            </a:r>
            <a:endParaRPr kumimoji="1" lang="zh-CN" altLang="en-US" sz="8000">
              <a:solidFill>
                <a:srgbClr val="485025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57"/>
            </p:custDataLst>
          </p:nvPr>
        </p:nvSpPr>
        <p:spPr>
          <a:xfrm>
            <a:off x="4271010" y="584835"/>
            <a:ext cx="750824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对这三家（儒释道），我经常比喻：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儒家像粮食店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绝不能打。否则，打倒了儒家，我们就没有饭吃，没有精神粮食；佛家是杂货店，像大都市的百货公司，各式各样的日用品俱备，随时可以去逛逛，有钱就选购一些回来，没有钱则观光一番，无人阻拦。但里面所有，都是人生必需的东西，也是不可缺少的；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道家则是药店，如果不生病，一生也可以不必去理会它，要是一生病，就非自动找上门去不可。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r" fontAlgn="auto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——南怀瑾：《老子他说》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>
            <p:custDataLst>
              <p:tags r:id="rId1"/>
            </p:custDataLst>
          </p:nvPr>
        </p:nvSpPr>
        <p:spPr bwMode="auto">
          <a:xfrm>
            <a:off x="4636334" y="77270"/>
            <a:ext cx="1059920" cy="1059920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72" tIns="45685" rIns="91372" bIns="45685" numCol="1" rtlCol="0" anchor="t" anchorCtr="0" compatLnSpc="1"/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33"/>
          <p:cNvSpPr txBox="1"/>
          <p:nvPr>
            <p:custDataLst>
              <p:tags r:id="rId2"/>
            </p:custDataLst>
          </p:nvPr>
        </p:nvSpPr>
        <p:spPr>
          <a:xfrm>
            <a:off x="4704648" y="225362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bg1"/>
                </a:solidFill>
                <a:latin typeface="+mn-ea"/>
              </a:rPr>
              <a:t>目录</a:t>
            </a:r>
            <a:endParaRPr lang="zh-CN" altLang="en-US" sz="28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35"/>
          <p:cNvSpPr txBox="1"/>
          <p:nvPr>
            <p:custDataLst>
              <p:tags r:id="rId3"/>
            </p:custDataLst>
          </p:nvPr>
        </p:nvSpPr>
        <p:spPr>
          <a:xfrm>
            <a:off x="4769736" y="675559"/>
            <a:ext cx="8223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+mj-lt"/>
              </a:rPr>
              <a:t>Contents</a:t>
            </a:r>
            <a:endParaRPr lang="zh-CN" alt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23"/>
          <p:cNvSpPr/>
          <p:nvPr>
            <p:custDataLst>
              <p:tags r:id="rId4"/>
            </p:custDataLst>
          </p:nvPr>
        </p:nvSpPr>
        <p:spPr bwMode="auto">
          <a:xfrm>
            <a:off x="6202216" y="944382"/>
            <a:ext cx="709094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24"/>
          <p:cNvSpPr/>
          <p:nvPr>
            <p:custDataLst>
              <p:tags r:id="rId5"/>
            </p:custDataLst>
          </p:nvPr>
        </p:nvSpPr>
        <p:spPr bwMode="auto">
          <a:xfrm>
            <a:off x="7033895" y="933450"/>
            <a:ext cx="3375660" cy="713740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4" name="Freeform 27"/>
          <p:cNvSpPr/>
          <p:nvPr>
            <p:custDataLst>
              <p:tags r:id="rId6"/>
            </p:custDataLst>
          </p:nvPr>
        </p:nvSpPr>
        <p:spPr bwMode="auto">
          <a:xfrm>
            <a:off x="6219800" y="2328677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28"/>
          <p:cNvSpPr/>
          <p:nvPr>
            <p:custDataLst>
              <p:tags r:id="rId7"/>
            </p:custDataLst>
          </p:nvPr>
        </p:nvSpPr>
        <p:spPr bwMode="auto">
          <a:xfrm>
            <a:off x="7033895" y="2355215"/>
            <a:ext cx="3375660" cy="713740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3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16" name="TextBox 47"/>
          <p:cNvSpPr txBox="1"/>
          <p:nvPr>
            <p:custDataLst>
              <p:tags r:id="rId8"/>
            </p:custDataLst>
          </p:nvPr>
        </p:nvSpPr>
        <p:spPr>
          <a:xfrm>
            <a:off x="6943090" y="1009015"/>
            <a:ext cx="3262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文化常识</a:t>
            </a:r>
            <a:endParaRPr lang="zh-CN" altLang="en-US" sz="3200" b="1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5"/>
          <p:cNvSpPr txBox="1"/>
          <p:nvPr>
            <p:custDataLst>
              <p:tags r:id="rId9"/>
            </p:custDataLst>
          </p:nvPr>
        </p:nvSpPr>
        <p:spPr>
          <a:xfrm>
            <a:off x="5837668" y="2385429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mtClean="0">
                <a:solidFill>
                  <a:schemeClr val="tx2"/>
                </a:solidFill>
                <a:sym typeface="+mn-ea"/>
              </a:rPr>
              <a:t> 诵读感悟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9" name="TextBox 58"/>
          <p:cNvSpPr txBox="1"/>
          <p:nvPr>
            <p:custDataLst>
              <p:tags r:id="rId10"/>
            </p:custDataLst>
          </p:nvPr>
        </p:nvSpPr>
        <p:spPr>
          <a:xfrm>
            <a:off x="6234011" y="97837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一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TextBox 60"/>
          <p:cNvSpPr txBox="1"/>
          <p:nvPr>
            <p:custDataLst>
              <p:tags r:id="rId11"/>
            </p:custDataLst>
          </p:nvPr>
        </p:nvSpPr>
        <p:spPr>
          <a:xfrm>
            <a:off x="6251595" y="2319118"/>
            <a:ext cx="646331" cy="650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二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Freeform 27"/>
          <p:cNvSpPr/>
          <p:nvPr>
            <p:custDataLst>
              <p:tags r:id="rId12"/>
            </p:custDataLst>
          </p:nvPr>
        </p:nvSpPr>
        <p:spPr bwMode="auto">
          <a:xfrm>
            <a:off x="6226971" y="3650435"/>
            <a:ext cx="709094" cy="713852"/>
          </a:xfrm>
          <a:custGeom>
            <a:avLst/>
            <a:gdLst>
              <a:gd name="T0" fmla="*/ 91 w 865"/>
              <a:gd name="T1" fmla="*/ 0 h 866"/>
              <a:gd name="T2" fmla="*/ 774 w 865"/>
              <a:gd name="T3" fmla="*/ 0 h 866"/>
              <a:gd name="T4" fmla="*/ 865 w 865"/>
              <a:gd name="T5" fmla="*/ 91 h 866"/>
              <a:gd name="T6" fmla="*/ 865 w 865"/>
              <a:gd name="T7" fmla="*/ 775 h 866"/>
              <a:gd name="T8" fmla="*/ 774 w 865"/>
              <a:gd name="T9" fmla="*/ 866 h 866"/>
              <a:gd name="T10" fmla="*/ 91 w 865"/>
              <a:gd name="T11" fmla="*/ 866 h 866"/>
              <a:gd name="T12" fmla="*/ 0 w 865"/>
              <a:gd name="T13" fmla="*/ 775 h 866"/>
              <a:gd name="T14" fmla="*/ 0 w 865"/>
              <a:gd name="T15" fmla="*/ 91 h 866"/>
              <a:gd name="T16" fmla="*/ 91 w 865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5"/>
                </a:lnTo>
                <a:cubicBezTo>
                  <a:pt x="865" y="825"/>
                  <a:pt x="824" y="866"/>
                  <a:pt x="774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Freeform 28"/>
          <p:cNvSpPr/>
          <p:nvPr>
            <p:custDataLst>
              <p:tags r:id="rId13"/>
            </p:custDataLst>
          </p:nvPr>
        </p:nvSpPr>
        <p:spPr bwMode="auto">
          <a:xfrm>
            <a:off x="7040880" y="3659505"/>
            <a:ext cx="3368675" cy="713740"/>
          </a:xfrm>
          <a:custGeom>
            <a:avLst/>
            <a:gdLst>
              <a:gd name="T0" fmla="*/ 91 w 8683"/>
              <a:gd name="T1" fmla="*/ 0 h 866"/>
              <a:gd name="T2" fmla="*/ 8591 w 8683"/>
              <a:gd name="T3" fmla="*/ 0 h 866"/>
              <a:gd name="T4" fmla="*/ 8683 w 8683"/>
              <a:gd name="T5" fmla="*/ 91 h 866"/>
              <a:gd name="T6" fmla="*/ 8683 w 8683"/>
              <a:gd name="T7" fmla="*/ 775 h 866"/>
              <a:gd name="T8" fmla="*/ 8591 w 8683"/>
              <a:gd name="T9" fmla="*/ 866 h 866"/>
              <a:gd name="T10" fmla="*/ 91 w 8683"/>
              <a:gd name="T11" fmla="*/ 866 h 866"/>
              <a:gd name="T12" fmla="*/ 0 w 8683"/>
              <a:gd name="T13" fmla="*/ 775 h 866"/>
              <a:gd name="T14" fmla="*/ 0 w 8683"/>
              <a:gd name="T15" fmla="*/ 91 h 866"/>
              <a:gd name="T16" fmla="*/ 91 w 8683"/>
              <a:gd name="T17" fmla="*/ 0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5"/>
                </a:lnTo>
                <a:cubicBezTo>
                  <a:pt x="8683" y="825"/>
                  <a:pt x="8642" y="866"/>
                  <a:pt x="8591" y="866"/>
                </a:cubicBezTo>
                <a:lnTo>
                  <a:pt x="91" y="866"/>
                </a:lnTo>
                <a:cubicBezTo>
                  <a:pt x="41" y="866"/>
                  <a:pt x="0" y="825"/>
                  <a:pt x="0" y="775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rgbClr val="7030A0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30" name="TextBox 55"/>
          <p:cNvSpPr txBox="1"/>
          <p:nvPr>
            <p:custDataLst>
              <p:tags r:id="rId14"/>
            </p:custDataLst>
          </p:nvPr>
        </p:nvSpPr>
        <p:spPr>
          <a:xfrm>
            <a:off x="5864035" y="3697076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>
                <a:solidFill>
                  <a:schemeClr val="tx2"/>
                </a:solidFill>
              </a:rPr>
              <a:t>文本研读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1" name="TextBox 60"/>
          <p:cNvSpPr txBox="1"/>
          <p:nvPr>
            <p:custDataLst>
              <p:tags r:id="rId15"/>
            </p:custDataLst>
          </p:nvPr>
        </p:nvSpPr>
        <p:spPr>
          <a:xfrm>
            <a:off x="6276349" y="36445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Freeform 24"/>
          <p:cNvSpPr/>
          <p:nvPr>
            <p:custDataLst>
              <p:tags r:id="rId16"/>
            </p:custDataLst>
          </p:nvPr>
        </p:nvSpPr>
        <p:spPr bwMode="auto">
          <a:xfrm>
            <a:off x="7146925" y="4870450"/>
            <a:ext cx="3266440" cy="713740"/>
          </a:xfrm>
          <a:custGeom>
            <a:avLst/>
            <a:gdLst>
              <a:gd name="T0" fmla="*/ 91 w 8683"/>
              <a:gd name="T1" fmla="*/ 0 h 865"/>
              <a:gd name="T2" fmla="*/ 8591 w 8683"/>
              <a:gd name="T3" fmla="*/ 0 h 865"/>
              <a:gd name="T4" fmla="*/ 8683 w 8683"/>
              <a:gd name="T5" fmla="*/ 91 h 865"/>
              <a:gd name="T6" fmla="*/ 8683 w 8683"/>
              <a:gd name="T7" fmla="*/ 774 h 865"/>
              <a:gd name="T8" fmla="*/ 8591 w 8683"/>
              <a:gd name="T9" fmla="*/ 865 h 865"/>
              <a:gd name="T10" fmla="*/ 91 w 8683"/>
              <a:gd name="T11" fmla="*/ 865 h 865"/>
              <a:gd name="T12" fmla="*/ 0 w 8683"/>
              <a:gd name="T13" fmla="*/ 774 h 865"/>
              <a:gd name="T14" fmla="*/ 0 w 8683"/>
              <a:gd name="T15" fmla="*/ 91 h 865"/>
              <a:gd name="T16" fmla="*/ 91 w 8683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83" h="865">
                <a:moveTo>
                  <a:pt x="91" y="0"/>
                </a:moveTo>
                <a:lnTo>
                  <a:pt x="8591" y="0"/>
                </a:lnTo>
                <a:cubicBezTo>
                  <a:pt x="8642" y="0"/>
                  <a:pt x="8683" y="41"/>
                  <a:pt x="8683" y="91"/>
                </a:cubicBezTo>
                <a:lnTo>
                  <a:pt x="8683" y="774"/>
                </a:lnTo>
                <a:cubicBezTo>
                  <a:pt x="8683" y="824"/>
                  <a:pt x="8642" y="865"/>
                  <a:pt x="8591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 w="9525" cap="flat">
            <a:solidFill>
              <a:schemeClr val="accent4"/>
            </a:solidFill>
            <a:prstDash val="solid"/>
            <a:miter lim="800000"/>
          </a:ln>
        </p:spPr>
        <p:txBody>
          <a:bodyPr vert="horz" wrap="square" lIns="91372" tIns="45685" rIns="91372" bIns="45685" numCol="1" anchor="t" anchorCtr="0" compatLnSpc="1"/>
          <a:lstStyle/>
          <a:p>
            <a:pPr algn="ctr"/>
            <a:endParaRPr lang="zh-CN" altLang="en-US"/>
          </a:p>
        </p:txBody>
      </p:sp>
      <p:sp>
        <p:nvSpPr>
          <p:cNvPr id="6" name="TextBox 47"/>
          <p:cNvSpPr txBox="1"/>
          <p:nvPr>
            <p:custDataLst>
              <p:tags r:id="rId17"/>
            </p:custDataLst>
          </p:nvPr>
        </p:nvSpPr>
        <p:spPr>
          <a:xfrm>
            <a:off x="5864094" y="4908669"/>
            <a:ext cx="5420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32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艺术感悟</a:t>
            </a:r>
            <a:endParaRPr lang="zh-CN" altLang="en-US" sz="3200" b="1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58"/>
          <p:cNvSpPr txBox="1"/>
          <p:nvPr>
            <p:custDataLst>
              <p:tags r:id="rId18"/>
            </p:custDataLst>
          </p:nvPr>
        </p:nvSpPr>
        <p:spPr>
          <a:xfrm>
            <a:off x="6159081" y="468233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一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Freeform 23"/>
          <p:cNvSpPr/>
          <p:nvPr>
            <p:custDataLst>
              <p:tags r:id="rId19"/>
            </p:custDataLst>
          </p:nvPr>
        </p:nvSpPr>
        <p:spPr bwMode="auto">
          <a:xfrm>
            <a:off x="6233966" y="4873762"/>
            <a:ext cx="709094" cy="713852"/>
          </a:xfrm>
          <a:custGeom>
            <a:avLst/>
            <a:gdLst>
              <a:gd name="T0" fmla="*/ 91 w 865"/>
              <a:gd name="T1" fmla="*/ 0 h 865"/>
              <a:gd name="T2" fmla="*/ 774 w 865"/>
              <a:gd name="T3" fmla="*/ 0 h 865"/>
              <a:gd name="T4" fmla="*/ 865 w 865"/>
              <a:gd name="T5" fmla="*/ 91 h 865"/>
              <a:gd name="T6" fmla="*/ 865 w 865"/>
              <a:gd name="T7" fmla="*/ 774 h 865"/>
              <a:gd name="T8" fmla="*/ 774 w 865"/>
              <a:gd name="T9" fmla="*/ 865 h 865"/>
              <a:gd name="T10" fmla="*/ 91 w 865"/>
              <a:gd name="T11" fmla="*/ 865 h 865"/>
              <a:gd name="T12" fmla="*/ 0 w 865"/>
              <a:gd name="T13" fmla="*/ 774 h 865"/>
              <a:gd name="T14" fmla="*/ 0 w 865"/>
              <a:gd name="T15" fmla="*/ 91 h 865"/>
              <a:gd name="T16" fmla="*/ 91 w 865"/>
              <a:gd name="T17" fmla="*/ 0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5" h="865">
                <a:moveTo>
                  <a:pt x="91" y="0"/>
                </a:moveTo>
                <a:lnTo>
                  <a:pt x="774" y="0"/>
                </a:lnTo>
                <a:cubicBezTo>
                  <a:pt x="824" y="0"/>
                  <a:pt x="865" y="41"/>
                  <a:pt x="865" y="91"/>
                </a:cubicBezTo>
                <a:lnTo>
                  <a:pt x="865" y="774"/>
                </a:lnTo>
                <a:cubicBezTo>
                  <a:pt x="865" y="824"/>
                  <a:pt x="824" y="865"/>
                  <a:pt x="774" y="865"/>
                </a:cubicBezTo>
                <a:lnTo>
                  <a:pt x="91" y="865"/>
                </a:lnTo>
                <a:cubicBezTo>
                  <a:pt x="41" y="865"/>
                  <a:pt x="0" y="824"/>
                  <a:pt x="0" y="774"/>
                </a:cubicBezTo>
                <a:lnTo>
                  <a:pt x="0" y="91"/>
                </a:lnTo>
                <a:cubicBezTo>
                  <a:pt x="0" y="41"/>
                  <a:pt x="41" y="0"/>
                  <a:pt x="9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372" tIns="45685" rIns="91372" bIns="45685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TextBox 58"/>
          <p:cNvSpPr txBox="1"/>
          <p:nvPr>
            <p:custDataLst>
              <p:tags r:id="rId20"/>
            </p:custDataLst>
          </p:nvPr>
        </p:nvSpPr>
        <p:spPr>
          <a:xfrm>
            <a:off x="6265761" y="4907757"/>
            <a:ext cx="6419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+mj-ea"/>
                <a:ea typeface="+mj-ea"/>
              </a:rPr>
              <a:t>四</a:t>
            </a:r>
            <a:endParaRPr lang="zh-CN" altLang="en-US" sz="36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00" name="图片 99"/>
          <p:cNvPicPr/>
          <p:nvPr>
            <p:custDataLst>
              <p:tags r:id="rId21"/>
            </p:custDataLst>
          </p:nvPr>
        </p:nvPicPr>
        <p:blipFill>
          <a:blip r:embed="rId22" r:link="rId2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4635" y="386715"/>
            <a:ext cx="5950585" cy="60845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4"/>
    </p:custData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0961"/>
          <p:cNvSpPr txBox="1"/>
          <p:nvPr>
            <p:custDataLst>
              <p:tags r:id="rId2"/>
            </p:custDataLst>
          </p:nvPr>
        </p:nvSpPr>
        <p:spPr>
          <a:xfrm>
            <a:off x="4540271" y="327629"/>
            <a:ext cx="2738967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不满社会现实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3" name="文本框 40962"/>
          <p:cNvSpPr txBox="1"/>
          <p:nvPr>
            <p:custDataLst>
              <p:tags r:id="rId3"/>
            </p:custDataLst>
          </p:nvPr>
        </p:nvSpPr>
        <p:spPr>
          <a:xfrm>
            <a:off x="1411818" y="2120435"/>
            <a:ext cx="2923116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自身修养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4" name="文本框 40963"/>
          <p:cNvSpPr txBox="1"/>
          <p:nvPr>
            <p:custDataLst>
              <p:tags r:id="rId4"/>
            </p:custDataLst>
          </p:nvPr>
        </p:nvSpPr>
        <p:spPr>
          <a:xfrm>
            <a:off x="1388534" y="3256043"/>
            <a:ext cx="3149600" cy="1076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积极进取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使命责任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5" name="右大括号 40964"/>
          <p:cNvSpPr/>
          <p:nvPr>
            <p:custDataLst>
              <p:tags r:id="rId5"/>
            </p:custDataLst>
          </p:nvPr>
        </p:nvSpPr>
        <p:spPr bwMode="auto">
          <a:xfrm>
            <a:off x="3268266" y="2387600"/>
            <a:ext cx="406400" cy="1600200"/>
          </a:xfrm>
          <a:prstGeom prst="rightBrace">
            <a:avLst>
              <a:gd name="adj1" fmla="val 43750"/>
              <a:gd name="adj2" fmla="val 50000"/>
            </a:avLst>
          </a:prstGeom>
          <a:noFill/>
          <a:ln w="63500">
            <a:solidFill>
              <a:srgbClr val="48502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zh-CN" altLang="zh-CN" sz="3200" smtClean="0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7" name="文本框 40966"/>
          <p:cNvSpPr txBox="1"/>
          <p:nvPr>
            <p:custDataLst>
              <p:tags r:id="rId6"/>
            </p:custDataLst>
          </p:nvPr>
        </p:nvSpPr>
        <p:spPr>
          <a:xfrm>
            <a:off x="8580141" y="2162284"/>
            <a:ext cx="3149600" cy="5835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自然天性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8" name="文本框 40967"/>
          <p:cNvSpPr txBox="1"/>
          <p:nvPr>
            <p:custDataLst>
              <p:tags r:id="rId7"/>
            </p:custDataLst>
          </p:nvPr>
        </p:nvSpPr>
        <p:spPr>
          <a:xfrm>
            <a:off x="8653995" y="3213101"/>
            <a:ext cx="3149600" cy="1076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宁静和谐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超越世俗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69" name="左大括号 40968"/>
          <p:cNvSpPr/>
          <p:nvPr>
            <p:custDataLst>
              <p:tags r:id="rId8"/>
            </p:custDataLst>
          </p:nvPr>
        </p:nvSpPr>
        <p:spPr bwMode="auto">
          <a:xfrm>
            <a:off x="8214787" y="2463872"/>
            <a:ext cx="406400" cy="1447800"/>
          </a:xfrm>
          <a:prstGeom prst="leftBrace">
            <a:avLst>
              <a:gd name="adj1" fmla="val 39407"/>
              <a:gd name="adj2" fmla="val 50000"/>
            </a:avLst>
          </a:prstGeom>
          <a:noFill/>
          <a:ln w="63500">
            <a:solidFill>
              <a:srgbClr val="48502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28681" name="左箭头 4096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88254" y="2781300"/>
            <a:ext cx="480484" cy="304800"/>
          </a:xfrm>
          <a:prstGeom prst="leftArrow">
            <a:avLst>
              <a:gd name="adj1" fmla="val 50000"/>
              <a:gd name="adj2" fmla="val 29514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40971" name="文本框 40970"/>
          <p:cNvSpPr txBox="1"/>
          <p:nvPr>
            <p:custDataLst>
              <p:tags r:id="rId10"/>
            </p:custDataLst>
          </p:nvPr>
        </p:nvSpPr>
        <p:spPr>
          <a:xfrm>
            <a:off x="4598174" y="5373689"/>
            <a:ext cx="3149600" cy="1076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00000"/>
              </a:buClr>
            </a:pPr>
            <a:r>
              <a:rPr lang="zh-CN" altLang="en-US" sz="3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+mn-ea"/>
              </a:rPr>
              <a:t>疗救社会，使之恢复正常的秩序</a:t>
            </a:r>
            <a:endParaRPr lang="zh-CN" altLang="en-US" sz="3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0973" name="直接连接符 4097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 flipV="1">
            <a:off x="2715973" y="4313671"/>
            <a:ext cx="0" cy="473075"/>
          </a:xfrm>
          <a:prstGeom prst="line">
            <a:avLst/>
          </a:prstGeom>
          <a:noFill/>
          <a:ln w="228600">
            <a:solidFill>
              <a:srgbClr val="D2C1B0"/>
            </a:solidFill>
            <a:round/>
          </a:ln>
          <a:effectLst>
            <a:prstShdw prst="shdw17" dist="17961" dir="2700000">
              <a:srgbClr val="97198E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40974" name="直接连接符 40973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V="1">
            <a:off x="2547411" y="4657727"/>
            <a:ext cx="7681384" cy="73025"/>
          </a:xfrm>
          <a:prstGeom prst="line">
            <a:avLst/>
          </a:prstGeom>
          <a:noFill/>
          <a:ln w="228600">
            <a:solidFill>
              <a:srgbClr val="C8B3A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40975" name="直接连接符 4097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>
            <a:off x="10080031" y="4170288"/>
            <a:ext cx="0" cy="401639"/>
          </a:xfrm>
          <a:prstGeom prst="line">
            <a:avLst/>
          </a:prstGeom>
          <a:noFill/>
          <a:ln w="228600">
            <a:solidFill>
              <a:srgbClr val="C8B3A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40976" name="上箭头 4097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10800000">
            <a:off x="5673839" y="4868863"/>
            <a:ext cx="711200" cy="431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C8B3A1"/>
          </a:solidFill>
          <a:ln w="9525">
            <a:noFill/>
            <a:miter lim="800000"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28688" name="文本框 4097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924922" y="2781300"/>
            <a:ext cx="1290320" cy="7921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儒</a:t>
            </a:r>
            <a:endParaRPr lang="zh-CN" altLang="en-US" sz="7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689" name="文本框 4097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94802" y="2791691"/>
            <a:ext cx="1290320" cy="79216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72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道</a:t>
            </a:r>
            <a:endParaRPr lang="zh-CN" altLang="en-US" sz="72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9" name="上箭头 4097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rot="10800000">
            <a:off x="5463717" y="908052"/>
            <a:ext cx="711200" cy="720725"/>
          </a:xfrm>
          <a:prstGeom prst="upArrow">
            <a:avLst>
              <a:gd name="adj1" fmla="val 50000"/>
              <a:gd name="adj2" fmla="val 33730"/>
            </a:avLst>
          </a:prstGeom>
          <a:solidFill>
            <a:srgbClr val="C8B3A1"/>
          </a:solidFill>
          <a:ln w="9525">
            <a:noFill/>
            <a:miter lim="800000"/>
          </a:ln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00"/>
              </a:solidFill>
            </a:endParaRPr>
          </a:p>
        </p:txBody>
      </p:sp>
      <p:sp>
        <p:nvSpPr>
          <p:cNvPr id="40981" name="文本框 4098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40933" y="2613604"/>
            <a:ext cx="16319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FC2AE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加法</a:t>
            </a:r>
            <a:endParaRPr lang="zh-CN" altLang="en-US" sz="4800" b="1" smtClean="0">
              <a:solidFill>
                <a:srgbClr val="FC2AE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82" name="文本框 4098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739717" y="2548465"/>
            <a:ext cx="16319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FC2AED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减法</a:t>
            </a:r>
            <a:endParaRPr lang="zh-CN" altLang="en-US" sz="4800" b="1" smtClean="0">
              <a:solidFill>
                <a:srgbClr val="FC2AED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683" name="椭圆 4097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020737" y="1790700"/>
            <a:ext cx="1824567" cy="25908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vert="eaVert"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smtClean="0">
                <a:solidFill>
                  <a:srgbClr val="002060"/>
                </a:solidFill>
                <a:latin typeface="Times New Roman" panose="02020603050405020304" pitchFamily="18" charset="0"/>
              </a:rPr>
              <a:t>异同</a:t>
            </a:r>
            <a:endParaRPr lang="zh-CN" altLang="en-US" sz="8000" b="1" smtClean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 noChangeShapeType="1" noTextEdit="1"/>
          </p:cNvSpPr>
          <p:nvPr>
            <p:custDataLst>
              <p:tags r:id="rId21"/>
            </p:custDataLst>
          </p:nvPr>
        </p:nvSpPr>
        <p:spPr bwMode="auto">
          <a:xfrm>
            <a:off x="1172858" y="382685"/>
            <a:ext cx="2688167" cy="11535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00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noFill/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粮店</a:t>
            </a:r>
            <a:endParaRPr lang="zh-CN" altLang="en-US" sz="4800" kern="10">
              <a:ln w="9525">
                <a:noFill/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 noChangeShapeType="1" noTextEdit="1"/>
          </p:cNvSpPr>
          <p:nvPr>
            <p:custDataLst>
              <p:tags r:id="rId22"/>
            </p:custDataLst>
          </p:nvPr>
        </p:nvSpPr>
        <p:spPr bwMode="auto">
          <a:xfrm>
            <a:off x="7747774" y="366391"/>
            <a:ext cx="2688167" cy="11535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00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noFill/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药店</a:t>
            </a:r>
            <a:endParaRPr lang="zh-CN" altLang="en-US" sz="4800" kern="10">
              <a:ln w="9525">
                <a:noFill/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2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/>
      <p:bldP spid="40964" grpId="0"/>
      <p:bldP spid="40965" grpId="0"/>
      <p:bldP spid="40967" grpId="0"/>
      <p:bldP spid="40968" grpId="0"/>
      <p:bldP spid="40971" grpId="0"/>
      <p:bldP spid="40981" grpId="0"/>
      <p:bldP spid="40982" grpId="0"/>
      <p:bldP spid="25" grpId="0"/>
      <p:bldP spid="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52"/>
            </p:custDataLst>
          </p:nvPr>
        </p:nvSpPr>
        <p:spPr>
          <a:xfrm>
            <a:off x="594995" y="1208405"/>
            <a:ext cx="10852150" cy="730250"/>
          </a:xfr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altLang="zh-CN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儒道两家的思想互补</a:t>
            </a:r>
            <a:r>
              <a:rPr lang="zh-CN" sz="2800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之因：</a:t>
            </a:r>
            <a:endParaRPr lang="zh-CN" sz="2800"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53"/>
            </p:custDataLst>
          </p:nvPr>
        </p:nvSpPr>
        <p:spPr>
          <a:xfrm>
            <a:off x="407035" y="2040255"/>
            <a:ext cx="11352530" cy="503999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30000"/>
              </a:lnSpc>
            </a:pPr>
            <a:r>
              <a:rPr lang="en-US" altLang="zh-CN"/>
              <a:t> </a:t>
            </a:r>
            <a:r>
              <a:rPr lang="zh-CN" altLang="en-US"/>
              <a:t>存在差异是前提，</a:t>
            </a:r>
            <a:r>
              <a:rPr>
                <a:sym typeface="+mn-ea"/>
              </a:rPr>
              <a:t>互补就是各取所长，融会贯通。</a:t>
            </a:r>
            <a:endParaRPr lang="zh-CN" altLang="en-US"/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>
                <a:solidFill>
                  <a:srgbClr val="002060"/>
                </a:solidFill>
              </a:rPr>
              <a:t>儒家</a:t>
            </a:r>
            <a:r>
              <a:rPr lang="en-US" altLang="zh-CN">
                <a:solidFill>
                  <a:srgbClr val="002060"/>
                </a:solidFill>
              </a:rPr>
              <a:t>——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社会伦理问题（人与人的关系），道德完善</a:t>
            </a:r>
            <a:r>
              <a:rPr lang="en-US" altLang="zh-CN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社会责任</a:t>
            </a: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indent="0" fontAlgn="auto">
              <a:lnSpc>
                <a:spcPct val="130000"/>
              </a:lnSpc>
              <a:buNone/>
            </a:pPr>
            <a:r>
              <a:rPr lang="zh-CN" altLang="en-US">
                <a:solidFill>
                  <a:srgbClr val="002060"/>
                </a:solidFill>
                <a:sym typeface="+mn-ea"/>
              </a:rPr>
              <a:t>道家</a:t>
            </a:r>
            <a:r>
              <a:rPr lang="en-US" altLang="zh-CN">
                <a:solidFill>
                  <a:srgbClr val="002060"/>
                </a:solidFill>
                <a:sym typeface="+mn-ea"/>
              </a:rPr>
              <a:t>——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哲学问题（人与自然的关系），宁静和谐</a:t>
            </a:r>
            <a:r>
              <a:rPr lang="en-US" altLang="zh-CN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+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超越世俗</a:t>
            </a: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marL="0" indent="0" fontAlgn="auto">
              <a:lnSpc>
                <a:spcPct val="130000"/>
              </a:lnSpc>
              <a:buNone/>
            </a:pP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</a:pPr>
            <a:r>
              <a:rPr lang="en-US"/>
              <a:t> </a:t>
            </a:r>
            <a:r>
              <a:t>中国古代知识分子的文化心理——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既以天下为己任，锐意进取，建功立业，</a:t>
            </a:r>
            <a:r>
              <a:rPr lang="zh-CN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【</a:t>
            </a:r>
            <a:r>
              <a:rPr lang="zh-CN" altLang="en-US">
                <a:solidFill>
                  <a:srgbClr val="002060"/>
                </a:solidFill>
                <a:sym typeface="+mn-ea"/>
              </a:rPr>
              <a:t>儒】</a:t>
            </a: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None/>
            </a:pPr>
            <a:r>
              <a:rPr lang="en-US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                                         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又超然通达，淡泊名利，洁身自好。</a:t>
            </a:r>
            <a:r>
              <a:rPr lang="zh-CN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【道</a:t>
            </a:r>
            <a:r>
              <a:rPr lang="zh-CN" altLang="en-US">
                <a:solidFill>
                  <a:srgbClr val="002060"/>
                </a:solidFill>
                <a:sym typeface="+mn-ea"/>
              </a:rPr>
              <a:t>】</a:t>
            </a: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  <a:buNone/>
            </a:pP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 algn="l" fontAlgn="auto">
              <a:lnSpc>
                <a:spcPct val="130000"/>
              </a:lnSpc>
              <a:buClrTx/>
              <a:buSzTx/>
            </a:pPr>
            <a:r>
              <a:rPr lang="en-US"/>
              <a:t> </a:t>
            </a:r>
            <a:r>
              <a:t>统治者的治国之术——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以民为本</a:t>
            </a:r>
            <a:r>
              <a:rPr lang="en-US" altLang="zh-CN"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+</a:t>
            </a:r>
            <a:r>
              <a:rPr>
                <a:solidFill>
                  <a:srgbClr val="00206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安人宁国</a:t>
            </a:r>
            <a:endParaRPr>
              <a:solidFill>
                <a:srgbClr val="00206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4" t="16719" r="69336" b="53532"/>
          <a:stretch>
            <a:fillRect/>
          </a:stretch>
        </p:blipFill>
        <p:spPr>
          <a:xfrm>
            <a:off x="7173595" y="217170"/>
            <a:ext cx="1843405" cy="158940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56"/>
            </p:custDataLst>
          </p:nvPr>
        </p:nvSpPr>
        <p:spPr>
          <a:xfrm>
            <a:off x="1642110" y="217170"/>
            <a:ext cx="3310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任务探究二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5"/>
          <p:cNvSpPr/>
          <p:nvPr>
            <p:custDataLst>
              <p:tags r:id="rId57"/>
            </p:custDataLst>
          </p:nvPr>
        </p:nvSpPr>
        <p:spPr bwMode="auto">
          <a:xfrm flipH="1">
            <a:off x="1372870" y="69215"/>
            <a:ext cx="928370" cy="1003300"/>
          </a:xfrm>
          <a:custGeom>
            <a:avLst/>
            <a:gdLst>
              <a:gd name="T0" fmla="*/ 0 w 926"/>
              <a:gd name="T1" fmla="*/ 369 h 2009"/>
              <a:gd name="T2" fmla="*/ 0 w 926"/>
              <a:gd name="T3" fmla="*/ 0 h 2009"/>
              <a:gd name="T4" fmla="*/ 926 w 926"/>
              <a:gd name="T5" fmla="*/ 0 h 2009"/>
              <a:gd name="T6" fmla="*/ 926 w 926"/>
              <a:gd name="T7" fmla="*/ 2009 h 2009"/>
              <a:gd name="T8" fmla="*/ 224 w 926"/>
              <a:gd name="T9" fmla="*/ 2009 h 2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4" h="2009">
                <a:moveTo>
                  <a:pt x="0" y="369"/>
                </a:moveTo>
                <a:lnTo>
                  <a:pt x="0" y="0"/>
                </a:lnTo>
                <a:lnTo>
                  <a:pt x="926" y="0"/>
                </a:lnTo>
                <a:lnTo>
                  <a:pt x="926" y="2009"/>
                </a:lnTo>
                <a:lnTo>
                  <a:pt x="224" y="2009"/>
                </a:ln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58"/>
            </p:custDataLst>
          </p:nvPr>
        </p:nvSpPr>
        <p:spPr>
          <a:xfrm>
            <a:off x="5170805" y="217170"/>
            <a:ext cx="42932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3600" spc="100">
                <a:solidFill>
                  <a:schemeClr val="accent6">
                    <a:lumMod val="50000"/>
                  </a:schemeClr>
                </a:solidFill>
                <a:uFillTx/>
                <a:cs typeface="+mn-ea"/>
                <a:sym typeface="+mn-lt"/>
              </a:rPr>
              <a:t>明理提升</a:t>
            </a:r>
            <a:endParaRPr lang="zh-CN" altLang="en-US" sz="3600" spc="100">
              <a:solidFill>
                <a:schemeClr val="accent6">
                  <a:lumMod val="50000"/>
                </a:schemeClr>
              </a:solidFill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715928" y="4067559"/>
            <a:ext cx="7488832" cy="1846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做勇于担当的堂堂“君子”</a:t>
            </a:r>
            <a:endParaRPr lang="zh-CN" altLang="en-US" sz="4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defTabSz="685800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做内心超然的悠悠“圣人”</a:t>
            </a:r>
            <a:endParaRPr lang="zh-CN" altLang="en-US" sz="4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12165" y="455930"/>
            <a:ext cx="9138285" cy="304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335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人生启迪</a:t>
            </a:r>
            <a:r>
              <a:rPr lang="en-US" altLang="zh-CN" sz="5335">
                <a:solidFill>
                  <a:srgbClr val="3333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5335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5335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5335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5335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用儒家思想进取，</a:t>
            </a:r>
            <a:endParaRPr lang="zh-CN" altLang="en-US" sz="5335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335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用道家智慧炼心。</a:t>
            </a:r>
            <a:endParaRPr lang="zh-CN" altLang="en-US" sz="5335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869558" y="889648"/>
            <a:ext cx="3178425" cy="317842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9732720" y="1826742"/>
            <a:ext cx="1452880" cy="1014730"/>
          </a:xfrm>
          <a:prstGeom prst="rect">
            <a:avLst/>
          </a:prstGeom>
          <a:noFill/>
          <a:effectLst>
            <a:outerShdw blurRad="50800" dir="5400000" algn="ctr" rotWithShape="0">
              <a:srgbClr val="000000">
                <a:alpha val="43137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60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“</a:t>
            </a:r>
            <a:r>
              <a:rPr kumimoji="1" lang="zh-CN" altLang="en-US" sz="60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人</a:t>
            </a:r>
            <a:r>
              <a:rPr kumimoji="1" lang="en-US" altLang="zh-CN" sz="600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”</a:t>
            </a:r>
            <a:endParaRPr kumimoji="1" lang="en-US" altLang="zh-CN" sz="600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42910" y="6017982"/>
            <a:ext cx="615593" cy="621163"/>
          </a:xfrm>
          <a:custGeom>
            <a:avLst/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5730558" y="2383059"/>
            <a:ext cx="828676" cy="2963202"/>
            <a:chOff x="5000616" y="2173060"/>
            <a:chExt cx="597477" cy="2511879"/>
          </a:xfrm>
        </p:grpSpPr>
        <p:cxnSp>
          <p:nvCxnSpPr>
            <p:cNvPr id="10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5000616" y="2173061"/>
              <a:ext cx="59747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艺术感悟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 r:link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54635" y="386715"/>
            <a:ext cx="5950585" cy="608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2" name="图片 11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276783" y="209550"/>
            <a:ext cx="2346325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8663" name="矩形 9"/>
          <p:cNvSpPr/>
          <p:nvPr>
            <p:custDataLst>
              <p:tags r:id="rId9"/>
            </p:custDataLst>
          </p:nvPr>
        </p:nvSpPr>
        <p:spPr>
          <a:xfrm>
            <a:off x="7800340" y="670878"/>
            <a:ext cx="1300480" cy="1445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8800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8800">
              <a:solidFill>
                <a:schemeClr val="accent6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52"/>
            </p:custDataLst>
          </p:nvPr>
        </p:nvGrpSpPr>
        <p:grpSpPr>
          <a:xfrm>
            <a:off x="4575704" y="400395"/>
            <a:ext cx="3040591" cy="820169"/>
            <a:chOff x="4834117" y="563194"/>
            <a:chExt cx="1417505" cy="629194"/>
          </a:xfrm>
        </p:grpSpPr>
        <p:sp>
          <p:nvSpPr>
            <p:cNvPr id="10" name="矩形 9"/>
            <p:cNvSpPr/>
            <p:nvPr>
              <p:custDataLst>
                <p:tags r:id="rId53"/>
              </p:custDataLst>
            </p:nvPr>
          </p:nvSpPr>
          <p:spPr>
            <a:xfrm>
              <a:off x="4936982" y="563194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54"/>
              </p:custDataLst>
            </p:nvPr>
          </p:nvSpPr>
          <p:spPr>
            <a:xfrm>
              <a:off x="4834117" y="637848"/>
              <a:ext cx="1417505" cy="353177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分析本文的艺术特色 </a:t>
              </a:r>
              <a:endParaRPr lang="zh-CN" altLang="en-US" sz="24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7" name="文本框 6"/>
          <p:cNvSpPr txBox="1"/>
          <p:nvPr>
            <p:custDataLst>
              <p:tags r:id="rId55"/>
            </p:custDataLst>
          </p:nvPr>
        </p:nvSpPr>
        <p:spPr>
          <a:xfrm>
            <a:off x="554355" y="1543685"/>
            <a:ext cx="1114742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①善于运用具体形象表现抽象哲理。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以生活现象或社会现象举例说理，以具体事物为喻，概括出抽象的道理。如第十一章以生活中的“毂”“器”“室”说明世间万物都存在“有”和“无”的对立统一，相依相生。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②善用逆向思维。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善于从常人思维的反面提出问题从而达到正面说理的效果。如“自伐者无功，自矜者不长”“圣人欲不欲，不贵难得之货，学不学，复众人之所过”等，都体现了老子的逆向思维。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③语言凝练精妙，多用格言、警句。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老子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中，多用方言、谚语、格言、警句。这些格言、警句形象而深刻地浓缩了历史和现实生活的经验教训，闪耀着思想之光。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④善用比喻、排比、对偶、设问、反问等修辞。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6444299" y="2383059"/>
            <a:ext cx="828675" cy="2963202"/>
            <a:chOff x="5000617" y="2173060"/>
            <a:chExt cx="597476" cy="2511879"/>
          </a:xfrm>
        </p:grpSpPr>
        <p:cxnSp>
          <p:nvCxnSpPr>
            <p:cNvPr id="10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5000617" y="2173061"/>
              <a:ext cx="597476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当堂检测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0" name="图片 99"/>
          <p:cNvPicPr/>
          <p:nvPr>
            <p:custDataLst>
              <p:tags r:id="rId4"/>
            </p:custDataLst>
          </p:nvPr>
        </p:nvPicPr>
        <p:blipFill>
          <a:blip r:embed="rId5" r:link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8745" y="386715"/>
            <a:ext cx="6024880" cy="608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4262" name="图片 11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707313" y="209550"/>
            <a:ext cx="2346325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4263" name="矩形 9"/>
          <p:cNvSpPr/>
          <p:nvPr>
            <p:custDataLst>
              <p:tags r:id="rId9"/>
            </p:custDataLst>
          </p:nvPr>
        </p:nvSpPr>
        <p:spPr>
          <a:xfrm>
            <a:off x="7958455" y="574040"/>
            <a:ext cx="1845310" cy="1445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8800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伍</a:t>
            </a:r>
            <a:endParaRPr lang="zh-CN" altLang="en-US" sz="8800">
              <a:solidFill>
                <a:schemeClr val="accent6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52"/>
            </p:custDataLst>
          </p:nvPr>
        </p:nvGrpSpPr>
        <p:grpSpPr>
          <a:xfrm>
            <a:off x="5360035" y="438150"/>
            <a:ext cx="1817370" cy="821690"/>
            <a:chOff x="4820991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53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30FFB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54"/>
              </p:custDataLst>
            </p:nvPr>
          </p:nvSpPr>
          <p:spPr>
            <a:xfrm>
              <a:off x="4820991" y="662245"/>
              <a:ext cx="1450072" cy="44685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3200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5"/>
            </p:custDataLst>
          </p:nvPr>
        </p:nvSpPr>
        <p:spPr>
          <a:xfrm>
            <a:off x="261620" y="1526540"/>
            <a:ext cx="105130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1</a:t>
            </a:r>
            <a:r>
              <a:rPr lang="zh-CN" altLang="en-US" sz="2400"/>
              <a:t>．下列句子中对加点词的解释</a:t>
            </a:r>
            <a:r>
              <a:rPr lang="zh-CN" altLang="en-US" sz="2400">
                <a:solidFill>
                  <a:srgbClr val="FF0000"/>
                </a:solidFill>
              </a:rPr>
              <a:t>有误</a:t>
            </a:r>
            <a:r>
              <a:rPr lang="zh-CN" altLang="en-US" sz="2400"/>
              <a:t>的一项是（</a:t>
            </a:r>
            <a:r>
              <a:rPr lang="en-US" altLang="zh-CN" sz="2400"/>
              <a:t>      </a:t>
            </a:r>
            <a:r>
              <a:rPr lang="zh-CN" altLang="en-US" sz="2400"/>
              <a:t>   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A</a:t>
            </a:r>
            <a:r>
              <a:rPr lang="zh-CN" altLang="en-US" sz="2400"/>
              <a:t>．</a:t>
            </a:r>
            <a:r>
              <a:rPr lang="en-US" altLang="zh-CN" sz="2400"/>
              <a:t> </a:t>
            </a:r>
            <a:r>
              <a:rPr lang="zh-CN" altLang="en-US" sz="2400"/>
              <a:t>自是者不彰          </a:t>
            </a:r>
            <a:r>
              <a:rPr lang="en-US" altLang="zh-CN" sz="2400"/>
              <a:t>       </a:t>
            </a:r>
            <a:r>
              <a:rPr lang="zh-CN" altLang="en-US" sz="2400"/>
              <a:t>彰：明辨是非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B</a:t>
            </a:r>
            <a:r>
              <a:rPr lang="zh-CN" altLang="en-US" sz="2400"/>
              <a:t>．</a:t>
            </a:r>
            <a:r>
              <a:rPr lang="en-US" altLang="zh-CN" sz="2400"/>
              <a:t> </a:t>
            </a:r>
            <a:r>
              <a:rPr lang="zh-CN" altLang="en-US" sz="2400"/>
              <a:t>常于几成而败之    </a:t>
            </a:r>
            <a:r>
              <a:rPr lang="en-US" altLang="zh-CN" sz="2400"/>
              <a:t>   </a:t>
            </a:r>
            <a:r>
              <a:rPr lang="zh-CN" altLang="en-US" sz="2400"/>
              <a:t>  几：接近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C</a:t>
            </a:r>
            <a:r>
              <a:rPr lang="zh-CN" altLang="en-US" sz="2400"/>
              <a:t>．</a:t>
            </a:r>
            <a:r>
              <a:rPr lang="en-US" altLang="zh-CN" sz="2400"/>
              <a:t> </a:t>
            </a:r>
            <a:r>
              <a:rPr lang="zh-CN" altLang="en-US" sz="2400"/>
              <a:t>复众人之所过        </a:t>
            </a:r>
            <a:r>
              <a:rPr lang="en-US" altLang="zh-CN" sz="2400"/>
              <a:t>    </a:t>
            </a:r>
            <a:r>
              <a:rPr lang="zh-CN" altLang="en-US" sz="2400"/>
              <a:t>复：重复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      D</a:t>
            </a:r>
            <a:r>
              <a:rPr lang="zh-CN" altLang="en-US" sz="2400"/>
              <a:t>．</a:t>
            </a:r>
            <a:r>
              <a:rPr lang="en-US" altLang="zh-CN" sz="2400"/>
              <a:t> </a:t>
            </a:r>
            <a:r>
              <a:rPr lang="zh-CN" altLang="en-US" sz="2400"/>
              <a:t>吾为其无用而掊之  </a:t>
            </a:r>
            <a:r>
              <a:rPr lang="en-US" altLang="zh-CN" sz="2400"/>
              <a:t>  </a:t>
            </a:r>
            <a:r>
              <a:rPr lang="zh-CN" altLang="en-US" sz="2400"/>
              <a:t> 掊：击破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6"/>
            </p:custDataLst>
          </p:nvPr>
        </p:nvSpPr>
        <p:spPr>
          <a:xfrm>
            <a:off x="925195" y="4526280"/>
            <a:ext cx="91859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答案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】C</a:t>
            </a:r>
            <a:endParaRPr lang="en-US" altLang="zh-CN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解析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】C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项，“复”是动词，弥补、补救；</a:t>
            </a:r>
            <a:endParaRPr lang="zh-CN" altLang="en-US" sz="2400">
              <a:solidFill>
                <a:srgbClr val="C00000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sym typeface="+mn-ea"/>
              </a:rPr>
              <a:t> 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            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句子译为：补救众人犯下的过失。故选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C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。</a:t>
            </a:r>
            <a:endParaRPr lang="zh-CN" altLang="en-US" sz="240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52"/>
            </p:custDataLst>
          </p:nvPr>
        </p:nvSpPr>
        <p:spPr>
          <a:xfrm>
            <a:off x="362585" y="1457325"/>
            <a:ext cx="114661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2</a:t>
            </a:r>
            <a:r>
              <a:rPr lang="zh-CN" altLang="en-US" sz="2400"/>
              <a:t>．下列句子中加点词的意义和例句</a:t>
            </a:r>
            <a:r>
              <a:rPr lang="zh-CN" altLang="en-US" sz="2400">
                <a:solidFill>
                  <a:srgbClr val="FF0000"/>
                </a:solidFill>
              </a:rPr>
              <a:t>相同</a:t>
            </a:r>
            <a:r>
              <a:rPr lang="zh-CN" altLang="en-US" sz="2400"/>
              <a:t>的一项是（  </a:t>
            </a:r>
            <a:r>
              <a:rPr lang="en-US" altLang="zh-CN" sz="2400"/>
              <a:t>    </a:t>
            </a:r>
            <a:r>
              <a:rPr lang="zh-CN" altLang="en-US" sz="2400"/>
              <a:t> ）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altLang="en-US" sz="2400"/>
              <a:t>例句：自伐者无功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/>
              <a:t>A</a:t>
            </a:r>
            <a:r>
              <a:rPr lang="zh-CN" altLang="en-US" sz="2400"/>
              <a:t>．此五霸之伐也	</a:t>
            </a:r>
            <a:r>
              <a:rPr lang="en-US" altLang="zh-CN" sz="2400"/>
              <a:t> B</a:t>
            </a:r>
            <a:r>
              <a:rPr lang="zh-CN" altLang="en-US" sz="2400"/>
              <a:t>．十年春，齐师伐我   </a:t>
            </a:r>
            <a:r>
              <a:rPr lang="en-US" altLang="zh-CN" sz="2400"/>
              <a:t> </a:t>
            </a:r>
            <a:r>
              <a:rPr lang="zh-CN" altLang="en-US" sz="2400"/>
              <a:t>  </a:t>
            </a:r>
            <a:r>
              <a:rPr lang="en-US" altLang="zh-CN" sz="2400"/>
              <a:t>C</a:t>
            </a:r>
            <a:r>
              <a:rPr lang="zh-CN" altLang="en-US" sz="2400"/>
              <a:t>．坎坎伐檀兮   </a:t>
            </a:r>
            <a:r>
              <a:rPr lang="en-US" altLang="zh-CN" sz="2400"/>
              <a:t> </a:t>
            </a:r>
            <a:r>
              <a:rPr lang="zh-CN" altLang="en-US" sz="2400"/>
              <a:t>  </a:t>
            </a:r>
            <a:r>
              <a:rPr lang="en-US" altLang="zh-CN" sz="2400"/>
              <a:t>D</a:t>
            </a:r>
            <a:r>
              <a:rPr lang="zh-CN" altLang="en-US" sz="2400"/>
              <a:t>．平伐其功</a:t>
            </a:r>
            <a:endParaRPr lang="zh-CN" altLang="en-US" sz="2400"/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>
            <p:custDataLst>
              <p:tags r:id="rId53"/>
            </p:custDataLst>
          </p:nvPr>
        </p:nvGrpSpPr>
        <p:grpSpPr>
          <a:xfrm>
            <a:off x="5360035" y="438150"/>
            <a:ext cx="1817370" cy="821690"/>
            <a:chOff x="4820991" y="570199"/>
            <a:chExt cx="1450072" cy="629194"/>
          </a:xfrm>
        </p:grpSpPr>
        <p:sp>
          <p:nvSpPr>
            <p:cNvPr id="7" name="矩形 6"/>
            <p:cNvSpPr/>
            <p:nvPr>
              <p:custDataLst>
                <p:tags r:id="rId54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30FFB"/>
                </a:solidFill>
              </a:endParaRPr>
            </a:p>
          </p:txBody>
        </p:sp>
        <p:sp>
          <p:nvSpPr>
            <p:cNvPr id="8" name="文本框 7"/>
            <p:cNvSpPr txBox="1"/>
            <p:nvPr>
              <p:custDataLst>
                <p:tags r:id="rId55"/>
              </p:custDataLst>
            </p:nvPr>
          </p:nvSpPr>
          <p:spPr>
            <a:xfrm>
              <a:off x="4820991" y="662245"/>
              <a:ext cx="1450072" cy="44685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3200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6"/>
            </p:custDataLst>
          </p:nvPr>
        </p:nvSpPr>
        <p:spPr>
          <a:xfrm>
            <a:off x="299720" y="3281680"/>
            <a:ext cx="1184592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答案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】D</a:t>
            </a:r>
            <a:endParaRPr lang="en-US" altLang="zh-CN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解析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】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例句中的“伐”是动词，夸耀。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A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项，“伐”是名词，功劳，功业。句意：这是五霸一般的功业啊。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B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项，“伐”是动词，讨伐，攻打。句意：鲁庄公十年的春天，齐国军队攻打我们鲁国。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C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项，“伐”是动词，砍伐。句意：砍伐檀树声坎坎啊。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D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项，“伐”是动词，夸耀。句意：屈原就夸耀自己的功劳。故选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D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。</a:t>
            </a:r>
            <a:endParaRPr lang="zh-CN" altLang="en-US" sz="240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52"/>
            </p:custDataLst>
          </p:nvPr>
        </p:nvSpPr>
        <p:spPr>
          <a:xfrm>
            <a:off x="175260" y="1069340"/>
            <a:ext cx="1106424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000"/>
              <a:t>3.</a:t>
            </a:r>
            <a:r>
              <a:rPr lang="zh-CN" altLang="en-US" sz="2000"/>
              <a:t>理解性默写</a:t>
            </a:r>
            <a:endParaRPr lang="en-US" altLang="zh-CN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）老子认为，人不但要了解别人，也要</a:t>
            </a:r>
            <a:r>
              <a:rPr lang="zh-CN" altLang="en-US" sz="2000">
                <a:solidFill>
                  <a:srgbClr val="FF0000"/>
                </a:solidFill>
              </a:rPr>
              <a:t>了解自己</a:t>
            </a:r>
            <a:r>
              <a:rPr lang="zh-CN" altLang="en-US" sz="2000"/>
              <a:t>，即“</a:t>
            </a:r>
            <a:r>
              <a:rPr lang="en-US" altLang="zh-CN" sz="2000"/>
              <a:t>___________</a:t>
            </a:r>
            <a:r>
              <a:rPr lang="zh-CN" altLang="en-US" sz="2000"/>
              <a:t>，</a:t>
            </a:r>
            <a:r>
              <a:rPr lang="en-US" altLang="zh-CN" sz="2000"/>
              <a:t>___________”</a:t>
            </a:r>
            <a:r>
              <a:rPr lang="zh-CN" altLang="en-US" sz="2000"/>
              <a:t>，以提高自身修养。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）老子</a:t>
            </a:r>
            <a:r>
              <a:rPr lang="zh-CN" altLang="en-US" sz="2000">
                <a:solidFill>
                  <a:srgbClr val="FF0000"/>
                </a:solidFill>
              </a:rPr>
              <a:t>以树木为喻</a:t>
            </a:r>
            <a:r>
              <a:rPr lang="zh-CN" altLang="en-US" sz="2000"/>
              <a:t>，表达大的事物总是从小的东西发展起来的道理的句子是：</a:t>
            </a:r>
            <a:r>
              <a:rPr lang="en-US" altLang="zh-CN" sz="2000"/>
              <a:t>_____________</a:t>
            </a:r>
            <a:r>
              <a:rPr lang="zh-CN" altLang="en-US" sz="2000"/>
              <a:t>，</a:t>
            </a:r>
            <a:r>
              <a:rPr lang="en-US" altLang="zh-CN" sz="2000"/>
              <a:t>___________</a:t>
            </a:r>
            <a:r>
              <a:rPr lang="zh-CN" altLang="en-US" sz="2000"/>
              <a:t>。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3</a:t>
            </a:r>
            <a:r>
              <a:rPr lang="zh-CN" altLang="en-US" sz="2000"/>
              <a:t>）老子认为，在</a:t>
            </a:r>
            <a:r>
              <a:rPr lang="zh-CN" altLang="en-US" sz="2000">
                <a:solidFill>
                  <a:srgbClr val="FF0000"/>
                </a:solidFill>
              </a:rPr>
              <a:t>事情将成之时</a:t>
            </a:r>
            <a:r>
              <a:rPr lang="zh-CN" altLang="en-US" sz="2000"/>
              <a:t>，人们不够谨慎，开始懈怠，所以出现“</a:t>
            </a:r>
            <a:r>
              <a:rPr lang="en-US" altLang="zh-CN" sz="2000"/>
              <a:t>___________</a:t>
            </a:r>
            <a:r>
              <a:rPr lang="zh-CN" altLang="en-US" sz="2000"/>
              <a:t>，</a:t>
            </a:r>
            <a:r>
              <a:rPr lang="en-US" altLang="zh-CN" sz="2000"/>
              <a:t>___________”</a:t>
            </a:r>
            <a:r>
              <a:rPr lang="zh-CN" altLang="en-US" sz="2000"/>
              <a:t>的结果。</a:t>
            </a:r>
            <a:endParaRPr lang="zh-CN" altLang="en-US" sz="2000"/>
          </a:p>
          <a:p>
            <a:pPr fontAlgn="auto">
              <a:lnSpc>
                <a:spcPct val="150000"/>
              </a:lnSpc>
            </a:pPr>
            <a:r>
              <a:rPr lang="zh-CN" altLang="en-US" sz="2000"/>
              <a:t>（</a:t>
            </a:r>
            <a:r>
              <a:rPr lang="en-US" altLang="zh-CN" sz="2000"/>
              <a:t>4</a:t>
            </a:r>
            <a:r>
              <a:rPr lang="zh-CN" altLang="en-US" sz="2000"/>
              <a:t>）在</a:t>
            </a:r>
            <a:r>
              <a:rPr lang="en-US" altLang="zh-CN" sz="2000"/>
              <a:t>《&lt;</a:t>
            </a:r>
            <a:r>
              <a:rPr lang="zh-CN" altLang="en-US" sz="2000"/>
              <a:t>老子</a:t>
            </a:r>
            <a:r>
              <a:rPr lang="en-US" altLang="zh-CN" sz="2000"/>
              <a:t>&gt;</a:t>
            </a:r>
            <a:r>
              <a:rPr lang="zh-CN" altLang="en-US" sz="2000"/>
              <a:t>四章</a:t>
            </a:r>
            <a:r>
              <a:rPr lang="en-US" altLang="zh-CN" sz="2000"/>
              <a:t>》</a:t>
            </a:r>
            <a:r>
              <a:rPr lang="zh-CN" altLang="en-US" sz="2000"/>
              <a:t>中，表达了</a:t>
            </a:r>
            <a:r>
              <a:rPr lang="zh-CN" altLang="en-US" sz="2000">
                <a:solidFill>
                  <a:srgbClr val="FF0000"/>
                </a:solidFill>
              </a:rPr>
              <a:t>“有”</a:t>
            </a:r>
            <a:r>
              <a:rPr lang="zh-CN" altLang="en-US" sz="2000"/>
              <a:t>能给人便利，是因为</a:t>
            </a:r>
            <a:r>
              <a:rPr lang="zh-CN" altLang="en-US" sz="2000">
                <a:solidFill>
                  <a:srgbClr val="FF0000"/>
                </a:solidFill>
              </a:rPr>
              <a:t>“无”</a:t>
            </a:r>
            <a:r>
              <a:rPr lang="zh-CN" altLang="en-US" sz="2000"/>
              <a:t>发挥了它的作用的句子是：</a:t>
            </a:r>
            <a:r>
              <a:rPr lang="en-US" altLang="zh-CN" sz="2000"/>
              <a:t>__________</a:t>
            </a:r>
            <a:r>
              <a:rPr lang="zh-CN" altLang="en-US" sz="2000"/>
              <a:t>，</a:t>
            </a:r>
            <a:r>
              <a:rPr lang="en-US" altLang="zh-CN" sz="2000"/>
              <a:t>_______________</a:t>
            </a:r>
            <a:r>
              <a:rPr lang="zh-CN" altLang="en-US" sz="2000"/>
              <a:t>。</a:t>
            </a:r>
            <a:endParaRPr lang="zh-CN" altLang="en-US" sz="2000"/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rgbClr val="C00000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53"/>
            </p:custDataLst>
          </p:nvPr>
        </p:nvGrpSpPr>
        <p:grpSpPr>
          <a:xfrm>
            <a:off x="5360035" y="438150"/>
            <a:ext cx="1817370" cy="821690"/>
            <a:chOff x="4820991" y="570199"/>
            <a:chExt cx="1450072" cy="629194"/>
          </a:xfrm>
        </p:grpSpPr>
        <p:sp>
          <p:nvSpPr>
            <p:cNvPr id="5" name="矩形 4"/>
            <p:cNvSpPr/>
            <p:nvPr>
              <p:custDataLst>
                <p:tags r:id="rId54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30FFB"/>
                </a:solidFill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55"/>
              </p:custDataLst>
            </p:nvPr>
          </p:nvSpPr>
          <p:spPr>
            <a:xfrm>
              <a:off x="4820991" y="662245"/>
              <a:ext cx="1450072" cy="44685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随堂练习</a:t>
              </a:r>
              <a:endParaRPr lang="zh-CN" altLang="en-US" sz="3200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sp>
        <p:nvSpPr>
          <p:cNvPr id="8" name="文本框 7"/>
          <p:cNvSpPr txBox="1"/>
          <p:nvPr>
            <p:custDataLst>
              <p:tags r:id="rId56"/>
            </p:custDataLst>
          </p:nvPr>
        </p:nvSpPr>
        <p:spPr>
          <a:xfrm>
            <a:off x="375285" y="5370195"/>
            <a:ext cx="115366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C00000"/>
                </a:solidFill>
                <a:sym typeface="+mn-ea"/>
              </a:rPr>
              <a:t>【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答案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】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1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）知人者智，自知者明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            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2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）合抱之木，生于毫末  </a:t>
            </a:r>
            <a:endParaRPr lang="zh-CN" altLang="en-US" sz="240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sym typeface="+mn-ea"/>
              </a:rPr>
              <a:t> 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            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 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3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）民之从事，常于几成而败之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   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（</a:t>
            </a:r>
            <a:r>
              <a:rPr lang="en-US" altLang="zh-CN" sz="2400">
                <a:solidFill>
                  <a:srgbClr val="C00000"/>
                </a:solidFill>
                <a:sym typeface="+mn-ea"/>
              </a:rPr>
              <a:t>4</a:t>
            </a:r>
            <a:r>
              <a:rPr lang="zh-CN" altLang="en-US" sz="2400">
                <a:solidFill>
                  <a:srgbClr val="C00000"/>
                </a:solidFill>
                <a:sym typeface="+mn-ea"/>
              </a:rPr>
              <a:t>）故有之以为利，无之以为用</a:t>
            </a:r>
            <a:endParaRPr lang="zh-CN" altLang="en-US" sz="240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5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54315" y="5974802"/>
            <a:ext cx="615593" cy="621163"/>
          </a:xfrm>
          <a:custGeom>
            <a:avLst/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4017" name="文本框 1"/>
          <p:cNvSpPr txBox="1"/>
          <p:nvPr>
            <p:custDataLst>
              <p:tags r:id="rId2"/>
            </p:custDataLst>
          </p:nvPr>
        </p:nvSpPr>
        <p:spPr>
          <a:xfrm>
            <a:off x="152400" y="133350"/>
            <a:ext cx="11874500" cy="6462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sz="24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阅读下面两则材料，回答问题。</a:t>
            </a:r>
            <a:endParaRPr sz="2400" b="1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sz="2400" b="1">
                <a:solidFill>
                  <a:schemeClr val="bg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材料一：老子曰：“我有三宝，持而保之：一曰慈，二曰俭，三曰不敢为天下先。慈故能勇，俭故能广，不敢为天下先，故能成器长。”老子秉承“不敢为天下先”等道家思想，不仅对我国古代思想文化的发展作出了重要贡献，而且对我国两千多年来思想文化的发展，产生了深远的影响。</a:t>
            </a:r>
            <a:endParaRPr sz="2400" b="1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sz="2400" b="1">
                <a:solidFill>
                  <a:schemeClr val="bg2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材料二：孙中山先生提出“敢为天下先”的口号并以此投身于推翻腐朽的清王朝的事业，这一口号激发了无数爱国志士为国家民族前赴后继。1912年，在清王朝的灰飞烟灭中，中华民国诞生了。</a:t>
            </a:r>
            <a:endParaRPr sz="2400" b="1">
              <a:solidFill>
                <a:schemeClr val="bg2">
                  <a:lumMod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老子凭“不敢为天下先”取得了卓越的成就，孙中山凭“敢为天下先”赢得了中华民国的“国父”之称。你如何看待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“不敢为天下先”</a:t>
            </a:r>
            <a:r>
              <a:rPr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与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“敢为天下先”</a:t>
            </a:r>
            <a:r>
              <a:rPr sz="2800" b="1">
                <a:solidFill>
                  <a:schemeClr val="bg2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呢？联系社会实际，谈谈你的感受与思考。</a:t>
            </a:r>
            <a:endParaRPr sz="2800" b="1">
              <a:solidFill>
                <a:schemeClr val="bg2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4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4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40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4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4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40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4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4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40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4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4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40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1"/>
            </p:custDataLst>
          </p:nvPr>
        </p:nvGrpSpPr>
        <p:grpSpPr>
          <a:xfrm>
            <a:off x="5406676" y="2383059"/>
            <a:ext cx="1152558" cy="2963202"/>
            <a:chOff x="4767096" y="2173060"/>
            <a:chExt cx="830997" cy="2511879"/>
          </a:xfrm>
        </p:grpSpPr>
        <p:cxnSp>
          <p:nvCxnSpPr>
            <p:cNvPr id="10" name="直接连接符 8"/>
            <p:cNvCxnSpPr/>
            <p:nvPr>
              <p:custDataLst>
                <p:tags r:id="rId2"/>
              </p:custDataLst>
            </p:nvPr>
          </p:nvCxnSpPr>
          <p:spPr>
            <a:xfrm>
              <a:off x="5490617" y="2173060"/>
              <a:ext cx="1" cy="251187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4767096" y="2173061"/>
              <a:ext cx="830997" cy="25118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457200" indent="-457200" algn="di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2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文化常识</a:t>
              </a:r>
              <a:endPara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778625" y="3380740"/>
            <a:ext cx="4643755" cy="2861310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051FC1"/>
                </a:solidFill>
                <a:latin typeface="+mj-ea"/>
                <a:ea typeface="+mj-ea"/>
                <a:cs typeface="+mj-ea"/>
              </a:rPr>
              <a:t>活动：</a:t>
            </a:r>
            <a:r>
              <a:rPr lang="en-US" altLang="zh-CN" sz="2400">
                <a:latin typeface="+mj-ea"/>
                <a:ea typeface="+mj-ea"/>
                <a:cs typeface="+mj-ea"/>
              </a:rPr>
              <a:t> </a:t>
            </a:r>
            <a:r>
              <a:rPr lang="zh-CN" altLang="en-US" sz="2400">
                <a:latin typeface="+mj-ea"/>
                <a:ea typeface="+mj-ea"/>
                <a:cs typeface="+mj-ea"/>
              </a:rPr>
              <a:t>自主阅读《创新设计》</a:t>
            </a:r>
            <a:endParaRPr lang="zh-CN" altLang="en-US" sz="2400">
              <a:latin typeface="+mj-ea"/>
              <a:ea typeface="+mj-ea"/>
              <a:cs typeface="+mj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+mj-ea"/>
                <a:ea typeface="+mj-ea"/>
                <a:cs typeface="+mj-ea"/>
              </a:rPr>
              <a:t> </a:t>
            </a:r>
            <a:r>
              <a:rPr lang="en-US" altLang="zh-CN" sz="2400">
                <a:latin typeface="+mj-ea"/>
                <a:ea typeface="+mj-ea"/>
                <a:cs typeface="+mj-ea"/>
              </a:rPr>
              <a:t>             P50 </a:t>
            </a:r>
            <a:endParaRPr lang="en-US" altLang="zh-CN" sz="2400">
              <a:latin typeface="+mj-ea"/>
              <a:ea typeface="+mj-ea"/>
              <a:cs typeface="+mj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+mj-ea"/>
                <a:ea typeface="+mj-ea"/>
                <a:cs typeface="+mj-ea"/>
              </a:rPr>
              <a:t>                    </a:t>
            </a:r>
            <a:r>
              <a:rPr lang="zh-CN" altLang="en-US" sz="2400">
                <a:latin typeface="+mj-ea"/>
                <a:ea typeface="+mj-ea"/>
                <a:cs typeface="+mj-ea"/>
              </a:rPr>
              <a:t>一、识作者</a:t>
            </a:r>
            <a:endParaRPr lang="en-US" altLang="zh-CN" sz="2400">
              <a:latin typeface="+mj-ea"/>
              <a:ea typeface="+mj-ea"/>
              <a:cs typeface="+mj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+mj-ea"/>
                <a:ea typeface="+mj-ea"/>
                <a:cs typeface="+mj-ea"/>
              </a:rPr>
              <a:t>                    </a:t>
            </a:r>
            <a:r>
              <a:rPr lang="zh-CN" altLang="en-US" sz="2400">
                <a:latin typeface="+mj-ea"/>
                <a:ea typeface="+mj-ea"/>
                <a:cs typeface="+mj-ea"/>
              </a:rPr>
              <a:t>二、知背景</a:t>
            </a:r>
            <a:endParaRPr lang="zh-CN" altLang="en-US" sz="2400">
              <a:latin typeface="+mj-ea"/>
              <a:ea typeface="+mj-ea"/>
              <a:cs typeface="+mj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+mj-ea"/>
                <a:ea typeface="+mj-ea"/>
                <a:cs typeface="+mj-ea"/>
              </a:rPr>
              <a:t>                    </a:t>
            </a:r>
            <a:r>
              <a:rPr lang="zh-CN" altLang="en-US" sz="2400">
                <a:latin typeface="+mj-ea"/>
                <a:ea typeface="+mj-ea"/>
                <a:cs typeface="+mj-ea"/>
              </a:rPr>
              <a:t>三、拓知识</a:t>
            </a:r>
            <a:r>
              <a:rPr lang="en-US" altLang="zh-CN" sz="2400">
                <a:latin typeface="+mj-ea"/>
                <a:ea typeface="+mj-ea"/>
                <a:cs typeface="+mj-ea"/>
              </a:rPr>
              <a:t>                   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pic>
        <p:nvPicPr>
          <p:cNvPr id="100" name="图片 99"/>
          <p:cNvPicPr/>
          <p:nvPr>
            <p:custDataLst>
              <p:tags r:id="rId5"/>
            </p:custDataLst>
          </p:nvPr>
        </p:nvPicPr>
        <p:blipFill>
          <a:blip r:embed="rId6" r:link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18745" y="386715"/>
            <a:ext cx="6024880" cy="60845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2" name="图片 11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276783" y="209550"/>
            <a:ext cx="2346325" cy="2173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8663" name="矩形 9"/>
          <p:cNvSpPr/>
          <p:nvPr>
            <p:custDataLst>
              <p:tags r:id="rId10"/>
            </p:custDataLst>
          </p:nvPr>
        </p:nvSpPr>
        <p:spPr>
          <a:xfrm>
            <a:off x="7686675" y="574040"/>
            <a:ext cx="1527810" cy="14452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8800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8800">
              <a:solidFill>
                <a:schemeClr val="accent6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「排骨翻唱」红颜旧-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3312775" y="-1190625"/>
            <a:ext cx="60960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88697" y="4688571"/>
            <a:ext cx="1162863" cy="183665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846705" y="3495040"/>
            <a:ext cx="4813300" cy="14452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u="none" strike="noStrike" kern="1200" cap="none" spc="-150" normalizeH="0" baseline="0" noProof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感谢聆听</a:t>
            </a:r>
            <a:endParaRPr kumimoji="0" lang="zh-CN" altLang="en-US" sz="8800" b="1" u="none" strike="noStrike" kern="1200" cap="none" spc="-150" normalizeH="0" baseline="0" noProof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 descr="学科网LOGO（新）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907395" y="0"/>
            <a:ext cx="1284605" cy="464185"/>
          </a:xfrm>
          <a:prstGeom prst="rect">
            <a:avLst/>
          </a:prstGeom>
        </p:spPr>
      </p:pic>
      <p:pic>
        <p:nvPicPr>
          <p:cNvPr id="11" name="New picture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66400" y="10312400"/>
            <a:ext cx="342900" cy="254000"/>
          </a:xfrm>
          <a:prstGeom prst="cube">
            <a:avLst/>
          </a:prstGeom>
        </p:spPr>
      </p:pic>
      <p:pic>
        <p:nvPicPr>
          <p:cNvPr id="12" name="New picture"/>
          <p:cNvPicPr/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274300" y="106934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ripple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52"/>
            </p:custDataLst>
          </p:nvPr>
        </p:nvSpPr>
        <p:spPr>
          <a:xfrm>
            <a:off x="4023995" y="1576705"/>
            <a:ext cx="7757795" cy="62776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lnSpc>
                <a:spcPts val="3600"/>
              </a:lnSpc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老子，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姓李名耳，字聃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，一字伯阳，或曰谥伯阳，春秋末期人，生卒年不详，籍贯也多有争议。中国古代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思想家、哲学家、文学家和史学家，道家学派创始人和主要代表人物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，与庄子并称“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老庄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”。后被道教尊为始祖，称“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太上老君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”。在唐朝，被追认为李姓始祖。曾被列为世界文化名人，世界百位历史名人之一。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600"/>
              </a:lnSpc>
            </a:pP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老子传世作品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道德经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（又称</a:t>
            </a:r>
            <a:r>
              <a:rPr lang="en-US" alt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老子</a:t>
            </a:r>
            <a:r>
              <a:rPr lang="en-US" altLang="zh-CN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），是全球文字出版发行量最大的著作之一。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主张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无为而治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  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6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史载，老子曾担任周朝守藏室之史，以博学闻名，孔子周游列国时曾到洛阳向老子问礼。晚年见周王室日趋没落，便骑青牛而去，回故乡楚国过着隐居生活。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53"/>
            </p:custDataLst>
          </p:nvPr>
        </p:nvGrpSpPr>
        <p:grpSpPr>
          <a:xfrm>
            <a:off x="5260340" y="408940"/>
            <a:ext cx="2219960" cy="755650"/>
            <a:chOff x="4806059" y="570199"/>
            <a:chExt cx="1450072" cy="629194"/>
          </a:xfrm>
        </p:grpSpPr>
        <p:sp>
          <p:nvSpPr>
            <p:cNvPr id="14" name="矩形 13"/>
            <p:cNvSpPr/>
            <p:nvPr>
              <p:custDataLst>
                <p:tags r:id="rId54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30FFB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55"/>
              </p:custDataLst>
            </p:nvPr>
          </p:nvSpPr>
          <p:spPr>
            <a:xfrm>
              <a:off x="4806059" y="616245"/>
              <a:ext cx="1450072" cy="53719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了解老子</a:t>
              </a:r>
              <a:endParaRPr lang="zh-CN" altLang="en-US" sz="36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97" y="1993152"/>
            <a:ext cx="3416523" cy="4204952"/>
          </a:xfrm>
          <a:prstGeom prst="round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2"/>
            </p:custDataLst>
          </p:nvPr>
        </p:nvGrpSpPr>
        <p:grpSpPr>
          <a:xfrm>
            <a:off x="5106035" y="393700"/>
            <a:ext cx="2981325" cy="755650"/>
            <a:chOff x="4785133" y="570199"/>
            <a:chExt cx="1491352" cy="629194"/>
          </a:xfrm>
        </p:grpSpPr>
        <p:sp>
          <p:nvSpPr>
            <p:cNvPr id="14" name="矩形 13"/>
            <p:cNvSpPr/>
            <p:nvPr>
              <p:custDataLst>
                <p:tags r:id="rId53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30FFB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54"/>
              </p:custDataLst>
            </p:nvPr>
          </p:nvSpPr>
          <p:spPr>
            <a:xfrm>
              <a:off x="4785133" y="616199"/>
              <a:ext cx="1491352" cy="53719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了解老子思想</a:t>
              </a:r>
              <a:endParaRPr lang="zh-CN" altLang="en-US" sz="36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97" y="1993152"/>
            <a:ext cx="3416523" cy="4204952"/>
          </a:xfrm>
          <a:prstGeom prst="roundRect">
            <a:avLst/>
          </a:prstGeom>
        </p:spPr>
      </p:pic>
      <p:sp>
        <p:nvSpPr>
          <p:cNvPr id="2" name="矩形 1"/>
          <p:cNvSpPr/>
          <p:nvPr>
            <p:custDataLst>
              <p:tags r:id="rId57"/>
            </p:custDataLst>
          </p:nvPr>
        </p:nvSpPr>
        <p:spPr>
          <a:xfrm>
            <a:off x="4007089" y="1350630"/>
            <a:ext cx="7337442" cy="2399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政治思想：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老子在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道德经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第三章里，提出了他的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“无为”思想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老子主张“不尚贤”、“使民无知、无欲”，设想要人们回到一种无矛盾的“无为”境界。老子崇尚“无为”，主张顺其自然，合乎天理，否定有神论。是当时较为先进的思想之一。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58"/>
            </p:custDataLst>
          </p:nvPr>
        </p:nvSpPr>
        <p:spPr>
          <a:xfrm>
            <a:off x="4122420" y="4088130"/>
            <a:ext cx="7409180" cy="2399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哲学思想：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老子试图建立一个囊括宇宙万物的理论。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老子认为一切事物都遵循这样的规律（道）：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事物本身的内部不是单一的、静止的，而是相对复杂和变化的。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事物本身即是阴阳的统一体。相互对立的事物会互相转化，即是阴阳转化。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52"/>
            </p:custDataLst>
          </p:nvPr>
        </p:nvSpPr>
        <p:spPr>
          <a:xfrm>
            <a:off x="2817495" y="1200785"/>
            <a:ext cx="9271635" cy="593915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lnSpc>
                <a:spcPts val="35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，春秋时期老子（李耳）的哲学作品，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又称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道德真经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老子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五千言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老子五千文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，是中国古代先秦诸子分家前的一部著作，是道家哲学思想的重要来源。道德经分上下两篇，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原文上篇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、下篇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，不分章，后改为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》37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章在前，第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章之后为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德经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，并分为</a:t>
            </a:r>
            <a:r>
              <a:rPr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81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章。</a:t>
            </a:r>
            <a:endParaRPr lang="zh-CN" altLang="en-US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道德经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文本以哲学意义之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“道德”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为纲宗，论述修身、治国、用兵、养生之道，而多以政治为旨归，乃所谓“内圣外王”之学，文意深奥，包涵广博，被誉为万经之王。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35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道德经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主题思想为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“道法自然”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ts val="35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“道法自然”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道德经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中老子思想的精华。“道”作为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道德经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最抽象的概念范畴，是天地万物生成的动力源。“德”是“道”在伦常领域的发展与表现。“道”与“法”在规则、常理层面有相通点，但不同于西方自然法。“法”应效法自然之道，在辨证的反向转化之中发挥其作用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53"/>
            </p:custDataLst>
          </p:nvPr>
        </p:nvGrpSpPr>
        <p:grpSpPr>
          <a:xfrm>
            <a:off x="4840605" y="165735"/>
            <a:ext cx="2887345" cy="879475"/>
            <a:chOff x="4810632" y="570199"/>
            <a:chExt cx="1441237" cy="629194"/>
          </a:xfrm>
        </p:grpSpPr>
        <p:sp>
          <p:nvSpPr>
            <p:cNvPr id="14" name="矩形 13"/>
            <p:cNvSpPr/>
            <p:nvPr>
              <p:custDataLst>
                <p:tags r:id="rId54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55"/>
              </p:custDataLst>
            </p:nvPr>
          </p:nvSpPr>
          <p:spPr>
            <a:xfrm>
              <a:off x="4810632" y="661366"/>
              <a:ext cx="1441237" cy="461560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了解《老子》</a:t>
              </a:r>
              <a:endParaRPr lang="zh-CN" altLang="en-US" sz="36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5" y="2233801"/>
            <a:ext cx="2633136" cy="31377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矩形 4"/>
          <p:cNvSpPr/>
          <p:nvPr>
            <p:custDataLst>
              <p:tags r:id="rId58"/>
            </p:custDataLst>
          </p:nvPr>
        </p:nvSpPr>
        <p:spPr>
          <a:xfrm>
            <a:off x="3533703" y="4851854"/>
            <a:ext cx="7283253" cy="55308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52"/>
            </p:custDataLst>
          </p:nvPr>
        </p:nvSpPr>
        <p:spPr>
          <a:xfrm>
            <a:off x="4203700" y="403860"/>
            <a:ext cx="5493385" cy="705485"/>
          </a:xfr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ym typeface="+mn-ea"/>
              </a:rPr>
              <a:t>🎓</a:t>
            </a:r>
            <a:r>
              <a:rPr lang="zh-CN" altLang="en-US" sz="3600">
                <a:solidFill>
                  <a:srgbClr val="030FFB"/>
                </a:solidFill>
              </a:rPr>
              <a:t>《道德经》简评</a:t>
            </a:r>
            <a:endParaRPr lang="zh-CN" altLang="en-US" sz="3600">
              <a:solidFill>
                <a:srgbClr val="030FFB"/>
              </a:solidFill>
            </a:endParaRPr>
          </a:p>
        </p:txBody>
      </p:sp>
      <p:pic>
        <p:nvPicPr>
          <p:cNvPr id="112" name="图片 111"/>
          <p:cNvPicPr/>
          <p:nvPr>
            <p:custDataLst>
              <p:tags r:id="rId53"/>
            </p:custDataLst>
          </p:nvPr>
        </p:nvPicPr>
        <p:blipFill>
          <a:blip r:embed="rId54" r:link="rId55"/>
          <a:stretch>
            <a:fillRect/>
          </a:stretch>
        </p:blipFill>
        <p:spPr>
          <a:xfrm>
            <a:off x="133985" y="1647190"/>
            <a:ext cx="3813175" cy="421068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4" name="内容占位符 3"/>
          <p:cNvSpPr/>
          <p:nvPr>
            <p:custDataLst>
              <p:tags r:id="rId56"/>
            </p:custDataLst>
          </p:nvPr>
        </p:nvSpPr>
        <p:spPr>
          <a:xfrm>
            <a:off x="3947160" y="1647190"/>
            <a:ext cx="7813040" cy="4568190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2200"/>
              </a:spcBef>
            </a:pPr>
            <a:r>
              <a:rPr lang="zh-CN" altLang="en-US"/>
              <a:t>老子的思想集大成</a:t>
            </a:r>
            <a:r>
              <a:rPr lang="en-US" altLang="zh-CN"/>
              <a:t> — —</a:t>
            </a:r>
            <a:r>
              <a:rPr lang="zh-CN" altLang="en-US"/>
              <a:t>《道德经》，像一个永不枯竭的井泉，满载宝藏，放下汲桶，唾手可得。</a:t>
            </a:r>
            <a:r>
              <a:rPr lang="en-US" altLang="zh-CN"/>
              <a:t>    ——</a:t>
            </a:r>
            <a:r>
              <a:rPr lang="zh-CN" altLang="en-US"/>
              <a:t>尼采</a:t>
            </a:r>
            <a:endParaRPr lang="zh-CN" altLang="en-US"/>
          </a:p>
          <a:p>
            <a:pPr algn="just" fontAlgn="auto">
              <a:lnSpc>
                <a:spcPct val="150000"/>
              </a:lnSpc>
              <a:spcBef>
                <a:spcPts val="2200"/>
              </a:spcBef>
            </a:pPr>
            <a:r>
              <a:rPr lang="zh-CN" altLang="en-US"/>
              <a:t>不读《道德经》一书，就不知中国文化，不知人生真谛。</a:t>
            </a:r>
            <a:r>
              <a:rPr lang="en-US" altLang="zh-CN"/>
              <a:t>                                                                ——</a:t>
            </a:r>
            <a:r>
              <a:rPr lang="zh-CN" altLang="en-US"/>
              <a:t>鲁迅</a:t>
            </a:r>
            <a:endParaRPr lang="zh-CN" altLang="en-US"/>
          </a:p>
          <a:p>
            <a:pPr algn="just" fontAlgn="auto">
              <a:lnSpc>
                <a:spcPct val="150000"/>
              </a:lnSpc>
              <a:spcBef>
                <a:spcPts val="2200"/>
              </a:spcBef>
            </a:pPr>
            <a:r>
              <a:rPr lang="zh-CN" altLang="en-US"/>
              <a:t>《老子》之书，上可以明道，中可以治身，推之可以治人。</a:t>
            </a:r>
            <a:r>
              <a:rPr lang="en-US" altLang="zh-CN"/>
              <a:t>                                                               ——</a:t>
            </a:r>
            <a:r>
              <a:rPr lang="zh-CN" altLang="en-US"/>
              <a:t>魏源</a:t>
            </a:r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3"/>
          <p:cNvGrpSpPr/>
          <p:nvPr>
            <p:custDataLst>
              <p:tags r:id="rId2"/>
            </p:custDataLst>
          </p:nvPr>
        </p:nvGrpSpPr>
        <p:grpSpPr>
          <a:xfrm rot="3177582">
            <a:off x="11193123" y="6435722"/>
            <a:ext cx="735036" cy="340341"/>
            <a:chOff x="3311497" y="1937868"/>
            <a:chExt cx="7075593" cy="2283303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4576887" y="1937868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6" name="Freeform 7"/>
            <p:cNvSpPr/>
            <p:nvPr>
              <p:custDataLst>
                <p:tags r:id="rId4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/>
            <p:nvPr>
              <p:custDataLst>
                <p:tags r:id="rId6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39" name="Freeform 10"/>
            <p:cNvSpPr/>
            <p:nvPr>
              <p:custDataLst>
                <p:tags r:id="rId7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0" name="Freeform 11"/>
            <p:cNvSpPr/>
            <p:nvPr>
              <p:custDataLst>
                <p:tags r:id="rId8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1" name="Freeform 12"/>
            <p:cNvSpPr/>
            <p:nvPr>
              <p:custDataLst>
                <p:tags r:id="rId9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2" name="Freeform 13"/>
            <p:cNvSpPr/>
            <p:nvPr>
              <p:custDataLst>
                <p:tags r:id="rId10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3" name="Freeform 14"/>
            <p:cNvSpPr/>
            <p:nvPr>
              <p:custDataLst>
                <p:tags r:id="rId11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4" name="Freeform 15"/>
            <p:cNvSpPr/>
            <p:nvPr>
              <p:custDataLst>
                <p:tags r:id="rId12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5" name="Freeform 16"/>
            <p:cNvSpPr/>
            <p:nvPr>
              <p:custDataLst>
                <p:tags r:id="rId13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6" name="Freeform 17"/>
            <p:cNvSpPr/>
            <p:nvPr>
              <p:custDataLst>
                <p:tags r:id="rId14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7" name="Freeform 18"/>
            <p:cNvSpPr/>
            <p:nvPr>
              <p:custDataLst>
                <p:tags r:id="rId15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8" name="Freeform 19"/>
            <p:cNvSpPr/>
            <p:nvPr>
              <p:custDataLst>
                <p:tags r:id="rId16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49" name="Freeform 20"/>
            <p:cNvSpPr/>
            <p:nvPr>
              <p:custDataLst>
                <p:tags r:id="rId17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0" name="Freeform 21"/>
            <p:cNvSpPr/>
            <p:nvPr>
              <p:custDataLst>
                <p:tags r:id="rId18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1" name="Freeform 22"/>
            <p:cNvSpPr/>
            <p:nvPr>
              <p:custDataLst>
                <p:tags r:id="rId19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2" name="Freeform 23"/>
            <p:cNvSpPr/>
            <p:nvPr>
              <p:custDataLst>
                <p:tags r:id="rId20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3" name="Freeform 24"/>
            <p:cNvSpPr/>
            <p:nvPr>
              <p:custDataLst>
                <p:tags r:id="rId21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4" name="Freeform 25"/>
            <p:cNvSpPr/>
            <p:nvPr>
              <p:custDataLst>
                <p:tags r:id="rId22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5" name="Freeform 26"/>
            <p:cNvSpPr/>
            <p:nvPr>
              <p:custDataLst>
                <p:tags r:id="rId23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6" name="Freeform 27"/>
            <p:cNvSpPr/>
            <p:nvPr>
              <p:custDataLst>
                <p:tags r:id="rId24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7" name="Freeform 28"/>
            <p:cNvSpPr/>
            <p:nvPr>
              <p:custDataLst>
                <p:tags r:id="rId25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58" name="Freeform 29"/>
            <p:cNvSpPr/>
            <p:nvPr>
              <p:custDataLst>
                <p:tags r:id="rId26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8"/>
          <p:cNvGrpSpPr/>
          <p:nvPr>
            <p:custDataLst>
              <p:tags r:id="rId27"/>
            </p:custDataLst>
          </p:nvPr>
        </p:nvGrpSpPr>
        <p:grpSpPr>
          <a:xfrm rot="14311642" flipH="1">
            <a:off x="11593195" y="6200140"/>
            <a:ext cx="732155" cy="40640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1" name="Freeform 7"/>
            <p:cNvSpPr/>
            <p:nvPr>
              <p:custDataLst>
                <p:tags r:id="rId29"/>
              </p:custDataLst>
            </p:nvPr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3" name="Freeform 9"/>
            <p:cNvSpPr/>
            <p:nvPr>
              <p:custDataLst>
                <p:tags r:id="rId31"/>
              </p:custDataLst>
            </p:nvPr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4" name="Freeform 10"/>
            <p:cNvSpPr/>
            <p:nvPr>
              <p:custDataLst>
                <p:tags r:id="rId32"/>
              </p:custDataLst>
            </p:nvPr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5" name="Freeform 11"/>
            <p:cNvSpPr/>
            <p:nvPr>
              <p:custDataLst>
                <p:tags r:id="rId33"/>
              </p:custDataLst>
            </p:nvPr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6" name="Freeform 12"/>
            <p:cNvSpPr/>
            <p:nvPr>
              <p:custDataLst>
                <p:tags r:id="rId34"/>
              </p:custDataLst>
            </p:nvPr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7" name="Freeform 13"/>
            <p:cNvSpPr/>
            <p:nvPr>
              <p:custDataLst>
                <p:tags r:id="rId35"/>
              </p:custDataLst>
            </p:nvPr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8" name="Freeform 14"/>
            <p:cNvSpPr/>
            <p:nvPr>
              <p:custDataLst>
                <p:tags r:id="rId36"/>
              </p:custDataLst>
            </p:nvPr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69" name="Freeform 15"/>
            <p:cNvSpPr/>
            <p:nvPr>
              <p:custDataLst>
                <p:tags r:id="rId37"/>
              </p:custDataLst>
            </p:nvPr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0" name="Freeform 16"/>
            <p:cNvSpPr/>
            <p:nvPr>
              <p:custDataLst>
                <p:tags r:id="rId38"/>
              </p:custDataLst>
            </p:nvPr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1" name="Freeform 17"/>
            <p:cNvSpPr/>
            <p:nvPr>
              <p:custDataLst>
                <p:tags r:id="rId39"/>
              </p:custDataLst>
            </p:nvPr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2" name="Freeform 18"/>
            <p:cNvSpPr/>
            <p:nvPr>
              <p:custDataLst>
                <p:tags r:id="rId40"/>
              </p:custDataLst>
            </p:nvPr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3" name="Freeform 19"/>
            <p:cNvSpPr/>
            <p:nvPr>
              <p:custDataLst>
                <p:tags r:id="rId41"/>
              </p:custDataLst>
            </p:nvPr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4" name="Freeform 20"/>
            <p:cNvSpPr/>
            <p:nvPr>
              <p:custDataLst>
                <p:tags r:id="rId42"/>
              </p:custDataLst>
            </p:nvPr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5" name="Freeform 21"/>
            <p:cNvSpPr/>
            <p:nvPr>
              <p:custDataLst>
                <p:tags r:id="rId43"/>
              </p:custDataLst>
            </p:nvPr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6" name="Freeform 22"/>
            <p:cNvSpPr/>
            <p:nvPr>
              <p:custDataLst>
                <p:tags r:id="rId44"/>
              </p:custDataLst>
            </p:nvPr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7" name="Freeform 23"/>
            <p:cNvSpPr/>
            <p:nvPr>
              <p:custDataLst>
                <p:tags r:id="rId45"/>
              </p:custDataLst>
            </p:nvPr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8" name="Freeform 24"/>
            <p:cNvSpPr/>
            <p:nvPr>
              <p:custDataLst>
                <p:tags r:id="rId46"/>
              </p:custDataLst>
            </p:nvPr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79" name="Freeform 25"/>
            <p:cNvSpPr/>
            <p:nvPr>
              <p:custDataLst>
                <p:tags r:id="rId47"/>
              </p:custDataLst>
            </p:nvPr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0" name="Freeform 26"/>
            <p:cNvSpPr/>
            <p:nvPr>
              <p:custDataLst>
                <p:tags r:id="rId48"/>
              </p:custDataLst>
            </p:nvPr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1" name="Freeform 27"/>
            <p:cNvSpPr/>
            <p:nvPr>
              <p:custDataLst>
                <p:tags r:id="rId49"/>
              </p:custDataLst>
            </p:nvPr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2" name="Freeform 28"/>
            <p:cNvSpPr/>
            <p:nvPr>
              <p:custDataLst>
                <p:tags r:id="rId50"/>
              </p:custDataLst>
            </p:nvPr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  <p:sp>
          <p:nvSpPr>
            <p:cNvPr id="83" name="Freeform 29"/>
            <p:cNvSpPr/>
            <p:nvPr>
              <p:custDataLst>
                <p:tags r:id="rId51"/>
              </p:custDataLst>
            </p:nvPr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865">
                <a:solidFill>
                  <a:prstClr val="black"/>
                </a:solidFill>
              </a:endParaRPr>
            </a:p>
          </p:txBody>
        </p:sp>
      </p:grpSp>
      <p:pic>
        <p:nvPicPr>
          <p:cNvPr id="108" name="图片 107"/>
          <p:cNvPicPr/>
          <p:nvPr>
            <p:custDataLst>
              <p:tags r:id="rId52"/>
            </p:custDataLst>
          </p:nvPr>
        </p:nvPicPr>
        <p:blipFill>
          <a:blip r:embed="rId53"/>
          <a:stretch>
            <a:fillRect/>
          </a:stretch>
        </p:blipFill>
        <p:spPr>
          <a:xfrm>
            <a:off x="58420" y="1374140"/>
            <a:ext cx="3129915" cy="5014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>
            <p:custDataLst>
              <p:tags r:id="rId54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3318510" y="1411605"/>
            <a:ext cx="3129915" cy="5009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56"/>
            </p:custDataLst>
          </p:nvPr>
        </p:nvSpPr>
        <p:spPr>
          <a:xfrm>
            <a:off x="1619885" y="633095"/>
            <a:ext cx="3561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春秋前后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时期地图</a:t>
            </a:r>
            <a:r>
              <a:rPr lang="zh-CN" altLang="en-US" sz="2400">
                <a:solidFill>
                  <a:srgbClr val="FF0000"/>
                </a:solidFill>
              </a:rPr>
              <a:t>对比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流程图: 联系 6"/>
          <p:cNvSpPr/>
          <p:nvPr>
            <p:custDataLst>
              <p:tags r:id="rId57"/>
            </p:custDataLst>
          </p:nvPr>
        </p:nvSpPr>
        <p:spPr>
          <a:xfrm>
            <a:off x="4818380" y="4319905"/>
            <a:ext cx="452755" cy="467995"/>
          </a:xfrm>
          <a:prstGeom prst="flowChartConnector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4" name="图片 103"/>
          <p:cNvPicPr/>
          <p:nvPr>
            <p:custDataLst>
              <p:tags r:id="rId58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4087495" y="4576445"/>
            <a:ext cx="829945" cy="1074420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39940" name="文本框 39939"/>
          <p:cNvSpPr txBox="1"/>
          <p:nvPr>
            <p:custDataLst>
              <p:tags r:id="rId60"/>
            </p:custDataLst>
          </p:nvPr>
        </p:nvSpPr>
        <p:spPr>
          <a:xfrm>
            <a:off x="6448425" y="1301115"/>
            <a:ext cx="5572760" cy="5141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358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     </a:t>
            </a:r>
            <a:r>
              <a:rPr lang="zh-CN" altLang="en-US" sz="2400"/>
              <a:t>春秋时期，</a:t>
            </a:r>
            <a:r>
              <a:rPr lang="zh-CN" altLang="en-US" sz="2400">
                <a:solidFill>
                  <a:srgbClr val="FF0000"/>
                </a:solidFill>
              </a:rPr>
              <a:t>周朝式微，诸侯争霸</a:t>
            </a:r>
            <a:r>
              <a:rPr lang="zh-CN" altLang="en-US" sz="2400"/>
              <a:t>，战乱频频，社会动荡不安，民不聊生。老子目睹了民间疾苦，作为周朝的守藏室史（相当于现在的国家图书馆馆长），他提出了一系列治国安民的主张。一些有识之士洞察祸福之机，深明成败之理，认为只有避世韬晦，才能保全个体的人格尊严和生命价值。</a:t>
            </a:r>
            <a:endParaRPr lang="zh-CN" altLang="en-US" sz="2400"/>
          </a:p>
          <a:p>
            <a:pPr fontAlgn="auto">
              <a:lnSpc>
                <a:spcPts val="3580"/>
              </a:lnSpc>
            </a:pPr>
            <a:r>
              <a:rPr lang="zh-CN" altLang="en-US" sz="2400"/>
              <a:t>   </a:t>
            </a:r>
            <a:r>
              <a:rPr lang="en-US" altLang="zh-CN" sz="2400"/>
              <a:t>   </a:t>
            </a:r>
            <a:r>
              <a:rPr lang="zh-CN" altLang="en-US" sz="2400"/>
              <a:t> 据史书记载，春秋242年间，有</a:t>
            </a:r>
            <a:r>
              <a:rPr lang="zh-CN" altLang="en-US" sz="2400">
                <a:solidFill>
                  <a:srgbClr val="FF0000"/>
                </a:solidFill>
              </a:rPr>
              <a:t>36</a:t>
            </a:r>
            <a:r>
              <a:rPr lang="zh-CN" altLang="en-US" sz="2400"/>
              <a:t>名君主被杀，</a:t>
            </a:r>
            <a:r>
              <a:rPr lang="zh-CN" altLang="en-US" sz="2400">
                <a:solidFill>
                  <a:srgbClr val="FF0000"/>
                </a:solidFill>
              </a:rPr>
              <a:t>52</a:t>
            </a:r>
            <a:r>
              <a:rPr lang="zh-CN" altLang="en-US" sz="2400"/>
              <a:t>个诸侯国被灭，有大小战事</a:t>
            </a:r>
            <a:r>
              <a:rPr lang="zh-CN" altLang="en-US" sz="2400">
                <a:solidFill>
                  <a:srgbClr val="FF0000"/>
                </a:solidFill>
              </a:rPr>
              <a:t>480</a:t>
            </a:r>
            <a:r>
              <a:rPr lang="zh-CN" altLang="en-US" sz="2400"/>
              <a:t>多起，诸侯的盟会</a:t>
            </a:r>
            <a:r>
              <a:rPr lang="zh-CN" altLang="en-US" sz="2400">
                <a:solidFill>
                  <a:srgbClr val="FF0000"/>
                </a:solidFill>
              </a:rPr>
              <a:t>450</a:t>
            </a:r>
            <a:r>
              <a:rPr lang="zh-CN" altLang="en-US" sz="2400"/>
              <a:t>余次。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61"/>
            </p:custDataLst>
          </p:nvPr>
        </p:nvGrpSpPr>
        <p:grpSpPr>
          <a:xfrm>
            <a:off x="7586981" y="307975"/>
            <a:ext cx="2033270" cy="785495"/>
            <a:chOff x="4901505" y="570199"/>
            <a:chExt cx="1258316" cy="629194"/>
          </a:xfrm>
        </p:grpSpPr>
        <p:sp>
          <p:nvSpPr>
            <p:cNvPr id="14" name="矩形 13"/>
            <p:cNvSpPr/>
            <p:nvPr>
              <p:custDataLst>
                <p:tags r:id="rId62"/>
              </p:custDataLst>
            </p:nvPr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30FFB"/>
                </a:solidFill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63"/>
              </p:custDataLst>
            </p:nvPr>
          </p:nvSpPr>
          <p:spPr>
            <a:xfrm>
              <a:off x="4901505" y="626150"/>
              <a:ext cx="1258316" cy="516783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b="1">
                  <a:solidFill>
                    <a:srgbClr val="030FFB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ahoma" panose="020B0604030504040204" pitchFamily="34" charset="0"/>
                </a:rPr>
                <a:t>背景简介</a:t>
              </a:r>
              <a:endParaRPr lang="zh-CN" altLang="en-US" sz="3600" b="1">
                <a:solidFill>
                  <a:srgbClr val="030FFB"/>
                </a:solidFill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endParaRPr>
            </a:p>
          </p:txBody>
        </p:sp>
      </p:grpSp>
    </p:spTree>
  </p:cSld>
  <p:clrMapOvr>
    <a:masterClrMapping/>
  </p:clrMapOvr>
  <p:transition>
    <p:wipe dir="u"/>
  </p:transition>
</p:sld>
</file>

<file path=ppt/tags/tag1.xml><?xml version="1.0" encoding="utf-8"?>
<p:tagLst xmlns:p="http://schemas.openxmlformats.org/presentationml/2006/main">
  <p:tag name="AS_UNIQUEID" val="1515"/>
</p:tagLst>
</file>

<file path=ppt/tags/tag10.xml><?xml version="1.0" encoding="utf-8"?>
<p:tagLst xmlns:p="http://schemas.openxmlformats.org/presentationml/2006/main">
  <p:tag name="AS_UNIQUEID" val="1527"/>
</p:tagLst>
</file>

<file path=ppt/tags/tag100.xml><?xml version="1.0" encoding="utf-8"?>
<p:tagLst xmlns:p="http://schemas.openxmlformats.org/presentationml/2006/main">
  <p:tag name="AS_UNIQUEID" val="1614"/>
</p:tagLst>
</file>

<file path=ppt/tags/tag1000.xml><?xml version="1.0" encoding="utf-8"?>
<p:tagLst xmlns:p="http://schemas.openxmlformats.org/presentationml/2006/main">
  <p:tag name="AS_UNIQUEID" val="2520"/>
</p:tagLst>
</file>

<file path=ppt/tags/tag1001.xml><?xml version="1.0" encoding="utf-8"?>
<p:tagLst xmlns:p="http://schemas.openxmlformats.org/presentationml/2006/main">
  <p:tag name="AS_UNIQUEID" val="2521"/>
</p:tagLst>
</file>

<file path=ppt/tags/tag1002.xml><?xml version="1.0" encoding="utf-8"?>
<p:tagLst xmlns:p="http://schemas.openxmlformats.org/presentationml/2006/main">
  <p:tag name="AS_UNIQUEID" val="2522"/>
</p:tagLst>
</file>

<file path=ppt/tags/tag1003.xml><?xml version="1.0" encoding="utf-8"?>
<p:tagLst xmlns:p="http://schemas.openxmlformats.org/presentationml/2006/main">
  <p:tag name="AS_UNIQUEID" val="2523"/>
</p:tagLst>
</file>

<file path=ppt/tags/tag1004.xml><?xml version="1.0" encoding="utf-8"?>
<p:tagLst xmlns:p="http://schemas.openxmlformats.org/presentationml/2006/main">
  <p:tag name="AS_UNIQUEID" val="2524"/>
</p:tagLst>
</file>

<file path=ppt/tags/tag1005.xml><?xml version="1.0" encoding="utf-8"?>
<p:tagLst xmlns:p="http://schemas.openxmlformats.org/presentationml/2006/main">
  <p:tag name="AS_UNIQUEID" val="2525"/>
</p:tagLst>
</file>

<file path=ppt/tags/tag1006.xml><?xml version="1.0" encoding="utf-8"?>
<p:tagLst xmlns:p="http://schemas.openxmlformats.org/presentationml/2006/main">
  <p:tag name="AS_UNIQUEID" val="2526"/>
</p:tagLst>
</file>

<file path=ppt/tags/tag1007.xml><?xml version="1.0" encoding="utf-8"?>
<p:tagLst xmlns:p="http://schemas.openxmlformats.org/presentationml/2006/main">
  <p:tag name="AS_UNIQUEID" val="2527"/>
</p:tagLst>
</file>

<file path=ppt/tags/tag1008.xml><?xml version="1.0" encoding="utf-8"?>
<p:tagLst xmlns:p="http://schemas.openxmlformats.org/presentationml/2006/main">
  <p:tag name="AS_UNIQUEID" val="2528"/>
</p:tagLst>
</file>

<file path=ppt/tags/tag1009.xml><?xml version="1.0" encoding="utf-8"?>
<p:tagLst xmlns:p="http://schemas.openxmlformats.org/presentationml/2006/main">
  <p:tag name="AS_UNIQUEID" val="2529"/>
</p:tagLst>
</file>

<file path=ppt/tags/tag101.xml><?xml version="1.0" encoding="utf-8"?>
<p:tagLst xmlns:p="http://schemas.openxmlformats.org/presentationml/2006/main">
  <p:tag name="AS_UNIQUEID" val="1615"/>
</p:tagLst>
</file>

<file path=ppt/tags/tag1010.xml><?xml version="1.0" encoding="utf-8"?>
<p:tagLst xmlns:p="http://schemas.openxmlformats.org/presentationml/2006/main">
  <p:tag name="AS_UNIQUEID" val="2530"/>
</p:tagLst>
</file>

<file path=ppt/tags/tag1011.xml><?xml version="1.0" encoding="utf-8"?>
<p:tagLst xmlns:p="http://schemas.openxmlformats.org/presentationml/2006/main">
  <p:tag name="AS_UNIQUEID" val="2531"/>
</p:tagLst>
</file>

<file path=ppt/tags/tag1012.xml><?xml version="1.0" encoding="utf-8"?>
<p:tagLst xmlns:p="http://schemas.openxmlformats.org/presentationml/2006/main">
  <p:tag name="AS_UNIQUEID" val="2532"/>
</p:tagLst>
</file>

<file path=ppt/tags/tag1013.xml><?xml version="1.0" encoding="utf-8"?>
<p:tagLst xmlns:p="http://schemas.openxmlformats.org/presentationml/2006/main">
  <p:tag name="AS_UNIQUEID" val="2533"/>
</p:tagLst>
</file>

<file path=ppt/tags/tag1014.xml><?xml version="1.0" encoding="utf-8"?>
<p:tagLst xmlns:p="http://schemas.openxmlformats.org/presentationml/2006/main">
  <p:tag name="AS_UNIQUEID" val="2534"/>
</p:tagLst>
</file>

<file path=ppt/tags/tag1015.xml><?xml version="1.0" encoding="utf-8"?>
<p:tagLst xmlns:p="http://schemas.openxmlformats.org/presentationml/2006/main">
  <p:tag name="AS_UNIQUEID" val="2535"/>
</p:tagLst>
</file>

<file path=ppt/tags/tag1016.xml><?xml version="1.0" encoding="utf-8"?>
<p:tagLst xmlns:p="http://schemas.openxmlformats.org/presentationml/2006/main">
  <p:tag name="AS_UNIQUEID" val="2536"/>
</p:tagLst>
</file>

<file path=ppt/tags/tag1017.xml><?xml version="1.0" encoding="utf-8"?>
<p:tagLst xmlns:p="http://schemas.openxmlformats.org/presentationml/2006/main">
  <p:tag name="AS_UNIQUEID" val="2537"/>
</p:tagLst>
</file>

<file path=ppt/tags/tag1018.xml><?xml version="1.0" encoding="utf-8"?>
<p:tagLst xmlns:p="http://schemas.openxmlformats.org/presentationml/2006/main">
  <p:tag name="AS_UNIQUEID" val="2538"/>
</p:tagLst>
</file>

<file path=ppt/tags/tag1019.xml><?xml version="1.0" encoding="utf-8"?>
<p:tagLst xmlns:p="http://schemas.openxmlformats.org/presentationml/2006/main">
  <p:tag name="AS_UNIQUEID" val="2539"/>
</p:tagLst>
</file>

<file path=ppt/tags/tag102.xml><?xml version="1.0" encoding="utf-8"?>
<p:tagLst xmlns:p="http://schemas.openxmlformats.org/presentationml/2006/main">
  <p:tag name="AS_UNIQUEID" val="1616"/>
</p:tagLst>
</file>

<file path=ppt/tags/tag1020.xml><?xml version="1.0" encoding="utf-8"?>
<p:tagLst xmlns:p="http://schemas.openxmlformats.org/presentationml/2006/main">
  <p:tag name="AS_UNIQUEID" val="2540"/>
</p:tagLst>
</file>

<file path=ppt/tags/tag1021.xml><?xml version="1.0" encoding="utf-8"?>
<p:tagLst xmlns:p="http://schemas.openxmlformats.org/presentationml/2006/main">
  <p:tag name="AS_UNIQUEID" val="2541"/>
</p:tagLst>
</file>

<file path=ppt/tags/tag1022.xml><?xml version="1.0" encoding="utf-8"?>
<p:tagLst xmlns:p="http://schemas.openxmlformats.org/presentationml/2006/main">
  <p:tag name="AS_UNIQUEID" val="2542"/>
</p:tagLst>
</file>

<file path=ppt/tags/tag1023.xml><?xml version="1.0" encoding="utf-8"?>
<p:tagLst xmlns:p="http://schemas.openxmlformats.org/presentationml/2006/main">
  <p:tag name="AS_UNIQUEID" val="2543"/>
</p:tagLst>
</file>

<file path=ppt/tags/tag1024.xml><?xml version="1.0" encoding="utf-8"?>
<p:tagLst xmlns:p="http://schemas.openxmlformats.org/presentationml/2006/main">
  <p:tag name="AS_UNIQUEID" val="2544"/>
</p:tagLst>
</file>

<file path=ppt/tags/tag1025.xml><?xml version="1.0" encoding="utf-8"?>
<p:tagLst xmlns:p="http://schemas.openxmlformats.org/presentationml/2006/main">
  <p:tag name="AS_UNIQUEID" val="2545"/>
</p:tagLst>
</file>

<file path=ppt/tags/tag1026.xml><?xml version="1.0" encoding="utf-8"?>
<p:tagLst xmlns:p="http://schemas.openxmlformats.org/presentationml/2006/main">
  <p:tag name="AS_UNIQUEID" val="2546"/>
</p:tagLst>
</file>

<file path=ppt/tags/tag1027.xml><?xml version="1.0" encoding="utf-8"?>
<p:tagLst xmlns:p="http://schemas.openxmlformats.org/presentationml/2006/main">
  <p:tag name="AS_UNIQUEID" val="2547"/>
</p:tagLst>
</file>

<file path=ppt/tags/tag1028.xml><?xml version="1.0" encoding="utf-8"?>
<p:tagLst xmlns:p="http://schemas.openxmlformats.org/presentationml/2006/main">
  <p:tag name="AS_UNIQUEID" val="2548"/>
</p:tagLst>
</file>

<file path=ppt/tags/tag1029.xml><?xml version="1.0" encoding="utf-8"?>
<p:tagLst xmlns:p="http://schemas.openxmlformats.org/presentationml/2006/main">
  <p:tag name="AS_UNIQUEID" val="2549"/>
</p:tagLst>
</file>

<file path=ppt/tags/tag103.xml><?xml version="1.0" encoding="utf-8"?>
<p:tagLst xmlns:p="http://schemas.openxmlformats.org/presentationml/2006/main">
  <p:tag name="AS_UNIQUEID" val="1617"/>
</p:tagLst>
</file>

<file path=ppt/tags/tag1030.xml><?xml version="1.0" encoding="utf-8"?>
<p:tagLst xmlns:p="http://schemas.openxmlformats.org/presentationml/2006/main">
  <p:tag name="AS_UNIQUEID" val="2550"/>
</p:tagLst>
</file>

<file path=ppt/tags/tag1031.xml><?xml version="1.0" encoding="utf-8"?>
<p:tagLst xmlns:p="http://schemas.openxmlformats.org/presentationml/2006/main">
  <p:tag name="AS_UNIQUEID" val="2551"/>
</p:tagLst>
</file>

<file path=ppt/tags/tag1032.xml><?xml version="1.0" encoding="utf-8"?>
<p:tagLst xmlns:p="http://schemas.openxmlformats.org/presentationml/2006/main">
  <p:tag name="AS_UNIQUEID" val="2552"/>
</p:tagLst>
</file>

<file path=ppt/tags/tag1033.xml><?xml version="1.0" encoding="utf-8"?>
<p:tagLst xmlns:p="http://schemas.openxmlformats.org/presentationml/2006/main">
  <p:tag name="AS_UNIQUEID" val="2553"/>
</p:tagLst>
</file>

<file path=ppt/tags/tag1034.xml><?xml version="1.0" encoding="utf-8"?>
<p:tagLst xmlns:p="http://schemas.openxmlformats.org/presentationml/2006/main">
  <p:tag name="AS_UNIQUEID" val="2554"/>
</p:tagLst>
</file>

<file path=ppt/tags/tag1035.xml><?xml version="1.0" encoding="utf-8"?>
<p:tagLst xmlns:p="http://schemas.openxmlformats.org/presentationml/2006/main">
  <p:tag name="AS_UNIQUEID" val="2555"/>
</p:tagLst>
</file>

<file path=ppt/tags/tag1036.xml><?xml version="1.0" encoding="utf-8"?>
<p:tagLst xmlns:p="http://schemas.openxmlformats.org/presentationml/2006/main">
  <p:tag name="AS_UNIQUEID" val="2556"/>
</p:tagLst>
</file>

<file path=ppt/tags/tag1037.xml><?xml version="1.0" encoding="utf-8"?>
<p:tagLst xmlns:p="http://schemas.openxmlformats.org/presentationml/2006/main">
  <p:tag name="AS_UNIQUEID" val="997"/>
</p:tagLst>
</file>

<file path=ppt/tags/tag1038.xml><?xml version="1.0" encoding="utf-8"?>
<p:tagLst xmlns:p="http://schemas.openxmlformats.org/presentationml/2006/main">
  <p:tag name="AS_UNIQUEID" val="2557"/>
</p:tagLst>
</file>

<file path=ppt/tags/tag1039.xml><?xml version="1.0" encoding="utf-8"?>
<p:tagLst xmlns:p="http://schemas.openxmlformats.org/presentationml/2006/main">
  <p:tag name="AS_UNIQUEID" val="2558"/>
</p:tagLst>
</file>

<file path=ppt/tags/tag104.xml><?xml version="1.0" encoding="utf-8"?>
<p:tagLst xmlns:p="http://schemas.openxmlformats.org/presentationml/2006/main">
  <p:tag name="AS_UNIQUEID" val="1618"/>
</p:tagLst>
</file>

<file path=ppt/tags/tag1040.xml><?xml version="1.0" encoding="utf-8"?>
<p:tagLst xmlns:p="http://schemas.openxmlformats.org/presentationml/2006/main">
  <p:tag name="AS_UNIQUEID" val="2560"/>
</p:tagLst>
</file>

<file path=ppt/tags/tag1041.xml><?xml version="1.0" encoding="utf-8"?>
<p:tagLst xmlns:p="http://schemas.openxmlformats.org/presentationml/2006/main">
  <p:tag name="AS_UNIQUEID" val="2561"/>
</p:tagLst>
</file>

<file path=ppt/tags/tag1042.xml><?xml version="1.0" encoding="utf-8"?>
<p:tagLst xmlns:p="http://schemas.openxmlformats.org/presentationml/2006/main">
  <p:tag name="AS_UNIQUEID" val="2562"/>
</p:tagLst>
</file>

<file path=ppt/tags/tag1043.xml><?xml version="1.0" encoding="utf-8"?>
<p:tagLst xmlns:p="http://schemas.openxmlformats.org/presentationml/2006/main">
  <p:tag name="AS_UNIQUEID" val="2563"/>
</p:tagLst>
</file>

<file path=ppt/tags/tag1044.xml><?xml version="1.0" encoding="utf-8"?>
<p:tagLst xmlns:p="http://schemas.openxmlformats.org/presentationml/2006/main">
  <p:tag name="AS_UNIQUEID" val="2564"/>
</p:tagLst>
</file>

<file path=ppt/tags/tag1045.xml><?xml version="1.0" encoding="utf-8"?>
<p:tagLst xmlns:p="http://schemas.openxmlformats.org/presentationml/2006/main">
  <p:tag name="AS_UNIQUEID" val="2565"/>
</p:tagLst>
</file>

<file path=ppt/tags/tag1046.xml><?xml version="1.0" encoding="utf-8"?>
<p:tagLst xmlns:p="http://schemas.openxmlformats.org/presentationml/2006/main">
  <p:tag name="AS_UNIQUEID" val="2566"/>
</p:tagLst>
</file>

<file path=ppt/tags/tag1047.xml><?xml version="1.0" encoding="utf-8"?>
<p:tagLst xmlns:p="http://schemas.openxmlformats.org/presentationml/2006/main">
  <p:tag name="AS_UNIQUEID" val="2567"/>
</p:tagLst>
</file>

<file path=ppt/tags/tag1048.xml><?xml version="1.0" encoding="utf-8"?>
<p:tagLst xmlns:p="http://schemas.openxmlformats.org/presentationml/2006/main">
  <p:tag name="AS_UNIQUEID" val="2568"/>
</p:tagLst>
</file>

<file path=ppt/tags/tag1049.xml><?xml version="1.0" encoding="utf-8"?>
<p:tagLst xmlns:p="http://schemas.openxmlformats.org/presentationml/2006/main">
  <p:tag name="AS_UNIQUEID" val="2569"/>
</p:tagLst>
</file>

<file path=ppt/tags/tag105.xml><?xml version="1.0" encoding="utf-8"?>
<p:tagLst xmlns:p="http://schemas.openxmlformats.org/presentationml/2006/main">
  <p:tag name="AS_UNIQUEID" val="1619"/>
</p:tagLst>
</file>

<file path=ppt/tags/tag1050.xml><?xml version="1.0" encoding="utf-8"?>
<p:tagLst xmlns:p="http://schemas.openxmlformats.org/presentationml/2006/main">
  <p:tag name="AS_UNIQUEID" val="2570"/>
</p:tagLst>
</file>

<file path=ppt/tags/tag1051.xml><?xml version="1.0" encoding="utf-8"?>
<p:tagLst xmlns:p="http://schemas.openxmlformats.org/presentationml/2006/main">
  <p:tag name="AS_UNIQUEID" val="2571"/>
</p:tagLst>
</file>

<file path=ppt/tags/tag1052.xml><?xml version="1.0" encoding="utf-8"?>
<p:tagLst xmlns:p="http://schemas.openxmlformats.org/presentationml/2006/main">
  <p:tag name="AS_UNIQUEID" val="2572"/>
</p:tagLst>
</file>

<file path=ppt/tags/tag1053.xml><?xml version="1.0" encoding="utf-8"?>
<p:tagLst xmlns:p="http://schemas.openxmlformats.org/presentationml/2006/main">
  <p:tag name="AS_UNIQUEID" val="2573"/>
</p:tagLst>
</file>

<file path=ppt/tags/tag1054.xml><?xml version="1.0" encoding="utf-8"?>
<p:tagLst xmlns:p="http://schemas.openxmlformats.org/presentationml/2006/main">
  <p:tag name="AS_UNIQUEID" val="2574"/>
</p:tagLst>
</file>

<file path=ppt/tags/tag1055.xml><?xml version="1.0" encoding="utf-8"?>
<p:tagLst xmlns:p="http://schemas.openxmlformats.org/presentationml/2006/main">
  <p:tag name="AS_UNIQUEID" val="2575"/>
</p:tagLst>
</file>

<file path=ppt/tags/tag1056.xml><?xml version="1.0" encoding="utf-8"?>
<p:tagLst xmlns:p="http://schemas.openxmlformats.org/presentationml/2006/main">
  <p:tag name="AS_UNIQUEID" val="2576"/>
</p:tagLst>
</file>

<file path=ppt/tags/tag1057.xml><?xml version="1.0" encoding="utf-8"?>
<p:tagLst xmlns:p="http://schemas.openxmlformats.org/presentationml/2006/main">
  <p:tag name="AS_UNIQUEID" val="2577"/>
</p:tagLst>
</file>

<file path=ppt/tags/tag1058.xml><?xml version="1.0" encoding="utf-8"?>
<p:tagLst xmlns:p="http://schemas.openxmlformats.org/presentationml/2006/main">
  <p:tag name="AS_UNIQUEID" val="2578"/>
</p:tagLst>
</file>

<file path=ppt/tags/tag1059.xml><?xml version="1.0" encoding="utf-8"?>
<p:tagLst xmlns:p="http://schemas.openxmlformats.org/presentationml/2006/main">
  <p:tag name="AS_UNIQUEID" val="2579"/>
</p:tagLst>
</file>

<file path=ppt/tags/tag106.xml><?xml version="1.0" encoding="utf-8"?>
<p:tagLst xmlns:p="http://schemas.openxmlformats.org/presentationml/2006/main">
  <p:tag name="AS_UNIQUEID" val="1620"/>
</p:tagLst>
</file>

<file path=ppt/tags/tag1060.xml><?xml version="1.0" encoding="utf-8"?>
<p:tagLst xmlns:p="http://schemas.openxmlformats.org/presentationml/2006/main">
  <p:tag name="AS_UNIQUEID" val="2580"/>
</p:tagLst>
</file>

<file path=ppt/tags/tag1061.xml><?xml version="1.0" encoding="utf-8"?>
<p:tagLst xmlns:p="http://schemas.openxmlformats.org/presentationml/2006/main">
  <p:tag name="AS_UNIQUEID" val="2581"/>
</p:tagLst>
</file>

<file path=ppt/tags/tag1062.xml><?xml version="1.0" encoding="utf-8"?>
<p:tagLst xmlns:p="http://schemas.openxmlformats.org/presentationml/2006/main">
  <p:tag name="AS_UNIQUEID" val="2582"/>
</p:tagLst>
</file>

<file path=ppt/tags/tag1063.xml><?xml version="1.0" encoding="utf-8"?>
<p:tagLst xmlns:p="http://schemas.openxmlformats.org/presentationml/2006/main">
  <p:tag name="AS_UNIQUEID" val="2583"/>
</p:tagLst>
</file>

<file path=ppt/tags/tag1064.xml><?xml version="1.0" encoding="utf-8"?>
<p:tagLst xmlns:p="http://schemas.openxmlformats.org/presentationml/2006/main">
  <p:tag name="AS_UNIQUEID" val="2584"/>
</p:tagLst>
</file>

<file path=ppt/tags/tag1065.xml><?xml version="1.0" encoding="utf-8"?>
<p:tagLst xmlns:p="http://schemas.openxmlformats.org/presentationml/2006/main">
  <p:tag name="AS_UNIQUEID" val="2585"/>
</p:tagLst>
</file>

<file path=ppt/tags/tag1066.xml><?xml version="1.0" encoding="utf-8"?>
<p:tagLst xmlns:p="http://schemas.openxmlformats.org/presentationml/2006/main">
  <p:tag name="AS_UNIQUEID" val="2586"/>
</p:tagLst>
</file>

<file path=ppt/tags/tag1067.xml><?xml version="1.0" encoding="utf-8"?>
<p:tagLst xmlns:p="http://schemas.openxmlformats.org/presentationml/2006/main">
  <p:tag name="AS_UNIQUEID" val="2587"/>
</p:tagLst>
</file>

<file path=ppt/tags/tag1068.xml><?xml version="1.0" encoding="utf-8"?>
<p:tagLst xmlns:p="http://schemas.openxmlformats.org/presentationml/2006/main">
  <p:tag name="AS_UNIQUEID" val="2588"/>
</p:tagLst>
</file>

<file path=ppt/tags/tag1069.xml><?xml version="1.0" encoding="utf-8"?>
<p:tagLst xmlns:p="http://schemas.openxmlformats.org/presentationml/2006/main">
  <p:tag name="AS_UNIQUEID" val="2589"/>
</p:tagLst>
</file>

<file path=ppt/tags/tag107.xml><?xml version="1.0" encoding="utf-8"?>
<p:tagLst xmlns:p="http://schemas.openxmlformats.org/presentationml/2006/main">
  <p:tag name="AS_UNIQUEID" val="1621"/>
</p:tagLst>
</file>

<file path=ppt/tags/tag1070.xml><?xml version="1.0" encoding="utf-8"?>
<p:tagLst xmlns:p="http://schemas.openxmlformats.org/presentationml/2006/main">
  <p:tag name="AS_UNIQUEID" val="2590"/>
</p:tagLst>
</file>

<file path=ppt/tags/tag1071.xml><?xml version="1.0" encoding="utf-8"?>
<p:tagLst xmlns:p="http://schemas.openxmlformats.org/presentationml/2006/main">
  <p:tag name="AS_UNIQUEID" val="2591"/>
</p:tagLst>
</file>

<file path=ppt/tags/tag1072.xml><?xml version="1.0" encoding="utf-8"?>
<p:tagLst xmlns:p="http://schemas.openxmlformats.org/presentationml/2006/main">
  <p:tag name="AS_UNIQUEID" val="2592"/>
</p:tagLst>
</file>

<file path=ppt/tags/tag1073.xml><?xml version="1.0" encoding="utf-8"?>
<p:tagLst xmlns:p="http://schemas.openxmlformats.org/presentationml/2006/main">
  <p:tag name="AS_UNIQUEID" val="2593"/>
</p:tagLst>
</file>

<file path=ppt/tags/tag1074.xml><?xml version="1.0" encoding="utf-8"?>
<p:tagLst xmlns:p="http://schemas.openxmlformats.org/presentationml/2006/main">
  <p:tag name="AS_UNIQUEID" val="2594"/>
</p:tagLst>
</file>

<file path=ppt/tags/tag1075.xml><?xml version="1.0" encoding="utf-8"?>
<p:tagLst xmlns:p="http://schemas.openxmlformats.org/presentationml/2006/main">
  <p:tag name="AS_UNIQUEID" val="2595"/>
</p:tagLst>
</file>

<file path=ppt/tags/tag1076.xml><?xml version="1.0" encoding="utf-8"?>
<p:tagLst xmlns:p="http://schemas.openxmlformats.org/presentationml/2006/main">
  <p:tag name="AS_UNIQUEID" val="2596"/>
</p:tagLst>
</file>

<file path=ppt/tags/tag1077.xml><?xml version="1.0" encoding="utf-8"?>
<p:tagLst xmlns:p="http://schemas.openxmlformats.org/presentationml/2006/main">
  <p:tag name="AS_UNIQUEID" val="2597"/>
</p:tagLst>
</file>

<file path=ppt/tags/tag1078.xml><?xml version="1.0" encoding="utf-8"?>
<p:tagLst xmlns:p="http://schemas.openxmlformats.org/presentationml/2006/main">
  <p:tag name="AS_UNIQUEID" val="2598"/>
</p:tagLst>
</file>

<file path=ppt/tags/tag1079.xml><?xml version="1.0" encoding="utf-8"?>
<p:tagLst xmlns:p="http://schemas.openxmlformats.org/presentationml/2006/main">
  <p:tag name="AS_UNIQUEID" val="2599"/>
</p:tagLst>
</file>

<file path=ppt/tags/tag108.xml><?xml version="1.0" encoding="utf-8"?>
<p:tagLst xmlns:p="http://schemas.openxmlformats.org/presentationml/2006/main">
  <p:tag name="AS_UNIQUEID" val="1622"/>
</p:tagLst>
</file>

<file path=ppt/tags/tag1080.xml><?xml version="1.0" encoding="utf-8"?>
<p:tagLst xmlns:p="http://schemas.openxmlformats.org/presentationml/2006/main">
  <p:tag name="AS_UNIQUEID" val="2600"/>
</p:tagLst>
</file>

<file path=ppt/tags/tag1081.xml><?xml version="1.0" encoding="utf-8"?>
<p:tagLst xmlns:p="http://schemas.openxmlformats.org/presentationml/2006/main">
  <p:tag name="AS_UNIQUEID" val="2601"/>
</p:tagLst>
</file>

<file path=ppt/tags/tag1082.xml><?xml version="1.0" encoding="utf-8"?>
<p:tagLst xmlns:p="http://schemas.openxmlformats.org/presentationml/2006/main">
  <p:tag name="AS_UNIQUEID" val="2602"/>
</p:tagLst>
</file>

<file path=ppt/tags/tag1083.xml><?xml version="1.0" encoding="utf-8"?>
<p:tagLst xmlns:p="http://schemas.openxmlformats.org/presentationml/2006/main">
  <p:tag name="AS_UNIQUEID" val="2603"/>
</p:tagLst>
</file>

<file path=ppt/tags/tag1084.xml><?xml version="1.0" encoding="utf-8"?>
<p:tagLst xmlns:p="http://schemas.openxmlformats.org/presentationml/2006/main">
  <p:tag name="AS_UNIQUEID" val="2604"/>
</p:tagLst>
</file>

<file path=ppt/tags/tag1085.xml><?xml version="1.0" encoding="utf-8"?>
<p:tagLst xmlns:p="http://schemas.openxmlformats.org/presentationml/2006/main">
  <p:tag name="AS_UNIQUEID" val="2605"/>
</p:tagLst>
</file>

<file path=ppt/tags/tag1086.xml><?xml version="1.0" encoding="utf-8"?>
<p:tagLst xmlns:p="http://schemas.openxmlformats.org/presentationml/2006/main">
  <p:tag name="AS_UNIQUEID" val="2606"/>
</p:tagLst>
</file>

<file path=ppt/tags/tag1087.xml><?xml version="1.0" encoding="utf-8"?>
<p:tagLst xmlns:p="http://schemas.openxmlformats.org/presentationml/2006/main">
  <p:tag name="AS_UNIQUEID" val="2607"/>
</p:tagLst>
</file>

<file path=ppt/tags/tag1088.xml><?xml version="1.0" encoding="utf-8"?>
<p:tagLst xmlns:p="http://schemas.openxmlformats.org/presentationml/2006/main">
  <p:tag name="AS_UNIQUEID" val="2608"/>
</p:tagLst>
</file>

<file path=ppt/tags/tag1089.xml><?xml version="1.0" encoding="utf-8"?>
<p:tagLst xmlns:p="http://schemas.openxmlformats.org/presentationml/2006/main">
  <p:tag name="AS_UNIQUEID" val="2609"/>
</p:tagLst>
</file>

<file path=ppt/tags/tag109.xml><?xml version="1.0" encoding="utf-8"?>
<p:tagLst xmlns:p="http://schemas.openxmlformats.org/presentationml/2006/main">
  <p:tag name="AS_UNIQUEID" val="1623"/>
</p:tagLst>
</file>

<file path=ppt/tags/tag1090.xml><?xml version="1.0" encoding="utf-8"?>
<p:tagLst xmlns:p="http://schemas.openxmlformats.org/presentationml/2006/main">
  <p:tag name="AS_UNIQUEID" val="2610"/>
</p:tagLst>
</file>

<file path=ppt/tags/tag1091.xml><?xml version="1.0" encoding="utf-8"?>
<p:tagLst xmlns:p="http://schemas.openxmlformats.org/presentationml/2006/main">
  <p:tag name="AS_UNIQUEID" val="2611"/>
</p:tagLst>
</file>

<file path=ppt/tags/tag1092.xml><?xml version="1.0" encoding="utf-8"?>
<p:tagLst xmlns:p="http://schemas.openxmlformats.org/presentationml/2006/main">
  <p:tag name="AS_UNIQUEID" val="2612"/>
</p:tagLst>
</file>

<file path=ppt/tags/tag1093.xml><?xml version="1.0" encoding="utf-8"?>
<p:tagLst xmlns:p="http://schemas.openxmlformats.org/presentationml/2006/main">
  <p:tag name="AS_UNIQUEID" val="2613"/>
</p:tagLst>
</file>

<file path=ppt/tags/tag1094.xml><?xml version="1.0" encoding="utf-8"?>
<p:tagLst xmlns:p="http://schemas.openxmlformats.org/presentationml/2006/main">
  <p:tag name="AS_UNIQUEID" val="2614"/>
</p:tagLst>
</file>

<file path=ppt/tags/tag1095.xml><?xml version="1.0" encoding="utf-8"?>
<p:tagLst xmlns:p="http://schemas.openxmlformats.org/presentationml/2006/main">
  <p:tag name="AS_UNIQUEID" val="2615"/>
</p:tagLst>
</file>

<file path=ppt/tags/tag1096.xml><?xml version="1.0" encoding="utf-8"?>
<p:tagLst xmlns:p="http://schemas.openxmlformats.org/presentationml/2006/main">
  <p:tag name="AS_UNIQUEID" val="2616"/>
</p:tagLst>
</file>

<file path=ppt/tags/tag1097.xml><?xml version="1.0" encoding="utf-8"?>
<p:tagLst xmlns:p="http://schemas.openxmlformats.org/presentationml/2006/main">
  <p:tag name="AS_UNIQUEID" val="2617"/>
</p:tagLst>
</file>

<file path=ppt/tags/tag1098.xml><?xml version="1.0" encoding="utf-8"?>
<p:tagLst xmlns:p="http://schemas.openxmlformats.org/presentationml/2006/main">
  <p:tag name="AS_UNIQUEID" val="2618"/>
</p:tagLst>
</file>

<file path=ppt/tags/tag1099.xml><?xml version="1.0" encoding="utf-8"?>
<p:tagLst xmlns:p="http://schemas.openxmlformats.org/presentationml/2006/main">
  <p:tag name="AS_UNIQUEID" val="2619"/>
</p:tagLst>
</file>

<file path=ppt/tags/tag11.xml><?xml version="1.0" encoding="utf-8"?>
<p:tagLst xmlns:p="http://schemas.openxmlformats.org/presentationml/2006/main">
  <p:tag name="AS_UNIQUEID" val="1510"/>
</p:tagLst>
</file>

<file path=ppt/tags/tag110.xml><?xml version="1.0" encoding="utf-8"?>
<p:tagLst xmlns:p="http://schemas.openxmlformats.org/presentationml/2006/main">
  <p:tag name="AS_UNIQUEID" val="1624"/>
</p:tagLst>
</file>

<file path=ppt/tags/tag1100.xml><?xml version="1.0" encoding="utf-8"?>
<p:tagLst xmlns:p="http://schemas.openxmlformats.org/presentationml/2006/main">
  <p:tag name="AS_UNIQUEID" val="2621"/>
</p:tagLst>
</file>

<file path=ppt/tags/tag1101.xml><?xml version="1.0" encoding="utf-8"?>
<p:tagLst xmlns:p="http://schemas.openxmlformats.org/presentationml/2006/main">
  <p:tag name="AS_UNIQUEID" val="2622"/>
</p:tagLst>
</file>

<file path=ppt/tags/tag1102.xml><?xml version="1.0" encoding="utf-8"?>
<p:tagLst xmlns:p="http://schemas.openxmlformats.org/presentationml/2006/main">
  <p:tag name="AS_UNIQUEID" val="2623"/>
</p:tagLst>
</file>

<file path=ppt/tags/tag1103.xml><?xml version="1.0" encoding="utf-8"?>
<p:tagLst xmlns:p="http://schemas.openxmlformats.org/presentationml/2006/main">
  <p:tag name="AS_UNIQUEID" val="2624"/>
</p:tagLst>
</file>

<file path=ppt/tags/tag1104.xml><?xml version="1.0" encoding="utf-8"?>
<p:tagLst xmlns:p="http://schemas.openxmlformats.org/presentationml/2006/main">
  <p:tag name="AS_UNIQUEID" val="2625"/>
</p:tagLst>
</file>

<file path=ppt/tags/tag1105.xml><?xml version="1.0" encoding="utf-8"?>
<p:tagLst xmlns:p="http://schemas.openxmlformats.org/presentationml/2006/main">
  <p:tag name="AS_UNIQUEID" val="2626"/>
</p:tagLst>
</file>

<file path=ppt/tags/tag1106.xml><?xml version="1.0" encoding="utf-8"?>
<p:tagLst xmlns:p="http://schemas.openxmlformats.org/presentationml/2006/main">
  <p:tag name="AS_UNIQUEID" val="2627"/>
</p:tagLst>
</file>

<file path=ppt/tags/tag1107.xml><?xml version="1.0" encoding="utf-8"?>
<p:tagLst xmlns:p="http://schemas.openxmlformats.org/presentationml/2006/main">
  <p:tag name="AS_UNIQUEID" val="2628"/>
</p:tagLst>
</file>

<file path=ppt/tags/tag1108.xml><?xml version="1.0" encoding="utf-8"?>
<p:tagLst xmlns:p="http://schemas.openxmlformats.org/presentationml/2006/main">
  <p:tag name="AS_UNIQUEID" val="2629"/>
</p:tagLst>
</file>

<file path=ppt/tags/tag1109.xml><?xml version="1.0" encoding="utf-8"?>
<p:tagLst xmlns:p="http://schemas.openxmlformats.org/presentationml/2006/main">
  <p:tag name="AS_UNIQUEID" val="2630"/>
</p:tagLst>
</file>

<file path=ppt/tags/tag111.xml><?xml version="1.0" encoding="utf-8"?>
<p:tagLst xmlns:p="http://schemas.openxmlformats.org/presentationml/2006/main">
  <p:tag name="AS_UNIQUEID" val="1625"/>
</p:tagLst>
</file>

<file path=ppt/tags/tag1110.xml><?xml version="1.0" encoding="utf-8"?>
<p:tagLst xmlns:p="http://schemas.openxmlformats.org/presentationml/2006/main">
  <p:tag name="AS_UNIQUEID" val="2631"/>
</p:tagLst>
</file>

<file path=ppt/tags/tag1111.xml><?xml version="1.0" encoding="utf-8"?>
<p:tagLst xmlns:p="http://schemas.openxmlformats.org/presentationml/2006/main">
  <p:tag name="AS_UNIQUEID" val="2632"/>
</p:tagLst>
</file>

<file path=ppt/tags/tag1112.xml><?xml version="1.0" encoding="utf-8"?>
<p:tagLst xmlns:p="http://schemas.openxmlformats.org/presentationml/2006/main">
  <p:tag name="AS_UNIQUEID" val="2633"/>
</p:tagLst>
</file>

<file path=ppt/tags/tag1113.xml><?xml version="1.0" encoding="utf-8"?>
<p:tagLst xmlns:p="http://schemas.openxmlformats.org/presentationml/2006/main">
  <p:tag name="AS_UNIQUEID" val="2634"/>
</p:tagLst>
</file>

<file path=ppt/tags/tag1114.xml><?xml version="1.0" encoding="utf-8"?>
<p:tagLst xmlns:p="http://schemas.openxmlformats.org/presentationml/2006/main">
  <p:tag name="AS_UNIQUEID" val="2635"/>
</p:tagLst>
</file>

<file path=ppt/tags/tag1115.xml><?xml version="1.0" encoding="utf-8"?>
<p:tagLst xmlns:p="http://schemas.openxmlformats.org/presentationml/2006/main">
  <p:tag name="AS_UNIQUEID" val="2636"/>
</p:tagLst>
</file>

<file path=ppt/tags/tag1116.xml><?xml version="1.0" encoding="utf-8"?>
<p:tagLst xmlns:p="http://schemas.openxmlformats.org/presentationml/2006/main">
  <p:tag name="AS_UNIQUEID" val="2637"/>
</p:tagLst>
</file>

<file path=ppt/tags/tag1117.xml><?xml version="1.0" encoding="utf-8"?>
<p:tagLst xmlns:p="http://schemas.openxmlformats.org/presentationml/2006/main">
  <p:tag name="AS_UNIQUEID" val="2638"/>
</p:tagLst>
</file>

<file path=ppt/tags/tag1118.xml><?xml version="1.0" encoding="utf-8"?>
<p:tagLst xmlns:p="http://schemas.openxmlformats.org/presentationml/2006/main">
  <p:tag name="AS_UNIQUEID" val="2639"/>
</p:tagLst>
</file>

<file path=ppt/tags/tag1119.xml><?xml version="1.0" encoding="utf-8"?>
<p:tagLst xmlns:p="http://schemas.openxmlformats.org/presentationml/2006/main">
  <p:tag name="AS_UNIQUEID" val="2640"/>
</p:tagLst>
</file>

<file path=ppt/tags/tag112.xml><?xml version="1.0" encoding="utf-8"?>
<p:tagLst xmlns:p="http://schemas.openxmlformats.org/presentationml/2006/main">
  <p:tag name="AS_UNIQUEID" val="1626"/>
</p:tagLst>
</file>

<file path=ppt/tags/tag1120.xml><?xml version="1.0" encoding="utf-8"?>
<p:tagLst xmlns:p="http://schemas.openxmlformats.org/presentationml/2006/main">
  <p:tag name="AS_UNIQUEID" val="2641"/>
</p:tagLst>
</file>

<file path=ppt/tags/tag1121.xml><?xml version="1.0" encoding="utf-8"?>
<p:tagLst xmlns:p="http://schemas.openxmlformats.org/presentationml/2006/main">
  <p:tag name="AS_UNIQUEID" val="2642"/>
</p:tagLst>
</file>

<file path=ppt/tags/tag1122.xml><?xml version="1.0" encoding="utf-8"?>
<p:tagLst xmlns:p="http://schemas.openxmlformats.org/presentationml/2006/main">
  <p:tag name="AS_UNIQUEID" val="2643"/>
</p:tagLst>
</file>

<file path=ppt/tags/tag1123.xml><?xml version="1.0" encoding="utf-8"?>
<p:tagLst xmlns:p="http://schemas.openxmlformats.org/presentationml/2006/main">
  <p:tag name="AS_UNIQUEID" val="2644"/>
</p:tagLst>
</file>

<file path=ppt/tags/tag1124.xml><?xml version="1.0" encoding="utf-8"?>
<p:tagLst xmlns:p="http://schemas.openxmlformats.org/presentationml/2006/main">
  <p:tag name="AS_UNIQUEID" val="2645"/>
</p:tagLst>
</file>

<file path=ppt/tags/tag1125.xml><?xml version="1.0" encoding="utf-8"?>
<p:tagLst xmlns:p="http://schemas.openxmlformats.org/presentationml/2006/main">
  <p:tag name="AS_UNIQUEID" val="2646"/>
</p:tagLst>
</file>

<file path=ppt/tags/tag1126.xml><?xml version="1.0" encoding="utf-8"?>
<p:tagLst xmlns:p="http://schemas.openxmlformats.org/presentationml/2006/main">
  <p:tag name="AS_UNIQUEID" val="2647"/>
</p:tagLst>
</file>

<file path=ppt/tags/tag1127.xml><?xml version="1.0" encoding="utf-8"?>
<p:tagLst xmlns:p="http://schemas.openxmlformats.org/presentationml/2006/main">
  <p:tag name="AS_UNIQUEID" val="2648"/>
</p:tagLst>
</file>

<file path=ppt/tags/tag1128.xml><?xml version="1.0" encoding="utf-8"?>
<p:tagLst xmlns:p="http://schemas.openxmlformats.org/presentationml/2006/main">
  <p:tag name="AS_UNIQUEID" val="2649"/>
</p:tagLst>
</file>

<file path=ppt/tags/tag1129.xml><?xml version="1.0" encoding="utf-8"?>
<p:tagLst xmlns:p="http://schemas.openxmlformats.org/presentationml/2006/main">
  <p:tag name="AS_UNIQUEID" val="2650"/>
</p:tagLst>
</file>

<file path=ppt/tags/tag113.xml><?xml version="1.0" encoding="utf-8"?>
<p:tagLst xmlns:p="http://schemas.openxmlformats.org/presentationml/2006/main">
  <p:tag name="AS_UNIQUEID" val="1627"/>
</p:tagLst>
</file>

<file path=ppt/tags/tag1130.xml><?xml version="1.0" encoding="utf-8"?>
<p:tagLst xmlns:p="http://schemas.openxmlformats.org/presentationml/2006/main">
  <p:tag name="AS_UNIQUEID" val="2651"/>
</p:tagLst>
</file>

<file path=ppt/tags/tag1131.xml><?xml version="1.0" encoding="utf-8"?>
<p:tagLst xmlns:p="http://schemas.openxmlformats.org/presentationml/2006/main">
  <p:tag name="AS_UNIQUEID" val="2652"/>
</p:tagLst>
</file>

<file path=ppt/tags/tag1132.xml><?xml version="1.0" encoding="utf-8"?>
<p:tagLst xmlns:p="http://schemas.openxmlformats.org/presentationml/2006/main">
  <p:tag name="AS_UNIQUEID" val="2653"/>
</p:tagLst>
</file>

<file path=ppt/tags/tag1133.xml><?xml version="1.0" encoding="utf-8"?>
<p:tagLst xmlns:p="http://schemas.openxmlformats.org/presentationml/2006/main">
  <p:tag name="AS_UNIQUEID" val="2654"/>
</p:tagLst>
</file>

<file path=ppt/tags/tag1134.xml><?xml version="1.0" encoding="utf-8"?>
<p:tagLst xmlns:p="http://schemas.openxmlformats.org/presentationml/2006/main">
  <p:tag name="AS_UNIQUEID" val="2655"/>
</p:tagLst>
</file>

<file path=ppt/tags/tag1135.xml><?xml version="1.0" encoding="utf-8"?>
<p:tagLst xmlns:p="http://schemas.openxmlformats.org/presentationml/2006/main">
  <p:tag name="AS_UNIQUEID" val="2656"/>
</p:tagLst>
</file>

<file path=ppt/tags/tag1136.xml><?xml version="1.0" encoding="utf-8"?>
<p:tagLst xmlns:p="http://schemas.openxmlformats.org/presentationml/2006/main">
  <p:tag name="AS_UNIQUEID" val="2657"/>
</p:tagLst>
</file>

<file path=ppt/tags/tag1137.xml><?xml version="1.0" encoding="utf-8"?>
<p:tagLst xmlns:p="http://schemas.openxmlformats.org/presentationml/2006/main">
  <p:tag name="AS_UNIQUEID" val="2658"/>
</p:tagLst>
</file>

<file path=ppt/tags/tag1138.xml><?xml version="1.0" encoding="utf-8"?>
<p:tagLst xmlns:p="http://schemas.openxmlformats.org/presentationml/2006/main">
  <p:tag name="AS_UNIQUEID" val="2659"/>
</p:tagLst>
</file>

<file path=ppt/tags/tag1139.xml><?xml version="1.0" encoding="utf-8"?>
<p:tagLst xmlns:p="http://schemas.openxmlformats.org/presentationml/2006/main">
  <p:tag name="AS_UNIQUEID" val="2660"/>
</p:tagLst>
</file>

<file path=ppt/tags/tag114.xml><?xml version="1.0" encoding="utf-8"?>
<p:tagLst xmlns:p="http://schemas.openxmlformats.org/presentationml/2006/main">
  <p:tag name="AS_UNIQUEID" val="1628"/>
</p:tagLst>
</file>

<file path=ppt/tags/tag1140.xml><?xml version="1.0" encoding="utf-8"?>
<p:tagLst xmlns:p="http://schemas.openxmlformats.org/presentationml/2006/main">
  <p:tag name="AS_UNIQUEID" val="2661"/>
</p:tagLst>
</file>

<file path=ppt/tags/tag1141.xml><?xml version="1.0" encoding="utf-8"?>
<p:tagLst xmlns:p="http://schemas.openxmlformats.org/presentationml/2006/main">
  <p:tag name="AS_UNIQUEID" val="2662"/>
</p:tagLst>
</file>

<file path=ppt/tags/tag1142.xml><?xml version="1.0" encoding="utf-8"?>
<p:tagLst xmlns:p="http://schemas.openxmlformats.org/presentationml/2006/main">
  <p:tag name="AS_UNIQUEID" val="2663"/>
</p:tagLst>
</file>

<file path=ppt/tags/tag1143.xml><?xml version="1.0" encoding="utf-8"?>
<p:tagLst xmlns:p="http://schemas.openxmlformats.org/presentationml/2006/main">
  <p:tag name="AS_UNIQUEID" val="2664"/>
</p:tagLst>
</file>

<file path=ppt/tags/tag1144.xml><?xml version="1.0" encoding="utf-8"?>
<p:tagLst xmlns:p="http://schemas.openxmlformats.org/presentationml/2006/main">
  <p:tag name="AS_UNIQUEID" val="2665"/>
</p:tagLst>
</file>

<file path=ppt/tags/tag1145.xml><?xml version="1.0" encoding="utf-8"?>
<p:tagLst xmlns:p="http://schemas.openxmlformats.org/presentationml/2006/main">
  <p:tag name="AS_UNIQUEID" val="2666"/>
</p:tagLst>
</file>

<file path=ppt/tags/tag1146.xml><?xml version="1.0" encoding="utf-8"?>
<p:tagLst xmlns:p="http://schemas.openxmlformats.org/presentationml/2006/main">
  <p:tag name="AS_UNIQUEID" val="2667"/>
</p:tagLst>
</file>

<file path=ppt/tags/tag1147.xml><?xml version="1.0" encoding="utf-8"?>
<p:tagLst xmlns:p="http://schemas.openxmlformats.org/presentationml/2006/main">
  <p:tag name="AS_UNIQUEID" val="2668"/>
</p:tagLst>
</file>

<file path=ppt/tags/tag1148.xml><?xml version="1.0" encoding="utf-8"?>
<p:tagLst xmlns:p="http://schemas.openxmlformats.org/presentationml/2006/main">
  <p:tag name="AS_UNIQUEID" val="2669"/>
</p:tagLst>
</file>

<file path=ppt/tags/tag1149.xml><?xml version="1.0" encoding="utf-8"?>
<p:tagLst xmlns:p="http://schemas.openxmlformats.org/presentationml/2006/main">
  <p:tag name="AS_UNIQUEID" val="2670"/>
</p:tagLst>
</file>

<file path=ppt/tags/tag115.xml><?xml version="1.0" encoding="utf-8"?>
<p:tagLst xmlns:p="http://schemas.openxmlformats.org/presentationml/2006/main">
  <p:tag name="AS_UNIQUEID" val="1629"/>
</p:tagLst>
</file>

<file path=ppt/tags/tag1150.xml><?xml version="1.0" encoding="utf-8"?>
<p:tagLst xmlns:p="http://schemas.openxmlformats.org/presentationml/2006/main">
  <p:tag name="AS_UNIQUEID" val="2671"/>
</p:tagLst>
</file>

<file path=ppt/tags/tag1151.xml><?xml version="1.0" encoding="utf-8"?>
<p:tagLst xmlns:p="http://schemas.openxmlformats.org/presentationml/2006/main">
  <p:tag name="AS_UNIQUEID" val="2672"/>
</p:tagLst>
</file>

<file path=ppt/tags/tag1152.xml><?xml version="1.0" encoding="utf-8"?>
<p:tagLst xmlns:p="http://schemas.openxmlformats.org/presentationml/2006/main">
  <p:tag name="AS_UNIQUEID" val="2673"/>
</p:tagLst>
</file>

<file path=ppt/tags/tag1153.xml><?xml version="1.0" encoding="utf-8"?>
<p:tagLst xmlns:p="http://schemas.openxmlformats.org/presentationml/2006/main">
  <p:tag name="AS_UNIQUEID" val="2674"/>
</p:tagLst>
</file>

<file path=ppt/tags/tag1154.xml><?xml version="1.0" encoding="utf-8"?>
<p:tagLst xmlns:p="http://schemas.openxmlformats.org/presentationml/2006/main">
  <p:tag name="AS_UNIQUEID" val="2675"/>
</p:tagLst>
</file>

<file path=ppt/tags/tag1155.xml><?xml version="1.0" encoding="utf-8"?>
<p:tagLst xmlns:p="http://schemas.openxmlformats.org/presentationml/2006/main">
  <p:tag name="AS_UNIQUEID" val="2676"/>
</p:tagLst>
</file>

<file path=ppt/tags/tag1156.xml><?xml version="1.0" encoding="utf-8"?>
<p:tagLst xmlns:p="http://schemas.openxmlformats.org/presentationml/2006/main">
  <p:tag name="AS_UNIQUEID" val="2677"/>
</p:tagLst>
</file>

<file path=ppt/tags/tag1157.xml><?xml version="1.0" encoding="utf-8"?>
<p:tagLst xmlns:p="http://schemas.openxmlformats.org/presentationml/2006/main">
  <p:tag name="AS_UNIQUEID" val="2678"/>
</p:tagLst>
</file>

<file path=ppt/tags/tag1158.xml><?xml version="1.0" encoding="utf-8"?>
<p:tagLst xmlns:p="http://schemas.openxmlformats.org/presentationml/2006/main">
  <p:tag name="AS_UNIQUEID" val="2679"/>
</p:tagLst>
</file>

<file path=ppt/tags/tag1159.xml><?xml version="1.0" encoding="utf-8"?>
<p:tagLst xmlns:p="http://schemas.openxmlformats.org/presentationml/2006/main">
  <p:tag name="AS_UNIQUEID" val="2680"/>
</p:tagLst>
</file>

<file path=ppt/tags/tag116.xml><?xml version="1.0" encoding="utf-8"?>
<p:tagLst xmlns:p="http://schemas.openxmlformats.org/presentationml/2006/main">
  <p:tag name="AS_UNIQUEID" val="1630"/>
</p:tagLst>
</file>

<file path=ppt/tags/tag1160.xml><?xml version="1.0" encoding="utf-8"?>
<p:tagLst xmlns:p="http://schemas.openxmlformats.org/presentationml/2006/main">
  <p:tag name="AS_UNIQUEID" val="2681"/>
</p:tagLst>
</file>

<file path=ppt/tags/tag1161.xml><?xml version="1.0" encoding="utf-8"?>
<p:tagLst xmlns:p="http://schemas.openxmlformats.org/presentationml/2006/main">
  <p:tag name="AS_UNIQUEID" val="2683"/>
</p:tagLst>
</file>

<file path=ppt/tags/tag1162.xml><?xml version="1.0" encoding="utf-8"?>
<p:tagLst xmlns:p="http://schemas.openxmlformats.org/presentationml/2006/main">
  <p:tag name="AS_UNIQUEID" val="2684"/>
</p:tagLst>
</file>

<file path=ppt/tags/tag1163.xml><?xml version="1.0" encoding="utf-8"?>
<p:tagLst xmlns:p="http://schemas.openxmlformats.org/presentationml/2006/main">
  <p:tag name="AS_UNIQUEID" val="2685"/>
</p:tagLst>
</file>

<file path=ppt/tags/tag1164.xml><?xml version="1.0" encoding="utf-8"?>
<p:tagLst xmlns:p="http://schemas.openxmlformats.org/presentationml/2006/main">
  <p:tag name="AS_UNIQUEID" val="2686"/>
</p:tagLst>
</file>

<file path=ppt/tags/tag1165.xml><?xml version="1.0" encoding="utf-8"?>
<p:tagLst xmlns:p="http://schemas.openxmlformats.org/presentationml/2006/main">
  <p:tag name="AS_UNIQUEID" val="2687"/>
</p:tagLst>
</file>

<file path=ppt/tags/tag1166.xml><?xml version="1.0" encoding="utf-8"?>
<p:tagLst xmlns:p="http://schemas.openxmlformats.org/presentationml/2006/main">
  <p:tag name="AS_UNIQUEID" val="2688"/>
</p:tagLst>
</file>

<file path=ppt/tags/tag1167.xml><?xml version="1.0" encoding="utf-8"?>
<p:tagLst xmlns:p="http://schemas.openxmlformats.org/presentationml/2006/main">
  <p:tag name="AS_UNIQUEID" val="2689"/>
</p:tagLst>
</file>

<file path=ppt/tags/tag1168.xml><?xml version="1.0" encoding="utf-8"?>
<p:tagLst xmlns:p="http://schemas.openxmlformats.org/presentationml/2006/main">
  <p:tag name="AS_UNIQUEID" val="2690"/>
</p:tagLst>
</file>

<file path=ppt/tags/tag1169.xml><?xml version="1.0" encoding="utf-8"?>
<p:tagLst xmlns:p="http://schemas.openxmlformats.org/presentationml/2006/main">
  <p:tag name="AS_UNIQUEID" val="2691"/>
</p:tagLst>
</file>

<file path=ppt/tags/tag117.xml><?xml version="1.0" encoding="utf-8"?>
<p:tagLst xmlns:p="http://schemas.openxmlformats.org/presentationml/2006/main">
  <p:tag name="AS_UNIQUEID" val="1631"/>
</p:tagLst>
</file>

<file path=ppt/tags/tag1170.xml><?xml version="1.0" encoding="utf-8"?>
<p:tagLst xmlns:p="http://schemas.openxmlformats.org/presentationml/2006/main">
  <p:tag name="AS_UNIQUEID" val="2692"/>
</p:tagLst>
</file>

<file path=ppt/tags/tag1171.xml><?xml version="1.0" encoding="utf-8"?>
<p:tagLst xmlns:p="http://schemas.openxmlformats.org/presentationml/2006/main">
  <p:tag name="AS_UNIQUEID" val="2693"/>
</p:tagLst>
</file>

<file path=ppt/tags/tag1172.xml><?xml version="1.0" encoding="utf-8"?>
<p:tagLst xmlns:p="http://schemas.openxmlformats.org/presentationml/2006/main">
  <p:tag name="AS_UNIQUEID" val="2694"/>
</p:tagLst>
</file>

<file path=ppt/tags/tag1173.xml><?xml version="1.0" encoding="utf-8"?>
<p:tagLst xmlns:p="http://schemas.openxmlformats.org/presentationml/2006/main">
  <p:tag name="AS_UNIQUEID" val="2695"/>
</p:tagLst>
</file>

<file path=ppt/tags/tag1174.xml><?xml version="1.0" encoding="utf-8"?>
<p:tagLst xmlns:p="http://schemas.openxmlformats.org/presentationml/2006/main">
  <p:tag name="AS_UNIQUEID" val="2696"/>
</p:tagLst>
</file>

<file path=ppt/tags/tag1175.xml><?xml version="1.0" encoding="utf-8"?>
<p:tagLst xmlns:p="http://schemas.openxmlformats.org/presentationml/2006/main">
  <p:tag name="AS_UNIQUEID" val="2697"/>
</p:tagLst>
</file>

<file path=ppt/tags/tag1176.xml><?xml version="1.0" encoding="utf-8"?>
<p:tagLst xmlns:p="http://schemas.openxmlformats.org/presentationml/2006/main">
  <p:tag name="AS_UNIQUEID" val="2698"/>
</p:tagLst>
</file>

<file path=ppt/tags/tag1177.xml><?xml version="1.0" encoding="utf-8"?>
<p:tagLst xmlns:p="http://schemas.openxmlformats.org/presentationml/2006/main">
  <p:tag name="AS_UNIQUEID" val="2699"/>
</p:tagLst>
</file>

<file path=ppt/tags/tag1178.xml><?xml version="1.0" encoding="utf-8"?>
<p:tagLst xmlns:p="http://schemas.openxmlformats.org/presentationml/2006/main">
  <p:tag name="AS_UNIQUEID" val="2700"/>
</p:tagLst>
</file>

<file path=ppt/tags/tag1179.xml><?xml version="1.0" encoding="utf-8"?>
<p:tagLst xmlns:p="http://schemas.openxmlformats.org/presentationml/2006/main">
  <p:tag name="AS_UNIQUEID" val="2701"/>
</p:tagLst>
</file>

<file path=ppt/tags/tag118.xml><?xml version="1.0" encoding="utf-8"?>
<p:tagLst xmlns:p="http://schemas.openxmlformats.org/presentationml/2006/main">
  <p:tag name="AS_UNIQUEID" val="1632"/>
</p:tagLst>
</file>

<file path=ppt/tags/tag1180.xml><?xml version="1.0" encoding="utf-8"?>
<p:tagLst xmlns:p="http://schemas.openxmlformats.org/presentationml/2006/main">
  <p:tag name="AS_UNIQUEID" val="2702"/>
</p:tagLst>
</file>

<file path=ppt/tags/tag1181.xml><?xml version="1.0" encoding="utf-8"?>
<p:tagLst xmlns:p="http://schemas.openxmlformats.org/presentationml/2006/main">
  <p:tag name="AS_UNIQUEID" val="2703"/>
</p:tagLst>
</file>

<file path=ppt/tags/tag1182.xml><?xml version="1.0" encoding="utf-8"?>
<p:tagLst xmlns:p="http://schemas.openxmlformats.org/presentationml/2006/main">
  <p:tag name="AS_UNIQUEID" val="2704"/>
</p:tagLst>
</file>

<file path=ppt/tags/tag1183.xml><?xml version="1.0" encoding="utf-8"?>
<p:tagLst xmlns:p="http://schemas.openxmlformats.org/presentationml/2006/main">
  <p:tag name="AS_UNIQUEID" val="2705"/>
</p:tagLst>
</file>

<file path=ppt/tags/tag1184.xml><?xml version="1.0" encoding="utf-8"?>
<p:tagLst xmlns:p="http://schemas.openxmlformats.org/presentationml/2006/main">
  <p:tag name="AS_UNIQUEID" val="2706"/>
</p:tagLst>
</file>

<file path=ppt/tags/tag1185.xml><?xml version="1.0" encoding="utf-8"?>
<p:tagLst xmlns:p="http://schemas.openxmlformats.org/presentationml/2006/main">
  <p:tag name="AS_UNIQUEID" val="2707"/>
</p:tagLst>
</file>

<file path=ppt/tags/tag1186.xml><?xml version="1.0" encoding="utf-8"?>
<p:tagLst xmlns:p="http://schemas.openxmlformats.org/presentationml/2006/main">
  <p:tag name="AS_UNIQUEID" val="2708"/>
</p:tagLst>
</file>

<file path=ppt/tags/tag1187.xml><?xml version="1.0" encoding="utf-8"?>
<p:tagLst xmlns:p="http://schemas.openxmlformats.org/presentationml/2006/main">
  <p:tag name="AS_UNIQUEID" val="2709"/>
</p:tagLst>
</file>

<file path=ppt/tags/tag1188.xml><?xml version="1.0" encoding="utf-8"?>
<p:tagLst xmlns:p="http://schemas.openxmlformats.org/presentationml/2006/main">
  <p:tag name="AS_UNIQUEID" val="2710"/>
</p:tagLst>
</file>

<file path=ppt/tags/tag1189.xml><?xml version="1.0" encoding="utf-8"?>
<p:tagLst xmlns:p="http://schemas.openxmlformats.org/presentationml/2006/main">
  <p:tag name="AS_UNIQUEID" val="2711"/>
</p:tagLst>
</file>

<file path=ppt/tags/tag119.xml><?xml version="1.0" encoding="utf-8"?>
<p:tagLst xmlns:p="http://schemas.openxmlformats.org/presentationml/2006/main">
  <p:tag name="AS_UNIQUEID" val="1633"/>
</p:tagLst>
</file>

<file path=ppt/tags/tag1190.xml><?xml version="1.0" encoding="utf-8"?>
<p:tagLst xmlns:p="http://schemas.openxmlformats.org/presentationml/2006/main">
  <p:tag name="AS_UNIQUEID" val="2712"/>
</p:tagLst>
</file>

<file path=ppt/tags/tag1191.xml><?xml version="1.0" encoding="utf-8"?>
<p:tagLst xmlns:p="http://schemas.openxmlformats.org/presentationml/2006/main">
  <p:tag name="AS_UNIQUEID" val="2713"/>
</p:tagLst>
</file>

<file path=ppt/tags/tag1192.xml><?xml version="1.0" encoding="utf-8"?>
<p:tagLst xmlns:p="http://schemas.openxmlformats.org/presentationml/2006/main">
  <p:tag name="AS_UNIQUEID" val="2714"/>
</p:tagLst>
</file>

<file path=ppt/tags/tag1193.xml><?xml version="1.0" encoding="utf-8"?>
<p:tagLst xmlns:p="http://schemas.openxmlformats.org/presentationml/2006/main">
  <p:tag name="AS_UNIQUEID" val="2715"/>
</p:tagLst>
</file>

<file path=ppt/tags/tag1194.xml><?xml version="1.0" encoding="utf-8"?>
<p:tagLst xmlns:p="http://schemas.openxmlformats.org/presentationml/2006/main">
  <p:tag name="AS_UNIQUEID" val="2716"/>
</p:tagLst>
</file>

<file path=ppt/tags/tag1195.xml><?xml version="1.0" encoding="utf-8"?>
<p:tagLst xmlns:p="http://schemas.openxmlformats.org/presentationml/2006/main">
  <p:tag name="AS_UNIQUEID" val="2717"/>
</p:tagLst>
</file>

<file path=ppt/tags/tag1196.xml><?xml version="1.0" encoding="utf-8"?>
<p:tagLst xmlns:p="http://schemas.openxmlformats.org/presentationml/2006/main">
  <p:tag name="AS_UNIQUEID" val="2718"/>
</p:tagLst>
</file>

<file path=ppt/tags/tag1197.xml><?xml version="1.0" encoding="utf-8"?>
<p:tagLst xmlns:p="http://schemas.openxmlformats.org/presentationml/2006/main">
  <p:tag name="AS_UNIQUEID" val="2719"/>
</p:tagLst>
</file>

<file path=ppt/tags/tag1198.xml><?xml version="1.0" encoding="utf-8"?>
<p:tagLst xmlns:p="http://schemas.openxmlformats.org/presentationml/2006/main">
  <p:tag name="AS_UNIQUEID" val="2720"/>
</p:tagLst>
</file>

<file path=ppt/tags/tag1199.xml><?xml version="1.0" encoding="utf-8"?>
<p:tagLst xmlns:p="http://schemas.openxmlformats.org/presentationml/2006/main">
  <p:tag name="AS_UNIQUEID" val="2721"/>
</p:tagLst>
</file>

<file path=ppt/tags/tag12.xml><?xml version="1.0" encoding="utf-8"?>
<p:tagLst xmlns:p="http://schemas.openxmlformats.org/presentationml/2006/main">
  <p:tag name="AS_UNIQUEID" val="1511"/>
</p:tagLst>
</file>

<file path=ppt/tags/tag120.xml><?xml version="1.0" encoding="utf-8"?>
<p:tagLst xmlns:p="http://schemas.openxmlformats.org/presentationml/2006/main">
  <p:tag name="AS_UNIQUEID" val="1634"/>
</p:tagLst>
</file>

<file path=ppt/tags/tag1200.xml><?xml version="1.0" encoding="utf-8"?>
<p:tagLst xmlns:p="http://schemas.openxmlformats.org/presentationml/2006/main">
  <p:tag name="AS_UNIQUEID" val="2722"/>
</p:tagLst>
</file>

<file path=ppt/tags/tag1201.xml><?xml version="1.0" encoding="utf-8"?>
<p:tagLst xmlns:p="http://schemas.openxmlformats.org/presentationml/2006/main">
  <p:tag name="AS_UNIQUEID" val="2723"/>
</p:tagLst>
</file>

<file path=ppt/tags/tag1202.xml><?xml version="1.0" encoding="utf-8"?>
<p:tagLst xmlns:p="http://schemas.openxmlformats.org/presentationml/2006/main">
  <p:tag name="AS_UNIQUEID" val="2724"/>
</p:tagLst>
</file>

<file path=ppt/tags/tag1203.xml><?xml version="1.0" encoding="utf-8"?>
<p:tagLst xmlns:p="http://schemas.openxmlformats.org/presentationml/2006/main">
  <p:tag name="AS_UNIQUEID" val="2725"/>
</p:tagLst>
</file>

<file path=ppt/tags/tag1204.xml><?xml version="1.0" encoding="utf-8"?>
<p:tagLst xmlns:p="http://schemas.openxmlformats.org/presentationml/2006/main">
  <p:tag name="AS_UNIQUEID" val="2726"/>
</p:tagLst>
</file>

<file path=ppt/tags/tag1205.xml><?xml version="1.0" encoding="utf-8"?>
<p:tagLst xmlns:p="http://schemas.openxmlformats.org/presentationml/2006/main">
  <p:tag name="AS_UNIQUEID" val="2727"/>
</p:tagLst>
</file>

<file path=ppt/tags/tag1206.xml><?xml version="1.0" encoding="utf-8"?>
<p:tagLst xmlns:p="http://schemas.openxmlformats.org/presentationml/2006/main">
  <p:tag name="AS_UNIQUEID" val="2728"/>
</p:tagLst>
</file>

<file path=ppt/tags/tag1207.xml><?xml version="1.0" encoding="utf-8"?>
<p:tagLst xmlns:p="http://schemas.openxmlformats.org/presentationml/2006/main">
  <p:tag name="AS_UNIQUEID" val="2729"/>
</p:tagLst>
</file>

<file path=ppt/tags/tag1208.xml><?xml version="1.0" encoding="utf-8"?>
<p:tagLst xmlns:p="http://schemas.openxmlformats.org/presentationml/2006/main">
  <p:tag name="AS_UNIQUEID" val="2730"/>
</p:tagLst>
</file>

<file path=ppt/tags/tag1209.xml><?xml version="1.0" encoding="utf-8"?>
<p:tagLst xmlns:p="http://schemas.openxmlformats.org/presentationml/2006/main">
  <p:tag name="AS_UNIQUEID" val="2731"/>
</p:tagLst>
</file>

<file path=ppt/tags/tag121.xml><?xml version="1.0" encoding="utf-8"?>
<p:tagLst xmlns:p="http://schemas.openxmlformats.org/presentationml/2006/main">
  <p:tag name="AS_UNIQUEID" val="1635"/>
</p:tagLst>
</file>

<file path=ppt/tags/tag1210.xml><?xml version="1.0" encoding="utf-8"?>
<p:tagLst xmlns:p="http://schemas.openxmlformats.org/presentationml/2006/main">
  <p:tag name="AS_UNIQUEID" val="2732"/>
</p:tagLst>
</file>

<file path=ppt/tags/tag1211.xml><?xml version="1.0" encoding="utf-8"?>
<p:tagLst xmlns:p="http://schemas.openxmlformats.org/presentationml/2006/main">
  <p:tag name="AS_UNIQUEID" val="1014"/>
</p:tagLst>
</file>

<file path=ppt/tags/tag1212.xml><?xml version="1.0" encoding="utf-8"?>
<p:tagLst xmlns:p="http://schemas.openxmlformats.org/presentationml/2006/main">
  <p:tag name="AS_UNIQUEID" val="1015"/>
</p:tagLst>
</file>

<file path=ppt/tags/tag1213.xml><?xml version="1.0" encoding="utf-8"?>
<p:tagLst xmlns:p="http://schemas.openxmlformats.org/presentationml/2006/main">
  <p:tag name="AS_UNIQUEID" val="2733"/>
</p:tagLst>
</file>

<file path=ppt/tags/tag1214.xml><?xml version="1.0" encoding="utf-8"?>
<p:tagLst xmlns:p="http://schemas.openxmlformats.org/presentationml/2006/main">
  <p:tag name="AS_UNIQUEID" val="2734"/>
</p:tagLst>
</file>

<file path=ppt/tags/tag1215.xml><?xml version="1.0" encoding="utf-8"?>
<p:tagLst xmlns:p="http://schemas.openxmlformats.org/presentationml/2006/main">
  <p:tag name="AS_UNIQUEID" val="2736"/>
</p:tagLst>
</file>

<file path=ppt/tags/tag1216.xml><?xml version="1.0" encoding="utf-8"?>
<p:tagLst xmlns:p="http://schemas.openxmlformats.org/presentationml/2006/main">
  <p:tag name="AS_UNIQUEID" val="2737"/>
</p:tagLst>
</file>

<file path=ppt/tags/tag1217.xml><?xml version="1.0" encoding="utf-8"?>
<p:tagLst xmlns:p="http://schemas.openxmlformats.org/presentationml/2006/main">
  <p:tag name="AS_UNIQUEID" val="2738"/>
</p:tagLst>
</file>

<file path=ppt/tags/tag1218.xml><?xml version="1.0" encoding="utf-8"?>
<p:tagLst xmlns:p="http://schemas.openxmlformats.org/presentationml/2006/main">
  <p:tag name="AS_UNIQUEID" val="2739"/>
</p:tagLst>
</file>

<file path=ppt/tags/tag1219.xml><?xml version="1.0" encoding="utf-8"?>
<p:tagLst xmlns:p="http://schemas.openxmlformats.org/presentationml/2006/main">
  <p:tag name="AS_UNIQUEID" val="2740"/>
</p:tagLst>
</file>

<file path=ppt/tags/tag122.xml><?xml version="1.0" encoding="utf-8"?>
<p:tagLst xmlns:p="http://schemas.openxmlformats.org/presentationml/2006/main">
  <p:tag name="AS_UNIQUEID" val="1636"/>
</p:tagLst>
</file>

<file path=ppt/tags/tag1220.xml><?xml version="1.0" encoding="utf-8"?>
<p:tagLst xmlns:p="http://schemas.openxmlformats.org/presentationml/2006/main">
  <p:tag name="AS_UNIQUEID" val="2741"/>
</p:tagLst>
</file>

<file path=ppt/tags/tag1221.xml><?xml version="1.0" encoding="utf-8"?>
<p:tagLst xmlns:p="http://schemas.openxmlformats.org/presentationml/2006/main">
  <p:tag name="AS_UNIQUEID" val="2742"/>
</p:tagLst>
</file>

<file path=ppt/tags/tag1222.xml><?xml version="1.0" encoding="utf-8"?>
<p:tagLst xmlns:p="http://schemas.openxmlformats.org/presentationml/2006/main">
  <p:tag name="AS_UNIQUEID" val="2743"/>
</p:tagLst>
</file>

<file path=ppt/tags/tag1223.xml><?xml version="1.0" encoding="utf-8"?>
<p:tagLst xmlns:p="http://schemas.openxmlformats.org/presentationml/2006/main">
  <p:tag name="AS_UNIQUEID" val="2744"/>
</p:tagLst>
</file>

<file path=ppt/tags/tag1224.xml><?xml version="1.0" encoding="utf-8"?>
<p:tagLst xmlns:p="http://schemas.openxmlformats.org/presentationml/2006/main">
  <p:tag name="AS_UNIQUEID" val="2745"/>
</p:tagLst>
</file>

<file path=ppt/tags/tag1225.xml><?xml version="1.0" encoding="utf-8"?>
<p:tagLst xmlns:p="http://schemas.openxmlformats.org/presentationml/2006/main">
  <p:tag name="AS_UNIQUEID" val="2746"/>
</p:tagLst>
</file>

<file path=ppt/tags/tag1226.xml><?xml version="1.0" encoding="utf-8"?>
<p:tagLst xmlns:p="http://schemas.openxmlformats.org/presentationml/2006/main">
  <p:tag name="AS_UNIQUEID" val="2747"/>
</p:tagLst>
</file>

<file path=ppt/tags/tag1227.xml><?xml version="1.0" encoding="utf-8"?>
<p:tagLst xmlns:p="http://schemas.openxmlformats.org/presentationml/2006/main">
  <p:tag name="AS_UNIQUEID" val="2748"/>
</p:tagLst>
</file>

<file path=ppt/tags/tag1228.xml><?xml version="1.0" encoding="utf-8"?>
<p:tagLst xmlns:p="http://schemas.openxmlformats.org/presentationml/2006/main">
  <p:tag name="AS_UNIQUEID" val="2749"/>
</p:tagLst>
</file>

<file path=ppt/tags/tag1229.xml><?xml version="1.0" encoding="utf-8"?>
<p:tagLst xmlns:p="http://schemas.openxmlformats.org/presentationml/2006/main">
  <p:tag name="AS_UNIQUEID" val="2750"/>
</p:tagLst>
</file>

<file path=ppt/tags/tag123.xml><?xml version="1.0" encoding="utf-8"?>
<p:tagLst xmlns:p="http://schemas.openxmlformats.org/presentationml/2006/main">
  <p:tag name="AS_UNIQUEID" val="1637"/>
</p:tagLst>
</file>

<file path=ppt/tags/tag1230.xml><?xml version="1.0" encoding="utf-8"?>
<p:tagLst xmlns:p="http://schemas.openxmlformats.org/presentationml/2006/main">
  <p:tag name="AS_UNIQUEID" val="2751"/>
</p:tagLst>
</file>

<file path=ppt/tags/tag1231.xml><?xml version="1.0" encoding="utf-8"?>
<p:tagLst xmlns:p="http://schemas.openxmlformats.org/presentationml/2006/main">
  <p:tag name="AS_UNIQUEID" val="2752"/>
</p:tagLst>
</file>

<file path=ppt/tags/tag1232.xml><?xml version="1.0" encoding="utf-8"?>
<p:tagLst xmlns:p="http://schemas.openxmlformats.org/presentationml/2006/main">
  <p:tag name="AS_UNIQUEID" val="2753"/>
</p:tagLst>
</file>

<file path=ppt/tags/tag1233.xml><?xml version="1.0" encoding="utf-8"?>
<p:tagLst xmlns:p="http://schemas.openxmlformats.org/presentationml/2006/main">
  <p:tag name="AS_UNIQUEID" val="2754"/>
</p:tagLst>
</file>

<file path=ppt/tags/tag1234.xml><?xml version="1.0" encoding="utf-8"?>
<p:tagLst xmlns:p="http://schemas.openxmlformats.org/presentationml/2006/main">
  <p:tag name="AS_UNIQUEID" val="2755"/>
</p:tagLst>
</file>

<file path=ppt/tags/tag1235.xml><?xml version="1.0" encoding="utf-8"?>
<p:tagLst xmlns:p="http://schemas.openxmlformats.org/presentationml/2006/main">
  <p:tag name="AS_UNIQUEID" val="2756"/>
</p:tagLst>
</file>

<file path=ppt/tags/tag1236.xml><?xml version="1.0" encoding="utf-8"?>
<p:tagLst xmlns:p="http://schemas.openxmlformats.org/presentationml/2006/main">
  <p:tag name="AS_UNIQUEID" val="2757"/>
</p:tagLst>
</file>

<file path=ppt/tags/tag1237.xml><?xml version="1.0" encoding="utf-8"?>
<p:tagLst xmlns:p="http://schemas.openxmlformats.org/presentationml/2006/main">
  <p:tag name="AS_UNIQUEID" val="2758"/>
</p:tagLst>
</file>

<file path=ppt/tags/tag1238.xml><?xml version="1.0" encoding="utf-8"?>
<p:tagLst xmlns:p="http://schemas.openxmlformats.org/presentationml/2006/main">
  <p:tag name="AS_UNIQUEID" val="2759"/>
</p:tagLst>
</file>

<file path=ppt/tags/tag1239.xml><?xml version="1.0" encoding="utf-8"?>
<p:tagLst xmlns:p="http://schemas.openxmlformats.org/presentationml/2006/main">
  <p:tag name="AS_UNIQUEID" val="2760"/>
</p:tagLst>
</file>

<file path=ppt/tags/tag124.xml><?xml version="1.0" encoding="utf-8"?>
<p:tagLst xmlns:p="http://schemas.openxmlformats.org/presentationml/2006/main">
  <p:tag name="AS_UNIQUEID" val="1638"/>
</p:tagLst>
</file>

<file path=ppt/tags/tag1240.xml><?xml version="1.0" encoding="utf-8"?>
<p:tagLst xmlns:p="http://schemas.openxmlformats.org/presentationml/2006/main">
  <p:tag name="AS_UNIQUEID" val="2761"/>
</p:tagLst>
</file>

<file path=ppt/tags/tag1241.xml><?xml version="1.0" encoding="utf-8"?>
<p:tagLst xmlns:p="http://schemas.openxmlformats.org/presentationml/2006/main">
  <p:tag name="AS_UNIQUEID" val="2762"/>
</p:tagLst>
</file>

<file path=ppt/tags/tag1242.xml><?xml version="1.0" encoding="utf-8"?>
<p:tagLst xmlns:p="http://schemas.openxmlformats.org/presentationml/2006/main">
  <p:tag name="AS_UNIQUEID" val="2763"/>
</p:tagLst>
</file>

<file path=ppt/tags/tag1243.xml><?xml version="1.0" encoding="utf-8"?>
<p:tagLst xmlns:p="http://schemas.openxmlformats.org/presentationml/2006/main">
  <p:tag name="AS_UNIQUEID" val="2764"/>
</p:tagLst>
</file>

<file path=ppt/tags/tag1244.xml><?xml version="1.0" encoding="utf-8"?>
<p:tagLst xmlns:p="http://schemas.openxmlformats.org/presentationml/2006/main">
  <p:tag name="AS_UNIQUEID" val="2765"/>
</p:tagLst>
</file>

<file path=ppt/tags/tag1245.xml><?xml version="1.0" encoding="utf-8"?>
<p:tagLst xmlns:p="http://schemas.openxmlformats.org/presentationml/2006/main">
  <p:tag name="AS_UNIQUEID" val="2766"/>
</p:tagLst>
</file>

<file path=ppt/tags/tag1246.xml><?xml version="1.0" encoding="utf-8"?>
<p:tagLst xmlns:p="http://schemas.openxmlformats.org/presentationml/2006/main">
  <p:tag name="AS_UNIQUEID" val="2767"/>
</p:tagLst>
</file>

<file path=ppt/tags/tag1247.xml><?xml version="1.0" encoding="utf-8"?>
<p:tagLst xmlns:p="http://schemas.openxmlformats.org/presentationml/2006/main">
  <p:tag name="AS_UNIQUEID" val="2768"/>
</p:tagLst>
</file>

<file path=ppt/tags/tag1248.xml><?xml version="1.0" encoding="utf-8"?>
<p:tagLst xmlns:p="http://schemas.openxmlformats.org/presentationml/2006/main">
  <p:tag name="AS_UNIQUEID" val="2769"/>
</p:tagLst>
</file>

<file path=ppt/tags/tag1249.xml><?xml version="1.0" encoding="utf-8"?>
<p:tagLst xmlns:p="http://schemas.openxmlformats.org/presentationml/2006/main">
  <p:tag name="AS_UNIQUEID" val="2770"/>
</p:tagLst>
</file>

<file path=ppt/tags/tag125.xml><?xml version="1.0" encoding="utf-8"?>
<p:tagLst xmlns:p="http://schemas.openxmlformats.org/presentationml/2006/main">
  <p:tag name="AS_UNIQUEID" val="1639"/>
</p:tagLst>
</file>

<file path=ppt/tags/tag1250.xml><?xml version="1.0" encoding="utf-8"?>
<p:tagLst xmlns:p="http://schemas.openxmlformats.org/presentationml/2006/main">
  <p:tag name="AS_UNIQUEID" val="2771"/>
</p:tagLst>
</file>

<file path=ppt/tags/tag1251.xml><?xml version="1.0" encoding="utf-8"?>
<p:tagLst xmlns:p="http://schemas.openxmlformats.org/presentationml/2006/main">
  <p:tag name="AS_UNIQUEID" val="2772"/>
</p:tagLst>
</file>

<file path=ppt/tags/tag1252.xml><?xml version="1.0" encoding="utf-8"?>
<p:tagLst xmlns:p="http://schemas.openxmlformats.org/presentationml/2006/main">
  <p:tag name="AS_UNIQUEID" val="2773"/>
</p:tagLst>
</file>

<file path=ppt/tags/tag1253.xml><?xml version="1.0" encoding="utf-8"?>
<p:tagLst xmlns:p="http://schemas.openxmlformats.org/presentationml/2006/main">
  <p:tag name="AS_UNIQUEID" val="2774"/>
</p:tagLst>
</file>

<file path=ppt/tags/tag1254.xml><?xml version="1.0" encoding="utf-8"?>
<p:tagLst xmlns:p="http://schemas.openxmlformats.org/presentationml/2006/main">
  <p:tag name="AS_UNIQUEID" val="2775"/>
</p:tagLst>
</file>

<file path=ppt/tags/tag1255.xml><?xml version="1.0" encoding="utf-8"?>
<p:tagLst xmlns:p="http://schemas.openxmlformats.org/presentationml/2006/main">
  <p:tag name="AS_UNIQUEID" val="2776"/>
</p:tagLst>
</file>

<file path=ppt/tags/tag1256.xml><?xml version="1.0" encoding="utf-8"?>
<p:tagLst xmlns:p="http://schemas.openxmlformats.org/presentationml/2006/main">
  <p:tag name="AS_UNIQUEID" val="2777"/>
</p:tagLst>
</file>

<file path=ppt/tags/tag1257.xml><?xml version="1.0" encoding="utf-8"?>
<p:tagLst xmlns:p="http://schemas.openxmlformats.org/presentationml/2006/main">
  <p:tag name="AS_UNIQUEID" val="2778"/>
</p:tagLst>
</file>

<file path=ppt/tags/tag1258.xml><?xml version="1.0" encoding="utf-8"?>
<p:tagLst xmlns:p="http://schemas.openxmlformats.org/presentationml/2006/main">
  <p:tag name="AS_UNIQUEID" val="2779"/>
</p:tagLst>
</file>

<file path=ppt/tags/tag1259.xml><?xml version="1.0" encoding="utf-8"?>
<p:tagLst xmlns:p="http://schemas.openxmlformats.org/presentationml/2006/main">
  <p:tag name="AS_UNIQUEID" val="2780"/>
</p:tagLst>
</file>

<file path=ppt/tags/tag126.xml><?xml version="1.0" encoding="utf-8"?>
<p:tagLst xmlns:p="http://schemas.openxmlformats.org/presentationml/2006/main">
  <p:tag name="AS_UNIQUEID" val="1640"/>
</p:tagLst>
</file>

<file path=ppt/tags/tag1260.xml><?xml version="1.0" encoding="utf-8"?>
<p:tagLst xmlns:p="http://schemas.openxmlformats.org/presentationml/2006/main">
  <p:tag name="AS_UNIQUEID" val="2781"/>
</p:tagLst>
</file>

<file path=ppt/tags/tag1261.xml><?xml version="1.0" encoding="utf-8"?>
<p:tagLst xmlns:p="http://schemas.openxmlformats.org/presentationml/2006/main">
  <p:tag name="AS_UNIQUEID" val="2782"/>
</p:tagLst>
</file>

<file path=ppt/tags/tag1262.xml><?xml version="1.0" encoding="utf-8"?>
<p:tagLst xmlns:p="http://schemas.openxmlformats.org/presentationml/2006/main">
  <p:tag name="AS_UNIQUEID" val="2783"/>
</p:tagLst>
</file>

<file path=ppt/tags/tag1263.xml><?xml version="1.0" encoding="utf-8"?>
<p:tagLst xmlns:p="http://schemas.openxmlformats.org/presentationml/2006/main">
  <p:tag name="AS_UNIQUEID" val="2784"/>
</p:tagLst>
</file>

<file path=ppt/tags/tag1264.xml><?xml version="1.0" encoding="utf-8"?>
<p:tagLst xmlns:p="http://schemas.openxmlformats.org/presentationml/2006/main">
  <p:tag name="AS_UNIQUEID" val="2785"/>
</p:tagLst>
</file>

<file path=ppt/tags/tag1265.xml><?xml version="1.0" encoding="utf-8"?>
<p:tagLst xmlns:p="http://schemas.openxmlformats.org/presentationml/2006/main">
  <p:tag name="AS_UNIQUEID" val="2786"/>
</p:tagLst>
</file>

<file path=ppt/tags/tag1266.xml><?xml version="1.0" encoding="utf-8"?>
<p:tagLst xmlns:p="http://schemas.openxmlformats.org/presentationml/2006/main">
  <p:tag name="AS_UNIQUEID" val="2787"/>
</p:tagLst>
</file>

<file path=ppt/tags/tag1267.xml><?xml version="1.0" encoding="utf-8"?>
<p:tagLst xmlns:p="http://schemas.openxmlformats.org/presentationml/2006/main">
  <p:tag name="AS_UNIQUEID" val="1015"/>
</p:tagLst>
</file>

<file path=ppt/tags/tag1268.xml><?xml version="1.0" encoding="utf-8"?>
<p:tagLst xmlns:p="http://schemas.openxmlformats.org/presentationml/2006/main">
  <p:tag name="AS_UNIQUEID" val="1015"/>
</p:tagLst>
</file>

<file path=ppt/tags/tag1269.xml><?xml version="1.0" encoding="utf-8"?>
<p:tagLst xmlns:p="http://schemas.openxmlformats.org/presentationml/2006/main">
  <p:tag name="AS_UNIQUEID" val="2789"/>
</p:tagLst>
</file>

<file path=ppt/tags/tag127.xml><?xml version="1.0" encoding="utf-8"?>
<p:tagLst xmlns:p="http://schemas.openxmlformats.org/presentationml/2006/main">
  <p:tag name="AS_UNIQUEID" val="1641"/>
</p:tagLst>
</file>

<file path=ppt/tags/tag1270.xml><?xml version="1.0" encoding="utf-8"?>
<p:tagLst xmlns:p="http://schemas.openxmlformats.org/presentationml/2006/main">
  <p:tag name="AS_UNIQUEID" val="2790"/>
</p:tagLst>
</file>

<file path=ppt/tags/tag1271.xml><?xml version="1.0" encoding="utf-8"?>
<p:tagLst xmlns:p="http://schemas.openxmlformats.org/presentationml/2006/main">
  <p:tag name="AS_UNIQUEID" val="2791"/>
</p:tagLst>
</file>

<file path=ppt/tags/tag1272.xml><?xml version="1.0" encoding="utf-8"?>
<p:tagLst xmlns:p="http://schemas.openxmlformats.org/presentationml/2006/main">
  <p:tag name="AS_UNIQUEID" val="2792"/>
</p:tagLst>
</file>

<file path=ppt/tags/tag1273.xml><?xml version="1.0" encoding="utf-8"?>
<p:tagLst xmlns:p="http://schemas.openxmlformats.org/presentationml/2006/main">
  <p:tag name="AS_UNIQUEID" val="2793"/>
</p:tagLst>
</file>

<file path=ppt/tags/tag1274.xml><?xml version="1.0" encoding="utf-8"?>
<p:tagLst xmlns:p="http://schemas.openxmlformats.org/presentationml/2006/main">
  <p:tag name="AS_UNIQUEID" val="2794"/>
</p:tagLst>
</file>

<file path=ppt/tags/tag1275.xml><?xml version="1.0" encoding="utf-8"?>
<p:tagLst xmlns:p="http://schemas.openxmlformats.org/presentationml/2006/main">
  <p:tag name="AS_UNIQUEID" val="2795"/>
</p:tagLst>
</file>

<file path=ppt/tags/tag1276.xml><?xml version="1.0" encoding="utf-8"?>
<p:tagLst xmlns:p="http://schemas.openxmlformats.org/presentationml/2006/main">
  <p:tag name="AS_UNIQUEID" val="2796"/>
</p:tagLst>
</file>

<file path=ppt/tags/tag1277.xml><?xml version="1.0" encoding="utf-8"?>
<p:tagLst xmlns:p="http://schemas.openxmlformats.org/presentationml/2006/main">
  <p:tag name="AS_UNIQUEID" val="2797"/>
</p:tagLst>
</file>

<file path=ppt/tags/tag1278.xml><?xml version="1.0" encoding="utf-8"?>
<p:tagLst xmlns:p="http://schemas.openxmlformats.org/presentationml/2006/main">
  <p:tag name="AS_UNIQUEID" val="2798"/>
</p:tagLst>
</file>

<file path=ppt/tags/tag1279.xml><?xml version="1.0" encoding="utf-8"?>
<p:tagLst xmlns:p="http://schemas.openxmlformats.org/presentationml/2006/main">
  <p:tag name="AS_UNIQUEID" val="2799"/>
</p:tagLst>
</file>

<file path=ppt/tags/tag128.xml><?xml version="1.0" encoding="utf-8"?>
<p:tagLst xmlns:p="http://schemas.openxmlformats.org/presentationml/2006/main">
  <p:tag name="AS_UNIQUEID" val="1642"/>
</p:tagLst>
</file>

<file path=ppt/tags/tag1280.xml><?xml version="1.0" encoding="utf-8"?>
<p:tagLst xmlns:p="http://schemas.openxmlformats.org/presentationml/2006/main">
  <p:tag name="AS_UNIQUEID" val="2800"/>
</p:tagLst>
</file>

<file path=ppt/tags/tag1281.xml><?xml version="1.0" encoding="utf-8"?>
<p:tagLst xmlns:p="http://schemas.openxmlformats.org/presentationml/2006/main">
  <p:tag name="AS_UNIQUEID" val="2801"/>
</p:tagLst>
</file>

<file path=ppt/tags/tag1282.xml><?xml version="1.0" encoding="utf-8"?>
<p:tagLst xmlns:p="http://schemas.openxmlformats.org/presentationml/2006/main">
  <p:tag name="AS_UNIQUEID" val="2802"/>
</p:tagLst>
</file>

<file path=ppt/tags/tag1283.xml><?xml version="1.0" encoding="utf-8"?>
<p:tagLst xmlns:p="http://schemas.openxmlformats.org/presentationml/2006/main">
  <p:tag name="AS_UNIQUEID" val="2803"/>
</p:tagLst>
</file>

<file path=ppt/tags/tag1284.xml><?xml version="1.0" encoding="utf-8"?>
<p:tagLst xmlns:p="http://schemas.openxmlformats.org/presentationml/2006/main">
  <p:tag name="AS_UNIQUEID" val="2804"/>
</p:tagLst>
</file>

<file path=ppt/tags/tag1285.xml><?xml version="1.0" encoding="utf-8"?>
<p:tagLst xmlns:p="http://schemas.openxmlformats.org/presentationml/2006/main">
  <p:tag name="AS_UNIQUEID" val="2805"/>
</p:tagLst>
</file>

<file path=ppt/tags/tag1286.xml><?xml version="1.0" encoding="utf-8"?>
<p:tagLst xmlns:p="http://schemas.openxmlformats.org/presentationml/2006/main">
  <p:tag name="AS_UNIQUEID" val="2806"/>
</p:tagLst>
</file>

<file path=ppt/tags/tag1287.xml><?xml version="1.0" encoding="utf-8"?>
<p:tagLst xmlns:p="http://schemas.openxmlformats.org/presentationml/2006/main">
  <p:tag name="AS_UNIQUEID" val="2807"/>
</p:tagLst>
</file>

<file path=ppt/tags/tag1288.xml><?xml version="1.0" encoding="utf-8"?>
<p:tagLst xmlns:p="http://schemas.openxmlformats.org/presentationml/2006/main">
  <p:tag name="AS_UNIQUEID" val="2808"/>
</p:tagLst>
</file>

<file path=ppt/tags/tag1289.xml><?xml version="1.0" encoding="utf-8"?>
<p:tagLst xmlns:p="http://schemas.openxmlformats.org/presentationml/2006/main">
  <p:tag name="AS_UNIQUEID" val="2809"/>
</p:tagLst>
</file>

<file path=ppt/tags/tag129.xml><?xml version="1.0" encoding="utf-8"?>
<p:tagLst xmlns:p="http://schemas.openxmlformats.org/presentationml/2006/main">
  <p:tag name="AS_UNIQUEID" val="1643"/>
</p:tagLst>
</file>

<file path=ppt/tags/tag1290.xml><?xml version="1.0" encoding="utf-8"?>
<p:tagLst xmlns:p="http://schemas.openxmlformats.org/presentationml/2006/main">
  <p:tag name="AS_UNIQUEID" val="2810"/>
</p:tagLst>
</file>

<file path=ppt/tags/tag1291.xml><?xml version="1.0" encoding="utf-8"?>
<p:tagLst xmlns:p="http://schemas.openxmlformats.org/presentationml/2006/main">
  <p:tag name="AS_UNIQUEID" val="2811"/>
</p:tagLst>
</file>

<file path=ppt/tags/tag1292.xml><?xml version="1.0" encoding="utf-8"?>
<p:tagLst xmlns:p="http://schemas.openxmlformats.org/presentationml/2006/main">
  <p:tag name="AS_UNIQUEID" val="2812"/>
</p:tagLst>
</file>

<file path=ppt/tags/tag1293.xml><?xml version="1.0" encoding="utf-8"?>
<p:tagLst xmlns:p="http://schemas.openxmlformats.org/presentationml/2006/main">
  <p:tag name="AS_UNIQUEID" val="2813"/>
</p:tagLst>
</file>

<file path=ppt/tags/tag1294.xml><?xml version="1.0" encoding="utf-8"?>
<p:tagLst xmlns:p="http://schemas.openxmlformats.org/presentationml/2006/main">
  <p:tag name="AS_UNIQUEID" val="2814"/>
</p:tagLst>
</file>

<file path=ppt/tags/tag1295.xml><?xml version="1.0" encoding="utf-8"?>
<p:tagLst xmlns:p="http://schemas.openxmlformats.org/presentationml/2006/main">
  <p:tag name="AS_UNIQUEID" val="2815"/>
</p:tagLst>
</file>

<file path=ppt/tags/tag1296.xml><?xml version="1.0" encoding="utf-8"?>
<p:tagLst xmlns:p="http://schemas.openxmlformats.org/presentationml/2006/main">
  <p:tag name="AS_UNIQUEID" val="2816"/>
</p:tagLst>
</file>

<file path=ppt/tags/tag1297.xml><?xml version="1.0" encoding="utf-8"?>
<p:tagLst xmlns:p="http://schemas.openxmlformats.org/presentationml/2006/main">
  <p:tag name="AS_UNIQUEID" val="2817"/>
</p:tagLst>
</file>

<file path=ppt/tags/tag1298.xml><?xml version="1.0" encoding="utf-8"?>
<p:tagLst xmlns:p="http://schemas.openxmlformats.org/presentationml/2006/main">
  <p:tag name="AS_UNIQUEID" val="2818"/>
</p:tagLst>
</file>

<file path=ppt/tags/tag1299.xml><?xml version="1.0" encoding="utf-8"?>
<p:tagLst xmlns:p="http://schemas.openxmlformats.org/presentationml/2006/main">
  <p:tag name="AS_UNIQUEID" val="2819"/>
</p:tagLst>
</file>

<file path=ppt/tags/tag13.xml><?xml version="1.0" encoding="utf-8"?>
<p:tagLst xmlns:p="http://schemas.openxmlformats.org/presentationml/2006/main">
  <p:tag name="AS_UNIQUEID" val="1512"/>
</p:tagLst>
</file>

<file path=ppt/tags/tag130.xml><?xml version="1.0" encoding="utf-8"?>
<p:tagLst xmlns:p="http://schemas.openxmlformats.org/presentationml/2006/main">
  <p:tag name="AS_UNIQUEID" val="1644"/>
</p:tagLst>
</file>

<file path=ppt/tags/tag1300.xml><?xml version="1.0" encoding="utf-8"?>
<p:tagLst xmlns:p="http://schemas.openxmlformats.org/presentationml/2006/main">
  <p:tag name="AS_UNIQUEID" val="2820"/>
</p:tagLst>
</file>

<file path=ppt/tags/tag1301.xml><?xml version="1.0" encoding="utf-8"?>
<p:tagLst xmlns:p="http://schemas.openxmlformats.org/presentationml/2006/main">
  <p:tag name="AS_UNIQUEID" val="2821"/>
</p:tagLst>
</file>

<file path=ppt/tags/tag1302.xml><?xml version="1.0" encoding="utf-8"?>
<p:tagLst xmlns:p="http://schemas.openxmlformats.org/presentationml/2006/main">
  <p:tag name="AS_UNIQUEID" val="2822"/>
</p:tagLst>
</file>

<file path=ppt/tags/tag1303.xml><?xml version="1.0" encoding="utf-8"?>
<p:tagLst xmlns:p="http://schemas.openxmlformats.org/presentationml/2006/main">
  <p:tag name="AS_UNIQUEID" val="2823"/>
</p:tagLst>
</file>

<file path=ppt/tags/tag1304.xml><?xml version="1.0" encoding="utf-8"?>
<p:tagLst xmlns:p="http://schemas.openxmlformats.org/presentationml/2006/main">
  <p:tag name="AS_UNIQUEID" val="2824"/>
</p:tagLst>
</file>

<file path=ppt/tags/tag1305.xml><?xml version="1.0" encoding="utf-8"?>
<p:tagLst xmlns:p="http://schemas.openxmlformats.org/presentationml/2006/main">
  <p:tag name="AS_UNIQUEID" val="2825"/>
</p:tagLst>
</file>

<file path=ppt/tags/tag1306.xml><?xml version="1.0" encoding="utf-8"?>
<p:tagLst xmlns:p="http://schemas.openxmlformats.org/presentationml/2006/main">
  <p:tag name="AS_UNIQUEID" val="2826"/>
</p:tagLst>
</file>

<file path=ppt/tags/tag1307.xml><?xml version="1.0" encoding="utf-8"?>
<p:tagLst xmlns:p="http://schemas.openxmlformats.org/presentationml/2006/main">
  <p:tag name="AS_UNIQUEID" val="2827"/>
</p:tagLst>
</file>

<file path=ppt/tags/tag1308.xml><?xml version="1.0" encoding="utf-8"?>
<p:tagLst xmlns:p="http://schemas.openxmlformats.org/presentationml/2006/main">
  <p:tag name="AS_UNIQUEID" val="2828"/>
</p:tagLst>
</file>

<file path=ppt/tags/tag1309.xml><?xml version="1.0" encoding="utf-8"?>
<p:tagLst xmlns:p="http://schemas.openxmlformats.org/presentationml/2006/main">
  <p:tag name="AS_UNIQUEID" val="2829"/>
</p:tagLst>
</file>

<file path=ppt/tags/tag131.xml><?xml version="1.0" encoding="utf-8"?>
<p:tagLst xmlns:p="http://schemas.openxmlformats.org/presentationml/2006/main">
  <p:tag name="AS_UNIQUEID" val="1645"/>
</p:tagLst>
</file>

<file path=ppt/tags/tag1310.xml><?xml version="1.0" encoding="utf-8"?>
<p:tagLst xmlns:p="http://schemas.openxmlformats.org/presentationml/2006/main">
  <p:tag name="AS_UNIQUEID" val="2830"/>
</p:tagLst>
</file>

<file path=ppt/tags/tag1311.xml><?xml version="1.0" encoding="utf-8"?>
<p:tagLst xmlns:p="http://schemas.openxmlformats.org/presentationml/2006/main">
  <p:tag name="AS_UNIQUEID" val="2831"/>
</p:tagLst>
</file>

<file path=ppt/tags/tag1312.xml><?xml version="1.0" encoding="utf-8"?>
<p:tagLst xmlns:p="http://schemas.openxmlformats.org/presentationml/2006/main">
  <p:tag name="AS_UNIQUEID" val="2832"/>
</p:tagLst>
</file>

<file path=ppt/tags/tag1313.xml><?xml version="1.0" encoding="utf-8"?>
<p:tagLst xmlns:p="http://schemas.openxmlformats.org/presentationml/2006/main">
  <p:tag name="AS_UNIQUEID" val="2833"/>
</p:tagLst>
</file>

<file path=ppt/tags/tag1314.xml><?xml version="1.0" encoding="utf-8"?>
<p:tagLst xmlns:p="http://schemas.openxmlformats.org/presentationml/2006/main">
  <p:tag name="AS_UNIQUEID" val="2834"/>
</p:tagLst>
</file>

<file path=ppt/tags/tag1315.xml><?xml version="1.0" encoding="utf-8"?>
<p:tagLst xmlns:p="http://schemas.openxmlformats.org/presentationml/2006/main">
  <p:tag name="AS_UNIQUEID" val="2835"/>
</p:tagLst>
</file>

<file path=ppt/tags/tag1316.xml><?xml version="1.0" encoding="utf-8"?>
<p:tagLst xmlns:p="http://schemas.openxmlformats.org/presentationml/2006/main">
  <p:tag name="AS_UNIQUEID" val="2836"/>
</p:tagLst>
</file>

<file path=ppt/tags/tag1317.xml><?xml version="1.0" encoding="utf-8"?>
<p:tagLst xmlns:p="http://schemas.openxmlformats.org/presentationml/2006/main">
  <p:tag name="AS_UNIQUEID" val="2837"/>
</p:tagLst>
</file>

<file path=ppt/tags/tag1318.xml><?xml version="1.0" encoding="utf-8"?>
<p:tagLst xmlns:p="http://schemas.openxmlformats.org/presentationml/2006/main">
  <p:tag name="AS_UNIQUEID" val="2838"/>
</p:tagLst>
</file>

<file path=ppt/tags/tag1319.xml><?xml version="1.0" encoding="utf-8"?>
<p:tagLst xmlns:p="http://schemas.openxmlformats.org/presentationml/2006/main">
  <p:tag name="AS_UNIQUEID" val="2839"/>
</p:tagLst>
</file>

<file path=ppt/tags/tag132.xml><?xml version="1.0" encoding="utf-8"?>
<p:tagLst xmlns:p="http://schemas.openxmlformats.org/presentationml/2006/main">
  <p:tag name="AS_UNIQUEID" val="1646"/>
</p:tagLst>
</file>

<file path=ppt/tags/tag1320.xml><?xml version="1.0" encoding="utf-8"?>
<p:tagLst xmlns:p="http://schemas.openxmlformats.org/presentationml/2006/main">
  <p:tag name="AS_UNIQUEID" val="2840"/>
</p:tagLst>
</file>

<file path=ppt/tags/tag1321.xml><?xml version="1.0" encoding="utf-8"?>
<p:tagLst xmlns:p="http://schemas.openxmlformats.org/presentationml/2006/main">
  <p:tag name="AS_UNIQUEID" val="2842"/>
</p:tagLst>
</file>

<file path=ppt/tags/tag1322.xml><?xml version="1.0" encoding="utf-8"?>
<p:tagLst xmlns:p="http://schemas.openxmlformats.org/presentationml/2006/main">
  <p:tag name="AS_UNIQUEID" val="2843"/>
</p:tagLst>
</file>

<file path=ppt/tags/tag1323.xml><?xml version="1.0" encoding="utf-8"?>
<p:tagLst xmlns:p="http://schemas.openxmlformats.org/presentationml/2006/main">
  <p:tag name="AS_UNIQUEID" val="2844"/>
</p:tagLst>
</file>

<file path=ppt/tags/tag1324.xml><?xml version="1.0" encoding="utf-8"?>
<p:tagLst xmlns:p="http://schemas.openxmlformats.org/presentationml/2006/main">
  <p:tag name="AS_UNIQUEID" val="2845"/>
</p:tagLst>
</file>

<file path=ppt/tags/tag1325.xml><?xml version="1.0" encoding="utf-8"?>
<p:tagLst xmlns:p="http://schemas.openxmlformats.org/presentationml/2006/main">
  <p:tag name="AS_UNIQUEID" val="2846"/>
</p:tagLst>
</file>

<file path=ppt/tags/tag1326.xml><?xml version="1.0" encoding="utf-8"?>
<p:tagLst xmlns:p="http://schemas.openxmlformats.org/presentationml/2006/main">
  <p:tag name="AS_UNIQUEID" val="2847"/>
</p:tagLst>
</file>

<file path=ppt/tags/tag1327.xml><?xml version="1.0" encoding="utf-8"?>
<p:tagLst xmlns:p="http://schemas.openxmlformats.org/presentationml/2006/main">
  <p:tag name="AS_UNIQUEID" val="2848"/>
</p:tagLst>
</file>

<file path=ppt/tags/tag1328.xml><?xml version="1.0" encoding="utf-8"?>
<p:tagLst xmlns:p="http://schemas.openxmlformats.org/presentationml/2006/main">
  <p:tag name="AS_UNIQUEID" val="2849"/>
</p:tagLst>
</file>

<file path=ppt/tags/tag1329.xml><?xml version="1.0" encoding="utf-8"?>
<p:tagLst xmlns:p="http://schemas.openxmlformats.org/presentationml/2006/main">
  <p:tag name="AS_UNIQUEID" val="2850"/>
</p:tagLst>
</file>

<file path=ppt/tags/tag133.xml><?xml version="1.0" encoding="utf-8"?>
<p:tagLst xmlns:p="http://schemas.openxmlformats.org/presentationml/2006/main">
  <p:tag name="AS_UNIQUEID" val="1647"/>
</p:tagLst>
</file>

<file path=ppt/tags/tag1330.xml><?xml version="1.0" encoding="utf-8"?>
<p:tagLst xmlns:p="http://schemas.openxmlformats.org/presentationml/2006/main">
  <p:tag name="AS_UNIQUEID" val="2851"/>
</p:tagLst>
</file>

<file path=ppt/tags/tag1331.xml><?xml version="1.0" encoding="utf-8"?>
<p:tagLst xmlns:p="http://schemas.openxmlformats.org/presentationml/2006/main">
  <p:tag name="AS_UNIQUEID" val="2852"/>
</p:tagLst>
</file>

<file path=ppt/tags/tag1332.xml><?xml version="1.0" encoding="utf-8"?>
<p:tagLst xmlns:p="http://schemas.openxmlformats.org/presentationml/2006/main">
  <p:tag name="AS_UNIQUEID" val="2853"/>
</p:tagLst>
</file>

<file path=ppt/tags/tag1333.xml><?xml version="1.0" encoding="utf-8"?>
<p:tagLst xmlns:p="http://schemas.openxmlformats.org/presentationml/2006/main">
  <p:tag name="AS_UNIQUEID" val="2854"/>
</p:tagLst>
</file>

<file path=ppt/tags/tag1334.xml><?xml version="1.0" encoding="utf-8"?>
<p:tagLst xmlns:p="http://schemas.openxmlformats.org/presentationml/2006/main">
  <p:tag name="AS_UNIQUEID" val="2855"/>
</p:tagLst>
</file>

<file path=ppt/tags/tag1335.xml><?xml version="1.0" encoding="utf-8"?>
<p:tagLst xmlns:p="http://schemas.openxmlformats.org/presentationml/2006/main">
  <p:tag name="AS_UNIQUEID" val="2856"/>
</p:tagLst>
</file>

<file path=ppt/tags/tag1336.xml><?xml version="1.0" encoding="utf-8"?>
<p:tagLst xmlns:p="http://schemas.openxmlformats.org/presentationml/2006/main">
  <p:tag name="AS_UNIQUEID" val="2857"/>
</p:tagLst>
</file>

<file path=ppt/tags/tag1337.xml><?xml version="1.0" encoding="utf-8"?>
<p:tagLst xmlns:p="http://schemas.openxmlformats.org/presentationml/2006/main">
  <p:tag name="AS_UNIQUEID" val="2858"/>
</p:tagLst>
</file>

<file path=ppt/tags/tag1338.xml><?xml version="1.0" encoding="utf-8"?>
<p:tagLst xmlns:p="http://schemas.openxmlformats.org/presentationml/2006/main">
  <p:tag name="AS_UNIQUEID" val="2859"/>
</p:tagLst>
</file>

<file path=ppt/tags/tag1339.xml><?xml version="1.0" encoding="utf-8"?>
<p:tagLst xmlns:p="http://schemas.openxmlformats.org/presentationml/2006/main">
  <p:tag name="AS_UNIQUEID" val="2860"/>
</p:tagLst>
</file>

<file path=ppt/tags/tag134.xml><?xml version="1.0" encoding="utf-8"?>
<p:tagLst xmlns:p="http://schemas.openxmlformats.org/presentationml/2006/main">
  <p:tag name="AS_UNIQUEID" val="1648"/>
</p:tagLst>
</file>

<file path=ppt/tags/tag1340.xml><?xml version="1.0" encoding="utf-8"?>
<p:tagLst xmlns:p="http://schemas.openxmlformats.org/presentationml/2006/main">
  <p:tag name="AS_UNIQUEID" val="2861"/>
</p:tagLst>
</file>

<file path=ppt/tags/tag1341.xml><?xml version="1.0" encoding="utf-8"?>
<p:tagLst xmlns:p="http://schemas.openxmlformats.org/presentationml/2006/main">
  <p:tag name="AS_UNIQUEID" val="2862"/>
</p:tagLst>
</file>

<file path=ppt/tags/tag1342.xml><?xml version="1.0" encoding="utf-8"?>
<p:tagLst xmlns:p="http://schemas.openxmlformats.org/presentationml/2006/main">
  <p:tag name="AS_UNIQUEID" val="2863"/>
</p:tagLst>
</file>

<file path=ppt/tags/tag1343.xml><?xml version="1.0" encoding="utf-8"?>
<p:tagLst xmlns:p="http://schemas.openxmlformats.org/presentationml/2006/main">
  <p:tag name="AS_UNIQUEID" val="2864"/>
</p:tagLst>
</file>

<file path=ppt/tags/tag1344.xml><?xml version="1.0" encoding="utf-8"?>
<p:tagLst xmlns:p="http://schemas.openxmlformats.org/presentationml/2006/main">
  <p:tag name="AS_UNIQUEID" val="2865"/>
</p:tagLst>
</file>

<file path=ppt/tags/tag1345.xml><?xml version="1.0" encoding="utf-8"?>
<p:tagLst xmlns:p="http://schemas.openxmlformats.org/presentationml/2006/main">
  <p:tag name="AS_UNIQUEID" val="2866"/>
</p:tagLst>
</file>

<file path=ppt/tags/tag1346.xml><?xml version="1.0" encoding="utf-8"?>
<p:tagLst xmlns:p="http://schemas.openxmlformats.org/presentationml/2006/main">
  <p:tag name="AS_UNIQUEID" val="2867"/>
</p:tagLst>
</file>

<file path=ppt/tags/tag1347.xml><?xml version="1.0" encoding="utf-8"?>
<p:tagLst xmlns:p="http://schemas.openxmlformats.org/presentationml/2006/main">
  <p:tag name="AS_UNIQUEID" val="2868"/>
</p:tagLst>
</file>

<file path=ppt/tags/tag1348.xml><?xml version="1.0" encoding="utf-8"?>
<p:tagLst xmlns:p="http://schemas.openxmlformats.org/presentationml/2006/main">
  <p:tag name="AS_UNIQUEID" val="2869"/>
</p:tagLst>
</file>

<file path=ppt/tags/tag1349.xml><?xml version="1.0" encoding="utf-8"?>
<p:tagLst xmlns:p="http://schemas.openxmlformats.org/presentationml/2006/main">
  <p:tag name="AS_UNIQUEID" val="2870"/>
</p:tagLst>
</file>

<file path=ppt/tags/tag135.xml><?xml version="1.0" encoding="utf-8"?>
<p:tagLst xmlns:p="http://schemas.openxmlformats.org/presentationml/2006/main">
  <p:tag name="AS_UNIQUEID" val="1649"/>
</p:tagLst>
</file>

<file path=ppt/tags/tag1350.xml><?xml version="1.0" encoding="utf-8"?>
<p:tagLst xmlns:p="http://schemas.openxmlformats.org/presentationml/2006/main">
  <p:tag name="AS_UNIQUEID" val="2871"/>
</p:tagLst>
</file>

<file path=ppt/tags/tag1351.xml><?xml version="1.0" encoding="utf-8"?>
<p:tagLst xmlns:p="http://schemas.openxmlformats.org/presentationml/2006/main">
  <p:tag name="AS_UNIQUEID" val="2872"/>
</p:tagLst>
</file>

<file path=ppt/tags/tag1352.xml><?xml version="1.0" encoding="utf-8"?>
<p:tagLst xmlns:p="http://schemas.openxmlformats.org/presentationml/2006/main">
  <p:tag name="AS_UNIQUEID" val="2873"/>
</p:tagLst>
</file>

<file path=ppt/tags/tag1353.xml><?xml version="1.0" encoding="utf-8"?>
<p:tagLst xmlns:p="http://schemas.openxmlformats.org/presentationml/2006/main">
  <p:tag name="AS_UNIQUEID" val="2874"/>
</p:tagLst>
</file>

<file path=ppt/tags/tag1354.xml><?xml version="1.0" encoding="utf-8"?>
<p:tagLst xmlns:p="http://schemas.openxmlformats.org/presentationml/2006/main">
  <p:tag name="AS_UNIQUEID" val="2875"/>
</p:tagLst>
</file>

<file path=ppt/tags/tag1355.xml><?xml version="1.0" encoding="utf-8"?>
<p:tagLst xmlns:p="http://schemas.openxmlformats.org/presentationml/2006/main">
  <p:tag name="AS_UNIQUEID" val="2876"/>
</p:tagLst>
</file>

<file path=ppt/tags/tag1356.xml><?xml version="1.0" encoding="utf-8"?>
<p:tagLst xmlns:p="http://schemas.openxmlformats.org/presentationml/2006/main">
  <p:tag name="AS_UNIQUEID" val="2877"/>
</p:tagLst>
</file>

<file path=ppt/tags/tag1357.xml><?xml version="1.0" encoding="utf-8"?>
<p:tagLst xmlns:p="http://schemas.openxmlformats.org/presentationml/2006/main">
  <p:tag name="AS_UNIQUEID" val="2878"/>
</p:tagLst>
</file>

<file path=ppt/tags/tag1358.xml><?xml version="1.0" encoding="utf-8"?>
<p:tagLst xmlns:p="http://schemas.openxmlformats.org/presentationml/2006/main">
  <p:tag name="AS_UNIQUEID" val="2879"/>
</p:tagLst>
</file>

<file path=ppt/tags/tag1359.xml><?xml version="1.0" encoding="utf-8"?>
<p:tagLst xmlns:p="http://schemas.openxmlformats.org/presentationml/2006/main">
  <p:tag name="AS_UNIQUEID" val="2880"/>
</p:tagLst>
</file>

<file path=ppt/tags/tag136.xml><?xml version="1.0" encoding="utf-8"?>
<p:tagLst xmlns:p="http://schemas.openxmlformats.org/presentationml/2006/main">
  <p:tag name="AS_UNIQUEID" val="1650"/>
</p:tagLst>
</file>

<file path=ppt/tags/tag1360.xml><?xml version="1.0" encoding="utf-8"?>
<p:tagLst xmlns:p="http://schemas.openxmlformats.org/presentationml/2006/main">
  <p:tag name="AS_UNIQUEID" val="2881"/>
</p:tagLst>
</file>

<file path=ppt/tags/tag1361.xml><?xml version="1.0" encoding="utf-8"?>
<p:tagLst xmlns:p="http://schemas.openxmlformats.org/presentationml/2006/main">
  <p:tag name="AS_UNIQUEID" val="2882"/>
</p:tagLst>
</file>

<file path=ppt/tags/tag1362.xml><?xml version="1.0" encoding="utf-8"?>
<p:tagLst xmlns:p="http://schemas.openxmlformats.org/presentationml/2006/main">
  <p:tag name="AS_UNIQUEID" val="2883"/>
</p:tagLst>
</file>

<file path=ppt/tags/tag1363.xml><?xml version="1.0" encoding="utf-8"?>
<p:tagLst xmlns:p="http://schemas.openxmlformats.org/presentationml/2006/main">
  <p:tag name="AS_UNIQUEID" val="2884"/>
</p:tagLst>
</file>

<file path=ppt/tags/tag1364.xml><?xml version="1.0" encoding="utf-8"?>
<p:tagLst xmlns:p="http://schemas.openxmlformats.org/presentationml/2006/main">
  <p:tag name="AS_UNIQUEID" val="2885"/>
</p:tagLst>
</file>

<file path=ppt/tags/tag1365.xml><?xml version="1.0" encoding="utf-8"?>
<p:tagLst xmlns:p="http://schemas.openxmlformats.org/presentationml/2006/main">
  <p:tag name="AS_UNIQUEID" val="2886"/>
</p:tagLst>
</file>

<file path=ppt/tags/tag1366.xml><?xml version="1.0" encoding="utf-8"?>
<p:tagLst xmlns:p="http://schemas.openxmlformats.org/presentationml/2006/main">
  <p:tag name="AS_UNIQUEID" val="2887"/>
</p:tagLst>
</file>

<file path=ppt/tags/tag1367.xml><?xml version="1.0" encoding="utf-8"?>
<p:tagLst xmlns:p="http://schemas.openxmlformats.org/presentationml/2006/main">
  <p:tag name="AS_UNIQUEID" val="2888"/>
</p:tagLst>
</file>

<file path=ppt/tags/tag1368.xml><?xml version="1.0" encoding="utf-8"?>
<p:tagLst xmlns:p="http://schemas.openxmlformats.org/presentationml/2006/main">
  <p:tag name="AS_UNIQUEID" val="2889"/>
</p:tagLst>
</file>

<file path=ppt/tags/tag1369.xml><?xml version="1.0" encoding="utf-8"?>
<p:tagLst xmlns:p="http://schemas.openxmlformats.org/presentationml/2006/main">
  <p:tag name="AS_UNIQUEID" val="2890"/>
</p:tagLst>
</file>

<file path=ppt/tags/tag137.xml><?xml version="1.0" encoding="utf-8"?>
<p:tagLst xmlns:p="http://schemas.openxmlformats.org/presentationml/2006/main">
  <p:tag name="AS_UNIQUEID" val="1651"/>
</p:tagLst>
</file>

<file path=ppt/tags/tag1370.xml><?xml version="1.0" encoding="utf-8"?>
<p:tagLst xmlns:p="http://schemas.openxmlformats.org/presentationml/2006/main">
  <p:tag name="AS_UNIQUEID" val="2891"/>
</p:tagLst>
</file>

<file path=ppt/tags/tag1371.xml><?xml version="1.0" encoding="utf-8"?>
<p:tagLst xmlns:p="http://schemas.openxmlformats.org/presentationml/2006/main">
  <p:tag name="AS_UNIQUEID" val="18"/>
</p:tagLst>
</file>

<file path=ppt/tags/tag1372.xml><?xml version="1.0" encoding="utf-8"?>
<p:tagLst xmlns:p="http://schemas.openxmlformats.org/presentationml/2006/main">
  <p:tag name="AS_UNIQUEID" val="19"/>
</p:tagLst>
</file>

<file path=ppt/tags/tag1373.xml><?xml version="1.0" encoding="utf-8"?>
<p:tagLst xmlns:p="http://schemas.openxmlformats.org/presentationml/2006/main">
  <p:tag name="AS_UNIQUEID" val="2892"/>
</p:tagLst>
</file>

<file path=ppt/tags/tag1374.xml><?xml version="1.0" encoding="utf-8"?>
<p:tagLst xmlns:p="http://schemas.openxmlformats.org/presentationml/2006/main">
  <p:tag name="AS_UNIQUEID" val="19"/>
</p:tagLst>
</file>

<file path=ppt/tags/tag1375.xml><?xml version="1.0" encoding="utf-8"?>
<p:tagLst xmlns:p="http://schemas.openxmlformats.org/presentationml/2006/main">
  <p:tag name="AS_UNIQUEID" val="19"/>
</p:tagLst>
</file>

<file path=ppt/tags/tag1376.xml><?xml version="1.0" encoding="utf-8"?>
<p:tagLst xmlns:p="http://schemas.openxmlformats.org/presentationml/2006/main">
  <p:tag name="AS_UNIQUEID" val="21"/>
</p:tagLst>
</file>

<file path=ppt/tags/tag1377.xml><?xml version="1.0" encoding="utf-8"?>
<p:tagLst xmlns:p="http://schemas.openxmlformats.org/presentationml/2006/main">
  <p:tag name="AS_UNIQUEID" val="22"/>
</p:tagLst>
</file>

<file path=ppt/tags/tag1378.xml><?xml version="1.0" encoding="utf-8"?>
<p:tagLst xmlns:p="http://schemas.openxmlformats.org/presentationml/2006/main">
  <p:tag name="AS_UNIQUEID" val="2893"/>
</p:tagLst>
</file>

<file path=ppt/tags/tag1379.xml><?xml version="1.0" encoding="utf-8"?>
<p:tagLst xmlns:p="http://schemas.openxmlformats.org/presentationml/2006/main">
  <p:tag name="AS_UNIQUEID" val="2894"/>
</p:tagLst>
</file>

<file path=ppt/tags/tag138.xml><?xml version="1.0" encoding="utf-8"?>
<p:tagLst xmlns:p="http://schemas.openxmlformats.org/presentationml/2006/main">
  <p:tag name="AS_UNIQUEID" val="1652"/>
</p:tagLst>
</file>

<file path=ppt/tags/tag1380.xml><?xml version="1.0" encoding="utf-8"?>
<p:tagLst xmlns:p="http://schemas.openxmlformats.org/presentationml/2006/main">
  <p:tag name="AS_UNIQUEID" val="2895"/>
</p:tagLst>
</file>

<file path=ppt/tags/tag1381.xml><?xml version="1.0" encoding="utf-8"?>
<p:tagLst xmlns:p="http://schemas.openxmlformats.org/presentationml/2006/main">
  <p:tag name="AS_UNIQUEID" val="2896"/>
</p:tagLst>
</file>

<file path=ppt/tags/tag1382.xml><?xml version="1.0" encoding="utf-8"?>
<p:tagLst xmlns:p="http://schemas.openxmlformats.org/presentationml/2006/main">
  <p:tag name="AS_UNIQUEID" val="2897"/>
</p:tagLst>
</file>

<file path=ppt/tags/tag1383.xml><?xml version="1.0" encoding="utf-8"?>
<p:tagLst xmlns:p="http://schemas.openxmlformats.org/presentationml/2006/main">
  <p:tag name="AS_UNIQUEID" val="2898"/>
</p:tagLst>
</file>

<file path=ppt/tags/tag1384.xml><?xml version="1.0" encoding="utf-8"?>
<p:tagLst xmlns:p="http://schemas.openxmlformats.org/presentationml/2006/main">
  <p:tag name="AS_UNIQUEID" val="2900"/>
</p:tagLst>
</file>

<file path=ppt/tags/tag1385.xml><?xml version="1.0" encoding="utf-8"?>
<p:tagLst xmlns:p="http://schemas.openxmlformats.org/presentationml/2006/main">
  <p:tag name="AS_UNIQUEID" val="2901"/>
</p:tagLst>
</file>

<file path=ppt/tags/tag1386.xml><?xml version="1.0" encoding="utf-8"?>
<p:tagLst xmlns:p="http://schemas.openxmlformats.org/presentationml/2006/main">
  <p:tag name="AS_UNIQUEID" val="2902"/>
</p:tagLst>
</file>

<file path=ppt/tags/tag1387.xml><?xml version="1.0" encoding="utf-8"?>
<p:tagLst xmlns:p="http://schemas.openxmlformats.org/presentationml/2006/main">
  <p:tag name="AS_UNIQUEID" val="2903"/>
</p:tagLst>
</file>

<file path=ppt/tags/tag1388.xml><?xml version="1.0" encoding="utf-8"?>
<p:tagLst xmlns:p="http://schemas.openxmlformats.org/presentationml/2006/main">
  <p:tag name="AS_UNIQUEID" val="2904"/>
</p:tagLst>
</file>

<file path=ppt/tags/tag1389.xml><?xml version="1.0" encoding="utf-8"?>
<p:tagLst xmlns:p="http://schemas.openxmlformats.org/presentationml/2006/main">
  <p:tag name="AS_UNIQUEID" val="2905"/>
</p:tagLst>
</file>

<file path=ppt/tags/tag139.xml><?xml version="1.0" encoding="utf-8"?>
<p:tagLst xmlns:p="http://schemas.openxmlformats.org/presentationml/2006/main">
  <p:tag name="AS_UNIQUEID" val="1653"/>
</p:tagLst>
</file>

<file path=ppt/tags/tag1390.xml><?xml version="1.0" encoding="utf-8"?>
<p:tagLst xmlns:p="http://schemas.openxmlformats.org/presentationml/2006/main">
  <p:tag name="AS_UNIQUEID" val="2906"/>
</p:tagLst>
</file>

<file path=ppt/tags/tag1391.xml><?xml version="1.0" encoding="utf-8"?>
<p:tagLst xmlns:p="http://schemas.openxmlformats.org/presentationml/2006/main">
  <p:tag name="AS_UNIQUEID" val="2907"/>
</p:tagLst>
</file>

<file path=ppt/tags/tag1392.xml><?xml version="1.0" encoding="utf-8"?>
<p:tagLst xmlns:p="http://schemas.openxmlformats.org/presentationml/2006/main">
  <p:tag name="AS_UNIQUEID" val="2908"/>
</p:tagLst>
</file>

<file path=ppt/tags/tag1393.xml><?xml version="1.0" encoding="utf-8"?>
<p:tagLst xmlns:p="http://schemas.openxmlformats.org/presentationml/2006/main">
  <p:tag name="AS_UNIQUEID" val="2909"/>
</p:tagLst>
</file>

<file path=ppt/tags/tag1394.xml><?xml version="1.0" encoding="utf-8"?>
<p:tagLst xmlns:p="http://schemas.openxmlformats.org/presentationml/2006/main">
  <p:tag name="AS_UNIQUEID" val="2910"/>
</p:tagLst>
</file>

<file path=ppt/tags/tag1395.xml><?xml version="1.0" encoding="utf-8"?>
<p:tagLst xmlns:p="http://schemas.openxmlformats.org/presentationml/2006/main">
  <p:tag name="AS_UNIQUEID" val="2911"/>
</p:tagLst>
</file>

<file path=ppt/tags/tag1396.xml><?xml version="1.0" encoding="utf-8"?>
<p:tagLst xmlns:p="http://schemas.openxmlformats.org/presentationml/2006/main">
  <p:tag name="AS_UNIQUEID" val="2912"/>
</p:tagLst>
</file>

<file path=ppt/tags/tag1397.xml><?xml version="1.0" encoding="utf-8"?>
<p:tagLst xmlns:p="http://schemas.openxmlformats.org/presentationml/2006/main">
  <p:tag name="AS_UNIQUEID" val="2913"/>
</p:tagLst>
</file>

<file path=ppt/tags/tag1398.xml><?xml version="1.0" encoding="utf-8"?>
<p:tagLst xmlns:p="http://schemas.openxmlformats.org/presentationml/2006/main">
  <p:tag name="AS_UNIQUEID" val="2914"/>
</p:tagLst>
</file>

<file path=ppt/tags/tag1399.xml><?xml version="1.0" encoding="utf-8"?>
<p:tagLst xmlns:p="http://schemas.openxmlformats.org/presentationml/2006/main">
  <p:tag name="AS_UNIQUEID" val="2915"/>
</p:tagLst>
</file>

<file path=ppt/tags/tag14.xml><?xml version="1.0" encoding="utf-8"?>
<p:tagLst xmlns:p="http://schemas.openxmlformats.org/presentationml/2006/main">
  <p:tag name="AS_UNIQUEID" val="1531"/>
</p:tagLst>
</file>

<file path=ppt/tags/tag140.xml><?xml version="1.0" encoding="utf-8"?>
<p:tagLst xmlns:p="http://schemas.openxmlformats.org/presentationml/2006/main">
  <p:tag name="AS_UNIQUEID" val="1655"/>
</p:tagLst>
</file>

<file path=ppt/tags/tag1400.xml><?xml version="1.0" encoding="utf-8"?>
<p:tagLst xmlns:p="http://schemas.openxmlformats.org/presentationml/2006/main">
  <p:tag name="AS_UNIQUEID" val="2916"/>
</p:tagLst>
</file>

<file path=ppt/tags/tag1401.xml><?xml version="1.0" encoding="utf-8"?>
<p:tagLst xmlns:p="http://schemas.openxmlformats.org/presentationml/2006/main">
  <p:tag name="AS_UNIQUEID" val="2917"/>
</p:tagLst>
</file>

<file path=ppt/tags/tag1402.xml><?xml version="1.0" encoding="utf-8"?>
<p:tagLst xmlns:p="http://schemas.openxmlformats.org/presentationml/2006/main">
  <p:tag name="AS_UNIQUEID" val="2918"/>
</p:tagLst>
</file>

<file path=ppt/tags/tag1403.xml><?xml version="1.0" encoding="utf-8"?>
<p:tagLst xmlns:p="http://schemas.openxmlformats.org/presentationml/2006/main">
  <p:tag name="AS_UNIQUEID" val="2919"/>
</p:tagLst>
</file>

<file path=ppt/tags/tag1404.xml><?xml version="1.0" encoding="utf-8"?>
<p:tagLst xmlns:p="http://schemas.openxmlformats.org/presentationml/2006/main">
  <p:tag name="AS_UNIQUEID" val="2920"/>
</p:tagLst>
</file>

<file path=ppt/tags/tag1405.xml><?xml version="1.0" encoding="utf-8"?>
<p:tagLst xmlns:p="http://schemas.openxmlformats.org/presentationml/2006/main">
  <p:tag name="AS_UNIQUEID" val="2921"/>
</p:tagLst>
</file>

<file path=ppt/tags/tag1406.xml><?xml version="1.0" encoding="utf-8"?>
<p:tagLst xmlns:p="http://schemas.openxmlformats.org/presentationml/2006/main">
  <p:tag name="AS_UNIQUEID" val="2922"/>
</p:tagLst>
</file>

<file path=ppt/tags/tag1407.xml><?xml version="1.0" encoding="utf-8"?>
<p:tagLst xmlns:p="http://schemas.openxmlformats.org/presentationml/2006/main">
  <p:tag name="AS_UNIQUEID" val="2923"/>
</p:tagLst>
</file>

<file path=ppt/tags/tag1408.xml><?xml version="1.0" encoding="utf-8"?>
<p:tagLst xmlns:p="http://schemas.openxmlformats.org/presentationml/2006/main">
  <p:tag name="AS_UNIQUEID" val="2924"/>
</p:tagLst>
</file>

<file path=ppt/tags/tag1409.xml><?xml version="1.0" encoding="utf-8"?>
<p:tagLst xmlns:p="http://schemas.openxmlformats.org/presentationml/2006/main">
  <p:tag name="AS_UNIQUEID" val="2925"/>
</p:tagLst>
</file>

<file path=ppt/tags/tag141.xml><?xml version="1.0" encoding="utf-8"?>
<p:tagLst xmlns:p="http://schemas.openxmlformats.org/presentationml/2006/main">
  <p:tag name="AS_UNIQUEID" val="1656"/>
</p:tagLst>
</file>

<file path=ppt/tags/tag1410.xml><?xml version="1.0" encoding="utf-8"?>
<p:tagLst xmlns:p="http://schemas.openxmlformats.org/presentationml/2006/main">
  <p:tag name="AS_UNIQUEID" val="2926"/>
</p:tagLst>
</file>

<file path=ppt/tags/tag1411.xml><?xml version="1.0" encoding="utf-8"?>
<p:tagLst xmlns:p="http://schemas.openxmlformats.org/presentationml/2006/main">
  <p:tag name="AS_UNIQUEID" val="2927"/>
</p:tagLst>
</file>

<file path=ppt/tags/tag1412.xml><?xml version="1.0" encoding="utf-8"?>
<p:tagLst xmlns:p="http://schemas.openxmlformats.org/presentationml/2006/main">
  <p:tag name="AS_UNIQUEID" val="2928"/>
</p:tagLst>
</file>

<file path=ppt/tags/tag1413.xml><?xml version="1.0" encoding="utf-8"?>
<p:tagLst xmlns:p="http://schemas.openxmlformats.org/presentationml/2006/main">
  <p:tag name="AS_UNIQUEID" val="2929"/>
</p:tagLst>
</file>

<file path=ppt/tags/tag1414.xml><?xml version="1.0" encoding="utf-8"?>
<p:tagLst xmlns:p="http://schemas.openxmlformats.org/presentationml/2006/main">
  <p:tag name="AS_UNIQUEID" val="2930"/>
</p:tagLst>
</file>

<file path=ppt/tags/tag1415.xml><?xml version="1.0" encoding="utf-8"?>
<p:tagLst xmlns:p="http://schemas.openxmlformats.org/presentationml/2006/main">
  <p:tag name="AS_UNIQUEID" val="2931"/>
</p:tagLst>
</file>

<file path=ppt/tags/tag1416.xml><?xml version="1.0" encoding="utf-8"?>
<p:tagLst xmlns:p="http://schemas.openxmlformats.org/presentationml/2006/main">
  <p:tag name="AS_UNIQUEID" val="2932"/>
</p:tagLst>
</file>

<file path=ppt/tags/tag1417.xml><?xml version="1.0" encoding="utf-8"?>
<p:tagLst xmlns:p="http://schemas.openxmlformats.org/presentationml/2006/main">
  <p:tag name="AS_UNIQUEID" val="2933"/>
</p:tagLst>
</file>

<file path=ppt/tags/tag1418.xml><?xml version="1.0" encoding="utf-8"?>
<p:tagLst xmlns:p="http://schemas.openxmlformats.org/presentationml/2006/main">
  <p:tag name="AS_UNIQUEID" val="2934"/>
</p:tagLst>
</file>

<file path=ppt/tags/tag1419.xml><?xml version="1.0" encoding="utf-8"?>
<p:tagLst xmlns:p="http://schemas.openxmlformats.org/presentationml/2006/main">
  <p:tag name="AS_UNIQUEID" val="2935"/>
</p:tagLst>
</file>

<file path=ppt/tags/tag142.xml><?xml version="1.0" encoding="utf-8"?>
<p:tagLst xmlns:p="http://schemas.openxmlformats.org/presentationml/2006/main">
  <p:tag name="AS_UNIQUEID" val="1657"/>
</p:tagLst>
</file>

<file path=ppt/tags/tag1420.xml><?xml version="1.0" encoding="utf-8"?>
<p:tagLst xmlns:p="http://schemas.openxmlformats.org/presentationml/2006/main">
  <p:tag name="AS_UNIQUEID" val="2936"/>
</p:tagLst>
</file>

<file path=ppt/tags/tag1421.xml><?xml version="1.0" encoding="utf-8"?>
<p:tagLst xmlns:p="http://schemas.openxmlformats.org/presentationml/2006/main">
  <p:tag name="AS_UNIQUEID" val="2937"/>
</p:tagLst>
</file>

<file path=ppt/tags/tag1422.xml><?xml version="1.0" encoding="utf-8"?>
<p:tagLst xmlns:p="http://schemas.openxmlformats.org/presentationml/2006/main">
  <p:tag name="AS_UNIQUEID" val="2938"/>
</p:tagLst>
</file>

<file path=ppt/tags/tag1423.xml><?xml version="1.0" encoding="utf-8"?>
<p:tagLst xmlns:p="http://schemas.openxmlformats.org/presentationml/2006/main">
  <p:tag name="AS_UNIQUEID" val="2939"/>
</p:tagLst>
</file>

<file path=ppt/tags/tag1424.xml><?xml version="1.0" encoding="utf-8"?>
<p:tagLst xmlns:p="http://schemas.openxmlformats.org/presentationml/2006/main">
  <p:tag name="AS_UNIQUEID" val="2940"/>
</p:tagLst>
</file>

<file path=ppt/tags/tag1425.xml><?xml version="1.0" encoding="utf-8"?>
<p:tagLst xmlns:p="http://schemas.openxmlformats.org/presentationml/2006/main">
  <p:tag name="AS_UNIQUEID" val="2941"/>
</p:tagLst>
</file>

<file path=ppt/tags/tag1426.xml><?xml version="1.0" encoding="utf-8"?>
<p:tagLst xmlns:p="http://schemas.openxmlformats.org/presentationml/2006/main">
  <p:tag name="AS_UNIQUEID" val="2942"/>
</p:tagLst>
</file>

<file path=ppt/tags/tag1427.xml><?xml version="1.0" encoding="utf-8"?>
<p:tagLst xmlns:p="http://schemas.openxmlformats.org/presentationml/2006/main">
  <p:tag name="AS_UNIQUEID" val="2943"/>
</p:tagLst>
</file>

<file path=ppt/tags/tag1428.xml><?xml version="1.0" encoding="utf-8"?>
<p:tagLst xmlns:p="http://schemas.openxmlformats.org/presentationml/2006/main">
  <p:tag name="AS_UNIQUEID" val="2944"/>
</p:tagLst>
</file>

<file path=ppt/tags/tag1429.xml><?xml version="1.0" encoding="utf-8"?>
<p:tagLst xmlns:p="http://schemas.openxmlformats.org/presentationml/2006/main">
  <p:tag name="AS_UNIQUEID" val="2945"/>
</p:tagLst>
</file>

<file path=ppt/tags/tag143.xml><?xml version="1.0" encoding="utf-8"?>
<p:tagLst xmlns:p="http://schemas.openxmlformats.org/presentationml/2006/main">
  <p:tag name="AS_UNIQUEID" val="1658"/>
</p:tagLst>
</file>

<file path=ppt/tags/tag1430.xml><?xml version="1.0" encoding="utf-8"?>
<p:tagLst xmlns:p="http://schemas.openxmlformats.org/presentationml/2006/main">
  <p:tag name="AS_UNIQUEID" val="2946"/>
</p:tagLst>
</file>

<file path=ppt/tags/tag1431.xml><?xml version="1.0" encoding="utf-8"?>
<p:tagLst xmlns:p="http://schemas.openxmlformats.org/presentationml/2006/main">
  <p:tag name="AS_UNIQUEID" val="2947"/>
</p:tagLst>
</file>

<file path=ppt/tags/tag1432.xml><?xml version="1.0" encoding="utf-8"?>
<p:tagLst xmlns:p="http://schemas.openxmlformats.org/presentationml/2006/main">
  <p:tag name="AS_UNIQUEID" val="2948"/>
</p:tagLst>
</file>

<file path=ppt/tags/tag1433.xml><?xml version="1.0" encoding="utf-8"?>
<p:tagLst xmlns:p="http://schemas.openxmlformats.org/presentationml/2006/main">
  <p:tag name="AS_UNIQUEID" val="2949"/>
</p:tagLst>
</file>

<file path=ppt/tags/tag1434.xml><?xml version="1.0" encoding="utf-8"?>
<p:tagLst xmlns:p="http://schemas.openxmlformats.org/presentationml/2006/main">
  <p:tag name="AS_UNIQUEID" val="2950"/>
</p:tagLst>
</file>

<file path=ppt/tags/tag1435.xml><?xml version="1.0" encoding="utf-8"?>
<p:tagLst xmlns:p="http://schemas.openxmlformats.org/presentationml/2006/main">
  <p:tag name="AS_UNIQUEID" val="2951"/>
</p:tagLst>
</file>

<file path=ppt/tags/tag1436.xml><?xml version="1.0" encoding="utf-8"?>
<p:tagLst xmlns:p="http://schemas.openxmlformats.org/presentationml/2006/main">
  <p:tag name="AS_UNIQUEID" val="2952"/>
</p:tagLst>
</file>

<file path=ppt/tags/tag1437.xml><?xml version="1.0" encoding="utf-8"?>
<p:tagLst xmlns:p="http://schemas.openxmlformats.org/presentationml/2006/main">
  <p:tag name="AS_UNIQUEID" val="2953"/>
</p:tagLst>
</file>

<file path=ppt/tags/tag1438.xml><?xml version="1.0" encoding="utf-8"?>
<p:tagLst xmlns:p="http://schemas.openxmlformats.org/presentationml/2006/main">
  <p:tag name="AS_UNIQUEID" val="2955"/>
</p:tagLst>
</file>

<file path=ppt/tags/tag1439.xml><?xml version="1.0" encoding="utf-8"?>
<p:tagLst xmlns:p="http://schemas.openxmlformats.org/presentationml/2006/main">
  <p:tag name="AS_UNIQUEID" val="2956"/>
</p:tagLst>
</file>

<file path=ppt/tags/tag144.xml><?xml version="1.0" encoding="utf-8"?>
<p:tagLst xmlns:p="http://schemas.openxmlformats.org/presentationml/2006/main">
  <p:tag name="AS_UNIQUEID" val="1659"/>
</p:tagLst>
</file>

<file path=ppt/tags/tag1440.xml><?xml version="1.0" encoding="utf-8"?>
<p:tagLst xmlns:p="http://schemas.openxmlformats.org/presentationml/2006/main">
  <p:tag name="AS_UNIQUEID" val="2957"/>
</p:tagLst>
</file>

<file path=ppt/tags/tag1441.xml><?xml version="1.0" encoding="utf-8"?>
<p:tagLst xmlns:p="http://schemas.openxmlformats.org/presentationml/2006/main">
  <p:tag name="AS_UNIQUEID" val="2958"/>
</p:tagLst>
</file>

<file path=ppt/tags/tag1442.xml><?xml version="1.0" encoding="utf-8"?>
<p:tagLst xmlns:p="http://schemas.openxmlformats.org/presentationml/2006/main">
  <p:tag name="AS_UNIQUEID" val="2959"/>
</p:tagLst>
</file>

<file path=ppt/tags/tag1443.xml><?xml version="1.0" encoding="utf-8"?>
<p:tagLst xmlns:p="http://schemas.openxmlformats.org/presentationml/2006/main">
  <p:tag name="AS_UNIQUEID" val="2960"/>
</p:tagLst>
</file>

<file path=ppt/tags/tag1444.xml><?xml version="1.0" encoding="utf-8"?>
<p:tagLst xmlns:p="http://schemas.openxmlformats.org/presentationml/2006/main">
  <p:tag name="AS_UNIQUEID" val="2961"/>
</p:tagLst>
</file>

<file path=ppt/tags/tag1445.xml><?xml version="1.0" encoding="utf-8"?>
<p:tagLst xmlns:p="http://schemas.openxmlformats.org/presentationml/2006/main">
  <p:tag name="AS_UNIQUEID" val="2962"/>
</p:tagLst>
</file>

<file path=ppt/tags/tag1446.xml><?xml version="1.0" encoding="utf-8"?>
<p:tagLst xmlns:p="http://schemas.openxmlformats.org/presentationml/2006/main">
  <p:tag name="AS_UNIQUEID" val="2963"/>
</p:tagLst>
</file>

<file path=ppt/tags/tag1447.xml><?xml version="1.0" encoding="utf-8"?>
<p:tagLst xmlns:p="http://schemas.openxmlformats.org/presentationml/2006/main">
  <p:tag name="AS_UNIQUEID" val="2964"/>
</p:tagLst>
</file>

<file path=ppt/tags/tag1448.xml><?xml version="1.0" encoding="utf-8"?>
<p:tagLst xmlns:p="http://schemas.openxmlformats.org/presentationml/2006/main">
  <p:tag name="AS_UNIQUEID" val="2965"/>
</p:tagLst>
</file>

<file path=ppt/tags/tag1449.xml><?xml version="1.0" encoding="utf-8"?>
<p:tagLst xmlns:p="http://schemas.openxmlformats.org/presentationml/2006/main">
  <p:tag name="AS_UNIQUEID" val="2966"/>
</p:tagLst>
</file>

<file path=ppt/tags/tag145.xml><?xml version="1.0" encoding="utf-8"?>
<p:tagLst xmlns:p="http://schemas.openxmlformats.org/presentationml/2006/main">
  <p:tag name="AS_UNIQUEID" val="1660"/>
</p:tagLst>
</file>

<file path=ppt/tags/tag1450.xml><?xml version="1.0" encoding="utf-8"?>
<p:tagLst xmlns:p="http://schemas.openxmlformats.org/presentationml/2006/main">
  <p:tag name="AS_UNIQUEID" val="2967"/>
</p:tagLst>
</file>

<file path=ppt/tags/tag1451.xml><?xml version="1.0" encoding="utf-8"?>
<p:tagLst xmlns:p="http://schemas.openxmlformats.org/presentationml/2006/main">
  <p:tag name="AS_UNIQUEID" val="2968"/>
</p:tagLst>
</file>

<file path=ppt/tags/tag1452.xml><?xml version="1.0" encoding="utf-8"?>
<p:tagLst xmlns:p="http://schemas.openxmlformats.org/presentationml/2006/main">
  <p:tag name="AS_UNIQUEID" val="2969"/>
</p:tagLst>
</file>

<file path=ppt/tags/tag1453.xml><?xml version="1.0" encoding="utf-8"?>
<p:tagLst xmlns:p="http://schemas.openxmlformats.org/presentationml/2006/main">
  <p:tag name="AS_UNIQUEID" val="2970"/>
</p:tagLst>
</file>

<file path=ppt/tags/tag1454.xml><?xml version="1.0" encoding="utf-8"?>
<p:tagLst xmlns:p="http://schemas.openxmlformats.org/presentationml/2006/main">
  <p:tag name="AS_UNIQUEID" val="2971"/>
</p:tagLst>
</file>

<file path=ppt/tags/tag1455.xml><?xml version="1.0" encoding="utf-8"?>
<p:tagLst xmlns:p="http://schemas.openxmlformats.org/presentationml/2006/main">
  <p:tag name="AS_UNIQUEID" val="2972"/>
</p:tagLst>
</file>

<file path=ppt/tags/tag1456.xml><?xml version="1.0" encoding="utf-8"?>
<p:tagLst xmlns:p="http://schemas.openxmlformats.org/presentationml/2006/main">
  <p:tag name="AS_UNIQUEID" val="2973"/>
</p:tagLst>
</file>

<file path=ppt/tags/tag1457.xml><?xml version="1.0" encoding="utf-8"?>
<p:tagLst xmlns:p="http://schemas.openxmlformats.org/presentationml/2006/main">
  <p:tag name="AS_UNIQUEID" val="2974"/>
</p:tagLst>
</file>

<file path=ppt/tags/tag1458.xml><?xml version="1.0" encoding="utf-8"?>
<p:tagLst xmlns:p="http://schemas.openxmlformats.org/presentationml/2006/main">
  <p:tag name="AS_UNIQUEID" val="2975"/>
</p:tagLst>
</file>

<file path=ppt/tags/tag1459.xml><?xml version="1.0" encoding="utf-8"?>
<p:tagLst xmlns:p="http://schemas.openxmlformats.org/presentationml/2006/main">
  <p:tag name="AS_UNIQUEID" val="2977"/>
</p:tagLst>
</file>

<file path=ppt/tags/tag146.xml><?xml version="1.0" encoding="utf-8"?>
<p:tagLst xmlns:p="http://schemas.openxmlformats.org/presentationml/2006/main">
  <p:tag name="AS_UNIQUEID" val="1661"/>
</p:tagLst>
</file>

<file path=ppt/tags/tag1460.xml><?xml version="1.0" encoding="utf-8"?>
<p:tagLst xmlns:p="http://schemas.openxmlformats.org/presentationml/2006/main">
  <p:tag name="AS_UNIQUEID" val="2978"/>
</p:tagLst>
</file>

<file path=ppt/tags/tag1461.xml><?xml version="1.0" encoding="utf-8"?>
<p:tagLst xmlns:p="http://schemas.openxmlformats.org/presentationml/2006/main">
  <p:tag name="AS_UNIQUEID" val="2979"/>
</p:tagLst>
</file>

<file path=ppt/tags/tag1462.xml><?xml version="1.0" encoding="utf-8"?>
<p:tagLst xmlns:p="http://schemas.openxmlformats.org/presentationml/2006/main">
  <p:tag name="AS_UNIQUEID" val="2980"/>
</p:tagLst>
</file>

<file path=ppt/tags/tag1463.xml><?xml version="1.0" encoding="utf-8"?>
<p:tagLst xmlns:p="http://schemas.openxmlformats.org/presentationml/2006/main">
  <p:tag name="AS_UNIQUEID" val="2981"/>
</p:tagLst>
</file>

<file path=ppt/tags/tag1464.xml><?xml version="1.0" encoding="utf-8"?>
<p:tagLst xmlns:p="http://schemas.openxmlformats.org/presentationml/2006/main">
  <p:tag name="AS_UNIQUEID" val="2982"/>
</p:tagLst>
</file>

<file path=ppt/tags/tag1465.xml><?xml version="1.0" encoding="utf-8"?>
<p:tagLst xmlns:p="http://schemas.openxmlformats.org/presentationml/2006/main">
  <p:tag name="AS_UNIQUEID" val="2983"/>
</p:tagLst>
</file>

<file path=ppt/tags/tag1466.xml><?xml version="1.0" encoding="utf-8"?>
<p:tagLst xmlns:p="http://schemas.openxmlformats.org/presentationml/2006/main">
  <p:tag name="AS_UNIQUEID" val="2984"/>
</p:tagLst>
</file>

<file path=ppt/tags/tag1467.xml><?xml version="1.0" encoding="utf-8"?>
<p:tagLst xmlns:p="http://schemas.openxmlformats.org/presentationml/2006/main">
  <p:tag name="AS_UNIQUEID" val="2985"/>
</p:tagLst>
</file>

<file path=ppt/tags/tag1468.xml><?xml version="1.0" encoding="utf-8"?>
<p:tagLst xmlns:p="http://schemas.openxmlformats.org/presentationml/2006/main">
  <p:tag name="AS_UNIQUEID" val="2986"/>
</p:tagLst>
</file>

<file path=ppt/tags/tag1469.xml><?xml version="1.0" encoding="utf-8"?>
<p:tagLst xmlns:p="http://schemas.openxmlformats.org/presentationml/2006/main">
  <p:tag name="AS_UNIQUEID" val="2987"/>
</p:tagLst>
</file>

<file path=ppt/tags/tag147.xml><?xml version="1.0" encoding="utf-8"?>
<p:tagLst xmlns:p="http://schemas.openxmlformats.org/presentationml/2006/main">
  <p:tag name="AS_UNIQUEID" val="1662"/>
</p:tagLst>
</file>

<file path=ppt/tags/tag1470.xml><?xml version="1.0" encoding="utf-8"?>
<p:tagLst xmlns:p="http://schemas.openxmlformats.org/presentationml/2006/main">
  <p:tag name="AS_UNIQUEID" val="2988"/>
</p:tagLst>
</file>

<file path=ppt/tags/tag1471.xml><?xml version="1.0" encoding="utf-8"?>
<p:tagLst xmlns:p="http://schemas.openxmlformats.org/presentationml/2006/main">
  <p:tag name="AS_UNIQUEID" val="2989"/>
</p:tagLst>
</file>

<file path=ppt/tags/tag1472.xml><?xml version="1.0" encoding="utf-8"?>
<p:tagLst xmlns:p="http://schemas.openxmlformats.org/presentationml/2006/main">
  <p:tag name="AS_UNIQUEID" val="2990"/>
</p:tagLst>
</file>

<file path=ppt/tags/tag1473.xml><?xml version="1.0" encoding="utf-8"?>
<p:tagLst xmlns:p="http://schemas.openxmlformats.org/presentationml/2006/main">
  <p:tag name="AS_UNIQUEID" val="2991"/>
</p:tagLst>
</file>

<file path=ppt/tags/tag1474.xml><?xml version="1.0" encoding="utf-8"?>
<p:tagLst xmlns:p="http://schemas.openxmlformats.org/presentationml/2006/main">
  <p:tag name="AS_UNIQUEID" val="2992"/>
</p:tagLst>
</file>

<file path=ppt/tags/tag1475.xml><?xml version="1.0" encoding="utf-8"?>
<p:tagLst xmlns:p="http://schemas.openxmlformats.org/presentationml/2006/main">
  <p:tag name="AS_UNIQUEID" val="2993"/>
</p:tagLst>
</file>

<file path=ppt/tags/tag1476.xml><?xml version="1.0" encoding="utf-8"?>
<p:tagLst xmlns:p="http://schemas.openxmlformats.org/presentationml/2006/main">
  <p:tag name="AS_UNIQUEID" val="2994"/>
</p:tagLst>
</file>

<file path=ppt/tags/tag1477.xml><?xml version="1.0" encoding="utf-8"?>
<p:tagLst xmlns:p="http://schemas.openxmlformats.org/presentationml/2006/main">
  <p:tag name="AS_UNIQUEID" val="2995"/>
</p:tagLst>
</file>

<file path=ppt/tags/tag1478.xml><?xml version="1.0" encoding="utf-8"?>
<p:tagLst xmlns:p="http://schemas.openxmlformats.org/presentationml/2006/main">
  <p:tag name="AS_UNIQUEID" val="2996"/>
</p:tagLst>
</file>

<file path=ppt/tags/tag1479.xml><?xml version="1.0" encoding="utf-8"?>
<p:tagLst xmlns:p="http://schemas.openxmlformats.org/presentationml/2006/main">
  <p:tag name="AS_UNIQUEID" val="2997"/>
</p:tagLst>
</file>

<file path=ppt/tags/tag148.xml><?xml version="1.0" encoding="utf-8"?>
<p:tagLst xmlns:p="http://schemas.openxmlformats.org/presentationml/2006/main">
  <p:tag name="AS_UNIQUEID" val="1663"/>
</p:tagLst>
</file>

<file path=ppt/tags/tag1480.xml><?xml version="1.0" encoding="utf-8"?>
<p:tagLst xmlns:p="http://schemas.openxmlformats.org/presentationml/2006/main">
  <p:tag name="AS_UNIQUEID" val="2998"/>
</p:tagLst>
</file>

<file path=ppt/tags/tag1481.xml><?xml version="1.0" encoding="utf-8"?>
<p:tagLst xmlns:p="http://schemas.openxmlformats.org/presentationml/2006/main">
  <p:tag name="AS_UNIQUEID" val="2999"/>
</p:tagLst>
</file>

<file path=ppt/tags/tag1482.xml><?xml version="1.0" encoding="utf-8"?>
<p:tagLst xmlns:p="http://schemas.openxmlformats.org/presentationml/2006/main">
  <p:tag name="AS_UNIQUEID" val="3000"/>
</p:tagLst>
</file>

<file path=ppt/tags/tag1483.xml><?xml version="1.0" encoding="utf-8"?>
<p:tagLst xmlns:p="http://schemas.openxmlformats.org/presentationml/2006/main">
  <p:tag name="AS_UNIQUEID" val="3001"/>
</p:tagLst>
</file>

<file path=ppt/tags/tag1484.xml><?xml version="1.0" encoding="utf-8"?>
<p:tagLst xmlns:p="http://schemas.openxmlformats.org/presentationml/2006/main">
  <p:tag name="AS_UNIQUEID" val="3002"/>
</p:tagLst>
</file>

<file path=ppt/tags/tag1485.xml><?xml version="1.0" encoding="utf-8"?>
<p:tagLst xmlns:p="http://schemas.openxmlformats.org/presentationml/2006/main">
  <p:tag name="AS_UNIQUEID" val="3003"/>
</p:tagLst>
</file>

<file path=ppt/tags/tag1486.xml><?xml version="1.0" encoding="utf-8"?>
<p:tagLst xmlns:p="http://schemas.openxmlformats.org/presentationml/2006/main">
  <p:tag name="AS_UNIQUEID" val="3004"/>
</p:tagLst>
</file>

<file path=ppt/tags/tag1487.xml><?xml version="1.0" encoding="utf-8"?>
<p:tagLst xmlns:p="http://schemas.openxmlformats.org/presentationml/2006/main">
  <p:tag name="AS_UNIQUEID" val="3005"/>
</p:tagLst>
</file>

<file path=ppt/tags/tag1488.xml><?xml version="1.0" encoding="utf-8"?>
<p:tagLst xmlns:p="http://schemas.openxmlformats.org/presentationml/2006/main">
  <p:tag name="AS_UNIQUEID" val="3006"/>
</p:tagLst>
</file>

<file path=ppt/tags/tag1489.xml><?xml version="1.0" encoding="utf-8"?>
<p:tagLst xmlns:p="http://schemas.openxmlformats.org/presentationml/2006/main">
  <p:tag name="AS_UNIQUEID" val="3007"/>
</p:tagLst>
</file>

<file path=ppt/tags/tag149.xml><?xml version="1.0" encoding="utf-8"?>
<p:tagLst xmlns:p="http://schemas.openxmlformats.org/presentationml/2006/main">
  <p:tag name="AS_UNIQUEID" val="1664"/>
</p:tagLst>
</file>

<file path=ppt/tags/tag1490.xml><?xml version="1.0" encoding="utf-8"?>
<p:tagLst xmlns:p="http://schemas.openxmlformats.org/presentationml/2006/main">
  <p:tag name="AS_UNIQUEID" val="3008"/>
</p:tagLst>
</file>

<file path=ppt/tags/tag1491.xml><?xml version="1.0" encoding="utf-8"?>
<p:tagLst xmlns:p="http://schemas.openxmlformats.org/presentationml/2006/main">
  <p:tag name="AS_UNIQUEID" val="3009"/>
</p:tagLst>
</file>

<file path=ppt/tags/tag1492.xml><?xml version="1.0" encoding="utf-8"?>
<p:tagLst xmlns:p="http://schemas.openxmlformats.org/presentationml/2006/main">
  <p:tag name="AS_UNIQUEID" val="3010"/>
</p:tagLst>
</file>

<file path=ppt/tags/tag1493.xml><?xml version="1.0" encoding="utf-8"?>
<p:tagLst xmlns:p="http://schemas.openxmlformats.org/presentationml/2006/main">
  <p:tag name="AS_UNIQUEID" val="3011"/>
</p:tagLst>
</file>

<file path=ppt/tags/tag1494.xml><?xml version="1.0" encoding="utf-8"?>
<p:tagLst xmlns:p="http://schemas.openxmlformats.org/presentationml/2006/main">
  <p:tag name="AS_UNIQUEID" val="3012"/>
</p:tagLst>
</file>

<file path=ppt/tags/tag1495.xml><?xml version="1.0" encoding="utf-8"?>
<p:tagLst xmlns:p="http://schemas.openxmlformats.org/presentationml/2006/main">
  <p:tag name="AS_UNIQUEID" val="3013"/>
</p:tagLst>
</file>

<file path=ppt/tags/tag1496.xml><?xml version="1.0" encoding="utf-8"?>
<p:tagLst xmlns:p="http://schemas.openxmlformats.org/presentationml/2006/main">
  <p:tag name="AS_UNIQUEID" val="3014"/>
</p:tagLst>
</file>

<file path=ppt/tags/tag1497.xml><?xml version="1.0" encoding="utf-8"?>
<p:tagLst xmlns:p="http://schemas.openxmlformats.org/presentationml/2006/main">
  <p:tag name="AS_UNIQUEID" val="3015"/>
</p:tagLst>
</file>

<file path=ppt/tags/tag1498.xml><?xml version="1.0" encoding="utf-8"?>
<p:tagLst xmlns:p="http://schemas.openxmlformats.org/presentationml/2006/main">
  <p:tag name="AS_UNIQUEID" val="3016"/>
</p:tagLst>
</file>

<file path=ppt/tags/tag1499.xml><?xml version="1.0" encoding="utf-8"?>
<p:tagLst xmlns:p="http://schemas.openxmlformats.org/presentationml/2006/main">
  <p:tag name="AS_UNIQUEID" val="3017"/>
</p:tagLst>
</file>

<file path=ppt/tags/tag15.xml><?xml version="1.0" encoding="utf-8"?>
<p:tagLst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0.xml><?xml version="1.0" encoding="utf-8"?>
<p:tagLst xmlns:p="http://schemas.openxmlformats.org/presentationml/2006/main">
  <p:tag name="AS_UNIQUEID" val="1665"/>
</p:tagLst>
</file>

<file path=ppt/tags/tag1500.xml><?xml version="1.0" encoding="utf-8"?>
<p:tagLst xmlns:p="http://schemas.openxmlformats.org/presentationml/2006/main">
  <p:tag name="AS_UNIQUEID" val="3018"/>
</p:tagLst>
</file>

<file path=ppt/tags/tag1501.xml><?xml version="1.0" encoding="utf-8"?>
<p:tagLst xmlns:p="http://schemas.openxmlformats.org/presentationml/2006/main">
  <p:tag name="AS_UNIQUEID" val="3019"/>
</p:tagLst>
</file>

<file path=ppt/tags/tag1502.xml><?xml version="1.0" encoding="utf-8"?>
<p:tagLst xmlns:p="http://schemas.openxmlformats.org/presentationml/2006/main">
  <p:tag name="AS_UNIQUEID" val="3020"/>
</p:tagLst>
</file>

<file path=ppt/tags/tag1503.xml><?xml version="1.0" encoding="utf-8"?>
<p:tagLst xmlns:p="http://schemas.openxmlformats.org/presentationml/2006/main">
  <p:tag name="AS_UNIQUEID" val="3021"/>
</p:tagLst>
</file>

<file path=ppt/tags/tag1504.xml><?xml version="1.0" encoding="utf-8"?>
<p:tagLst xmlns:p="http://schemas.openxmlformats.org/presentationml/2006/main">
  <p:tag name="AS_UNIQUEID" val="3022"/>
</p:tagLst>
</file>

<file path=ppt/tags/tag1505.xml><?xml version="1.0" encoding="utf-8"?>
<p:tagLst xmlns:p="http://schemas.openxmlformats.org/presentationml/2006/main">
  <p:tag name="AS_UNIQUEID" val="3023"/>
</p:tagLst>
</file>

<file path=ppt/tags/tag1506.xml><?xml version="1.0" encoding="utf-8"?>
<p:tagLst xmlns:p="http://schemas.openxmlformats.org/presentationml/2006/main">
  <p:tag name="AS_UNIQUEID" val="3024"/>
</p:tagLst>
</file>

<file path=ppt/tags/tag1507.xml><?xml version="1.0" encoding="utf-8"?>
<p:tagLst xmlns:p="http://schemas.openxmlformats.org/presentationml/2006/main">
  <p:tag name="AS_UNIQUEID" val="3025"/>
</p:tagLst>
</file>

<file path=ppt/tags/tag1508.xml><?xml version="1.0" encoding="utf-8"?>
<p:tagLst xmlns:p="http://schemas.openxmlformats.org/presentationml/2006/main">
  <p:tag name="AS_UNIQUEID" val="3026"/>
</p:tagLst>
</file>

<file path=ppt/tags/tag1509.xml><?xml version="1.0" encoding="utf-8"?>
<p:tagLst xmlns:p="http://schemas.openxmlformats.org/presentationml/2006/main">
  <p:tag name="AS_UNIQUEID" val="24"/>
</p:tagLst>
</file>

<file path=ppt/tags/tag151.xml><?xml version="1.0" encoding="utf-8"?>
<p:tagLst xmlns:p="http://schemas.openxmlformats.org/presentationml/2006/main">
  <p:tag name="AS_UNIQUEID" val="1666"/>
</p:tagLst>
</file>

<file path=ppt/tags/tag1510.xml><?xml version="1.0" encoding="utf-8"?>
<p:tagLst xmlns:p="http://schemas.openxmlformats.org/presentationml/2006/main">
  <p:tag name="AS_UNIQUEID" val="25"/>
</p:tagLst>
</file>

<file path=ppt/tags/tag1511.xml><?xml version="1.0" encoding="utf-8"?>
<p:tagLst xmlns:p="http://schemas.openxmlformats.org/presentationml/2006/main">
  <p:tag name="AS_UNIQUEID" val="3027"/>
</p:tagLst>
</file>

<file path=ppt/tags/tag1512.xml><?xml version="1.0" encoding="utf-8"?>
<p:tagLst xmlns:p="http://schemas.openxmlformats.org/presentationml/2006/main">
  <p:tag name="AS_UNIQUEID" val="3028"/>
</p:tagLst>
</file>

<file path=ppt/tags/tag1513.xml><?xml version="1.0" encoding="utf-8"?>
<p:tagLst xmlns:p="http://schemas.openxmlformats.org/presentationml/2006/main">
  <p:tag name="AS_UNIQUEID" val="3029"/>
</p:tagLst>
</file>

<file path=ppt/tags/tag1514.xml><?xml version="1.0" encoding="utf-8"?>
<p:tagLst xmlns:p="http://schemas.openxmlformats.org/presentationml/2006/main">
  <p:tag name="AS_UNIQUEID" val="3030"/>
</p:tagLst>
</file>

<file path=ppt/tags/tag1515.xml><?xml version="1.0" encoding="utf-8"?>
<p:tagLst xmlns:p="http://schemas.openxmlformats.org/presentationml/2006/main">
  <p:tag name="AS_UNIQUEID" val="3032"/>
</p:tagLst>
</file>

<file path=ppt/tags/tag1516.xml><?xml version="1.0" encoding="utf-8"?>
<p:tagLst xmlns:p="http://schemas.openxmlformats.org/presentationml/2006/main">
  <p:tag name="AS_UNIQUEID" val="3033"/>
</p:tagLst>
</file>

<file path=ppt/tags/tag1517.xml><?xml version="1.0" encoding="utf-8"?>
<p:tagLst xmlns:p="http://schemas.openxmlformats.org/presentationml/2006/main">
  <p:tag name="AS_UNIQUEID" val="3034"/>
</p:tagLst>
</file>

<file path=ppt/tags/tag1518.xml><?xml version="1.0" encoding="utf-8"?>
<p:tagLst xmlns:p="http://schemas.openxmlformats.org/presentationml/2006/main">
  <p:tag name="AS_UNIQUEID" val="3035"/>
</p:tagLst>
</file>

<file path=ppt/tags/tag1519.xml><?xml version="1.0" encoding="utf-8"?>
<p:tagLst xmlns:p="http://schemas.openxmlformats.org/presentationml/2006/main">
  <p:tag name="AS_UNIQUEID" val="3036"/>
</p:tagLst>
</file>

<file path=ppt/tags/tag152.xml><?xml version="1.0" encoding="utf-8"?>
<p:tagLst xmlns:p="http://schemas.openxmlformats.org/presentationml/2006/main">
  <p:tag name="AS_UNIQUEID" val="1667"/>
</p:tagLst>
</file>

<file path=ppt/tags/tag1520.xml><?xml version="1.0" encoding="utf-8"?>
<p:tagLst xmlns:p="http://schemas.openxmlformats.org/presentationml/2006/main">
  <p:tag name="AS_UNIQUEID" val="3042"/>
</p:tagLst>
</file>

<file path=ppt/tags/tag1521.xml><?xml version="1.0" encoding="utf-8"?>
<p:tagLst xmlns:p="http://schemas.openxmlformats.org/presentationml/2006/main">
  <p:tag name="AS_UNIQUEID" val="3043"/>
</p:tagLst>
</file>

<file path=ppt/tags/tag1522.xml><?xml version="1.0" encoding="utf-8"?>
<p:tagLst xmlns:p="http://schemas.openxmlformats.org/presentationml/2006/main">
  <p:tag name="AS_UNIQUEID" val="3044"/>
</p:tagLst>
</file>

<file path=ppt/tags/tag1523.xml><?xml version="1.0" encoding="utf-8"?>
<p:tagLst xmlns:p="http://schemas.openxmlformats.org/presentationml/2006/main">
  <p:tag name="AS_UNIQUEID" val="1253"/>
  <p:tag name="KSO_WM_UNIT_PLACING_PICTURE_USER_VIEWPORT" val="{&quot;height&quot;:9582,&quot;width&quot;:9371}"/>
</p:tagLst>
</file>

<file path=ppt/tags/tag1524.xml><?xml version="1.0" encoding="utf-8"?>
<p:tagLst xmlns:p="http://schemas.openxmlformats.org/presentationml/2006/main">
  <p:tag name="AS_UNIQUEID" val="968"/>
</p:tagLst>
</file>

<file path=ppt/tags/tag1525.xml><?xml version="1.0" encoding="utf-8"?>
<p:tagLst xmlns:p="http://schemas.openxmlformats.org/presentationml/2006/main">
  <p:tag name="AS_UNIQUEID" val="969"/>
</p:tagLst>
</file>

<file path=ppt/tags/tag1526.xml><?xml version="1.0" encoding="utf-8"?>
<p:tagLst xmlns:p="http://schemas.openxmlformats.org/presentationml/2006/main">
  <p:tag name="KSO_WM_SPECIAL_SOURCE" val="bdnull"/>
</p:tagLst>
</file>

<file path=ppt/tags/tag1527.xml><?xml version="1.0" encoding="utf-8"?>
<p:tagLst xmlns:p="http://schemas.openxmlformats.org/presentationml/2006/main">
  <p:tag name="AS_UNIQUEID" val="3038"/>
</p:tagLst>
</file>

<file path=ppt/tags/tag1528.xml><?xml version="1.0" encoding="utf-8"?>
<p:tagLst xmlns:p="http://schemas.openxmlformats.org/presentationml/2006/main">
  <p:tag name="AS_UNIQUEID" val="3039"/>
</p:tagLst>
</file>

<file path=ppt/tags/tag1529.xml><?xml version="1.0" encoding="utf-8"?>
<p:tagLst xmlns:p="http://schemas.openxmlformats.org/presentationml/2006/main">
  <p:tag name="AS_UNIQUEID" val="3040"/>
</p:tagLst>
</file>

<file path=ppt/tags/tag153.xml><?xml version="1.0" encoding="utf-8"?>
<p:tagLst xmlns:p="http://schemas.openxmlformats.org/presentationml/2006/main">
  <p:tag name="AS_UNIQUEID" val="1668"/>
</p:tagLst>
</file>

<file path=ppt/tags/tag1530.xml><?xml version="1.0" encoding="utf-8"?>
<p:tagLst xmlns:p="http://schemas.openxmlformats.org/presentationml/2006/main">
  <p:tag name="AS_UNIQUEID" val="3046"/>
</p:tagLst>
</file>

<file path=ppt/tags/tag1531.xml><?xml version="1.0" encoding="utf-8"?>
<p:tagLst xmlns:p="http://schemas.openxmlformats.org/presentationml/2006/main">
  <p:tag name="AS_UNIQUEID" val="3047"/>
</p:tagLst>
</file>

<file path=ppt/tags/tag1532.xml><?xml version="1.0" encoding="utf-8"?>
<p:tagLst xmlns:p="http://schemas.openxmlformats.org/presentationml/2006/main">
  <p:tag name="AS_UNIQUEID" val="3048"/>
</p:tagLst>
</file>

<file path=ppt/tags/tag1533.xml><?xml version="1.0" encoding="utf-8"?>
<p:tagLst xmlns:p="http://schemas.openxmlformats.org/presentationml/2006/main">
  <p:tag name="AS_UNIQUEID" val="3049"/>
</p:tagLst>
</file>

<file path=ppt/tags/tag1534.xml><?xml version="1.0" encoding="utf-8"?>
<p:tagLst xmlns:p="http://schemas.openxmlformats.org/presentationml/2006/main">
  <p:tag name="AS_UNIQUEID" val="3050"/>
</p:tagLst>
</file>

<file path=ppt/tags/tag1535.xml><?xml version="1.0" encoding="utf-8"?>
<p:tagLst xmlns:p="http://schemas.openxmlformats.org/presentationml/2006/main">
  <p:tag name="AS_UNIQUEID" val="3051"/>
</p:tagLst>
</file>

<file path=ppt/tags/tag1536.xml><?xml version="1.0" encoding="utf-8"?>
<p:tagLst xmlns:p="http://schemas.openxmlformats.org/presentationml/2006/main">
  <p:tag name="AS_UNIQUEID" val="3052"/>
</p:tagLst>
</file>

<file path=ppt/tags/tag1537.xml><?xml version="1.0" encoding="utf-8"?>
<p:tagLst xmlns:p="http://schemas.openxmlformats.org/presentationml/2006/main">
  <p:tag name="AS_UNIQUEID" val="3053"/>
</p:tagLst>
</file>

<file path=ppt/tags/tag1538.xml><?xml version="1.0" encoding="utf-8"?>
<p:tagLst xmlns:p="http://schemas.openxmlformats.org/presentationml/2006/main">
  <p:tag name="AS_UNIQUEID" val="3054"/>
</p:tagLst>
</file>

<file path=ppt/tags/tag1539.xml><?xml version="1.0" encoding="utf-8"?>
<p:tagLst xmlns:p="http://schemas.openxmlformats.org/presentationml/2006/main">
  <p:tag name="AS_UNIQUEID" val="3055"/>
</p:tagLst>
</file>

<file path=ppt/tags/tag154.xml><?xml version="1.0" encoding="utf-8"?>
<p:tagLst xmlns:p="http://schemas.openxmlformats.org/presentationml/2006/main">
  <p:tag name="AS_UNIQUEID" val="1669"/>
</p:tagLst>
</file>

<file path=ppt/tags/tag1540.xml><?xml version="1.0" encoding="utf-8"?>
<p:tagLst xmlns:p="http://schemas.openxmlformats.org/presentationml/2006/main">
  <p:tag name="AS_UNIQUEID" val="3056"/>
</p:tagLst>
</file>

<file path=ppt/tags/tag1541.xml><?xml version="1.0" encoding="utf-8"?>
<p:tagLst xmlns:p="http://schemas.openxmlformats.org/presentationml/2006/main">
  <p:tag name="AS_UNIQUEID" val="3057"/>
</p:tagLst>
</file>

<file path=ppt/tags/tag1542.xml><?xml version="1.0" encoding="utf-8"?>
<p:tagLst xmlns:p="http://schemas.openxmlformats.org/presentationml/2006/main">
  <p:tag name="AS_UNIQUEID" val="3058"/>
</p:tagLst>
</file>

<file path=ppt/tags/tag1543.xml><?xml version="1.0" encoding="utf-8"?>
<p:tagLst xmlns:p="http://schemas.openxmlformats.org/presentationml/2006/main">
  <p:tag name="AS_UNIQUEID" val="3059"/>
</p:tagLst>
</file>

<file path=ppt/tags/tag1544.xml><?xml version="1.0" encoding="utf-8"?>
<p:tagLst xmlns:p="http://schemas.openxmlformats.org/presentationml/2006/main">
  <p:tag name="AS_UNIQUEID" val="3060"/>
</p:tagLst>
</file>

<file path=ppt/tags/tag1545.xml><?xml version="1.0" encoding="utf-8"?>
<p:tagLst xmlns:p="http://schemas.openxmlformats.org/presentationml/2006/main">
  <p:tag name="AS_UNIQUEID" val="3061"/>
</p:tagLst>
</file>

<file path=ppt/tags/tag1546.xml><?xml version="1.0" encoding="utf-8"?>
<p:tagLst xmlns:p="http://schemas.openxmlformats.org/presentationml/2006/main">
  <p:tag name="AS_UNIQUEID" val="3062"/>
</p:tagLst>
</file>

<file path=ppt/tags/tag1547.xml><?xml version="1.0" encoding="utf-8"?>
<p:tagLst xmlns:p="http://schemas.openxmlformats.org/presentationml/2006/main">
  <p:tag name="AS_UNIQUEID" val="3063"/>
</p:tagLst>
</file>

<file path=ppt/tags/tag1548.xml><?xml version="1.0" encoding="utf-8"?>
<p:tagLst xmlns:p="http://schemas.openxmlformats.org/presentationml/2006/main">
  <p:tag name="AS_UNIQUEID" val="3064"/>
</p:tagLst>
</file>

<file path=ppt/tags/tag1549.xml><?xml version="1.0" encoding="utf-8"?>
<p:tagLst xmlns:p="http://schemas.openxmlformats.org/presentationml/2006/main">
  <p:tag name="AS_UNIQUEID" val="3065"/>
</p:tagLst>
</file>

<file path=ppt/tags/tag155.xml><?xml version="1.0" encoding="utf-8"?>
<p:tagLst xmlns:p="http://schemas.openxmlformats.org/presentationml/2006/main">
  <p:tag name="AS_UNIQUEID" val="1670"/>
</p:tagLst>
</file>

<file path=ppt/tags/tag1550.xml><?xml version="1.0" encoding="utf-8"?>
<p:tagLst xmlns:p="http://schemas.openxmlformats.org/presentationml/2006/main">
  <p:tag name="AS_UNIQUEID" val="3066"/>
</p:tagLst>
</file>

<file path=ppt/tags/tag1551.xml><?xml version="1.0" encoding="utf-8"?>
<p:tagLst xmlns:p="http://schemas.openxmlformats.org/presentationml/2006/main">
  <p:tag name="AS_UNIQUEID" val="3067"/>
</p:tagLst>
</file>

<file path=ppt/tags/tag1552.xml><?xml version="1.0" encoding="utf-8"?>
<p:tagLst xmlns:p="http://schemas.openxmlformats.org/presentationml/2006/main">
  <p:tag name="AS_UNIQUEID" val="3068"/>
</p:tagLst>
</file>

<file path=ppt/tags/tag1553.xml><?xml version="1.0" encoding="utf-8"?>
<p:tagLst xmlns:p="http://schemas.openxmlformats.org/presentationml/2006/main">
  <p:tag name="AS_UNIQUEID" val="3069"/>
</p:tagLst>
</file>

<file path=ppt/tags/tag1554.xml><?xml version="1.0" encoding="utf-8"?>
<p:tagLst xmlns:p="http://schemas.openxmlformats.org/presentationml/2006/main">
  <p:tag name="AS_UNIQUEID" val="3070"/>
</p:tagLst>
</file>

<file path=ppt/tags/tag1555.xml><?xml version="1.0" encoding="utf-8"?>
<p:tagLst xmlns:p="http://schemas.openxmlformats.org/presentationml/2006/main">
  <p:tag name="AS_UNIQUEID" val="3071"/>
</p:tagLst>
</file>

<file path=ppt/tags/tag1556.xml><?xml version="1.0" encoding="utf-8"?>
<p:tagLst xmlns:p="http://schemas.openxmlformats.org/presentationml/2006/main">
  <p:tag name="AS_UNIQUEID" val="3072"/>
</p:tagLst>
</file>

<file path=ppt/tags/tag1557.xml><?xml version="1.0" encoding="utf-8"?>
<p:tagLst xmlns:p="http://schemas.openxmlformats.org/presentationml/2006/main">
  <p:tag name="AS_UNIQUEID" val="3073"/>
</p:tagLst>
</file>

<file path=ppt/tags/tag1558.xml><?xml version="1.0" encoding="utf-8"?>
<p:tagLst xmlns:p="http://schemas.openxmlformats.org/presentationml/2006/main">
  <p:tag name="AS_UNIQUEID" val="3074"/>
</p:tagLst>
</file>

<file path=ppt/tags/tag1559.xml><?xml version="1.0" encoding="utf-8"?>
<p:tagLst xmlns:p="http://schemas.openxmlformats.org/presentationml/2006/main">
  <p:tag name="AS_UNIQUEID" val="3075"/>
</p:tagLst>
</file>

<file path=ppt/tags/tag156.xml><?xml version="1.0" encoding="utf-8"?>
<p:tagLst xmlns:p="http://schemas.openxmlformats.org/presentationml/2006/main">
  <p:tag name="AS_UNIQUEID" val="1671"/>
</p:tagLst>
</file>

<file path=ppt/tags/tag1560.xml><?xml version="1.0" encoding="utf-8"?>
<p:tagLst xmlns:p="http://schemas.openxmlformats.org/presentationml/2006/main">
  <p:tag name="AS_UNIQUEID" val="3076"/>
</p:tagLst>
</file>

<file path=ppt/tags/tag1561.xml><?xml version="1.0" encoding="utf-8"?>
<p:tagLst xmlns:p="http://schemas.openxmlformats.org/presentationml/2006/main">
  <p:tag name="AS_UNIQUEID" val="3077"/>
</p:tagLst>
</file>

<file path=ppt/tags/tag1562.xml><?xml version="1.0" encoding="utf-8"?>
<p:tagLst xmlns:p="http://schemas.openxmlformats.org/presentationml/2006/main">
  <p:tag name="AS_UNIQUEID" val="3078"/>
</p:tagLst>
</file>

<file path=ppt/tags/tag1563.xml><?xml version="1.0" encoding="utf-8"?>
<p:tagLst xmlns:p="http://schemas.openxmlformats.org/presentationml/2006/main">
  <p:tag name="AS_UNIQUEID" val="3079"/>
</p:tagLst>
</file>

<file path=ppt/tags/tag1564.xml><?xml version="1.0" encoding="utf-8"?>
<p:tagLst xmlns:p="http://schemas.openxmlformats.org/presentationml/2006/main">
  <p:tag name="AS_UNIQUEID" val="3080"/>
</p:tagLst>
</file>

<file path=ppt/tags/tag1565.xml><?xml version="1.0" encoding="utf-8"?>
<p:tagLst xmlns:p="http://schemas.openxmlformats.org/presentationml/2006/main">
  <p:tag name="AS_UNIQUEID" val="3081"/>
</p:tagLst>
</file>

<file path=ppt/tags/tag1566.xml><?xml version="1.0" encoding="utf-8"?>
<p:tagLst xmlns:p="http://schemas.openxmlformats.org/presentationml/2006/main">
  <p:tag name="AS_UNIQUEID" val="3082"/>
</p:tagLst>
</file>

<file path=ppt/tags/tag1567.xml><?xml version="1.0" encoding="utf-8"?>
<p:tagLst xmlns:p="http://schemas.openxmlformats.org/presentationml/2006/main">
  <p:tag name="AS_UNIQUEID" val="3083"/>
</p:tagLst>
</file>

<file path=ppt/tags/tag1568.xml><?xml version="1.0" encoding="utf-8"?>
<p:tagLst xmlns:p="http://schemas.openxmlformats.org/presentationml/2006/main">
  <p:tag name="AS_UNIQUEID" val="3084"/>
</p:tagLst>
</file>

<file path=ppt/tags/tag1569.xml><?xml version="1.0" encoding="utf-8"?>
<p:tagLst xmlns:p="http://schemas.openxmlformats.org/presentationml/2006/main">
  <p:tag name="AS_UNIQUEID" val="3085"/>
</p:tagLst>
</file>

<file path=ppt/tags/tag157.xml><?xml version="1.0" encoding="utf-8"?>
<p:tagLst xmlns:p="http://schemas.openxmlformats.org/presentationml/2006/main">
  <p:tag name="AS_UNIQUEID" val="1672"/>
</p:tagLst>
</file>

<file path=ppt/tags/tag1570.xml><?xml version="1.0" encoding="utf-8"?>
<p:tagLst xmlns:p="http://schemas.openxmlformats.org/presentationml/2006/main">
  <p:tag name="AS_UNIQUEID" val="3086"/>
</p:tagLst>
</file>

<file path=ppt/tags/tag1571.xml><?xml version="1.0" encoding="utf-8"?>
<p:tagLst xmlns:p="http://schemas.openxmlformats.org/presentationml/2006/main">
  <p:tag name="AS_UNIQUEID" val="3087"/>
</p:tagLst>
</file>

<file path=ppt/tags/tag1572.xml><?xml version="1.0" encoding="utf-8"?>
<p:tagLst xmlns:p="http://schemas.openxmlformats.org/presentationml/2006/main">
  <p:tag name="AS_UNIQUEID" val="3088"/>
</p:tagLst>
</file>

<file path=ppt/tags/tag1573.xml><?xml version="1.0" encoding="utf-8"?>
<p:tagLst xmlns:p="http://schemas.openxmlformats.org/presentationml/2006/main">
  <p:tag name="AS_UNIQUEID" val="3089"/>
</p:tagLst>
</file>

<file path=ppt/tags/tag1574.xml><?xml version="1.0" encoding="utf-8"?>
<p:tagLst xmlns:p="http://schemas.openxmlformats.org/presentationml/2006/main">
  <p:tag name="AS_UNIQUEID" val="3090"/>
</p:tagLst>
</file>

<file path=ppt/tags/tag1575.xml><?xml version="1.0" encoding="utf-8"?>
<p:tagLst xmlns:p="http://schemas.openxmlformats.org/presentationml/2006/main">
  <p:tag name="AS_UNIQUEID" val="3091"/>
</p:tagLst>
</file>

<file path=ppt/tags/tag1576.xml><?xml version="1.0" encoding="utf-8"?>
<p:tagLst xmlns:p="http://schemas.openxmlformats.org/presentationml/2006/main">
  <p:tag name="AS_UNIQUEID" val="3092"/>
</p:tagLst>
</file>

<file path=ppt/tags/tag1577.xml><?xml version="1.0" encoding="utf-8"?>
<p:tagLst xmlns:p="http://schemas.openxmlformats.org/presentationml/2006/main">
  <p:tag name="AS_UNIQUEID" val="3093"/>
</p:tagLst>
</file>

<file path=ppt/tags/tag1578.xml><?xml version="1.0" encoding="utf-8"?>
<p:tagLst xmlns:p="http://schemas.openxmlformats.org/presentationml/2006/main">
  <p:tag name="AS_UNIQUEID" val="3094"/>
</p:tagLst>
</file>

<file path=ppt/tags/tag1579.xml><?xml version="1.0" encoding="utf-8"?>
<p:tagLst xmlns:p="http://schemas.openxmlformats.org/presentationml/2006/main">
  <p:tag name="AS_UNIQUEID" val="3095"/>
</p:tagLst>
</file>

<file path=ppt/tags/tag158.xml><?xml version="1.0" encoding="utf-8"?>
<p:tagLst xmlns:p="http://schemas.openxmlformats.org/presentationml/2006/main">
  <p:tag name="AS_UNIQUEID" val="1673"/>
</p:tagLst>
</file>

<file path=ppt/tags/tag1580.xml><?xml version="1.0" encoding="utf-8"?>
<p:tagLst xmlns:p="http://schemas.openxmlformats.org/presentationml/2006/main">
  <p:tag name="AS_UNIQUEID" val="3096"/>
</p:tagLst>
</file>

<file path=ppt/tags/tag1581.xml><?xml version="1.0" encoding="utf-8"?>
<p:tagLst xmlns:p="http://schemas.openxmlformats.org/presentationml/2006/main">
  <p:tag name="AS_UNIQUEID" val="3097"/>
</p:tagLst>
</file>

<file path=ppt/tags/tag1582.xml><?xml version="1.0" encoding="utf-8"?>
<p:tagLst xmlns:p="http://schemas.openxmlformats.org/presentationml/2006/main">
  <p:tag name="AS_UNIQUEID" val="3098"/>
</p:tagLst>
</file>

<file path=ppt/tags/tag1583.xml><?xml version="1.0" encoding="utf-8"?>
<p:tagLst xmlns:p="http://schemas.openxmlformats.org/presentationml/2006/main">
  <p:tag name="AS_UNIQUEID" val="3099"/>
</p:tagLst>
</file>

<file path=ppt/tags/tag1584.xml><?xml version="1.0" encoding="utf-8"?>
<p:tagLst xmlns:p="http://schemas.openxmlformats.org/presentationml/2006/main">
  <p:tag name="AS_UNIQUEID" val="3105"/>
</p:tagLst>
</file>

<file path=ppt/tags/tag1585.xml><?xml version="1.0" encoding="utf-8"?>
<p:tagLst xmlns:p="http://schemas.openxmlformats.org/presentationml/2006/main">
  <p:tag name="AS_UNIQUEID" val="3106"/>
</p:tagLst>
</file>

<file path=ppt/tags/tag1586.xml><?xml version="1.0" encoding="utf-8"?>
<p:tagLst xmlns:p="http://schemas.openxmlformats.org/presentationml/2006/main">
  <p:tag name="AS_UNIQUEID" val="3107"/>
</p:tagLst>
</file>

<file path=ppt/tags/tag1587.xml><?xml version="1.0" encoding="utf-8"?>
<p:tagLst xmlns:p="http://schemas.openxmlformats.org/presentationml/2006/main">
  <p:tag name="AS_UNIQUEID" val="1253"/>
  <p:tag name="KSO_WM_UNIT_PLACING_PICTURE_USER_VIEWPORT" val="{&quot;height&quot;:9582,&quot;width&quot;:9371}"/>
</p:tagLst>
</file>

<file path=ppt/tags/tag1588.xml><?xml version="1.0" encoding="utf-8"?>
<p:tagLst xmlns:p="http://schemas.openxmlformats.org/presentationml/2006/main">
  <p:tag name="AS_UNIQUEID" val="1045"/>
</p:tagLst>
</file>

<file path=ppt/tags/tag1589.xml><?xml version="1.0" encoding="utf-8"?>
<p:tagLst xmlns:p="http://schemas.openxmlformats.org/presentationml/2006/main">
  <p:tag name="AS_UNIQUEID" val="1046"/>
</p:tagLst>
</file>

<file path=ppt/tags/tag159.xml><?xml version="1.0" encoding="utf-8"?>
<p:tagLst xmlns:p="http://schemas.openxmlformats.org/presentationml/2006/main">
  <p:tag name="AS_UNIQUEID" val="1674"/>
</p:tagLst>
</file>

<file path=ppt/tags/tag1590.xml><?xml version="1.0" encoding="utf-8"?>
<p:tagLst xmlns:p="http://schemas.openxmlformats.org/presentationml/2006/main">
  <p:tag name="KSO_WM_SPECIAL_SOURCE" val="bdnull"/>
</p:tagLst>
</file>

<file path=ppt/tags/tag1591.xml><?xml version="1.0" encoding="utf-8"?>
<p:tagLst xmlns:p="http://schemas.openxmlformats.org/presentationml/2006/main">
  <p:tag name="AS_UNIQUEID" val="3101"/>
</p:tagLst>
</file>

<file path=ppt/tags/tag1592.xml><?xml version="1.0" encoding="utf-8"?>
<p:tagLst xmlns:p="http://schemas.openxmlformats.org/presentationml/2006/main">
  <p:tag name="AS_UNIQUEID" val="3102"/>
</p:tagLst>
</file>

<file path=ppt/tags/tag1593.xml><?xml version="1.0" encoding="utf-8"?>
<p:tagLst xmlns:p="http://schemas.openxmlformats.org/presentationml/2006/main">
  <p:tag name="AS_UNIQUEID" val="3103"/>
</p:tagLst>
</file>

<file path=ppt/tags/tag1594.xml><?xml version="1.0" encoding="utf-8"?>
<p:tagLst xmlns:p="http://schemas.openxmlformats.org/presentationml/2006/main">
  <p:tag name="AS_UNIQUEID" val="3109"/>
</p:tagLst>
</file>

<file path=ppt/tags/tag1595.xml><?xml version="1.0" encoding="utf-8"?>
<p:tagLst xmlns:p="http://schemas.openxmlformats.org/presentationml/2006/main">
  <p:tag name="AS_UNIQUEID" val="3110"/>
</p:tagLst>
</file>

<file path=ppt/tags/tag1596.xml><?xml version="1.0" encoding="utf-8"?>
<p:tagLst xmlns:p="http://schemas.openxmlformats.org/presentationml/2006/main">
  <p:tag name="AS_UNIQUEID" val="3111"/>
</p:tagLst>
</file>

<file path=ppt/tags/tag1597.xml><?xml version="1.0" encoding="utf-8"?>
<p:tagLst xmlns:p="http://schemas.openxmlformats.org/presentationml/2006/main">
  <p:tag name="AS_UNIQUEID" val="3112"/>
</p:tagLst>
</file>

<file path=ppt/tags/tag1598.xml><?xml version="1.0" encoding="utf-8"?>
<p:tagLst xmlns:p="http://schemas.openxmlformats.org/presentationml/2006/main">
  <p:tag name="AS_UNIQUEID" val="3113"/>
</p:tagLst>
</file>

<file path=ppt/tags/tag1599.xml><?xml version="1.0" encoding="utf-8"?>
<p:tagLst xmlns:p="http://schemas.openxmlformats.org/presentationml/2006/main">
  <p:tag name="AS_UNIQUEID" val="3114"/>
</p:tagLst>
</file>

<file path=ppt/tags/tag16.xml><?xml version="1.0" encoding="utf-8"?>
<p:tagLst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0.xml><?xml version="1.0" encoding="utf-8"?>
<p:tagLst xmlns:p="http://schemas.openxmlformats.org/presentationml/2006/main">
  <p:tag name="AS_UNIQUEID" val="1675"/>
</p:tagLst>
</file>

<file path=ppt/tags/tag1600.xml><?xml version="1.0" encoding="utf-8"?>
<p:tagLst xmlns:p="http://schemas.openxmlformats.org/presentationml/2006/main">
  <p:tag name="AS_UNIQUEID" val="3115"/>
</p:tagLst>
</file>

<file path=ppt/tags/tag1601.xml><?xml version="1.0" encoding="utf-8"?>
<p:tagLst xmlns:p="http://schemas.openxmlformats.org/presentationml/2006/main">
  <p:tag name="AS_UNIQUEID" val="3116"/>
</p:tagLst>
</file>

<file path=ppt/tags/tag1602.xml><?xml version="1.0" encoding="utf-8"?>
<p:tagLst xmlns:p="http://schemas.openxmlformats.org/presentationml/2006/main">
  <p:tag name="AS_UNIQUEID" val="3117"/>
</p:tagLst>
</file>

<file path=ppt/tags/tag1603.xml><?xml version="1.0" encoding="utf-8"?>
<p:tagLst xmlns:p="http://schemas.openxmlformats.org/presentationml/2006/main">
  <p:tag name="AS_UNIQUEID" val="3118"/>
</p:tagLst>
</file>

<file path=ppt/tags/tag1604.xml><?xml version="1.0" encoding="utf-8"?>
<p:tagLst xmlns:p="http://schemas.openxmlformats.org/presentationml/2006/main">
  <p:tag name="AS_UNIQUEID" val="3119"/>
</p:tagLst>
</file>

<file path=ppt/tags/tag1605.xml><?xml version="1.0" encoding="utf-8"?>
<p:tagLst xmlns:p="http://schemas.openxmlformats.org/presentationml/2006/main">
  <p:tag name="AS_UNIQUEID" val="3120"/>
</p:tagLst>
</file>

<file path=ppt/tags/tag1606.xml><?xml version="1.0" encoding="utf-8"?>
<p:tagLst xmlns:p="http://schemas.openxmlformats.org/presentationml/2006/main">
  <p:tag name="AS_UNIQUEID" val="3121"/>
</p:tagLst>
</file>

<file path=ppt/tags/tag1607.xml><?xml version="1.0" encoding="utf-8"?>
<p:tagLst xmlns:p="http://schemas.openxmlformats.org/presentationml/2006/main">
  <p:tag name="AS_UNIQUEID" val="3122"/>
</p:tagLst>
</file>

<file path=ppt/tags/tag1608.xml><?xml version="1.0" encoding="utf-8"?>
<p:tagLst xmlns:p="http://schemas.openxmlformats.org/presentationml/2006/main">
  <p:tag name="AS_UNIQUEID" val="3123"/>
</p:tagLst>
</file>

<file path=ppt/tags/tag1609.xml><?xml version="1.0" encoding="utf-8"?>
<p:tagLst xmlns:p="http://schemas.openxmlformats.org/presentationml/2006/main">
  <p:tag name="AS_UNIQUEID" val="3124"/>
</p:tagLst>
</file>

<file path=ppt/tags/tag161.xml><?xml version="1.0" encoding="utf-8"?>
<p:tagLst xmlns:p="http://schemas.openxmlformats.org/presentationml/2006/main">
  <p:tag name="AS_UNIQUEID" val="1676"/>
</p:tagLst>
</file>

<file path=ppt/tags/tag1610.xml><?xml version="1.0" encoding="utf-8"?>
<p:tagLst xmlns:p="http://schemas.openxmlformats.org/presentationml/2006/main">
  <p:tag name="AS_UNIQUEID" val="3125"/>
</p:tagLst>
</file>

<file path=ppt/tags/tag1611.xml><?xml version="1.0" encoding="utf-8"?>
<p:tagLst xmlns:p="http://schemas.openxmlformats.org/presentationml/2006/main">
  <p:tag name="AS_UNIQUEID" val="3126"/>
</p:tagLst>
</file>

<file path=ppt/tags/tag1612.xml><?xml version="1.0" encoding="utf-8"?>
<p:tagLst xmlns:p="http://schemas.openxmlformats.org/presentationml/2006/main">
  <p:tag name="AS_UNIQUEID" val="3127"/>
</p:tagLst>
</file>

<file path=ppt/tags/tag1613.xml><?xml version="1.0" encoding="utf-8"?>
<p:tagLst xmlns:p="http://schemas.openxmlformats.org/presentationml/2006/main">
  <p:tag name="AS_UNIQUEID" val="3128"/>
</p:tagLst>
</file>

<file path=ppt/tags/tag1614.xml><?xml version="1.0" encoding="utf-8"?>
<p:tagLst xmlns:p="http://schemas.openxmlformats.org/presentationml/2006/main">
  <p:tag name="AS_UNIQUEID" val="3129"/>
</p:tagLst>
</file>

<file path=ppt/tags/tag1615.xml><?xml version="1.0" encoding="utf-8"?>
<p:tagLst xmlns:p="http://schemas.openxmlformats.org/presentationml/2006/main">
  <p:tag name="AS_UNIQUEID" val="3130"/>
</p:tagLst>
</file>

<file path=ppt/tags/tag1616.xml><?xml version="1.0" encoding="utf-8"?>
<p:tagLst xmlns:p="http://schemas.openxmlformats.org/presentationml/2006/main">
  <p:tag name="AS_UNIQUEID" val="3131"/>
</p:tagLst>
</file>

<file path=ppt/tags/tag1617.xml><?xml version="1.0" encoding="utf-8"?>
<p:tagLst xmlns:p="http://schemas.openxmlformats.org/presentationml/2006/main">
  <p:tag name="AS_UNIQUEID" val="3132"/>
</p:tagLst>
</file>

<file path=ppt/tags/tag1618.xml><?xml version="1.0" encoding="utf-8"?>
<p:tagLst xmlns:p="http://schemas.openxmlformats.org/presentationml/2006/main">
  <p:tag name="AS_UNIQUEID" val="3133"/>
</p:tagLst>
</file>

<file path=ppt/tags/tag1619.xml><?xml version="1.0" encoding="utf-8"?>
<p:tagLst xmlns:p="http://schemas.openxmlformats.org/presentationml/2006/main">
  <p:tag name="AS_UNIQUEID" val="3134"/>
</p:tagLst>
</file>

<file path=ppt/tags/tag162.xml><?xml version="1.0" encoding="utf-8"?>
<p:tagLst xmlns:p="http://schemas.openxmlformats.org/presentationml/2006/main">
  <p:tag name="AS_UNIQUEID" val="1677"/>
</p:tagLst>
</file>

<file path=ppt/tags/tag1620.xml><?xml version="1.0" encoding="utf-8"?>
<p:tagLst xmlns:p="http://schemas.openxmlformats.org/presentationml/2006/main">
  <p:tag name="AS_UNIQUEID" val="3135"/>
</p:tagLst>
</file>

<file path=ppt/tags/tag1621.xml><?xml version="1.0" encoding="utf-8"?>
<p:tagLst xmlns:p="http://schemas.openxmlformats.org/presentationml/2006/main">
  <p:tag name="AS_UNIQUEID" val="3136"/>
</p:tagLst>
</file>

<file path=ppt/tags/tag1622.xml><?xml version="1.0" encoding="utf-8"?>
<p:tagLst xmlns:p="http://schemas.openxmlformats.org/presentationml/2006/main">
  <p:tag name="AS_UNIQUEID" val="3137"/>
</p:tagLst>
</file>

<file path=ppt/tags/tag1623.xml><?xml version="1.0" encoding="utf-8"?>
<p:tagLst xmlns:p="http://schemas.openxmlformats.org/presentationml/2006/main">
  <p:tag name="AS_UNIQUEID" val="3138"/>
</p:tagLst>
</file>

<file path=ppt/tags/tag1624.xml><?xml version="1.0" encoding="utf-8"?>
<p:tagLst xmlns:p="http://schemas.openxmlformats.org/presentationml/2006/main">
  <p:tag name="AS_UNIQUEID" val="3139"/>
</p:tagLst>
</file>

<file path=ppt/tags/tag1625.xml><?xml version="1.0" encoding="utf-8"?>
<p:tagLst xmlns:p="http://schemas.openxmlformats.org/presentationml/2006/main">
  <p:tag name="AS_UNIQUEID" val="3140"/>
</p:tagLst>
</file>

<file path=ppt/tags/tag1626.xml><?xml version="1.0" encoding="utf-8"?>
<p:tagLst xmlns:p="http://schemas.openxmlformats.org/presentationml/2006/main">
  <p:tag name="AS_UNIQUEID" val="3141"/>
</p:tagLst>
</file>

<file path=ppt/tags/tag1627.xml><?xml version="1.0" encoding="utf-8"?>
<p:tagLst xmlns:p="http://schemas.openxmlformats.org/presentationml/2006/main">
  <p:tag name="AS_UNIQUEID" val="3142"/>
</p:tagLst>
</file>

<file path=ppt/tags/tag1628.xml><?xml version="1.0" encoding="utf-8"?>
<p:tagLst xmlns:p="http://schemas.openxmlformats.org/presentationml/2006/main">
  <p:tag name="AS_UNIQUEID" val="3143"/>
</p:tagLst>
</file>

<file path=ppt/tags/tag1629.xml><?xml version="1.0" encoding="utf-8"?>
<p:tagLst xmlns:p="http://schemas.openxmlformats.org/presentationml/2006/main">
  <p:tag name="AS_UNIQUEID" val="3144"/>
</p:tagLst>
</file>

<file path=ppt/tags/tag163.xml><?xml version="1.0" encoding="utf-8"?>
<p:tagLst xmlns:p="http://schemas.openxmlformats.org/presentationml/2006/main">
  <p:tag name="AS_UNIQUEID" val="1678"/>
</p:tagLst>
</file>

<file path=ppt/tags/tag1630.xml><?xml version="1.0" encoding="utf-8"?>
<p:tagLst xmlns:p="http://schemas.openxmlformats.org/presentationml/2006/main">
  <p:tag name="AS_UNIQUEID" val="3145"/>
</p:tagLst>
</file>

<file path=ppt/tags/tag1631.xml><?xml version="1.0" encoding="utf-8"?>
<p:tagLst xmlns:p="http://schemas.openxmlformats.org/presentationml/2006/main">
  <p:tag name="AS_UNIQUEID" val="3146"/>
</p:tagLst>
</file>

<file path=ppt/tags/tag1632.xml><?xml version="1.0" encoding="utf-8"?>
<p:tagLst xmlns:p="http://schemas.openxmlformats.org/presentationml/2006/main">
  <p:tag name="AS_UNIQUEID" val="3147"/>
</p:tagLst>
</file>

<file path=ppt/tags/tag1633.xml><?xml version="1.0" encoding="utf-8"?>
<p:tagLst xmlns:p="http://schemas.openxmlformats.org/presentationml/2006/main">
  <p:tag name="AS_UNIQUEID" val="3148"/>
</p:tagLst>
</file>

<file path=ppt/tags/tag1634.xml><?xml version="1.0" encoding="utf-8"?>
<p:tagLst xmlns:p="http://schemas.openxmlformats.org/presentationml/2006/main">
  <p:tag name="AS_UNIQUEID" val="3149"/>
</p:tagLst>
</file>

<file path=ppt/tags/tag1635.xml><?xml version="1.0" encoding="utf-8"?>
<p:tagLst xmlns:p="http://schemas.openxmlformats.org/presentationml/2006/main">
  <p:tag name="AS_UNIQUEID" val="3150"/>
</p:tagLst>
</file>

<file path=ppt/tags/tag1636.xml><?xml version="1.0" encoding="utf-8"?>
<p:tagLst xmlns:p="http://schemas.openxmlformats.org/presentationml/2006/main">
  <p:tag name="AS_UNIQUEID" val="3151"/>
</p:tagLst>
</file>

<file path=ppt/tags/tag1637.xml><?xml version="1.0" encoding="utf-8"?>
<p:tagLst xmlns:p="http://schemas.openxmlformats.org/presentationml/2006/main">
  <p:tag name="AS_UNIQUEID" val="3152"/>
</p:tagLst>
</file>

<file path=ppt/tags/tag1638.xml><?xml version="1.0" encoding="utf-8"?>
<p:tagLst xmlns:p="http://schemas.openxmlformats.org/presentationml/2006/main">
  <p:tag name="AS_UNIQUEID" val="3153"/>
</p:tagLst>
</file>

<file path=ppt/tags/tag1639.xml><?xml version="1.0" encoding="utf-8"?>
<p:tagLst xmlns:p="http://schemas.openxmlformats.org/presentationml/2006/main">
  <p:tag name="AS_UNIQUEID" val="3154"/>
</p:tagLst>
</file>

<file path=ppt/tags/tag164.xml><?xml version="1.0" encoding="utf-8"?>
<p:tagLst xmlns:p="http://schemas.openxmlformats.org/presentationml/2006/main">
  <p:tag name="AS_UNIQUEID" val="1679"/>
</p:tagLst>
</file>

<file path=ppt/tags/tag1640.xml><?xml version="1.0" encoding="utf-8"?>
<p:tagLst xmlns:p="http://schemas.openxmlformats.org/presentationml/2006/main">
  <p:tag name="AS_UNIQUEID" val="3155"/>
</p:tagLst>
</file>

<file path=ppt/tags/tag1641.xml><?xml version="1.0" encoding="utf-8"?>
<p:tagLst xmlns:p="http://schemas.openxmlformats.org/presentationml/2006/main">
  <p:tag name="AS_UNIQUEID" val="3156"/>
</p:tagLst>
</file>

<file path=ppt/tags/tag1642.xml><?xml version="1.0" encoding="utf-8"?>
<p:tagLst xmlns:p="http://schemas.openxmlformats.org/presentationml/2006/main">
  <p:tag name="AS_UNIQUEID" val="3157"/>
</p:tagLst>
</file>

<file path=ppt/tags/tag1643.xml><?xml version="1.0" encoding="utf-8"?>
<p:tagLst xmlns:p="http://schemas.openxmlformats.org/presentationml/2006/main">
  <p:tag name="AS_UNIQUEID" val="3158"/>
</p:tagLst>
</file>

<file path=ppt/tags/tag1644.xml><?xml version="1.0" encoding="utf-8"?>
<p:tagLst xmlns:p="http://schemas.openxmlformats.org/presentationml/2006/main">
  <p:tag name="AS_UNIQUEID" val="3159"/>
</p:tagLst>
</file>

<file path=ppt/tags/tag1645.xml><?xml version="1.0" encoding="utf-8"?>
<p:tagLst xmlns:p="http://schemas.openxmlformats.org/presentationml/2006/main">
  <p:tag name="AS_UNIQUEID" val="3160"/>
</p:tagLst>
</file>

<file path=ppt/tags/tag1646.xml><?xml version="1.0" encoding="utf-8"?>
<p:tagLst xmlns:p="http://schemas.openxmlformats.org/presentationml/2006/main">
  <p:tag name="AS_UNIQUEID" val="3161"/>
</p:tagLst>
</file>

<file path=ppt/tags/tag1647.xml><?xml version="1.0" encoding="utf-8"?>
<p:tagLst xmlns:p="http://schemas.openxmlformats.org/presentationml/2006/main">
  <p:tag name="AS_UNIQUEID" val="3162"/>
</p:tagLst>
</file>

<file path=ppt/tags/tag1648.xml><?xml version="1.0" encoding="utf-8"?>
<p:tagLst xmlns:p="http://schemas.openxmlformats.org/presentationml/2006/main">
  <p:tag name="AS_UNIQUEID" val="3163"/>
</p:tagLst>
</file>

<file path=ppt/tags/tag1649.xml><?xml version="1.0" encoding="utf-8"?>
<p:tagLst xmlns:p="http://schemas.openxmlformats.org/presentationml/2006/main">
  <p:tag name="AS_UNIQUEID" val="3165"/>
</p:tagLst>
</file>

<file path=ppt/tags/tag165.xml><?xml version="1.0" encoding="utf-8"?>
<p:tagLst xmlns:p="http://schemas.openxmlformats.org/presentationml/2006/main">
  <p:tag name="AS_UNIQUEID" val="1680"/>
</p:tagLst>
</file>

<file path=ppt/tags/tag1650.xml><?xml version="1.0" encoding="utf-8"?>
<p:tagLst xmlns:p="http://schemas.openxmlformats.org/presentationml/2006/main">
  <p:tag name="AS_UNIQUEID" val="3166"/>
</p:tagLst>
</file>

<file path=ppt/tags/tag1651.xml><?xml version="1.0" encoding="utf-8"?>
<p:tagLst xmlns:p="http://schemas.openxmlformats.org/presentationml/2006/main">
  <p:tag name="AS_UNIQUEID" val="3167"/>
</p:tagLst>
</file>

<file path=ppt/tags/tag1652.xml><?xml version="1.0" encoding="utf-8"?>
<p:tagLst xmlns:p="http://schemas.openxmlformats.org/presentationml/2006/main">
  <p:tag name="AS_UNIQUEID" val="3168"/>
</p:tagLst>
</file>

<file path=ppt/tags/tag1653.xml><?xml version="1.0" encoding="utf-8"?>
<p:tagLst xmlns:p="http://schemas.openxmlformats.org/presentationml/2006/main">
  <p:tag name="AS_UNIQUEID" val="3169"/>
</p:tagLst>
</file>

<file path=ppt/tags/tag1654.xml><?xml version="1.0" encoding="utf-8"?>
<p:tagLst xmlns:p="http://schemas.openxmlformats.org/presentationml/2006/main">
  <p:tag name="AS_UNIQUEID" val="3170"/>
</p:tagLst>
</file>

<file path=ppt/tags/tag1655.xml><?xml version="1.0" encoding="utf-8"?>
<p:tagLst xmlns:p="http://schemas.openxmlformats.org/presentationml/2006/main">
  <p:tag name="AS_UNIQUEID" val="3171"/>
</p:tagLst>
</file>

<file path=ppt/tags/tag1656.xml><?xml version="1.0" encoding="utf-8"?>
<p:tagLst xmlns:p="http://schemas.openxmlformats.org/presentationml/2006/main">
  <p:tag name="AS_UNIQUEID" val="3172"/>
</p:tagLst>
</file>

<file path=ppt/tags/tag1657.xml><?xml version="1.0" encoding="utf-8"?>
<p:tagLst xmlns:p="http://schemas.openxmlformats.org/presentationml/2006/main">
  <p:tag name="AS_UNIQUEID" val="3173"/>
</p:tagLst>
</file>

<file path=ppt/tags/tag1658.xml><?xml version="1.0" encoding="utf-8"?>
<p:tagLst xmlns:p="http://schemas.openxmlformats.org/presentationml/2006/main">
  <p:tag name="AS_UNIQUEID" val="3174"/>
</p:tagLst>
</file>

<file path=ppt/tags/tag1659.xml><?xml version="1.0" encoding="utf-8"?>
<p:tagLst xmlns:p="http://schemas.openxmlformats.org/presentationml/2006/main">
  <p:tag name="AS_UNIQUEID" val="3175"/>
</p:tagLst>
</file>

<file path=ppt/tags/tag166.xml><?xml version="1.0" encoding="utf-8"?>
<p:tagLst xmlns:p="http://schemas.openxmlformats.org/presentationml/2006/main">
  <p:tag name="AS_UNIQUEID" val="1681"/>
</p:tagLst>
</file>

<file path=ppt/tags/tag1660.xml><?xml version="1.0" encoding="utf-8"?>
<p:tagLst xmlns:p="http://schemas.openxmlformats.org/presentationml/2006/main">
  <p:tag name="AS_UNIQUEID" val="3176"/>
</p:tagLst>
</file>

<file path=ppt/tags/tag1661.xml><?xml version="1.0" encoding="utf-8"?>
<p:tagLst xmlns:p="http://schemas.openxmlformats.org/presentationml/2006/main">
  <p:tag name="AS_UNIQUEID" val="3177"/>
</p:tagLst>
</file>

<file path=ppt/tags/tag1662.xml><?xml version="1.0" encoding="utf-8"?>
<p:tagLst xmlns:p="http://schemas.openxmlformats.org/presentationml/2006/main">
  <p:tag name="AS_UNIQUEID" val="3178"/>
</p:tagLst>
</file>

<file path=ppt/tags/tag1663.xml><?xml version="1.0" encoding="utf-8"?>
<p:tagLst xmlns:p="http://schemas.openxmlformats.org/presentationml/2006/main">
  <p:tag name="AS_UNIQUEID" val="3179"/>
</p:tagLst>
</file>

<file path=ppt/tags/tag1664.xml><?xml version="1.0" encoding="utf-8"?>
<p:tagLst xmlns:p="http://schemas.openxmlformats.org/presentationml/2006/main">
  <p:tag name="AS_UNIQUEID" val="3180"/>
</p:tagLst>
</file>

<file path=ppt/tags/tag1665.xml><?xml version="1.0" encoding="utf-8"?>
<p:tagLst xmlns:p="http://schemas.openxmlformats.org/presentationml/2006/main">
  <p:tag name="AS_UNIQUEID" val="3181"/>
</p:tagLst>
</file>

<file path=ppt/tags/tag1666.xml><?xml version="1.0" encoding="utf-8"?>
<p:tagLst xmlns:p="http://schemas.openxmlformats.org/presentationml/2006/main">
  <p:tag name="AS_UNIQUEID" val="3182"/>
</p:tagLst>
</file>

<file path=ppt/tags/tag1667.xml><?xml version="1.0" encoding="utf-8"?>
<p:tagLst xmlns:p="http://schemas.openxmlformats.org/presentationml/2006/main">
  <p:tag name="AS_UNIQUEID" val="3183"/>
</p:tagLst>
</file>

<file path=ppt/tags/tag1668.xml><?xml version="1.0" encoding="utf-8"?>
<p:tagLst xmlns:p="http://schemas.openxmlformats.org/presentationml/2006/main">
  <p:tag name="AS_UNIQUEID" val="3184"/>
</p:tagLst>
</file>

<file path=ppt/tags/tag1669.xml><?xml version="1.0" encoding="utf-8"?>
<p:tagLst xmlns:p="http://schemas.openxmlformats.org/presentationml/2006/main">
  <p:tag name="AS_UNIQUEID" val="3185"/>
</p:tagLst>
</file>

<file path=ppt/tags/tag167.xml><?xml version="1.0" encoding="utf-8"?>
<p:tagLst xmlns:p="http://schemas.openxmlformats.org/presentationml/2006/main">
  <p:tag name="AS_UNIQUEID" val="1682"/>
</p:tagLst>
</file>

<file path=ppt/tags/tag1670.xml><?xml version="1.0" encoding="utf-8"?>
<p:tagLst xmlns:p="http://schemas.openxmlformats.org/presentationml/2006/main">
  <p:tag name="AS_UNIQUEID" val="3186"/>
</p:tagLst>
</file>

<file path=ppt/tags/tag1671.xml><?xml version="1.0" encoding="utf-8"?>
<p:tagLst xmlns:p="http://schemas.openxmlformats.org/presentationml/2006/main">
  <p:tag name="AS_UNIQUEID" val="3187"/>
</p:tagLst>
</file>

<file path=ppt/tags/tag1672.xml><?xml version="1.0" encoding="utf-8"?>
<p:tagLst xmlns:p="http://schemas.openxmlformats.org/presentationml/2006/main">
  <p:tag name="AS_UNIQUEID" val="3188"/>
</p:tagLst>
</file>

<file path=ppt/tags/tag1673.xml><?xml version="1.0" encoding="utf-8"?>
<p:tagLst xmlns:p="http://schemas.openxmlformats.org/presentationml/2006/main">
  <p:tag name="AS_UNIQUEID" val="3189"/>
</p:tagLst>
</file>

<file path=ppt/tags/tag1674.xml><?xml version="1.0" encoding="utf-8"?>
<p:tagLst xmlns:p="http://schemas.openxmlformats.org/presentationml/2006/main">
  <p:tag name="AS_UNIQUEID" val="3190"/>
</p:tagLst>
</file>

<file path=ppt/tags/tag1675.xml><?xml version="1.0" encoding="utf-8"?>
<p:tagLst xmlns:p="http://schemas.openxmlformats.org/presentationml/2006/main">
  <p:tag name="AS_UNIQUEID" val="3191"/>
</p:tagLst>
</file>

<file path=ppt/tags/tag1676.xml><?xml version="1.0" encoding="utf-8"?>
<p:tagLst xmlns:p="http://schemas.openxmlformats.org/presentationml/2006/main">
  <p:tag name="AS_UNIQUEID" val="3192"/>
</p:tagLst>
</file>

<file path=ppt/tags/tag1677.xml><?xml version="1.0" encoding="utf-8"?>
<p:tagLst xmlns:p="http://schemas.openxmlformats.org/presentationml/2006/main">
  <p:tag name="AS_UNIQUEID" val="3193"/>
</p:tagLst>
</file>

<file path=ppt/tags/tag1678.xml><?xml version="1.0" encoding="utf-8"?>
<p:tagLst xmlns:p="http://schemas.openxmlformats.org/presentationml/2006/main">
  <p:tag name="AS_UNIQUEID" val="3194"/>
</p:tagLst>
</file>

<file path=ppt/tags/tag1679.xml><?xml version="1.0" encoding="utf-8"?>
<p:tagLst xmlns:p="http://schemas.openxmlformats.org/presentationml/2006/main">
  <p:tag name="AS_UNIQUEID" val="3195"/>
</p:tagLst>
</file>

<file path=ppt/tags/tag168.xml><?xml version="1.0" encoding="utf-8"?>
<p:tagLst xmlns:p="http://schemas.openxmlformats.org/presentationml/2006/main">
  <p:tag name="AS_UNIQUEID" val="1683"/>
</p:tagLst>
</file>

<file path=ppt/tags/tag1680.xml><?xml version="1.0" encoding="utf-8"?>
<p:tagLst xmlns:p="http://schemas.openxmlformats.org/presentationml/2006/main">
  <p:tag name="AS_UNIQUEID" val="3196"/>
</p:tagLst>
</file>

<file path=ppt/tags/tag1681.xml><?xml version="1.0" encoding="utf-8"?>
<p:tagLst xmlns:p="http://schemas.openxmlformats.org/presentationml/2006/main">
  <p:tag name="AS_UNIQUEID" val="3197"/>
</p:tagLst>
</file>

<file path=ppt/tags/tag1682.xml><?xml version="1.0" encoding="utf-8"?>
<p:tagLst xmlns:p="http://schemas.openxmlformats.org/presentationml/2006/main">
  <p:tag name="AS_UNIQUEID" val="3198"/>
</p:tagLst>
</file>

<file path=ppt/tags/tag1683.xml><?xml version="1.0" encoding="utf-8"?>
<p:tagLst xmlns:p="http://schemas.openxmlformats.org/presentationml/2006/main">
  <p:tag name="AS_UNIQUEID" val="3199"/>
</p:tagLst>
</file>

<file path=ppt/tags/tag1684.xml><?xml version="1.0" encoding="utf-8"?>
<p:tagLst xmlns:p="http://schemas.openxmlformats.org/presentationml/2006/main">
  <p:tag name="AS_UNIQUEID" val="3200"/>
</p:tagLst>
</file>

<file path=ppt/tags/tag1685.xml><?xml version="1.0" encoding="utf-8"?>
<p:tagLst xmlns:p="http://schemas.openxmlformats.org/presentationml/2006/main">
  <p:tag name="AS_UNIQUEID" val="3201"/>
</p:tagLst>
</file>

<file path=ppt/tags/tag1686.xml><?xml version="1.0" encoding="utf-8"?>
<p:tagLst xmlns:p="http://schemas.openxmlformats.org/presentationml/2006/main">
  <p:tag name="AS_UNIQUEID" val="3202"/>
</p:tagLst>
</file>

<file path=ppt/tags/tag1687.xml><?xml version="1.0" encoding="utf-8"?>
<p:tagLst xmlns:p="http://schemas.openxmlformats.org/presentationml/2006/main">
  <p:tag name="AS_UNIQUEID" val="3203"/>
</p:tagLst>
</file>

<file path=ppt/tags/tag1688.xml><?xml version="1.0" encoding="utf-8"?>
<p:tagLst xmlns:p="http://schemas.openxmlformats.org/presentationml/2006/main">
  <p:tag name="AS_UNIQUEID" val="3204"/>
</p:tagLst>
</file>

<file path=ppt/tags/tag1689.xml><?xml version="1.0" encoding="utf-8"?>
<p:tagLst xmlns:p="http://schemas.openxmlformats.org/presentationml/2006/main">
  <p:tag name="AS_UNIQUEID" val="3205"/>
</p:tagLst>
</file>

<file path=ppt/tags/tag169.xml><?xml version="1.0" encoding="utf-8"?>
<p:tagLst xmlns:p="http://schemas.openxmlformats.org/presentationml/2006/main">
  <p:tag name="AS_UNIQUEID" val="1684"/>
</p:tagLst>
</file>

<file path=ppt/tags/tag1690.xml><?xml version="1.0" encoding="utf-8"?>
<p:tagLst xmlns:p="http://schemas.openxmlformats.org/presentationml/2006/main">
  <p:tag name="AS_UNIQUEID" val="3206"/>
</p:tagLst>
</file>

<file path=ppt/tags/tag1691.xml><?xml version="1.0" encoding="utf-8"?>
<p:tagLst xmlns:p="http://schemas.openxmlformats.org/presentationml/2006/main">
  <p:tag name="AS_UNIQUEID" val="3207"/>
</p:tagLst>
</file>

<file path=ppt/tags/tag1692.xml><?xml version="1.0" encoding="utf-8"?>
<p:tagLst xmlns:p="http://schemas.openxmlformats.org/presentationml/2006/main">
  <p:tag name="AS_UNIQUEID" val="3208"/>
</p:tagLst>
</file>

<file path=ppt/tags/tag1693.xml><?xml version="1.0" encoding="utf-8"?>
<p:tagLst xmlns:p="http://schemas.openxmlformats.org/presentationml/2006/main">
  <p:tag name="AS_UNIQUEID" val="3209"/>
</p:tagLst>
</file>

<file path=ppt/tags/tag1694.xml><?xml version="1.0" encoding="utf-8"?>
<p:tagLst xmlns:p="http://schemas.openxmlformats.org/presentationml/2006/main">
  <p:tag name="AS_UNIQUEID" val="3210"/>
</p:tagLst>
</file>

<file path=ppt/tags/tag1695.xml><?xml version="1.0" encoding="utf-8"?>
<p:tagLst xmlns:p="http://schemas.openxmlformats.org/presentationml/2006/main">
  <p:tag name="AS_UNIQUEID" val="3211"/>
</p:tagLst>
</file>

<file path=ppt/tags/tag1696.xml><?xml version="1.0" encoding="utf-8"?>
<p:tagLst xmlns:p="http://schemas.openxmlformats.org/presentationml/2006/main">
  <p:tag name="AS_UNIQUEID" val="3212"/>
</p:tagLst>
</file>

<file path=ppt/tags/tag1697.xml><?xml version="1.0" encoding="utf-8"?>
<p:tagLst xmlns:p="http://schemas.openxmlformats.org/presentationml/2006/main">
  <p:tag name="AS_UNIQUEID" val="3213"/>
</p:tagLst>
</file>

<file path=ppt/tags/tag1698.xml><?xml version="1.0" encoding="utf-8"?>
<p:tagLst xmlns:p="http://schemas.openxmlformats.org/presentationml/2006/main">
  <p:tag name="AS_UNIQUEID" val="3214"/>
</p:tagLst>
</file>

<file path=ppt/tags/tag1699.xml><?xml version="1.0" encoding="utf-8"?>
<p:tagLst xmlns:p="http://schemas.openxmlformats.org/presentationml/2006/main">
  <p:tag name="AS_UNIQUEID" val="3215"/>
</p:tagLst>
</file>

<file path=ppt/tags/tag17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70.xml><?xml version="1.0" encoding="utf-8"?>
<p:tagLst xmlns:p="http://schemas.openxmlformats.org/presentationml/2006/main">
  <p:tag name="AS_UNIQUEID" val="1685"/>
</p:tagLst>
</file>

<file path=ppt/tags/tag1700.xml><?xml version="1.0" encoding="utf-8"?>
<p:tagLst xmlns:p="http://schemas.openxmlformats.org/presentationml/2006/main">
  <p:tag name="AS_UNIQUEID" val="3216"/>
</p:tagLst>
</file>

<file path=ppt/tags/tag1701.xml><?xml version="1.0" encoding="utf-8"?>
<p:tagLst xmlns:p="http://schemas.openxmlformats.org/presentationml/2006/main">
  <p:tag name="AS_UNIQUEID" val="3217"/>
</p:tagLst>
</file>

<file path=ppt/tags/tag1702.xml><?xml version="1.0" encoding="utf-8"?>
<p:tagLst xmlns:p="http://schemas.openxmlformats.org/presentationml/2006/main">
  <p:tag name="AS_UNIQUEID" val="3218"/>
</p:tagLst>
</file>

<file path=ppt/tags/tag1703.xml><?xml version="1.0" encoding="utf-8"?>
<p:tagLst xmlns:p="http://schemas.openxmlformats.org/presentationml/2006/main">
  <p:tag name="AS_UNIQUEID" val="3219"/>
</p:tagLst>
</file>

<file path=ppt/tags/tag1704.xml><?xml version="1.0" encoding="utf-8"?>
<p:tagLst xmlns:p="http://schemas.openxmlformats.org/presentationml/2006/main">
  <p:tag name="AS_UNIQUEID" val="3221"/>
</p:tagLst>
</file>

<file path=ppt/tags/tag1705.xml><?xml version="1.0" encoding="utf-8"?>
<p:tagLst xmlns:p="http://schemas.openxmlformats.org/presentationml/2006/main">
  <p:tag name="AS_UNIQUEID" val="3222"/>
</p:tagLst>
</file>

<file path=ppt/tags/tag1706.xml><?xml version="1.0" encoding="utf-8"?>
<p:tagLst xmlns:p="http://schemas.openxmlformats.org/presentationml/2006/main">
  <p:tag name="AS_UNIQUEID" val="3223"/>
</p:tagLst>
</file>

<file path=ppt/tags/tag1707.xml><?xml version="1.0" encoding="utf-8"?>
<p:tagLst xmlns:p="http://schemas.openxmlformats.org/presentationml/2006/main">
  <p:tag name="AS_UNIQUEID" val="3224"/>
</p:tagLst>
</file>

<file path=ppt/tags/tag1708.xml><?xml version="1.0" encoding="utf-8"?>
<p:tagLst xmlns:p="http://schemas.openxmlformats.org/presentationml/2006/main">
  <p:tag name="AS_UNIQUEID" val="3225"/>
</p:tagLst>
</file>

<file path=ppt/tags/tag1709.xml><?xml version="1.0" encoding="utf-8"?>
<p:tagLst xmlns:p="http://schemas.openxmlformats.org/presentationml/2006/main">
  <p:tag name="AS_UNIQUEID" val="3226"/>
</p:tagLst>
</file>

<file path=ppt/tags/tag171.xml><?xml version="1.0" encoding="utf-8"?>
<p:tagLst xmlns:p="http://schemas.openxmlformats.org/presentationml/2006/main">
  <p:tag name="AS_UNIQUEID" val="1686"/>
</p:tagLst>
</file>

<file path=ppt/tags/tag1710.xml><?xml version="1.0" encoding="utf-8"?>
<p:tagLst xmlns:p="http://schemas.openxmlformats.org/presentationml/2006/main">
  <p:tag name="AS_UNIQUEID" val="3227"/>
</p:tagLst>
</file>

<file path=ppt/tags/tag1711.xml><?xml version="1.0" encoding="utf-8"?>
<p:tagLst xmlns:p="http://schemas.openxmlformats.org/presentationml/2006/main">
  <p:tag name="AS_UNIQUEID" val="3228"/>
</p:tagLst>
</file>

<file path=ppt/tags/tag1712.xml><?xml version="1.0" encoding="utf-8"?>
<p:tagLst xmlns:p="http://schemas.openxmlformats.org/presentationml/2006/main">
  <p:tag name="AS_UNIQUEID" val="3229"/>
</p:tagLst>
</file>

<file path=ppt/tags/tag1713.xml><?xml version="1.0" encoding="utf-8"?>
<p:tagLst xmlns:p="http://schemas.openxmlformats.org/presentationml/2006/main">
  <p:tag name="AS_UNIQUEID" val="3230"/>
</p:tagLst>
</file>

<file path=ppt/tags/tag1714.xml><?xml version="1.0" encoding="utf-8"?>
<p:tagLst xmlns:p="http://schemas.openxmlformats.org/presentationml/2006/main">
  <p:tag name="AS_UNIQUEID" val="3231"/>
</p:tagLst>
</file>

<file path=ppt/tags/tag1715.xml><?xml version="1.0" encoding="utf-8"?>
<p:tagLst xmlns:p="http://schemas.openxmlformats.org/presentationml/2006/main">
  <p:tag name="AS_UNIQUEID" val="3232"/>
</p:tagLst>
</file>

<file path=ppt/tags/tag1716.xml><?xml version="1.0" encoding="utf-8"?>
<p:tagLst xmlns:p="http://schemas.openxmlformats.org/presentationml/2006/main">
  <p:tag name="AS_UNIQUEID" val="3233"/>
</p:tagLst>
</file>

<file path=ppt/tags/tag1717.xml><?xml version="1.0" encoding="utf-8"?>
<p:tagLst xmlns:p="http://schemas.openxmlformats.org/presentationml/2006/main">
  <p:tag name="AS_UNIQUEID" val="3234"/>
</p:tagLst>
</file>

<file path=ppt/tags/tag1718.xml><?xml version="1.0" encoding="utf-8"?>
<p:tagLst xmlns:p="http://schemas.openxmlformats.org/presentationml/2006/main">
  <p:tag name="AS_UNIQUEID" val="3235"/>
</p:tagLst>
</file>

<file path=ppt/tags/tag1719.xml><?xml version="1.0" encoding="utf-8"?>
<p:tagLst xmlns:p="http://schemas.openxmlformats.org/presentationml/2006/main">
  <p:tag name="AS_UNIQUEID" val="3236"/>
</p:tagLst>
</file>

<file path=ppt/tags/tag172.xml><?xml version="1.0" encoding="utf-8"?>
<p:tagLst xmlns:p="http://schemas.openxmlformats.org/presentationml/2006/main">
  <p:tag name="AS_UNIQUEID" val="1687"/>
</p:tagLst>
</file>

<file path=ppt/tags/tag1720.xml><?xml version="1.0" encoding="utf-8"?>
<p:tagLst xmlns:p="http://schemas.openxmlformats.org/presentationml/2006/main">
  <p:tag name="AS_UNIQUEID" val="3237"/>
</p:tagLst>
</file>

<file path=ppt/tags/tag1721.xml><?xml version="1.0" encoding="utf-8"?>
<p:tagLst xmlns:p="http://schemas.openxmlformats.org/presentationml/2006/main">
  <p:tag name="AS_UNIQUEID" val="3238"/>
</p:tagLst>
</file>

<file path=ppt/tags/tag1722.xml><?xml version="1.0" encoding="utf-8"?>
<p:tagLst xmlns:p="http://schemas.openxmlformats.org/presentationml/2006/main">
  <p:tag name="AS_UNIQUEID" val="3239"/>
</p:tagLst>
</file>

<file path=ppt/tags/tag1723.xml><?xml version="1.0" encoding="utf-8"?>
<p:tagLst xmlns:p="http://schemas.openxmlformats.org/presentationml/2006/main">
  <p:tag name="AS_UNIQUEID" val="3240"/>
</p:tagLst>
</file>

<file path=ppt/tags/tag1724.xml><?xml version="1.0" encoding="utf-8"?>
<p:tagLst xmlns:p="http://schemas.openxmlformats.org/presentationml/2006/main">
  <p:tag name="AS_UNIQUEID" val="3241"/>
</p:tagLst>
</file>

<file path=ppt/tags/tag1725.xml><?xml version="1.0" encoding="utf-8"?>
<p:tagLst xmlns:p="http://schemas.openxmlformats.org/presentationml/2006/main">
  <p:tag name="AS_UNIQUEID" val="3242"/>
</p:tagLst>
</file>

<file path=ppt/tags/tag1726.xml><?xml version="1.0" encoding="utf-8"?>
<p:tagLst xmlns:p="http://schemas.openxmlformats.org/presentationml/2006/main">
  <p:tag name="AS_UNIQUEID" val="3243"/>
</p:tagLst>
</file>

<file path=ppt/tags/tag1727.xml><?xml version="1.0" encoding="utf-8"?>
<p:tagLst xmlns:p="http://schemas.openxmlformats.org/presentationml/2006/main">
  <p:tag name="AS_UNIQUEID" val="3244"/>
</p:tagLst>
</file>

<file path=ppt/tags/tag1728.xml><?xml version="1.0" encoding="utf-8"?>
<p:tagLst xmlns:p="http://schemas.openxmlformats.org/presentationml/2006/main">
  <p:tag name="AS_UNIQUEID" val="3245"/>
</p:tagLst>
</file>

<file path=ppt/tags/tag1729.xml><?xml version="1.0" encoding="utf-8"?>
<p:tagLst xmlns:p="http://schemas.openxmlformats.org/presentationml/2006/main">
  <p:tag name="AS_UNIQUEID" val="3246"/>
</p:tagLst>
</file>

<file path=ppt/tags/tag173.xml><?xml version="1.0" encoding="utf-8"?>
<p:tagLst xmlns:p="http://schemas.openxmlformats.org/presentationml/2006/main">
  <p:tag name="AS_UNIQUEID" val="1688"/>
</p:tagLst>
</file>

<file path=ppt/tags/tag1730.xml><?xml version="1.0" encoding="utf-8"?>
<p:tagLst xmlns:p="http://schemas.openxmlformats.org/presentationml/2006/main">
  <p:tag name="AS_UNIQUEID" val="3247"/>
</p:tagLst>
</file>

<file path=ppt/tags/tag1731.xml><?xml version="1.0" encoding="utf-8"?>
<p:tagLst xmlns:p="http://schemas.openxmlformats.org/presentationml/2006/main">
  <p:tag name="AS_UNIQUEID" val="3248"/>
</p:tagLst>
</file>

<file path=ppt/tags/tag1732.xml><?xml version="1.0" encoding="utf-8"?>
<p:tagLst xmlns:p="http://schemas.openxmlformats.org/presentationml/2006/main">
  <p:tag name="AS_UNIQUEID" val="3249"/>
</p:tagLst>
</file>

<file path=ppt/tags/tag1733.xml><?xml version="1.0" encoding="utf-8"?>
<p:tagLst xmlns:p="http://schemas.openxmlformats.org/presentationml/2006/main">
  <p:tag name="AS_UNIQUEID" val="3250"/>
</p:tagLst>
</file>

<file path=ppt/tags/tag1734.xml><?xml version="1.0" encoding="utf-8"?>
<p:tagLst xmlns:p="http://schemas.openxmlformats.org/presentationml/2006/main">
  <p:tag name="AS_UNIQUEID" val="3251"/>
</p:tagLst>
</file>

<file path=ppt/tags/tag1735.xml><?xml version="1.0" encoding="utf-8"?>
<p:tagLst xmlns:p="http://schemas.openxmlformats.org/presentationml/2006/main">
  <p:tag name="AS_UNIQUEID" val="3252"/>
</p:tagLst>
</file>

<file path=ppt/tags/tag1736.xml><?xml version="1.0" encoding="utf-8"?>
<p:tagLst xmlns:p="http://schemas.openxmlformats.org/presentationml/2006/main">
  <p:tag name="AS_UNIQUEID" val="3253"/>
</p:tagLst>
</file>

<file path=ppt/tags/tag1737.xml><?xml version="1.0" encoding="utf-8"?>
<p:tagLst xmlns:p="http://schemas.openxmlformats.org/presentationml/2006/main">
  <p:tag name="AS_UNIQUEID" val="3254"/>
</p:tagLst>
</file>

<file path=ppt/tags/tag1738.xml><?xml version="1.0" encoding="utf-8"?>
<p:tagLst xmlns:p="http://schemas.openxmlformats.org/presentationml/2006/main">
  <p:tag name="AS_UNIQUEID" val="3255"/>
</p:tagLst>
</file>

<file path=ppt/tags/tag1739.xml><?xml version="1.0" encoding="utf-8"?>
<p:tagLst xmlns:p="http://schemas.openxmlformats.org/presentationml/2006/main">
  <p:tag name="AS_UNIQUEID" val="3256"/>
</p:tagLst>
</file>

<file path=ppt/tags/tag174.xml><?xml version="1.0" encoding="utf-8"?>
<p:tagLst xmlns:p="http://schemas.openxmlformats.org/presentationml/2006/main">
  <p:tag name="AS_UNIQUEID" val="1689"/>
</p:tagLst>
</file>

<file path=ppt/tags/tag1740.xml><?xml version="1.0" encoding="utf-8"?>
<p:tagLst xmlns:p="http://schemas.openxmlformats.org/presentationml/2006/main">
  <p:tag name="AS_UNIQUEID" val="3257"/>
</p:tagLst>
</file>

<file path=ppt/tags/tag1741.xml><?xml version="1.0" encoding="utf-8"?>
<p:tagLst xmlns:p="http://schemas.openxmlformats.org/presentationml/2006/main">
  <p:tag name="AS_UNIQUEID" val="3258"/>
</p:tagLst>
</file>

<file path=ppt/tags/tag1742.xml><?xml version="1.0" encoding="utf-8"?>
<p:tagLst xmlns:p="http://schemas.openxmlformats.org/presentationml/2006/main">
  <p:tag name="AS_UNIQUEID" val="3259"/>
</p:tagLst>
</file>

<file path=ppt/tags/tag1743.xml><?xml version="1.0" encoding="utf-8"?>
<p:tagLst xmlns:p="http://schemas.openxmlformats.org/presentationml/2006/main">
  <p:tag name="AS_UNIQUEID" val="3260"/>
</p:tagLst>
</file>

<file path=ppt/tags/tag1744.xml><?xml version="1.0" encoding="utf-8"?>
<p:tagLst xmlns:p="http://schemas.openxmlformats.org/presentationml/2006/main">
  <p:tag name="AS_UNIQUEID" val="3261"/>
</p:tagLst>
</file>

<file path=ppt/tags/tag1745.xml><?xml version="1.0" encoding="utf-8"?>
<p:tagLst xmlns:p="http://schemas.openxmlformats.org/presentationml/2006/main">
  <p:tag name="AS_UNIQUEID" val="3262"/>
</p:tagLst>
</file>

<file path=ppt/tags/tag1746.xml><?xml version="1.0" encoding="utf-8"?>
<p:tagLst xmlns:p="http://schemas.openxmlformats.org/presentationml/2006/main">
  <p:tag name="AS_UNIQUEID" val="3263"/>
</p:tagLst>
</file>

<file path=ppt/tags/tag1747.xml><?xml version="1.0" encoding="utf-8"?>
<p:tagLst xmlns:p="http://schemas.openxmlformats.org/presentationml/2006/main">
  <p:tag name="AS_UNIQUEID" val="3264"/>
</p:tagLst>
</file>

<file path=ppt/tags/tag1748.xml><?xml version="1.0" encoding="utf-8"?>
<p:tagLst xmlns:p="http://schemas.openxmlformats.org/presentationml/2006/main">
  <p:tag name="AS_UNIQUEID" val="3265"/>
</p:tagLst>
</file>

<file path=ppt/tags/tag1749.xml><?xml version="1.0" encoding="utf-8"?>
<p:tagLst xmlns:p="http://schemas.openxmlformats.org/presentationml/2006/main">
  <p:tag name="AS_UNIQUEID" val="3266"/>
</p:tagLst>
</file>

<file path=ppt/tags/tag175.xml><?xml version="1.0" encoding="utf-8"?>
<p:tagLst xmlns:p="http://schemas.openxmlformats.org/presentationml/2006/main">
  <p:tag name="AS_UNIQUEID" val="1690"/>
</p:tagLst>
</file>

<file path=ppt/tags/tag1750.xml><?xml version="1.0" encoding="utf-8"?>
<p:tagLst xmlns:p="http://schemas.openxmlformats.org/presentationml/2006/main">
  <p:tag name="AS_UNIQUEID" val="3267"/>
</p:tagLst>
</file>

<file path=ppt/tags/tag1751.xml><?xml version="1.0" encoding="utf-8"?>
<p:tagLst xmlns:p="http://schemas.openxmlformats.org/presentationml/2006/main">
  <p:tag name="AS_UNIQUEID" val="3268"/>
</p:tagLst>
</file>

<file path=ppt/tags/tag1752.xml><?xml version="1.0" encoding="utf-8"?>
<p:tagLst xmlns:p="http://schemas.openxmlformats.org/presentationml/2006/main">
  <p:tag name="AS_UNIQUEID" val="3269"/>
</p:tagLst>
</file>

<file path=ppt/tags/tag1753.xml><?xml version="1.0" encoding="utf-8"?>
<p:tagLst xmlns:p="http://schemas.openxmlformats.org/presentationml/2006/main">
  <p:tag name="AS_UNIQUEID" val="3270"/>
</p:tagLst>
</file>

<file path=ppt/tags/tag1754.xml><?xml version="1.0" encoding="utf-8"?>
<p:tagLst xmlns:p="http://schemas.openxmlformats.org/presentationml/2006/main">
  <p:tag name="AS_UNIQUEID" val="3271"/>
</p:tagLst>
</file>

<file path=ppt/tags/tag1755.xml><?xml version="1.0" encoding="utf-8"?>
<p:tagLst xmlns:p="http://schemas.openxmlformats.org/presentationml/2006/main">
  <p:tag name="AS_UNIQUEID" val="3272"/>
</p:tagLst>
</file>

<file path=ppt/tags/tag1756.xml><?xml version="1.0" encoding="utf-8"?>
<p:tagLst xmlns:p="http://schemas.openxmlformats.org/presentationml/2006/main">
  <p:tag name="AS_UNIQUEID" val="3273"/>
</p:tagLst>
</file>

<file path=ppt/tags/tag1757.xml><?xml version="1.0" encoding="utf-8"?>
<p:tagLst xmlns:p="http://schemas.openxmlformats.org/presentationml/2006/main">
  <p:tag name="AS_UNIQUEID" val="3274"/>
</p:tagLst>
</file>

<file path=ppt/tags/tag1758.xml><?xml version="1.0" encoding="utf-8"?>
<p:tagLst xmlns:p="http://schemas.openxmlformats.org/presentationml/2006/main">
  <p:tag name="AS_UNIQUEID" val="3275"/>
</p:tagLst>
</file>

<file path=ppt/tags/tag1759.xml><?xml version="1.0" encoding="utf-8"?>
<p:tagLst xmlns:p="http://schemas.openxmlformats.org/presentationml/2006/main">
  <p:tag name="AS_UNIQUEID" val="3334"/>
</p:tagLst>
</file>

<file path=ppt/tags/tag176.xml><?xml version="1.0" encoding="utf-8"?>
<p:tagLst xmlns:p="http://schemas.openxmlformats.org/presentationml/2006/main">
  <p:tag name="AS_UNIQUEID" val="1691"/>
</p:tagLst>
</file>

<file path=ppt/tags/tag1760.xml><?xml version="1.0" encoding="utf-8"?>
<p:tagLst xmlns:p="http://schemas.openxmlformats.org/presentationml/2006/main">
  <p:tag name="AS_UNIQUEID" val="1015"/>
</p:tagLst>
</file>

<file path=ppt/tags/tag1761.xml><?xml version="1.0" encoding="utf-8"?>
<p:tagLst xmlns:p="http://schemas.openxmlformats.org/presentationml/2006/main">
  <p:tag name="AS_UNIQUEID" val="3330"/>
</p:tagLst>
</file>

<file path=ppt/tags/tag1762.xml><?xml version="1.0" encoding="utf-8"?>
<p:tagLst xmlns:p="http://schemas.openxmlformats.org/presentationml/2006/main">
  <p:tag name="AS_UNIQUEID" val="3331"/>
</p:tagLst>
</file>

<file path=ppt/tags/tag1763.xml><?xml version="1.0" encoding="utf-8"?>
<p:tagLst xmlns:p="http://schemas.openxmlformats.org/presentationml/2006/main">
  <p:tag name="AS_UNIQUEID" val="3332"/>
</p:tagLst>
</file>

<file path=ppt/tags/tag1764.xml><?xml version="1.0" encoding="utf-8"?>
<p:tagLst xmlns:p="http://schemas.openxmlformats.org/presentationml/2006/main">
  <p:tag name="AS_UNIQUEID" val="3340"/>
</p:tagLst>
</file>

<file path=ppt/tags/tag1765.xml><?xml version="1.0" encoding="utf-8"?>
<p:tagLst xmlns:p="http://schemas.openxmlformats.org/presentationml/2006/main">
  <p:tag name="AS_UNIQUEID" val="3341"/>
  <p:tag name="KSO_WM_UNIT_PLACING_PICTURE_USER_VIEWPORT" val="{&quot;height&quot;:2892.3700787401576,&quot;width&quot;:1831.28031496063}"/>
</p:tagLst>
</file>

<file path=ppt/tags/tag1766.xml><?xml version="1.0" encoding="utf-8"?>
<p:tagLst xmlns:p="http://schemas.openxmlformats.org/presentationml/2006/main">
  <p:tag name="AS_UNIQUEID" val="3342"/>
</p:tagLst>
</file>

<file path=ppt/tags/tag1767.xml><?xml version="1.0" encoding="utf-8"?>
<p:tagLst xmlns:p="http://schemas.openxmlformats.org/presentationml/2006/main">
  <p:tag name="AS_UNIQUEID" val="3343"/>
  <p:tag name="KSO_WM_UNIT_PLACING_PICTURE_USER_VIEWPORT" val="{&quot;height&quot;:5722,&quot;width&quot;:15840}"/>
</p:tagLst>
</file>

<file path=ppt/tags/tag1768.xml><?xml version="1.0" encoding="utf-8"?>
<p:tagLst xmlns:p="http://schemas.openxmlformats.org/presentationml/2006/main">
  <p:tag name="AS_UNIQUEID" val="3344"/>
</p:tagLst>
</file>

<file path=ppt/tags/tag1769.xml><?xml version="1.0" encoding="utf-8"?>
<p:tagLst xmlns:p="http://schemas.openxmlformats.org/presentationml/2006/main">
  <p:tag name="AS_UNIQUEID" val="3406"/>
</p:tagLst>
</file>

<file path=ppt/tags/tag177.xml><?xml version="1.0" encoding="utf-8"?>
<p:tagLst xmlns:p="http://schemas.openxmlformats.org/presentationml/2006/main">
  <p:tag name="AS_UNIQUEID" val="1692"/>
</p:tagLst>
</file>

<file path=ppt/tags/tag1770.xml><?xml version="1.0" encoding="utf-8"?>
<p:tagLst xmlns:p="http://schemas.openxmlformats.org/presentationml/2006/main">
  <p:tag name="AS_UNIQUEID" val="3336"/>
</p:tagLst>
</file>

<file path=ppt/tags/tag1771.xml><?xml version="1.0" encoding="utf-8"?>
<p:tagLst xmlns:p="http://schemas.openxmlformats.org/presentationml/2006/main">
  <p:tag name="AS_UNIQUEID" val="3337"/>
</p:tagLst>
</file>

<file path=ppt/tags/tag1772.xml><?xml version="1.0" encoding="utf-8"?>
<p:tagLst xmlns:p="http://schemas.openxmlformats.org/presentationml/2006/main">
  <p:tag name="AS_UNIQUEID" val="3338"/>
</p:tagLst>
</file>

<file path=ppt/tags/tag1773.xml><?xml version="1.0" encoding="utf-8"?>
<p:tagLst xmlns:p="http://schemas.openxmlformats.org/presentationml/2006/main">
  <p:tag name="AS_UNIQUEID" val="1539"/>
</p:tagLst>
</file>

<file path=ppt/tags/tag1774.xml><?xml version="1.0" encoding="utf-8"?>
<p:tagLst xmlns:p="http://schemas.openxmlformats.org/presentationml/2006/main">
  <p:tag name="AS_UNIQUEID" val="1540"/>
</p:tagLst>
</file>

<file path=ppt/tags/tag1775.xml><?xml version="1.0" encoding="utf-8"?>
<p:tagLst xmlns:p="http://schemas.openxmlformats.org/presentationml/2006/main">
  <p:tag name="AS_UNIQUEID" val="1541"/>
</p:tagLst>
</file>

<file path=ppt/tags/tag1776.xml><?xml version="1.0" encoding="utf-8"?>
<p:tagLst xmlns:p="http://schemas.openxmlformats.org/presentationml/2006/main">
  <p:tag name="AS_UNIQUEID" val="1542"/>
</p:tagLst>
</file>

<file path=ppt/tags/tag1777.xml><?xml version="1.0" encoding="utf-8"?>
<p:tagLst xmlns:p="http://schemas.openxmlformats.org/presentationml/2006/main">
  <p:tag name="AS_UNIQUEID" val="1543"/>
</p:tagLst>
</file>

<file path=ppt/tags/tag1778.xml><?xml version="1.0" encoding="utf-8"?>
<p:tagLst xmlns:p="http://schemas.openxmlformats.org/presentationml/2006/main">
  <p:tag name="AS_UNIQUEID" val="1544"/>
</p:tagLst>
</file>

<file path=ppt/tags/tag1779.xml><?xml version="1.0" encoding="utf-8"?>
<p:tagLst xmlns:p="http://schemas.openxmlformats.org/presentationml/2006/main">
  <p:tag name="AS_UNIQUEID" val="1546"/>
</p:tagLst>
</file>

<file path=ppt/tags/tag178.xml><?xml version="1.0" encoding="utf-8"?>
<p:tagLst xmlns:p="http://schemas.openxmlformats.org/presentationml/2006/main">
  <p:tag name="AS_UNIQUEID" val="1693"/>
</p:tagLst>
</file>

<file path=ppt/tags/tag1780.xml><?xml version="1.0" encoding="utf-8"?>
<p:tagLst xmlns:p="http://schemas.openxmlformats.org/presentationml/2006/main">
  <p:tag name="AS_UNIQUEID" val="1547"/>
</p:tagLst>
</file>

<file path=ppt/tags/tag1781.xml><?xml version="1.0" encoding="utf-8"?>
<p:tagLst xmlns:p="http://schemas.openxmlformats.org/presentationml/2006/main">
  <p:tag name="AS_UNIQUEID" val="1548"/>
</p:tagLst>
</file>

<file path=ppt/tags/tag1782.xml><?xml version="1.0" encoding="utf-8"?>
<p:tagLst xmlns:p="http://schemas.openxmlformats.org/presentationml/2006/main">
  <p:tag name="AS_UNIQUEID" val="1549"/>
</p:tagLst>
</file>

<file path=ppt/tags/tag178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79.xml><?xml version="1.0" encoding="utf-8"?>
<p:tagLst xmlns:p="http://schemas.openxmlformats.org/presentationml/2006/main">
  <p:tag name="AS_UNIQUEID" val="1694"/>
</p:tagLst>
</file>

<file path=ppt/tags/tag18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0.xml><?xml version="1.0" encoding="utf-8"?>
<p:tagLst xmlns:p="http://schemas.openxmlformats.org/presentationml/2006/main">
  <p:tag name="AS_UNIQUEID" val="1695"/>
</p:tagLst>
</file>

<file path=ppt/tags/tag181.xml><?xml version="1.0" encoding="utf-8"?>
<p:tagLst xmlns:p="http://schemas.openxmlformats.org/presentationml/2006/main">
  <p:tag name="AS_UNIQUEID" val="1696"/>
</p:tagLst>
</file>

<file path=ppt/tags/tag182.xml><?xml version="1.0" encoding="utf-8"?>
<p:tagLst xmlns:p="http://schemas.openxmlformats.org/presentationml/2006/main">
  <p:tag name="AS_UNIQUEID" val="1697"/>
</p:tagLst>
</file>

<file path=ppt/tags/tag183.xml><?xml version="1.0" encoding="utf-8"?>
<p:tagLst xmlns:p="http://schemas.openxmlformats.org/presentationml/2006/main">
  <p:tag name="AS_UNIQUEID" val="1698"/>
</p:tagLst>
</file>

<file path=ppt/tags/tag184.xml><?xml version="1.0" encoding="utf-8"?>
<p:tagLst xmlns:p="http://schemas.openxmlformats.org/presentationml/2006/main">
  <p:tag name="AS_UNIQUEID" val="1699"/>
</p:tagLst>
</file>

<file path=ppt/tags/tag185.xml><?xml version="1.0" encoding="utf-8"?>
<p:tagLst xmlns:p="http://schemas.openxmlformats.org/presentationml/2006/main">
  <p:tag name="AS_UNIQUEID" val="1700"/>
</p:tagLst>
</file>

<file path=ppt/tags/tag186.xml><?xml version="1.0" encoding="utf-8"?>
<p:tagLst xmlns:p="http://schemas.openxmlformats.org/presentationml/2006/main">
  <p:tag name="AS_UNIQUEID" val="1701"/>
</p:tagLst>
</file>

<file path=ppt/tags/tag187.xml><?xml version="1.0" encoding="utf-8"?>
<p:tagLst xmlns:p="http://schemas.openxmlformats.org/presentationml/2006/main">
  <p:tag name="AS_UNIQUEID" val="1702"/>
</p:tagLst>
</file>

<file path=ppt/tags/tag188.xml><?xml version="1.0" encoding="utf-8"?>
<p:tagLst xmlns:p="http://schemas.openxmlformats.org/presentationml/2006/main">
  <p:tag name="AS_UNIQUEID" val="1703"/>
</p:tagLst>
</file>

<file path=ppt/tags/tag189.xml><?xml version="1.0" encoding="utf-8"?>
<p:tagLst xmlns:p="http://schemas.openxmlformats.org/presentationml/2006/main">
  <p:tag name="AS_UNIQUEID" val="1704"/>
</p:tagLst>
</file>

<file path=ppt/tags/tag19.xml><?xml version="1.0" encoding="utf-8"?>
<p:tagLst xmlns:p="http://schemas.openxmlformats.org/presentationml/2006/main">
  <p:tag name="AS_UNIQUEID" val="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0.xml><?xml version="1.0" encoding="utf-8"?>
<p:tagLst xmlns:p="http://schemas.openxmlformats.org/presentationml/2006/main">
  <p:tag name="AS_UNIQUEID" val="1705"/>
</p:tagLst>
</file>

<file path=ppt/tags/tag191.xml><?xml version="1.0" encoding="utf-8"?>
<p:tagLst xmlns:p="http://schemas.openxmlformats.org/presentationml/2006/main">
  <p:tag name="AS_UNIQUEID" val="1706"/>
</p:tagLst>
</file>

<file path=ppt/tags/tag192.xml><?xml version="1.0" encoding="utf-8"?>
<p:tagLst xmlns:p="http://schemas.openxmlformats.org/presentationml/2006/main">
  <p:tag name="AS_UNIQUEID" val="1707"/>
</p:tagLst>
</file>

<file path=ppt/tags/tag193.xml><?xml version="1.0" encoding="utf-8"?>
<p:tagLst xmlns:p="http://schemas.openxmlformats.org/presentationml/2006/main">
  <p:tag name="AS_UNIQUEID" val="1708"/>
</p:tagLst>
</file>

<file path=ppt/tags/tag194.xml><?xml version="1.0" encoding="utf-8"?>
<p:tagLst xmlns:p="http://schemas.openxmlformats.org/presentationml/2006/main">
  <p:tag name="AS_UNIQUEID" val="1709"/>
</p:tagLst>
</file>

<file path=ppt/tags/tag195.xml><?xml version="1.0" encoding="utf-8"?>
<p:tagLst xmlns:p="http://schemas.openxmlformats.org/presentationml/2006/main">
  <p:tag name="AS_UNIQUEID" val="1710"/>
</p:tagLst>
</file>

<file path=ppt/tags/tag196.xml><?xml version="1.0" encoding="utf-8"?>
<p:tagLst xmlns:p="http://schemas.openxmlformats.org/presentationml/2006/main">
  <p:tag name="AS_UNIQUEID" val="1712"/>
</p:tagLst>
</file>

<file path=ppt/tags/tag197.xml><?xml version="1.0" encoding="utf-8"?>
<p:tagLst xmlns:p="http://schemas.openxmlformats.org/presentationml/2006/main">
  <p:tag name="AS_UNIQUEID" val="1713"/>
</p:tagLst>
</file>

<file path=ppt/tags/tag198.xml><?xml version="1.0" encoding="utf-8"?>
<p:tagLst xmlns:p="http://schemas.openxmlformats.org/presentationml/2006/main">
  <p:tag name="AS_UNIQUEID" val="1714"/>
</p:tagLst>
</file>

<file path=ppt/tags/tag199.xml><?xml version="1.0" encoding="utf-8"?>
<p:tagLst xmlns:p="http://schemas.openxmlformats.org/presentationml/2006/main">
  <p:tag name="AS_UNIQUEID" val="1715"/>
</p:tagLst>
</file>

<file path=ppt/tags/tag2.xml><?xml version="1.0" encoding="utf-8"?>
<p:tagLst xmlns:p="http://schemas.openxmlformats.org/presentationml/2006/main">
  <p:tag name="AS_UNIQUEID" val="1516"/>
</p:tagLst>
</file>

<file path=ppt/tags/tag20.xml><?xml version="1.0" encoding="utf-8"?>
<p:tagLst xmlns:p="http://schemas.openxmlformats.org/presentationml/2006/main">
  <p:tag name="AS_UNIQUEID" val="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0.xml><?xml version="1.0" encoding="utf-8"?>
<p:tagLst xmlns:p="http://schemas.openxmlformats.org/presentationml/2006/main">
  <p:tag name="AS_UNIQUEID" val="1716"/>
</p:tagLst>
</file>

<file path=ppt/tags/tag201.xml><?xml version="1.0" encoding="utf-8"?>
<p:tagLst xmlns:p="http://schemas.openxmlformats.org/presentationml/2006/main">
  <p:tag name="AS_UNIQUEID" val="1717"/>
</p:tagLst>
</file>

<file path=ppt/tags/tag202.xml><?xml version="1.0" encoding="utf-8"?>
<p:tagLst xmlns:p="http://schemas.openxmlformats.org/presentationml/2006/main">
  <p:tag name="AS_UNIQUEID" val="1718"/>
</p:tagLst>
</file>

<file path=ppt/tags/tag203.xml><?xml version="1.0" encoding="utf-8"?>
<p:tagLst xmlns:p="http://schemas.openxmlformats.org/presentationml/2006/main">
  <p:tag name="AS_UNIQUEID" val="1719"/>
</p:tagLst>
</file>

<file path=ppt/tags/tag204.xml><?xml version="1.0" encoding="utf-8"?>
<p:tagLst xmlns:p="http://schemas.openxmlformats.org/presentationml/2006/main">
  <p:tag name="AS_UNIQUEID" val="1720"/>
</p:tagLst>
</file>

<file path=ppt/tags/tag205.xml><?xml version="1.0" encoding="utf-8"?>
<p:tagLst xmlns:p="http://schemas.openxmlformats.org/presentationml/2006/main">
  <p:tag name="AS_UNIQUEID" val="1721"/>
</p:tagLst>
</file>

<file path=ppt/tags/tag206.xml><?xml version="1.0" encoding="utf-8"?>
<p:tagLst xmlns:p="http://schemas.openxmlformats.org/presentationml/2006/main">
  <p:tag name="AS_UNIQUEID" val="1722"/>
</p:tagLst>
</file>

<file path=ppt/tags/tag207.xml><?xml version="1.0" encoding="utf-8"?>
<p:tagLst xmlns:p="http://schemas.openxmlformats.org/presentationml/2006/main">
  <p:tag name="AS_UNIQUEID" val="1723"/>
</p:tagLst>
</file>

<file path=ppt/tags/tag208.xml><?xml version="1.0" encoding="utf-8"?>
<p:tagLst xmlns:p="http://schemas.openxmlformats.org/presentationml/2006/main">
  <p:tag name="AS_UNIQUEID" val="1724"/>
</p:tagLst>
</file>

<file path=ppt/tags/tag209.xml><?xml version="1.0" encoding="utf-8"?>
<p:tagLst xmlns:p="http://schemas.openxmlformats.org/presentationml/2006/main">
  <p:tag name="AS_UNIQUEID" val="1725"/>
</p:tagLst>
</file>

<file path=ppt/tags/tag21.xml><?xml version="1.0" encoding="utf-8"?>
<p:tagLst xmlns:p="http://schemas.openxmlformats.org/presentationml/2006/main">
  <p:tag name="AS_UNIQUEID" val="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0.xml><?xml version="1.0" encoding="utf-8"?>
<p:tagLst xmlns:p="http://schemas.openxmlformats.org/presentationml/2006/main">
  <p:tag name="AS_UNIQUEID" val="1726"/>
</p:tagLst>
</file>

<file path=ppt/tags/tag211.xml><?xml version="1.0" encoding="utf-8"?>
<p:tagLst xmlns:p="http://schemas.openxmlformats.org/presentationml/2006/main">
  <p:tag name="AS_UNIQUEID" val="1727"/>
</p:tagLst>
</file>

<file path=ppt/tags/tag212.xml><?xml version="1.0" encoding="utf-8"?>
<p:tagLst xmlns:p="http://schemas.openxmlformats.org/presentationml/2006/main">
  <p:tag name="AS_UNIQUEID" val="1728"/>
</p:tagLst>
</file>

<file path=ppt/tags/tag213.xml><?xml version="1.0" encoding="utf-8"?>
<p:tagLst xmlns:p="http://schemas.openxmlformats.org/presentationml/2006/main">
  <p:tag name="AS_UNIQUEID" val="1729"/>
</p:tagLst>
</file>

<file path=ppt/tags/tag214.xml><?xml version="1.0" encoding="utf-8"?>
<p:tagLst xmlns:p="http://schemas.openxmlformats.org/presentationml/2006/main">
  <p:tag name="AS_UNIQUEID" val="1730"/>
</p:tagLst>
</file>

<file path=ppt/tags/tag215.xml><?xml version="1.0" encoding="utf-8"?>
<p:tagLst xmlns:p="http://schemas.openxmlformats.org/presentationml/2006/main">
  <p:tag name="AS_UNIQUEID" val="1731"/>
</p:tagLst>
</file>

<file path=ppt/tags/tag216.xml><?xml version="1.0" encoding="utf-8"?>
<p:tagLst xmlns:p="http://schemas.openxmlformats.org/presentationml/2006/main">
  <p:tag name="AS_UNIQUEID" val="1732"/>
</p:tagLst>
</file>

<file path=ppt/tags/tag217.xml><?xml version="1.0" encoding="utf-8"?>
<p:tagLst xmlns:p="http://schemas.openxmlformats.org/presentationml/2006/main">
  <p:tag name="AS_UNIQUEID" val="1733"/>
</p:tagLst>
</file>

<file path=ppt/tags/tag218.xml><?xml version="1.0" encoding="utf-8"?>
<p:tagLst xmlns:p="http://schemas.openxmlformats.org/presentationml/2006/main">
  <p:tag name="AS_UNIQUEID" val="1734"/>
</p:tagLst>
</file>

<file path=ppt/tags/tag219.xml><?xml version="1.0" encoding="utf-8"?>
<p:tagLst xmlns:p="http://schemas.openxmlformats.org/presentationml/2006/main">
  <p:tag name="AS_UNIQUEID" val="1735"/>
</p:tagLst>
</file>

<file path=ppt/tags/tag22.xml><?xml version="1.0" encoding="utf-8"?>
<p:tagLst xmlns:p="http://schemas.openxmlformats.org/presentationml/2006/main">
  <p:tag name="AS_UNIQUEID" val="210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20.xml><?xml version="1.0" encoding="utf-8"?>
<p:tagLst xmlns:p="http://schemas.openxmlformats.org/presentationml/2006/main">
  <p:tag name="AS_UNIQUEID" val="1736"/>
</p:tagLst>
</file>

<file path=ppt/tags/tag221.xml><?xml version="1.0" encoding="utf-8"?>
<p:tagLst xmlns:p="http://schemas.openxmlformats.org/presentationml/2006/main">
  <p:tag name="AS_UNIQUEID" val="1737"/>
</p:tagLst>
</file>

<file path=ppt/tags/tag222.xml><?xml version="1.0" encoding="utf-8"?>
<p:tagLst xmlns:p="http://schemas.openxmlformats.org/presentationml/2006/main">
  <p:tag name="AS_UNIQUEID" val="1738"/>
</p:tagLst>
</file>

<file path=ppt/tags/tag223.xml><?xml version="1.0" encoding="utf-8"?>
<p:tagLst xmlns:p="http://schemas.openxmlformats.org/presentationml/2006/main">
  <p:tag name="AS_UNIQUEID" val="1739"/>
</p:tagLst>
</file>

<file path=ppt/tags/tag224.xml><?xml version="1.0" encoding="utf-8"?>
<p:tagLst xmlns:p="http://schemas.openxmlformats.org/presentationml/2006/main">
  <p:tag name="AS_UNIQUEID" val="1740"/>
</p:tagLst>
</file>

<file path=ppt/tags/tag225.xml><?xml version="1.0" encoding="utf-8"?>
<p:tagLst xmlns:p="http://schemas.openxmlformats.org/presentationml/2006/main">
  <p:tag name="AS_UNIQUEID" val="1741"/>
</p:tagLst>
</file>

<file path=ppt/tags/tag226.xml><?xml version="1.0" encoding="utf-8"?>
<p:tagLst xmlns:p="http://schemas.openxmlformats.org/presentationml/2006/main">
  <p:tag name="AS_UNIQUEID" val="1742"/>
</p:tagLst>
</file>

<file path=ppt/tags/tag227.xml><?xml version="1.0" encoding="utf-8"?>
<p:tagLst xmlns:p="http://schemas.openxmlformats.org/presentationml/2006/main">
  <p:tag name="AS_UNIQUEID" val="1743"/>
</p:tagLst>
</file>

<file path=ppt/tags/tag228.xml><?xml version="1.0" encoding="utf-8"?>
<p:tagLst xmlns:p="http://schemas.openxmlformats.org/presentationml/2006/main">
  <p:tag name="AS_UNIQUEID" val="1744"/>
</p:tagLst>
</file>

<file path=ppt/tags/tag229.xml><?xml version="1.0" encoding="utf-8"?>
<p:tagLst xmlns:p="http://schemas.openxmlformats.org/presentationml/2006/main">
  <p:tag name="AS_UNIQUEID" val="1745"/>
</p:tagLst>
</file>

<file path=ppt/tags/tag23.xml><?xml version="1.0" encoding="utf-8"?>
<p:tagLst xmlns:p="http://schemas.openxmlformats.org/presentationml/2006/main">
  <p:tag name="AS_UNIQUEID" val="21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30.xml><?xml version="1.0" encoding="utf-8"?>
<p:tagLst xmlns:p="http://schemas.openxmlformats.org/presentationml/2006/main">
  <p:tag name="AS_UNIQUEID" val="1746"/>
</p:tagLst>
</file>

<file path=ppt/tags/tag231.xml><?xml version="1.0" encoding="utf-8"?>
<p:tagLst xmlns:p="http://schemas.openxmlformats.org/presentationml/2006/main">
  <p:tag name="AS_UNIQUEID" val="1747"/>
</p:tagLst>
</file>

<file path=ppt/tags/tag232.xml><?xml version="1.0" encoding="utf-8"?>
<p:tagLst xmlns:p="http://schemas.openxmlformats.org/presentationml/2006/main">
  <p:tag name="AS_UNIQUEID" val="1748"/>
</p:tagLst>
</file>

<file path=ppt/tags/tag233.xml><?xml version="1.0" encoding="utf-8"?>
<p:tagLst xmlns:p="http://schemas.openxmlformats.org/presentationml/2006/main">
  <p:tag name="AS_UNIQUEID" val="1749"/>
</p:tagLst>
</file>

<file path=ppt/tags/tag234.xml><?xml version="1.0" encoding="utf-8"?>
<p:tagLst xmlns:p="http://schemas.openxmlformats.org/presentationml/2006/main">
  <p:tag name="AS_UNIQUEID" val="1750"/>
</p:tagLst>
</file>

<file path=ppt/tags/tag235.xml><?xml version="1.0" encoding="utf-8"?>
<p:tagLst xmlns:p="http://schemas.openxmlformats.org/presentationml/2006/main">
  <p:tag name="AS_UNIQUEID" val="1751"/>
</p:tagLst>
</file>

<file path=ppt/tags/tag236.xml><?xml version="1.0" encoding="utf-8"?>
<p:tagLst xmlns:p="http://schemas.openxmlformats.org/presentationml/2006/main">
  <p:tag name="AS_UNIQUEID" val="1752"/>
</p:tagLst>
</file>

<file path=ppt/tags/tag237.xml><?xml version="1.0" encoding="utf-8"?>
<p:tagLst xmlns:p="http://schemas.openxmlformats.org/presentationml/2006/main">
  <p:tag name="AS_UNIQUEID" val="1753"/>
</p:tagLst>
</file>

<file path=ppt/tags/tag238.xml><?xml version="1.0" encoding="utf-8"?>
<p:tagLst xmlns:p="http://schemas.openxmlformats.org/presentationml/2006/main">
  <p:tag name="AS_UNIQUEID" val="1754"/>
</p:tagLst>
</file>

<file path=ppt/tags/tag239.xml><?xml version="1.0" encoding="utf-8"?>
<p:tagLst xmlns:p="http://schemas.openxmlformats.org/presentationml/2006/main">
  <p:tag name="AS_UNIQUEID" val="1755"/>
</p:tagLst>
</file>

<file path=ppt/tags/tag24.xml><?xml version="1.0" encoding="utf-8"?>
<p:tagLst xmlns:p="http://schemas.openxmlformats.org/presentationml/2006/main">
  <p:tag name="AS_UNIQUEID" val="21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40.xml><?xml version="1.0" encoding="utf-8"?>
<p:tagLst xmlns:p="http://schemas.openxmlformats.org/presentationml/2006/main">
  <p:tag name="AS_UNIQUEID" val="1756"/>
</p:tagLst>
</file>

<file path=ppt/tags/tag241.xml><?xml version="1.0" encoding="utf-8"?>
<p:tagLst xmlns:p="http://schemas.openxmlformats.org/presentationml/2006/main">
  <p:tag name="AS_UNIQUEID" val="1757"/>
</p:tagLst>
</file>

<file path=ppt/tags/tag242.xml><?xml version="1.0" encoding="utf-8"?>
<p:tagLst xmlns:p="http://schemas.openxmlformats.org/presentationml/2006/main">
  <p:tag name="AS_UNIQUEID" val="1758"/>
</p:tagLst>
</file>

<file path=ppt/tags/tag243.xml><?xml version="1.0" encoding="utf-8"?>
<p:tagLst xmlns:p="http://schemas.openxmlformats.org/presentationml/2006/main">
  <p:tag name="AS_UNIQUEID" val="1759"/>
</p:tagLst>
</file>

<file path=ppt/tags/tag244.xml><?xml version="1.0" encoding="utf-8"?>
<p:tagLst xmlns:p="http://schemas.openxmlformats.org/presentationml/2006/main">
  <p:tag name="AS_UNIQUEID" val="1760"/>
</p:tagLst>
</file>

<file path=ppt/tags/tag245.xml><?xml version="1.0" encoding="utf-8"?>
<p:tagLst xmlns:p="http://schemas.openxmlformats.org/presentationml/2006/main">
  <p:tag name="AS_UNIQUEID" val="1761"/>
</p:tagLst>
</file>

<file path=ppt/tags/tag246.xml><?xml version="1.0" encoding="utf-8"?>
<p:tagLst xmlns:p="http://schemas.openxmlformats.org/presentationml/2006/main">
  <p:tag name="AS_UNIQUEID" val="1762"/>
</p:tagLst>
</file>

<file path=ppt/tags/tag247.xml><?xml version="1.0" encoding="utf-8"?>
<p:tagLst xmlns:p="http://schemas.openxmlformats.org/presentationml/2006/main">
  <p:tag name="AS_UNIQUEID" val="1763"/>
</p:tagLst>
</file>

<file path=ppt/tags/tag248.xml><?xml version="1.0" encoding="utf-8"?>
<p:tagLst xmlns:p="http://schemas.openxmlformats.org/presentationml/2006/main">
  <p:tag name="AS_UNIQUEID" val="1764"/>
</p:tagLst>
</file>

<file path=ppt/tags/tag249.xml><?xml version="1.0" encoding="utf-8"?>
<p:tagLst xmlns:p="http://schemas.openxmlformats.org/presentationml/2006/main">
  <p:tag name="AS_UNIQUEID" val="1765"/>
</p:tagLst>
</file>

<file path=ppt/tags/tag25.xml><?xml version="1.0" encoding="utf-8"?>
<p:tagLst xmlns:p="http://schemas.openxmlformats.org/presentationml/2006/main">
  <p:tag name="AS_UNIQUEID" val="21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50.xml><?xml version="1.0" encoding="utf-8"?>
<p:tagLst xmlns:p="http://schemas.openxmlformats.org/presentationml/2006/main">
  <p:tag name="AS_UNIQUEID" val="1766"/>
</p:tagLst>
</file>

<file path=ppt/tags/tag251.xml><?xml version="1.0" encoding="utf-8"?>
<p:tagLst xmlns:p="http://schemas.openxmlformats.org/presentationml/2006/main">
  <p:tag name="AS_UNIQUEID" val="1767"/>
</p:tagLst>
</file>

<file path=ppt/tags/tag252.xml><?xml version="1.0" encoding="utf-8"?>
<p:tagLst xmlns:p="http://schemas.openxmlformats.org/presentationml/2006/main">
  <p:tag name="AS_UNIQUEID" val="1769"/>
</p:tagLst>
</file>

<file path=ppt/tags/tag253.xml><?xml version="1.0" encoding="utf-8"?>
<p:tagLst xmlns:p="http://schemas.openxmlformats.org/presentationml/2006/main">
  <p:tag name="AS_UNIQUEID" val="1770"/>
</p:tagLst>
</file>

<file path=ppt/tags/tag254.xml><?xml version="1.0" encoding="utf-8"?>
<p:tagLst xmlns:p="http://schemas.openxmlformats.org/presentationml/2006/main">
  <p:tag name="AS_UNIQUEID" val="1771"/>
</p:tagLst>
</file>

<file path=ppt/tags/tag255.xml><?xml version="1.0" encoding="utf-8"?>
<p:tagLst xmlns:p="http://schemas.openxmlformats.org/presentationml/2006/main">
  <p:tag name="AS_UNIQUEID" val="1772"/>
</p:tagLst>
</file>

<file path=ppt/tags/tag256.xml><?xml version="1.0" encoding="utf-8"?>
<p:tagLst xmlns:p="http://schemas.openxmlformats.org/presentationml/2006/main">
  <p:tag name="AS_UNIQUEID" val="1773"/>
</p:tagLst>
</file>

<file path=ppt/tags/tag257.xml><?xml version="1.0" encoding="utf-8"?>
<p:tagLst xmlns:p="http://schemas.openxmlformats.org/presentationml/2006/main">
  <p:tag name="AS_UNIQUEID" val="1774"/>
</p:tagLst>
</file>

<file path=ppt/tags/tag258.xml><?xml version="1.0" encoding="utf-8"?>
<p:tagLst xmlns:p="http://schemas.openxmlformats.org/presentationml/2006/main">
  <p:tag name="AS_UNIQUEID" val="1775"/>
</p:tagLst>
</file>

<file path=ppt/tags/tag259.xml><?xml version="1.0" encoding="utf-8"?>
<p:tagLst xmlns:p="http://schemas.openxmlformats.org/presentationml/2006/main">
  <p:tag name="AS_UNIQUEID" val="1776"/>
</p:tagLst>
</file>

<file path=ppt/tags/tag26.xml><?xml version="1.0" encoding="utf-8"?>
<p:tagLst xmlns:p="http://schemas.openxmlformats.org/presentationml/2006/main">
  <p:tag name="AS_UNIQUEID" val="21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0.xml><?xml version="1.0" encoding="utf-8"?>
<p:tagLst xmlns:p="http://schemas.openxmlformats.org/presentationml/2006/main">
  <p:tag name="AS_UNIQUEID" val="1777"/>
</p:tagLst>
</file>

<file path=ppt/tags/tag261.xml><?xml version="1.0" encoding="utf-8"?>
<p:tagLst xmlns:p="http://schemas.openxmlformats.org/presentationml/2006/main">
  <p:tag name="AS_UNIQUEID" val="1778"/>
</p:tagLst>
</file>

<file path=ppt/tags/tag262.xml><?xml version="1.0" encoding="utf-8"?>
<p:tagLst xmlns:p="http://schemas.openxmlformats.org/presentationml/2006/main">
  <p:tag name="AS_UNIQUEID" val="1779"/>
</p:tagLst>
</file>

<file path=ppt/tags/tag263.xml><?xml version="1.0" encoding="utf-8"?>
<p:tagLst xmlns:p="http://schemas.openxmlformats.org/presentationml/2006/main">
  <p:tag name="AS_UNIQUEID" val="1780"/>
</p:tagLst>
</file>

<file path=ppt/tags/tag264.xml><?xml version="1.0" encoding="utf-8"?>
<p:tagLst xmlns:p="http://schemas.openxmlformats.org/presentationml/2006/main">
  <p:tag name="AS_UNIQUEID" val="1781"/>
</p:tagLst>
</file>

<file path=ppt/tags/tag265.xml><?xml version="1.0" encoding="utf-8"?>
<p:tagLst xmlns:p="http://schemas.openxmlformats.org/presentationml/2006/main">
  <p:tag name="AS_UNIQUEID" val="1782"/>
</p:tagLst>
</file>

<file path=ppt/tags/tag266.xml><?xml version="1.0" encoding="utf-8"?>
<p:tagLst xmlns:p="http://schemas.openxmlformats.org/presentationml/2006/main">
  <p:tag name="AS_UNIQUEID" val="1783"/>
</p:tagLst>
</file>

<file path=ppt/tags/tag267.xml><?xml version="1.0" encoding="utf-8"?>
<p:tagLst xmlns:p="http://schemas.openxmlformats.org/presentationml/2006/main">
  <p:tag name="AS_UNIQUEID" val="1784"/>
</p:tagLst>
</file>

<file path=ppt/tags/tag268.xml><?xml version="1.0" encoding="utf-8"?>
<p:tagLst xmlns:p="http://schemas.openxmlformats.org/presentationml/2006/main">
  <p:tag name="AS_UNIQUEID" val="1785"/>
</p:tagLst>
</file>

<file path=ppt/tags/tag269.xml><?xml version="1.0" encoding="utf-8"?>
<p:tagLst xmlns:p="http://schemas.openxmlformats.org/presentationml/2006/main">
  <p:tag name="AS_UNIQUEID" val="1786"/>
</p:tagLst>
</file>

<file path=ppt/tags/tag27.xml><?xml version="1.0" encoding="utf-8"?>
<p:tagLst xmlns:p="http://schemas.openxmlformats.org/presentationml/2006/main">
  <p:tag name="AS_UNIQUEID" val="215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0.xml><?xml version="1.0" encoding="utf-8"?>
<p:tagLst xmlns:p="http://schemas.openxmlformats.org/presentationml/2006/main">
  <p:tag name="AS_UNIQUEID" val="1787"/>
</p:tagLst>
</file>

<file path=ppt/tags/tag271.xml><?xml version="1.0" encoding="utf-8"?>
<p:tagLst xmlns:p="http://schemas.openxmlformats.org/presentationml/2006/main">
  <p:tag name="AS_UNIQUEID" val="1788"/>
</p:tagLst>
</file>

<file path=ppt/tags/tag272.xml><?xml version="1.0" encoding="utf-8"?>
<p:tagLst xmlns:p="http://schemas.openxmlformats.org/presentationml/2006/main">
  <p:tag name="AS_UNIQUEID" val="1789"/>
</p:tagLst>
</file>

<file path=ppt/tags/tag273.xml><?xml version="1.0" encoding="utf-8"?>
<p:tagLst xmlns:p="http://schemas.openxmlformats.org/presentationml/2006/main">
  <p:tag name="AS_UNIQUEID" val="1790"/>
</p:tagLst>
</file>

<file path=ppt/tags/tag274.xml><?xml version="1.0" encoding="utf-8"?>
<p:tagLst xmlns:p="http://schemas.openxmlformats.org/presentationml/2006/main">
  <p:tag name="AS_UNIQUEID" val="1791"/>
</p:tagLst>
</file>

<file path=ppt/tags/tag275.xml><?xml version="1.0" encoding="utf-8"?>
<p:tagLst xmlns:p="http://schemas.openxmlformats.org/presentationml/2006/main">
  <p:tag name="AS_UNIQUEID" val="1792"/>
</p:tagLst>
</file>

<file path=ppt/tags/tag276.xml><?xml version="1.0" encoding="utf-8"?>
<p:tagLst xmlns:p="http://schemas.openxmlformats.org/presentationml/2006/main">
  <p:tag name="AS_UNIQUEID" val="1793"/>
</p:tagLst>
</file>

<file path=ppt/tags/tag277.xml><?xml version="1.0" encoding="utf-8"?>
<p:tagLst xmlns:p="http://schemas.openxmlformats.org/presentationml/2006/main">
  <p:tag name="AS_UNIQUEID" val="1794"/>
</p:tagLst>
</file>

<file path=ppt/tags/tag278.xml><?xml version="1.0" encoding="utf-8"?>
<p:tagLst xmlns:p="http://schemas.openxmlformats.org/presentationml/2006/main">
  <p:tag name="AS_UNIQUEID" val="1795"/>
</p:tagLst>
</file>

<file path=ppt/tags/tag279.xml><?xml version="1.0" encoding="utf-8"?>
<p:tagLst xmlns:p="http://schemas.openxmlformats.org/presentationml/2006/main">
  <p:tag name="AS_UNIQUEID" val="1796"/>
</p:tagLst>
</file>

<file path=ppt/tags/tag28.xml><?xml version="1.0" encoding="utf-8"?>
<p:tagLst xmlns:p="http://schemas.openxmlformats.org/presentationml/2006/main">
  <p:tag name="AS_UNIQUEID" val="216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0.xml><?xml version="1.0" encoding="utf-8"?>
<p:tagLst xmlns:p="http://schemas.openxmlformats.org/presentationml/2006/main">
  <p:tag name="AS_UNIQUEID" val="1797"/>
</p:tagLst>
</file>

<file path=ppt/tags/tag281.xml><?xml version="1.0" encoding="utf-8"?>
<p:tagLst xmlns:p="http://schemas.openxmlformats.org/presentationml/2006/main">
  <p:tag name="AS_UNIQUEID" val="1798"/>
</p:tagLst>
</file>

<file path=ppt/tags/tag282.xml><?xml version="1.0" encoding="utf-8"?>
<p:tagLst xmlns:p="http://schemas.openxmlformats.org/presentationml/2006/main">
  <p:tag name="AS_UNIQUEID" val="1799"/>
</p:tagLst>
</file>

<file path=ppt/tags/tag283.xml><?xml version="1.0" encoding="utf-8"?>
<p:tagLst xmlns:p="http://schemas.openxmlformats.org/presentationml/2006/main">
  <p:tag name="AS_UNIQUEID" val="1800"/>
</p:tagLst>
</file>

<file path=ppt/tags/tag284.xml><?xml version="1.0" encoding="utf-8"?>
<p:tagLst xmlns:p="http://schemas.openxmlformats.org/presentationml/2006/main">
  <p:tag name="AS_UNIQUEID" val="1801"/>
</p:tagLst>
</file>

<file path=ppt/tags/tag285.xml><?xml version="1.0" encoding="utf-8"?>
<p:tagLst xmlns:p="http://schemas.openxmlformats.org/presentationml/2006/main">
  <p:tag name="AS_UNIQUEID" val="1802"/>
</p:tagLst>
</file>

<file path=ppt/tags/tag286.xml><?xml version="1.0" encoding="utf-8"?>
<p:tagLst xmlns:p="http://schemas.openxmlformats.org/presentationml/2006/main">
  <p:tag name="AS_UNIQUEID" val="1803"/>
</p:tagLst>
</file>

<file path=ppt/tags/tag287.xml><?xml version="1.0" encoding="utf-8"?>
<p:tagLst xmlns:p="http://schemas.openxmlformats.org/presentationml/2006/main">
  <p:tag name="AS_UNIQUEID" val="1804"/>
</p:tagLst>
</file>

<file path=ppt/tags/tag288.xml><?xml version="1.0" encoding="utf-8"?>
<p:tagLst xmlns:p="http://schemas.openxmlformats.org/presentationml/2006/main">
  <p:tag name="AS_UNIQUEID" val="1805"/>
</p:tagLst>
</file>

<file path=ppt/tags/tag289.xml><?xml version="1.0" encoding="utf-8"?>
<p:tagLst xmlns:p="http://schemas.openxmlformats.org/presentationml/2006/main">
  <p:tag name="AS_UNIQUEID" val="1806"/>
</p:tagLst>
</file>

<file path=ppt/tags/tag29.xml><?xml version="1.0" encoding="utf-8"?>
<p:tagLst xmlns:p="http://schemas.openxmlformats.org/presentationml/2006/main">
  <p:tag name="AS_UNIQUEID" val="21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0.xml><?xml version="1.0" encoding="utf-8"?>
<p:tagLst xmlns:p="http://schemas.openxmlformats.org/presentationml/2006/main">
  <p:tag name="AS_UNIQUEID" val="1807"/>
</p:tagLst>
</file>

<file path=ppt/tags/tag291.xml><?xml version="1.0" encoding="utf-8"?>
<p:tagLst xmlns:p="http://schemas.openxmlformats.org/presentationml/2006/main">
  <p:tag name="AS_UNIQUEID" val="1808"/>
</p:tagLst>
</file>

<file path=ppt/tags/tag292.xml><?xml version="1.0" encoding="utf-8"?>
<p:tagLst xmlns:p="http://schemas.openxmlformats.org/presentationml/2006/main">
  <p:tag name="AS_UNIQUEID" val="1809"/>
</p:tagLst>
</file>

<file path=ppt/tags/tag293.xml><?xml version="1.0" encoding="utf-8"?>
<p:tagLst xmlns:p="http://schemas.openxmlformats.org/presentationml/2006/main">
  <p:tag name="AS_UNIQUEID" val="1810"/>
</p:tagLst>
</file>

<file path=ppt/tags/tag294.xml><?xml version="1.0" encoding="utf-8"?>
<p:tagLst xmlns:p="http://schemas.openxmlformats.org/presentationml/2006/main">
  <p:tag name="AS_UNIQUEID" val="1811"/>
</p:tagLst>
</file>

<file path=ppt/tags/tag295.xml><?xml version="1.0" encoding="utf-8"?>
<p:tagLst xmlns:p="http://schemas.openxmlformats.org/presentationml/2006/main">
  <p:tag name="AS_UNIQUEID" val="1812"/>
</p:tagLst>
</file>

<file path=ppt/tags/tag296.xml><?xml version="1.0" encoding="utf-8"?>
<p:tagLst xmlns:p="http://schemas.openxmlformats.org/presentationml/2006/main">
  <p:tag name="AS_UNIQUEID" val="1813"/>
</p:tagLst>
</file>

<file path=ppt/tags/tag297.xml><?xml version="1.0" encoding="utf-8"?>
<p:tagLst xmlns:p="http://schemas.openxmlformats.org/presentationml/2006/main">
  <p:tag name="AS_UNIQUEID" val="1814"/>
</p:tagLst>
</file>

<file path=ppt/tags/tag298.xml><?xml version="1.0" encoding="utf-8"?>
<p:tagLst xmlns:p="http://schemas.openxmlformats.org/presentationml/2006/main">
  <p:tag name="AS_UNIQUEID" val="1815"/>
</p:tagLst>
</file>

<file path=ppt/tags/tag299.xml><?xml version="1.0" encoding="utf-8"?>
<p:tagLst xmlns:p="http://schemas.openxmlformats.org/presentationml/2006/main">
  <p:tag name="AS_UNIQUEID" val="1816"/>
</p:tagLst>
</file>

<file path=ppt/tags/tag3.xml><?xml version="1.0" encoding="utf-8"?>
<p:tagLst xmlns:p="http://schemas.openxmlformats.org/presentationml/2006/main">
  <p:tag name="AS_UNIQUEID" val="1517"/>
</p:tagLst>
</file>

<file path=ppt/tags/tag30.xml><?xml version="1.0" encoding="utf-8"?>
<p:tagLst xmlns:p="http://schemas.openxmlformats.org/presentationml/2006/main">
  <p:tag name="AS_UNIQUEID" val="1535"/>
</p:tagLst>
</file>

<file path=ppt/tags/tag300.xml><?xml version="1.0" encoding="utf-8"?>
<p:tagLst xmlns:p="http://schemas.openxmlformats.org/presentationml/2006/main">
  <p:tag name="AS_UNIQUEID" val="1817"/>
</p:tagLst>
</file>

<file path=ppt/tags/tag301.xml><?xml version="1.0" encoding="utf-8"?>
<p:tagLst xmlns:p="http://schemas.openxmlformats.org/presentationml/2006/main">
  <p:tag name="AS_UNIQUEID" val="1818"/>
</p:tagLst>
</file>

<file path=ppt/tags/tag302.xml><?xml version="1.0" encoding="utf-8"?>
<p:tagLst xmlns:p="http://schemas.openxmlformats.org/presentationml/2006/main">
  <p:tag name="AS_UNIQUEID" val="1308"/>
</p:tagLst>
</file>

<file path=ppt/tags/tag303.xml><?xml version="1.0" encoding="utf-8"?>
<p:tagLst xmlns:p="http://schemas.openxmlformats.org/presentationml/2006/main">
  <p:tag name="AS_UNIQUEID" val="1309"/>
</p:tagLst>
</file>

<file path=ppt/tags/tag304.xml><?xml version="1.0" encoding="utf-8"?>
<p:tagLst xmlns:p="http://schemas.openxmlformats.org/presentationml/2006/main">
  <p:tag name="AS_UNIQUEID" val="1310"/>
</p:tagLst>
</file>

<file path=ppt/tags/tag305.xml><?xml version="1.0" encoding="utf-8"?>
<p:tagLst xmlns:p="http://schemas.openxmlformats.org/presentationml/2006/main">
  <p:tag name="AS_UNIQUEID" val="1820"/>
</p:tagLst>
</file>

<file path=ppt/tags/tag306.xml><?xml version="1.0" encoding="utf-8"?>
<p:tagLst xmlns:p="http://schemas.openxmlformats.org/presentationml/2006/main">
  <p:tag name="AS_UNIQUEID" val="1821"/>
</p:tagLst>
</file>

<file path=ppt/tags/tag307.xml><?xml version="1.0" encoding="utf-8"?>
<p:tagLst xmlns:p="http://schemas.openxmlformats.org/presentationml/2006/main">
  <p:tag name="AS_UNIQUEID" val="1822"/>
</p:tagLst>
</file>

<file path=ppt/tags/tag308.xml><?xml version="1.0" encoding="utf-8"?>
<p:tagLst xmlns:p="http://schemas.openxmlformats.org/presentationml/2006/main">
  <p:tag name="AS_UNIQUEID" val="1823"/>
</p:tagLst>
</file>

<file path=ppt/tags/tag309.xml><?xml version="1.0" encoding="utf-8"?>
<p:tagLst xmlns:p="http://schemas.openxmlformats.org/presentationml/2006/main">
  <p:tag name="AS_UNIQUEID" val="1824"/>
</p:tagLst>
</file>

<file path=ppt/tags/tag31.xml><?xml version="1.0" encoding="utf-8"?>
<p:tagLst xmlns:p="http://schemas.openxmlformats.org/presentationml/2006/main">
  <p:tag name="AS_UNIQUEID" val="1536"/>
</p:tagLst>
</file>

<file path=ppt/tags/tag310.xml><?xml version="1.0" encoding="utf-8"?>
<p:tagLst xmlns:p="http://schemas.openxmlformats.org/presentationml/2006/main">
  <p:tag name="AS_UNIQUEID" val="1825"/>
</p:tagLst>
</file>

<file path=ppt/tags/tag311.xml><?xml version="1.0" encoding="utf-8"?>
<p:tagLst xmlns:p="http://schemas.openxmlformats.org/presentationml/2006/main">
  <p:tag name="AS_UNIQUEID" val="1826"/>
</p:tagLst>
</file>

<file path=ppt/tags/tag312.xml><?xml version="1.0" encoding="utf-8"?>
<p:tagLst xmlns:p="http://schemas.openxmlformats.org/presentationml/2006/main">
  <p:tag name="AS_UNIQUEID" val="1827"/>
</p:tagLst>
</file>

<file path=ppt/tags/tag313.xml><?xml version="1.0" encoding="utf-8"?>
<p:tagLst xmlns:p="http://schemas.openxmlformats.org/presentationml/2006/main">
  <p:tag name="AS_UNIQUEID" val="1828"/>
</p:tagLst>
</file>

<file path=ppt/tags/tag314.xml><?xml version="1.0" encoding="utf-8"?>
<p:tagLst xmlns:p="http://schemas.openxmlformats.org/presentationml/2006/main">
  <p:tag name="AS_UNIQUEID" val="1829"/>
</p:tagLst>
</file>

<file path=ppt/tags/tag315.xml><?xml version="1.0" encoding="utf-8"?>
<p:tagLst xmlns:p="http://schemas.openxmlformats.org/presentationml/2006/main">
  <p:tag name="AS_UNIQUEID" val="1830"/>
</p:tagLst>
</file>

<file path=ppt/tags/tag316.xml><?xml version="1.0" encoding="utf-8"?>
<p:tagLst xmlns:p="http://schemas.openxmlformats.org/presentationml/2006/main">
  <p:tag name="AS_UNIQUEID" val="1831"/>
</p:tagLst>
</file>

<file path=ppt/tags/tag317.xml><?xml version="1.0" encoding="utf-8"?>
<p:tagLst xmlns:p="http://schemas.openxmlformats.org/presentationml/2006/main">
  <p:tag name="AS_UNIQUEID" val="1832"/>
</p:tagLst>
</file>

<file path=ppt/tags/tag318.xml><?xml version="1.0" encoding="utf-8"?>
<p:tagLst xmlns:p="http://schemas.openxmlformats.org/presentationml/2006/main">
  <p:tag name="AS_UNIQUEID" val="1833"/>
</p:tagLst>
</file>

<file path=ppt/tags/tag319.xml><?xml version="1.0" encoding="utf-8"?>
<p:tagLst xmlns:p="http://schemas.openxmlformats.org/presentationml/2006/main">
  <p:tag name="AS_UNIQUEID" val="1834"/>
</p:tagLst>
</file>

<file path=ppt/tags/tag32.xml><?xml version="1.0" encoding="utf-8"?>
<p:tagLst xmlns:p="http://schemas.openxmlformats.org/presentationml/2006/main">
  <p:tag name="AS_UNIQUEID" val="1537"/>
</p:tagLst>
</file>

<file path=ppt/tags/tag320.xml><?xml version="1.0" encoding="utf-8"?>
<p:tagLst xmlns:p="http://schemas.openxmlformats.org/presentationml/2006/main">
  <p:tag name="AS_UNIQUEID" val="1835"/>
</p:tagLst>
</file>

<file path=ppt/tags/tag321.xml><?xml version="1.0" encoding="utf-8"?>
<p:tagLst xmlns:p="http://schemas.openxmlformats.org/presentationml/2006/main">
  <p:tag name="AS_UNIQUEID" val="1836"/>
</p:tagLst>
</file>

<file path=ppt/tags/tag322.xml><?xml version="1.0" encoding="utf-8"?>
<p:tagLst xmlns:p="http://schemas.openxmlformats.org/presentationml/2006/main">
  <p:tag name="AS_UNIQUEID" val="1837"/>
</p:tagLst>
</file>

<file path=ppt/tags/tag323.xml><?xml version="1.0" encoding="utf-8"?>
<p:tagLst xmlns:p="http://schemas.openxmlformats.org/presentationml/2006/main">
  <p:tag name="AS_UNIQUEID" val="1838"/>
</p:tagLst>
</file>

<file path=ppt/tags/tag324.xml><?xml version="1.0" encoding="utf-8"?>
<p:tagLst xmlns:p="http://schemas.openxmlformats.org/presentationml/2006/main">
  <p:tag name="AS_UNIQUEID" val="1839"/>
</p:tagLst>
</file>

<file path=ppt/tags/tag325.xml><?xml version="1.0" encoding="utf-8"?>
<p:tagLst xmlns:p="http://schemas.openxmlformats.org/presentationml/2006/main">
  <p:tag name="AS_UNIQUEID" val="1840"/>
</p:tagLst>
</file>

<file path=ppt/tags/tag326.xml><?xml version="1.0" encoding="utf-8"?>
<p:tagLst xmlns:p="http://schemas.openxmlformats.org/presentationml/2006/main">
  <p:tag name="AS_UNIQUEID" val="1841"/>
</p:tagLst>
</file>

<file path=ppt/tags/tag327.xml><?xml version="1.0" encoding="utf-8"?>
<p:tagLst xmlns:p="http://schemas.openxmlformats.org/presentationml/2006/main">
  <p:tag name="AS_UNIQUEID" val="1842"/>
</p:tagLst>
</file>

<file path=ppt/tags/tag328.xml><?xml version="1.0" encoding="utf-8"?>
<p:tagLst xmlns:p="http://schemas.openxmlformats.org/presentationml/2006/main">
  <p:tag name="AS_UNIQUEID" val="1843"/>
</p:tagLst>
</file>

<file path=ppt/tags/tag329.xml><?xml version="1.0" encoding="utf-8"?>
<p:tagLst xmlns:p="http://schemas.openxmlformats.org/presentationml/2006/main">
  <p:tag name="AS_UNIQUEID" val="1844"/>
</p:tagLst>
</file>

<file path=ppt/tags/tag33.xml><?xml version="1.0" encoding="utf-8"?>
<p:tagLst xmlns:p="http://schemas.openxmlformats.org/presentationml/2006/main">
  <p:tag name="AS_UNIQUEID" val="1551"/>
</p:tagLst>
</file>

<file path=ppt/tags/tag330.xml><?xml version="1.0" encoding="utf-8"?>
<p:tagLst xmlns:p="http://schemas.openxmlformats.org/presentationml/2006/main">
  <p:tag name="AS_UNIQUEID" val="1845"/>
</p:tagLst>
</file>

<file path=ppt/tags/tag331.xml><?xml version="1.0" encoding="utf-8"?>
<p:tagLst xmlns:p="http://schemas.openxmlformats.org/presentationml/2006/main">
  <p:tag name="AS_UNIQUEID" val="1846"/>
</p:tagLst>
</file>

<file path=ppt/tags/tag332.xml><?xml version="1.0" encoding="utf-8"?>
<p:tagLst xmlns:p="http://schemas.openxmlformats.org/presentationml/2006/main">
  <p:tag name="AS_UNIQUEID" val="1847"/>
</p:tagLst>
</file>

<file path=ppt/tags/tag333.xml><?xml version="1.0" encoding="utf-8"?>
<p:tagLst xmlns:p="http://schemas.openxmlformats.org/presentationml/2006/main">
  <p:tag name="AS_UNIQUEID" val="1848"/>
</p:tagLst>
</file>

<file path=ppt/tags/tag334.xml><?xml version="1.0" encoding="utf-8"?>
<p:tagLst xmlns:p="http://schemas.openxmlformats.org/presentationml/2006/main">
  <p:tag name="AS_UNIQUEID" val="1849"/>
</p:tagLst>
</file>

<file path=ppt/tags/tag335.xml><?xml version="1.0" encoding="utf-8"?>
<p:tagLst xmlns:p="http://schemas.openxmlformats.org/presentationml/2006/main">
  <p:tag name="AS_UNIQUEID" val="1850"/>
</p:tagLst>
</file>

<file path=ppt/tags/tag336.xml><?xml version="1.0" encoding="utf-8"?>
<p:tagLst xmlns:p="http://schemas.openxmlformats.org/presentationml/2006/main">
  <p:tag name="AS_UNIQUEID" val="1851"/>
</p:tagLst>
</file>

<file path=ppt/tags/tag337.xml><?xml version="1.0" encoding="utf-8"?>
<p:tagLst xmlns:p="http://schemas.openxmlformats.org/presentationml/2006/main">
  <p:tag name="AS_UNIQUEID" val="1852"/>
</p:tagLst>
</file>

<file path=ppt/tags/tag338.xml><?xml version="1.0" encoding="utf-8"?>
<p:tagLst xmlns:p="http://schemas.openxmlformats.org/presentationml/2006/main">
  <p:tag name="AS_UNIQUEID" val="1853"/>
</p:tagLst>
</file>

<file path=ppt/tags/tag339.xml><?xml version="1.0" encoding="utf-8"?>
<p:tagLst xmlns:p="http://schemas.openxmlformats.org/presentationml/2006/main">
  <p:tag name="AS_UNIQUEID" val="1854"/>
</p:tagLst>
</file>

<file path=ppt/tags/tag34.xml><?xml version="1.0" encoding="utf-8"?>
<p:tagLst xmlns:p="http://schemas.openxmlformats.org/presentationml/2006/main">
  <p:tag name="AS_UNIQUEID" val="1552"/>
</p:tagLst>
</file>

<file path=ppt/tags/tag340.xml><?xml version="1.0" encoding="utf-8"?>
<p:tagLst xmlns:p="http://schemas.openxmlformats.org/presentationml/2006/main">
  <p:tag name="AS_UNIQUEID" val="1855"/>
</p:tagLst>
</file>

<file path=ppt/tags/tag341.xml><?xml version="1.0" encoding="utf-8"?>
<p:tagLst xmlns:p="http://schemas.openxmlformats.org/presentationml/2006/main">
  <p:tag name="AS_UNIQUEID" val="1856"/>
</p:tagLst>
</file>

<file path=ppt/tags/tag342.xml><?xml version="1.0" encoding="utf-8"?>
<p:tagLst xmlns:p="http://schemas.openxmlformats.org/presentationml/2006/main">
  <p:tag name="AS_UNIQUEID" val="1857"/>
</p:tagLst>
</file>

<file path=ppt/tags/tag343.xml><?xml version="1.0" encoding="utf-8"?>
<p:tagLst xmlns:p="http://schemas.openxmlformats.org/presentationml/2006/main">
  <p:tag name="AS_UNIQUEID" val="1858"/>
</p:tagLst>
</file>

<file path=ppt/tags/tag344.xml><?xml version="1.0" encoding="utf-8"?>
<p:tagLst xmlns:p="http://schemas.openxmlformats.org/presentationml/2006/main">
  <p:tag name="AS_UNIQUEID" val="1859"/>
</p:tagLst>
</file>

<file path=ppt/tags/tag345.xml><?xml version="1.0" encoding="utf-8"?>
<p:tagLst xmlns:p="http://schemas.openxmlformats.org/presentationml/2006/main">
  <p:tag name="AS_UNIQUEID" val="1860"/>
</p:tagLst>
</file>

<file path=ppt/tags/tag346.xml><?xml version="1.0" encoding="utf-8"?>
<p:tagLst xmlns:p="http://schemas.openxmlformats.org/presentationml/2006/main">
  <p:tag name="AS_UNIQUEID" val="1861"/>
</p:tagLst>
</file>

<file path=ppt/tags/tag347.xml><?xml version="1.0" encoding="utf-8"?>
<p:tagLst xmlns:p="http://schemas.openxmlformats.org/presentationml/2006/main">
  <p:tag name="AS_UNIQUEID" val="1862"/>
</p:tagLst>
</file>

<file path=ppt/tags/tag348.xml><?xml version="1.0" encoding="utf-8"?>
<p:tagLst xmlns:p="http://schemas.openxmlformats.org/presentationml/2006/main">
  <p:tag name="AS_UNIQUEID" val="1863"/>
</p:tagLst>
</file>

<file path=ppt/tags/tag349.xml><?xml version="1.0" encoding="utf-8"?>
<p:tagLst xmlns:p="http://schemas.openxmlformats.org/presentationml/2006/main">
  <p:tag name="AS_UNIQUEID" val="1864"/>
</p:tagLst>
</file>

<file path=ppt/tags/tag35.xml><?xml version="1.0" encoding="utf-8"?>
<p:tagLst xmlns:p="http://schemas.openxmlformats.org/presentationml/2006/main">
  <p:tag name="AS_UNIQUEID" val="970"/>
</p:tagLst>
</file>

<file path=ppt/tags/tag350.xml><?xml version="1.0" encoding="utf-8"?>
<p:tagLst xmlns:p="http://schemas.openxmlformats.org/presentationml/2006/main">
  <p:tag name="AS_UNIQUEID" val="1865"/>
</p:tagLst>
</file>

<file path=ppt/tags/tag351.xml><?xml version="1.0" encoding="utf-8"?>
<p:tagLst xmlns:p="http://schemas.openxmlformats.org/presentationml/2006/main">
  <p:tag name="AS_UNIQUEID" val="1866"/>
</p:tagLst>
</file>

<file path=ppt/tags/tag352.xml><?xml version="1.0" encoding="utf-8"?>
<p:tagLst xmlns:p="http://schemas.openxmlformats.org/presentationml/2006/main">
  <p:tag name="AS_UNIQUEID" val="1867"/>
</p:tagLst>
</file>

<file path=ppt/tags/tag353.xml><?xml version="1.0" encoding="utf-8"?>
<p:tagLst xmlns:p="http://schemas.openxmlformats.org/presentationml/2006/main">
  <p:tag name="AS_UNIQUEID" val="1868"/>
</p:tagLst>
</file>

<file path=ppt/tags/tag354.xml><?xml version="1.0" encoding="utf-8"?>
<p:tagLst xmlns:p="http://schemas.openxmlformats.org/presentationml/2006/main">
  <p:tag name="AS_UNIQUEID" val="1869"/>
</p:tagLst>
</file>

<file path=ppt/tags/tag355.xml><?xml version="1.0" encoding="utf-8"?>
<p:tagLst xmlns:p="http://schemas.openxmlformats.org/presentationml/2006/main">
  <p:tag name="AS_UNIQUEID" val="1870"/>
</p:tagLst>
</file>

<file path=ppt/tags/tag356.xml><?xml version="1.0" encoding="utf-8"?>
<p:tagLst xmlns:p="http://schemas.openxmlformats.org/presentationml/2006/main">
  <p:tag name="AS_UNIQUEID" val="1871"/>
</p:tagLst>
</file>

<file path=ppt/tags/tag357.xml><?xml version="1.0" encoding="utf-8"?>
<p:tagLst xmlns:p="http://schemas.openxmlformats.org/presentationml/2006/main">
  <p:tag name="AS_UNIQUEID" val="1872"/>
</p:tagLst>
</file>

<file path=ppt/tags/tag358.xml><?xml version="1.0" encoding="utf-8"?>
<p:tagLst xmlns:p="http://schemas.openxmlformats.org/presentationml/2006/main">
  <p:tag name="AS_UNIQUEID" val="1873"/>
</p:tagLst>
</file>

<file path=ppt/tags/tag359.xml><?xml version="1.0" encoding="utf-8"?>
<p:tagLst xmlns:p="http://schemas.openxmlformats.org/presentationml/2006/main">
  <p:tag name="AS_UNIQUEID" val="1874"/>
</p:tagLst>
</file>

<file path=ppt/tags/tag36.xml><?xml version="1.0" encoding="utf-8"?>
<p:tagLst xmlns:p="http://schemas.openxmlformats.org/presentationml/2006/main">
  <p:tag name="AS_UNIQUEID" val="967"/>
</p:tagLst>
</file>

<file path=ppt/tags/tag360.xml><?xml version="1.0" encoding="utf-8"?>
<p:tagLst xmlns:p="http://schemas.openxmlformats.org/presentationml/2006/main">
  <p:tag name="AS_UNIQUEID" val="1875"/>
</p:tagLst>
</file>

<file path=ppt/tags/tag361.xml><?xml version="1.0" encoding="utf-8"?>
<p:tagLst xmlns:p="http://schemas.openxmlformats.org/presentationml/2006/main">
  <p:tag name="AS_UNIQUEID" val="1876"/>
</p:tagLst>
</file>

<file path=ppt/tags/tag362.xml><?xml version="1.0" encoding="utf-8"?>
<p:tagLst xmlns:p="http://schemas.openxmlformats.org/presentationml/2006/main">
  <p:tag name="AS_UNIQUEID" val="1877"/>
</p:tagLst>
</file>

<file path=ppt/tags/tag363.xml><?xml version="1.0" encoding="utf-8"?>
<p:tagLst xmlns:p="http://schemas.openxmlformats.org/presentationml/2006/main">
  <p:tag name="AS_UNIQUEID" val="1878"/>
</p:tagLst>
</file>

<file path=ppt/tags/tag364.xml><?xml version="1.0" encoding="utf-8"?>
<p:tagLst xmlns:p="http://schemas.openxmlformats.org/presentationml/2006/main">
  <p:tag name="AS_UNIQUEID" val="1884"/>
</p:tagLst>
</file>

<file path=ppt/tags/tag365.xml><?xml version="1.0" encoding="utf-8"?>
<p:tagLst xmlns:p="http://schemas.openxmlformats.org/presentationml/2006/main">
  <p:tag name="AS_UNIQUEID" val="1885"/>
</p:tagLst>
</file>

<file path=ppt/tags/tag366.xml><?xml version="1.0" encoding="utf-8"?>
<p:tagLst xmlns:p="http://schemas.openxmlformats.org/presentationml/2006/main">
  <p:tag name="AS_UNIQUEID" val="1886"/>
</p:tagLst>
</file>

<file path=ppt/tags/tag367.xml><?xml version="1.0" encoding="utf-8"?>
<p:tagLst xmlns:p="http://schemas.openxmlformats.org/presentationml/2006/main">
  <p:tag name="AS_UNIQUEID" val="1253"/>
  <p:tag name="KSO_WM_UNIT_PLACING_PICTURE_USER_VIEWPORT" val="{&quot;height&quot;:9582,&quot;width&quot;:9371}"/>
</p:tagLst>
</file>

<file path=ppt/tags/tag368.xml><?xml version="1.0" encoding="utf-8"?>
<p:tagLst xmlns:p="http://schemas.openxmlformats.org/presentationml/2006/main">
  <p:tag name="AS_UNIQUEID" val="968"/>
</p:tagLst>
</file>

<file path=ppt/tags/tag369.xml><?xml version="1.0" encoding="utf-8"?>
<p:tagLst xmlns:p="http://schemas.openxmlformats.org/presentationml/2006/main">
  <p:tag name="AS_UNIQUEID" val="969"/>
</p:tagLst>
</file>

<file path=ppt/tags/tag37.xml><?xml version="1.0" encoding="utf-8"?>
<p:tagLst xmlns:p="http://schemas.openxmlformats.org/presentationml/2006/main">
  <p:tag name="AS_UNIQUEID" val="1253"/>
</p:tagLst>
</file>

<file path=ppt/tags/tag370.xml><?xml version="1.0" encoding="utf-8"?>
<p:tagLst xmlns:p="http://schemas.openxmlformats.org/presentationml/2006/main">
  <p:tag name="KSO_WM_SPECIAL_SOURCE" val="bdnull"/>
</p:tagLst>
</file>

<file path=ppt/tags/tag371.xml><?xml version="1.0" encoding="utf-8"?>
<p:tagLst xmlns:p="http://schemas.openxmlformats.org/presentationml/2006/main">
  <p:tag name="AS_UNIQUEID" val="1880"/>
</p:tagLst>
</file>

<file path=ppt/tags/tag372.xml><?xml version="1.0" encoding="utf-8"?>
<p:tagLst xmlns:p="http://schemas.openxmlformats.org/presentationml/2006/main">
  <p:tag name="AS_UNIQUEID" val="1881"/>
</p:tagLst>
</file>

<file path=ppt/tags/tag373.xml><?xml version="1.0" encoding="utf-8"?>
<p:tagLst xmlns:p="http://schemas.openxmlformats.org/presentationml/2006/main">
  <p:tag name="AS_UNIQUEID" val="1882"/>
</p:tagLst>
</file>

<file path=ppt/tags/tag374.xml><?xml version="1.0" encoding="utf-8"?>
<p:tagLst xmlns:p="http://schemas.openxmlformats.org/presentationml/2006/main">
  <p:tag name="AS_UNIQUEID" val="1888"/>
</p:tagLst>
</file>

<file path=ppt/tags/tag375.xml><?xml version="1.0" encoding="utf-8"?>
<p:tagLst xmlns:p="http://schemas.openxmlformats.org/presentationml/2006/main">
  <p:tag name="AS_UNIQUEID" val="1889"/>
</p:tagLst>
</file>

<file path=ppt/tags/tag376.xml><?xml version="1.0" encoding="utf-8"?>
<p:tagLst xmlns:p="http://schemas.openxmlformats.org/presentationml/2006/main">
  <p:tag name="AS_UNIQUEID" val="1890"/>
</p:tagLst>
</file>

<file path=ppt/tags/tag377.xml><?xml version="1.0" encoding="utf-8"?>
<p:tagLst xmlns:p="http://schemas.openxmlformats.org/presentationml/2006/main">
  <p:tag name="AS_UNIQUEID" val="1891"/>
</p:tagLst>
</file>

<file path=ppt/tags/tag378.xml><?xml version="1.0" encoding="utf-8"?>
<p:tagLst xmlns:p="http://schemas.openxmlformats.org/presentationml/2006/main">
  <p:tag name="AS_UNIQUEID" val="1892"/>
</p:tagLst>
</file>

<file path=ppt/tags/tag379.xml><?xml version="1.0" encoding="utf-8"?>
<p:tagLst xmlns:p="http://schemas.openxmlformats.org/presentationml/2006/main">
  <p:tag name="AS_UNIQUEID" val="1893"/>
</p:tagLst>
</file>

<file path=ppt/tags/tag38.xml><?xml version="1.0" encoding="utf-8"?>
<p:tagLst xmlns:p="http://schemas.openxmlformats.org/presentationml/2006/main">
  <p:tag name="AS_UNIQUEID" val="1553"/>
</p:tagLst>
</file>

<file path=ppt/tags/tag380.xml><?xml version="1.0" encoding="utf-8"?>
<p:tagLst xmlns:p="http://schemas.openxmlformats.org/presentationml/2006/main">
  <p:tag name="AS_UNIQUEID" val="1894"/>
</p:tagLst>
</file>

<file path=ppt/tags/tag381.xml><?xml version="1.0" encoding="utf-8"?>
<p:tagLst xmlns:p="http://schemas.openxmlformats.org/presentationml/2006/main">
  <p:tag name="AS_UNIQUEID" val="1895"/>
</p:tagLst>
</file>

<file path=ppt/tags/tag382.xml><?xml version="1.0" encoding="utf-8"?>
<p:tagLst xmlns:p="http://schemas.openxmlformats.org/presentationml/2006/main">
  <p:tag name="AS_UNIQUEID" val="1896"/>
</p:tagLst>
</file>

<file path=ppt/tags/tag383.xml><?xml version="1.0" encoding="utf-8"?>
<p:tagLst xmlns:p="http://schemas.openxmlformats.org/presentationml/2006/main">
  <p:tag name="AS_UNIQUEID" val="1897"/>
</p:tagLst>
</file>

<file path=ppt/tags/tag384.xml><?xml version="1.0" encoding="utf-8"?>
<p:tagLst xmlns:p="http://schemas.openxmlformats.org/presentationml/2006/main">
  <p:tag name="AS_UNIQUEID" val="1898"/>
</p:tagLst>
</file>

<file path=ppt/tags/tag385.xml><?xml version="1.0" encoding="utf-8"?>
<p:tagLst xmlns:p="http://schemas.openxmlformats.org/presentationml/2006/main">
  <p:tag name="AS_UNIQUEID" val="1899"/>
</p:tagLst>
</file>

<file path=ppt/tags/tag386.xml><?xml version="1.0" encoding="utf-8"?>
<p:tagLst xmlns:p="http://schemas.openxmlformats.org/presentationml/2006/main">
  <p:tag name="AS_UNIQUEID" val="1900"/>
</p:tagLst>
</file>

<file path=ppt/tags/tag387.xml><?xml version="1.0" encoding="utf-8"?>
<p:tagLst xmlns:p="http://schemas.openxmlformats.org/presentationml/2006/main">
  <p:tag name="AS_UNIQUEID" val="1901"/>
</p:tagLst>
</file>

<file path=ppt/tags/tag388.xml><?xml version="1.0" encoding="utf-8"?>
<p:tagLst xmlns:p="http://schemas.openxmlformats.org/presentationml/2006/main">
  <p:tag name="AS_UNIQUEID" val="1902"/>
</p:tagLst>
</file>

<file path=ppt/tags/tag389.xml><?xml version="1.0" encoding="utf-8"?>
<p:tagLst xmlns:p="http://schemas.openxmlformats.org/presentationml/2006/main">
  <p:tag name="AS_UNIQUEID" val="1903"/>
</p:tagLst>
</file>

<file path=ppt/tags/tag39.xml><?xml version="1.0" encoding="utf-8"?>
<p:tagLst xmlns:p="http://schemas.openxmlformats.org/presentationml/2006/main">
  <p:tag name="AS_UNIQUEID" val="1554"/>
</p:tagLst>
</file>

<file path=ppt/tags/tag390.xml><?xml version="1.0" encoding="utf-8"?>
<p:tagLst xmlns:p="http://schemas.openxmlformats.org/presentationml/2006/main">
  <p:tag name="AS_UNIQUEID" val="1904"/>
</p:tagLst>
</file>

<file path=ppt/tags/tag391.xml><?xml version="1.0" encoding="utf-8"?>
<p:tagLst xmlns:p="http://schemas.openxmlformats.org/presentationml/2006/main">
  <p:tag name="AS_UNIQUEID" val="1905"/>
</p:tagLst>
</file>

<file path=ppt/tags/tag392.xml><?xml version="1.0" encoding="utf-8"?>
<p:tagLst xmlns:p="http://schemas.openxmlformats.org/presentationml/2006/main">
  <p:tag name="AS_UNIQUEID" val="1906"/>
</p:tagLst>
</file>

<file path=ppt/tags/tag393.xml><?xml version="1.0" encoding="utf-8"?>
<p:tagLst xmlns:p="http://schemas.openxmlformats.org/presentationml/2006/main">
  <p:tag name="AS_UNIQUEID" val="1907"/>
</p:tagLst>
</file>

<file path=ppt/tags/tag394.xml><?xml version="1.0" encoding="utf-8"?>
<p:tagLst xmlns:p="http://schemas.openxmlformats.org/presentationml/2006/main">
  <p:tag name="AS_UNIQUEID" val="1908"/>
</p:tagLst>
</file>

<file path=ppt/tags/tag395.xml><?xml version="1.0" encoding="utf-8"?>
<p:tagLst xmlns:p="http://schemas.openxmlformats.org/presentationml/2006/main">
  <p:tag name="AS_UNIQUEID" val="1909"/>
</p:tagLst>
</file>

<file path=ppt/tags/tag396.xml><?xml version="1.0" encoding="utf-8"?>
<p:tagLst xmlns:p="http://schemas.openxmlformats.org/presentationml/2006/main">
  <p:tag name="AS_UNIQUEID" val="1910"/>
</p:tagLst>
</file>

<file path=ppt/tags/tag397.xml><?xml version="1.0" encoding="utf-8"?>
<p:tagLst xmlns:p="http://schemas.openxmlformats.org/presentationml/2006/main">
  <p:tag name="AS_UNIQUEID" val="1911"/>
</p:tagLst>
</file>

<file path=ppt/tags/tag398.xml><?xml version="1.0" encoding="utf-8"?>
<p:tagLst xmlns:p="http://schemas.openxmlformats.org/presentationml/2006/main">
  <p:tag name="AS_UNIQUEID" val="1912"/>
</p:tagLst>
</file>

<file path=ppt/tags/tag399.xml><?xml version="1.0" encoding="utf-8"?>
<p:tagLst xmlns:p="http://schemas.openxmlformats.org/presentationml/2006/main">
  <p:tag name="AS_UNIQUEID" val="1913"/>
</p:tagLst>
</file>

<file path=ppt/tags/tag4.xml><?xml version="1.0" encoding="utf-8"?>
<p:tagLst xmlns:p="http://schemas.openxmlformats.org/presentationml/2006/main">
  <p:tag name="AS_UNIQUEID" val="1519"/>
</p:tagLst>
</file>

<file path=ppt/tags/tag40.xml><?xml version="1.0" encoding="utf-8"?>
<p:tagLst xmlns:p="http://schemas.openxmlformats.org/presentationml/2006/main">
  <p:tag name="AS_UNIQUEID" val="1555"/>
</p:tagLst>
</file>

<file path=ppt/tags/tag400.xml><?xml version="1.0" encoding="utf-8"?>
<p:tagLst xmlns:p="http://schemas.openxmlformats.org/presentationml/2006/main">
  <p:tag name="AS_UNIQUEID" val="1914"/>
</p:tagLst>
</file>

<file path=ppt/tags/tag401.xml><?xml version="1.0" encoding="utf-8"?>
<p:tagLst xmlns:p="http://schemas.openxmlformats.org/presentationml/2006/main">
  <p:tag name="AS_UNIQUEID" val="1915"/>
</p:tagLst>
</file>

<file path=ppt/tags/tag402.xml><?xml version="1.0" encoding="utf-8"?>
<p:tagLst xmlns:p="http://schemas.openxmlformats.org/presentationml/2006/main">
  <p:tag name="AS_UNIQUEID" val="1916"/>
</p:tagLst>
</file>

<file path=ppt/tags/tag403.xml><?xml version="1.0" encoding="utf-8"?>
<p:tagLst xmlns:p="http://schemas.openxmlformats.org/presentationml/2006/main">
  <p:tag name="AS_UNIQUEID" val="1917"/>
</p:tagLst>
</file>

<file path=ppt/tags/tag404.xml><?xml version="1.0" encoding="utf-8"?>
<p:tagLst xmlns:p="http://schemas.openxmlformats.org/presentationml/2006/main">
  <p:tag name="AS_UNIQUEID" val="1918"/>
</p:tagLst>
</file>

<file path=ppt/tags/tag405.xml><?xml version="1.0" encoding="utf-8"?>
<p:tagLst xmlns:p="http://schemas.openxmlformats.org/presentationml/2006/main">
  <p:tag name="AS_UNIQUEID" val="1919"/>
</p:tagLst>
</file>

<file path=ppt/tags/tag406.xml><?xml version="1.0" encoding="utf-8"?>
<p:tagLst xmlns:p="http://schemas.openxmlformats.org/presentationml/2006/main">
  <p:tag name="AS_UNIQUEID" val="1920"/>
</p:tagLst>
</file>

<file path=ppt/tags/tag407.xml><?xml version="1.0" encoding="utf-8"?>
<p:tagLst xmlns:p="http://schemas.openxmlformats.org/presentationml/2006/main">
  <p:tag name="AS_UNIQUEID" val="1921"/>
</p:tagLst>
</file>

<file path=ppt/tags/tag408.xml><?xml version="1.0" encoding="utf-8"?>
<p:tagLst xmlns:p="http://schemas.openxmlformats.org/presentationml/2006/main">
  <p:tag name="AS_UNIQUEID" val="1922"/>
</p:tagLst>
</file>

<file path=ppt/tags/tag409.xml><?xml version="1.0" encoding="utf-8"?>
<p:tagLst xmlns:p="http://schemas.openxmlformats.org/presentationml/2006/main">
  <p:tag name="AS_UNIQUEID" val="1923"/>
</p:tagLst>
</file>

<file path=ppt/tags/tag41.xml><?xml version="1.0" encoding="utf-8"?>
<p:tagLst xmlns:p="http://schemas.openxmlformats.org/presentationml/2006/main">
  <p:tag name="AS_UNIQUEID" val="1557"/>
</p:tagLst>
</file>

<file path=ppt/tags/tag410.xml><?xml version="1.0" encoding="utf-8"?>
<p:tagLst xmlns:p="http://schemas.openxmlformats.org/presentationml/2006/main">
  <p:tag name="AS_UNIQUEID" val="1924"/>
</p:tagLst>
</file>

<file path=ppt/tags/tag411.xml><?xml version="1.0" encoding="utf-8"?>
<p:tagLst xmlns:p="http://schemas.openxmlformats.org/presentationml/2006/main">
  <p:tag name="AS_UNIQUEID" val="1925"/>
</p:tagLst>
</file>

<file path=ppt/tags/tag412.xml><?xml version="1.0" encoding="utf-8"?>
<p:tagLst xmlns:p="http://schemas.openxmlformats.org/presentationml/2006/main">
  <p:tag name="AS_UNIQUEID" val="1926"/>
</p:tagLst>
</file>

<file path=ppt/tags/tag413.xml><?xml version="1.0" encoding="utf-8"?>
<p:tagLst xmlns:p="http://schemas.openxmlformats.org/presentationml/2006/main">
  <p:tag name="AS_UNIQUEID" val="1927"/>
</p:tagLst>
</file>

<file path=ppt/tags/tag414.xml><?xml version="1.0" encoding="utf-8"?>
<p:tagLst xmlns:p="http://schemas.openxmlformats.org/presentationml/2006/main">
  <p:tag name="AS_UNIQUEID" val="1928"/>
</p:tagLst>
</file>

<file path=ppt/tags/tag415.xml><?xml version="1.0" encoding="utf-8"?>
<p:tagLst xmlns:p="http://schemas.openxmlformats.org/presentationml/2006/main">
  <p:tag name="AS_UNIQUEID" val="1929"/>
</p:tagLst>
</file>

<file path=ppt/tags/tag416.xml><?xml version="1.0" encoding="utf-8"?>
<p:tagLst xmlns:p="http://schemas.openxmlformats.org/presentationml/2006/main">
  <p:tag name="AS_UNIQUEID" val="1930"/>
</p:tagLst>
</file>

<file path=ppt/tags/tag417.xml><?xml version="1.0" encoding="utf-8"?>
<p:tagLst xmlns:p="http://schemas.openxmlformats.org/presentationml/2006/main">
  <p:tag name="AS_UNIQUEID" val="1931"/>
</p:tagLst>
</file>

<file path=ppt/tags/tag418.xml><?xml version="1.0" encoding="utf-8"?>
<p:tagLst xmlns:p="http://schemas.openxmlformats.org/presentationml/2006/main">
  <p:tag name="AS_UNIQUEID" val="1932"/>
</p:tagLst>
</file>

<file path=ppt/tags/tag419.xml><?xml version="1.0" encoding="utf-8"?>
<p:tagLst xmlns:p="http://schemas.openxmlformats.org/presentationml/2006/main">
  <p:tag name="AS_UNIQUEID" val="1933"/>
</p:tagLst>
</file>

<file path=ppt/tags/tag42.xml><?xml version="1.0" encoding="utf-8"?>
<p:tagLst xmlns:p="http://schemas.openxmlformats.org/presentationml/2006/main">
  <p:tag name="AS_UNIQUEID" val="1558"/>
</p:tagLst>
</file>

<file path=ppt/tags/tag420.xml><?xml version="1.0" encoding="utf-8"?>
<p:tagLst xmlns:p="http://schemas.openxmlformats.org/presentationml/2006/main">
  <p:tag name="AS_UNIQUEID" val="1934"/>
</p:tagLst>
</file>

<file path=ppt/tags/tag421.xml><?xml version="1.0" encoding="utf-8"?>
<p:tagLst xmlns:p="http://schemas.openxmlformats.org/presentationml/2006/main">
  <p:tag name="AS_UNIQUEID" val="1935"/>
</p:tagLst>
</file>

<file path=ppt/tags/tag422.xml><?xml version="1.0" encoding="utf-8"?>
<p:tagLst xmlns:p="http://schemas.openxmlformats.org/presentationml/2006/main">
  <p:tag name="AS_UNIQUEID" val="1936"/>
</p:tagLst>
</file>

<file path=ppt/tags/tag423.xml><?xml version="1.0" encoding="utf-8"?>
<p:tagLst xmlns:p="http://schemas.openxmlformats.org/presentationml/2006/main">
  <p:tag name="AS_UNIQUEID" val="1937"/>
</p:tagLst>
</file>

<file path=ppt/tags/tag424.xml><?xml version="1.0" encoding="utf-8"?>
<p:tagLst xmlns:p="http://schemas.openxmlformats.org/presentationml/2006/main">
  <p:tag name="AS_UNIQUEID" val="1938"/>
</p:tagLst>
</file>

<file path=ppt/tags/tag425.xml><?xml version="1.0" encoding="utf-8"?>
<p:tagLst xmlns:p="http://schemas.openxmlformats.org/presentationml/2006/main">
  <p:tag name="AS_UNIQUEID" val="1939"/>
</p:tagLst>
</file>

<file path=ppt/tags/tag426.xml><?xml version="1.0" encoding="utf-8"?>
<p:tagLst xmlns:p="http://schemas.openxmlformats.org/presentationml/2006/main">
  <p:tag name="AS_UNIQUEID" val="1945"/>
</p:tagLst>
</file>

<file path=ppt/tags/tag427.xml><?xml version="1.0" encoding="utf-8"?>
<p:tagLst xmlns:p="http://schemas.openxmlformats.org/presentationml/2006/main">
  <p:tag name="AS_UNIQUEID" val="1946"/>
</p:tagLst>
</file>

<file path=ppt/tags/tag428.xml><?xml version="1.0" encoding="utf-8"?>
<p:tagLst xmlns:p="http://schemas.openxmlformats.org/presentationml/2006/main">
  <p:tag name="AS_UNIQUEID" val="1947"/>
</p:tagLst>
</file>

<file path=ppt/tags/tag429.xml><?xml version="1.0" encoding="utf-8"?>
<p:tagLst xmlns:p="http://schemas.openxmlformats.org/presentationml/2006/main">
  <p:tag name="AS_UNIQUEID" val="1253"/>
  <p:tag name="KSO_WM_UNIT_PLACING_PICTURE_USER_VIEWPORT" val="{&quot;height&quot;:9582,&quot;width&quot;:9371}"/>
</p:tagLst>
</file>

<file path=ppt/tags/tag43.xml><?xml version="1.0" encoding="utf-8"?>
<p:tagLst xmlns:p="http://schemas.openxmlformats.org/presentationml/2006/main">
  <p:tag name="AS_UNIQUEID" val="1559"/>
</p:tagLst>
</file>

<file path=ppt/tags/tag430.xml><?xml version="1.0" encoding="utf-8"?>
<p:tagLst xmlns:p="http://schemas.openxmlformats.org/presentationml/2006/main">
  <p:tag name="AS_UNIQUEID" val="968"/>
</p:tagLst>
</file>

<file path=ppt/tags/tag431.xml><?xml version="1.0" encoding="utf-8"?>
<p:tagLst xmlns:p="http://schemas.openxmlformats.org/presentationml/2006/main">
  <p:tag name="AS_UNIQUEID" val="969"/>
</p:tagLst>
</file>

<file path=ppt/tags/tag432.xml><?xml version="1.0" encoding="utf-8"?>
<p:tagLst xmlns:p="http://schemas.openxmlformats.org/presentationml/2006/main">
  <p:tag name="KSO_WM_SPECIAL_SOURCE" val="bdnull"/>
</p:tagLst>
</file>

<file path=ppt/tags/tag433.xml><?xml version="1.0" encoding="utf-8"?>
<p:tagLst xmlns:p="http://schemas.openxmlformats.org/presentationml/2006/main">
  <p:tag name="AS_UNIQUEID" val="1941"/>
</p:tagLst>
</file>

<file path=ppt/tags/tag434.xml><?xml version="1.0" encoding="utf-8"?>
<p:tagLst xmlns:p="http://schemas.openxmlformats.org/presentationml/2006/main">
  <p:tag name="AS_UNIQUEID" val="1942"/>
</p:tagLst>
</file>

<file path=ppt/tags/tag435.xml><?xml version="1.0" encoding="utf-8"?>
<p:tagLst xmlns:p="http://schemas.openxmlformats.org/presentationml/2006/main">
  <p:tag name="AS_UNIQUEID" val="1943"/>
</p:tagLst>
</file>

<file path=ppt/tags/tag436.xml><?xml version="1.0" encoding="utf-8"?>
<p:tagLst xmlns:p="http://schemas.openxmlformats.org/presentationml/2006/main">
  <p:tag name="AS_UNIQUEID" val="1949"/>
</p:tagLst>
</file>

<file path=ppt/tags/tag437.xml><?xml version="1.0" encoding="utf-8"?>
<p:tagLst xmlns:p="http://schemas.openxmlformats.org/presentationml/2006/main">
  <p:tag name="AS_UNIQUEID" val="1950"/>
</p:tagLst>
</file>

<file path=ppt/tags/tag438.xml><?xml version="1.0" encoding="utf-8"?>
<p:tagLst xmlns:p="http://schemas.openxmlformats.org/presentationml/2006/main">
  <p:tag name="AS_UNIQUEID" val="1951"/>
</p:tagLst>
</file>

<file path=ppt/tags/tag439.xml><?xml version="1.0" encoding="utf-8"?>
<p:tagLst xmlns:p="http://schemas.openxmlformats.org/presentationml/2006/main">
  <p:tag name="AS_UNIQUEID" val="1952"/>
</p:tagLst>
</file>

<file path=ppt/tags/tag44.xml><?xml version="1.0" encoding="utf-8"?>
<p:tagLst xmlns:p="http://schemas.openxmlformats.org/presentationml/2006/main">
  <p:tag name="AS_UNIQUEID" val="1560"/>
</p:tagLst>
</file>

<file path=ppt/tags/tag440.xml><?xml version="1.0" encoding="utf-8"?>
<p:tagLst xmlns:p="http://schemas.openxmlformats.org/presentationml/2006/main">
  <p:tag name="AS_UNIQUEID" val="1953"/>
</p:tagLst>
</file>

<file path=ppt/tags/tag441.xml><?xml version="1.0" encoding="utf-8"?>
<p:tagLst xmlns:p="http://schemas.openxmlformats.org/presentationml/2006/main">
  <p:tag name="AS_UNIQUEID" val="1954"/>
</p:tagLst>
</file>

<file path=ppt/tags/tag442.xml><?xml version="1.0" encoding="utf-8"?>
<p:tagLst xmlns:p="http://schemas.openxmlformats.org/presentationml/2006/main">
  <p:tag name="AS_UNIQUEID" val="1955"/>
</p:tagLst>
</file>

<file path=ppt/tags/tag443.xml><?xml version="1.0" encoding="utf-8"?>
<p:tagLst xmlns:p="http://schemas.openxmlformats.org/presentationml/2006/main">
  <p:tag name="AS_UNIQUEID" val="1956"/>
</p:tagLst>
</file>

<file path=ppt/tags/tag444.xml><?xml version="1.0" encoding="utf-8"?>
<p:tagLst xmlns:p="http://schemas.openxmlformats.org/presentationml/2006/main">
  <p:tag name="AS_UNIQUEID" val="1957"/>
</p:tagLst>
</file>

<file path=ppt/tags/tag445.xml><?xml version="1.0" encoding="utf-8"?>
<p:tagLst xmlns:p="http://schemas.openxmlformats.org/presentationml/2006/main">
  <p:tag name="AS_UNIQUEID" val="1958"/>
</p:tagLst>
</file>

<file path=ppt/tags/tag446.xml><?xml version="1.0" encoding="utf-8"?>
<p:tagLst xmlns:p="http://schemas.openxmlformats.org/presentationml/2006/main">
  <p:tag name="AS_UNIQUEID" val="1959"/>
</p:tagLst>
</file>

<file path=ppt/tags/tag447.xml><?xml version="1.0" encoding="utf-8"?>
<p:tagLst xmlns:p="http://schemas.openxmlformats.org/presentationml/2006/main">
  <p:tag name="AS_UNIQUEID" val="1960"/>
</p:tagLst>
</file>

<file path=ppt/tags/tag448.xml><?xml version="1.0" encoding="utf-8"?>
<p:tagLst xmlns:p="http://schemas.openxmlformats.org/presentationml/2006/main">
  <p:tag name="AS_UNIQUEID" val="1961"/>
</p:tagLst>
</file>

<file path=ppt/tags/tag449.xml><?xml version="1.0" encoding="utf-8"?>
<p:tagLst xmlns:p="http://schemas.openxmlformats.org/presentationml/2006/main">
  <p:tag name="AS_UNIQUEID" val="1962"/>
</p:tagLst>
</file>

<file path=ppt/tags/tag45.xml><?xml version="1.0" encoding="utf-8"?>
<p:tagLst xmlns:p="http://schemas.openxmlformats.org/presentationml/2006/main">
  <p:tag name="AS_UNIQUEID" val="1561"/>
</p:tagLst>
</file>

<file path=ppt/tags/tag450.xml><?xml version="1.0" encoding="utf-8"?>
<p:tagLst xmlns:p="http://schemas.openxmlformats.org/presentationml/2006/main">
  <p:tag name="AS_UNIQUEID" val="1963"/>
</p:tagLst>
</file>

<file path=ppt/tags/tag451.xml><?xml version="1.0" encoding="utf-8"?>
<p:tagLst xmlns:p="http://schemas.openxmlformats.org/presentationml/2006/main">
  <p:tag name="AS_UNIQUEID" val="1964"/>
</p:tagLst>
</file>

<file path=ppt/tags/tag452.xml><?xml version="1.0" encoding="utf-8"?>
<p:tagLst xmlns:p="http://schemas.openxmlformats.org/presentationml/2006/main">
  <p:tag name="AS_UNIQUEID" val="1965"/>
</p:tagLst>
</file>

<file path=ppt/tags/tag453.xml><?xml version="1.0" encoding="utf-8"?>
<p:tagLst xmlns:p="http://schemas.openxmlformats.org/presentationml/2006/main">
  <p:tag name="AS_UNIQUEID" val="1966"/>
</p:tagLst>
</file>

<file path=ppt/tags/tag454.xml><?xml version="1.0" encoding="utf-8"?>
<p:tagLst xmlns:p="http://schemas.openxmlformats.org/presentationml/2006/main">
  <p:tag name="AS_UNIQUEID" val="1967"/>
</p:tagLst>
</file>

<file path=ppt/tags/tag455.xml><?xml version="1.0" encoding="utf-8"?>
<p:tagLst xmlns:p="http://schemas.openxmlformats.org/presentationml/2006/main">
  <p:tag name="AS_UNIQUEID" val="1968"/>
</p:tagLst>
</file>

<file path=ppt/tags/tag456.xml><?xml version="1.0" encoding="utf-8"?>
<p:tagLst xmlns:p="http://schemas.openxmlformats.org/presentationml/2006/main">
  <p:tag name="AS_UNIQUEID" val="1969"/>
</p:tagLst>
</file>

<file path=ppt/tags/tag457.xml><?xml version="1.0" encoding="utf-8"?>
<p:tagLst xmlns:p="http://schemas.openxmlformats.org/presentationml/2006/main">
  <p:tag name="AS_UNIQUEID" val="1970"/>
</p:tagLst>
</file>

<file path=ppt/tags/tag458.xml><?xml version="1.0" encoding="utf-8"?>
<p:tagLst xmlns:p="http://schemas.openxmlformats.org/presentationml/2006/main">
  <p:tag name="AS_UNIQUEID" val="1971"/>
</p:tagLst>
</file>

<file path=ppt/tags/tag459.xml><?xml version="1.0" encoding="utf-8"?>
<p:tagLst xmlns:p="http://schemas.openxmlformats.org/presentationml/2006/main">
  <p:tag name="AS_UNIQUEID" val="1972"/>
</p:tagLst>
</file>

<file path=ppt/tags/tag46.xml><?xml version="1.0" encoding="utf-8"?>
<p:tagLst xmlns:p="http://schemas.openxmlformats.org/presentationml/2006/main">
  <p:tag name="AS_UNIQUEID" val="1562"/>
</p:tagLst>
</file>

<file path=ppt/tags/tag460.xml><?xml version="1.0" encoding="utf-8"?>
<p:tagLst xmlns:p="http://schemas.openxmlformats.org/presentationml/2006/main">
  <p:tag name="AS_UNIQUEID" val="1973"/>
</p:tagLst>
</file>

<file path=ppt/tags/tag461.xml><?xml version="1.0" encoding="utf-8"?>
<p:tagLst xmlns:p="http://schemas.openxmlformats.org/presentationml/2006/main">
  <p:tag name="AS_UNIQUEID" val="1974"/>
</p:tagLst>
</file>

<file path=ppt/tags/tag462.xml><?xml version="1.0" encoding="utf-8"?>
<p:tagLst xmlns:p="http://schemas.openxmlformats.org/presentationml/2006/main">
  <p:tag name="AS_UNIQUEID" val="1975"/>
</p:tagLst>
</file>

<file path=ppt/tags/tag463.xml><?xml version="1.0" encoding="utf-8"?>
<p:tagLst xmlns:p="http://schemas.openxmlformats.org/presentationml/2006/main">
  <p:tag name="AS_UNIQUEID" val="1976"/>
</p:tagLst>
</file>

<file path=ppt/tags/tag464.xml><?xml version="1.0" encoding="utf-8"?>
<p:tagLst xmlns:p="http://schemas.openxmlformats.org/presentationml/2006/main">
  <p:tag name="AS_UNIQUEID" val="1977"/>
</p:tagLst>
</file>

<file path=ppt/tags/tag465.xml><?xml version="1.0" encoding="utf-8"?>
<p:tagLst xmlns:p="http://schemas.openxmlformats.org/presentationml/2006/main">
  <p:tag name="AS_UNIQUEID" val="1978"/>
</p:tagLst>
</file>

<file path=ppt/tags/tag466.xml><?xml version="1.0" encoding="utf-8"?>
<p:tagLst xmlns:p="http://schemas.openxmlformats.org/presentationml/2006/main">
  <p:tag name="AS_UNIQUEID" val="1979"/>
</p:tagLst>
</file>

<file path=ppt/tags/tag467.xml><?xml version="1.0" encoding="utf-8"?>
<p:tagLst xmlns:p="http://schemas.openxmlformats.org/presentationml/2006/main">
  <p:tag name="AS_UNIQUEID" val="1980"/>
</p:tagLst>
</file>

<file path=ppt/tags/tag468.xml><?xml version="1.0" encoding="utf-8"?>
<p:tagLst xmlns:p="http://schemas.openxmlformats.org/presentationml/2006/main">
  <p:tag name="AS_UNIQUEID" val="1981"/>
</p:tagLst>
</file>

<file path=ppt/tags/tag469.xml><?xml version="1.0" encoding="utf-8"?>
<p:tagLst xmlns:p="http://schemas.openxmlformats.org/presentationml/2006/main">
  <p:tag name="AS_UNIQUEID" val="1982"/>
</p:tagLst>
</file>

<file path=ppt/tags/tag47.xml><?xml version="1.0" encoding="utf-8"?>
<p:tagLst xmlns:p="http://schemas.openxmlformats.org/presentationml/2006/main">
  <p:tag name="AS_UNIQUEID" val="1563"/>
</p:tagLst>
</file>

<file path=ppt/tags/tag470.xml><?xml version="1.0" encoding="utf-8"?>
<p:tagLst xmlns:p="http://schemas.openxmlformats.org/presentationml/2006/main">
  <p:tag name="AS_UNIQUEID" val="1983"/>
</p:tagLst>
</file>

<file path=ppt/tags/tag471.xml><?xml version="1.0" encoding="utf-8"?>
<p:tagLst xmlns:p="http://schemas.openxmlformats.org/presentationml/2006/main">
  <p:tag name="AS_UNIQUEID" val="1984"/>
</p:tagLst>
</file>

<file path=ppt/tags/tag472.xml><?xml version="1.0" encoding="utf-8"?>
<p:tagLst xmlns:p="http://schemas.openxmlformats.org/presentationml/2006/main">
  <p:tag name="AS_UNIQUEID" val="1985"/>
</p:tagLst>
</file>

<file path=ppt/tags/tag473.xml><?xml version="1.0" encoding="utf-8"?>
<p:tagLst xmlns:p="http://schemas.openxmlformats.org/presentationml/2006/main">
  <p:tag name="AS_UNIQUEID" val="1986"/>
</p:tagLst>
</file>

<file path=ppt/tags/tag474.xml><?xml version="1.0" encoding="utf-8"?>
<p:tagLst xmlns:p="http://schemas.openxmlformats.org/presentationml/2006/main">
  <p:tag name="AS_UNIQUEID" val="1987"/>
</p:tagLst>
</file>

<file path=ppt/tags/tag475.xml><?xml version="1.0" encoding="utf-8"?>
<p:tagLst xmlns:p="http://schemas.openxmlformats.org/presentationml/2006/main">
  <p:tag name="AS_UNIQUEID" val="1988"/>
</p:tagLst>
</file>

<file path=ppt/tags/tag476.xml><?xml version="1.0" encoding="utf-8"?>
<p:tagLst xmlns:p="http://schemas.openxmlformats.org/presentationml/2006/main">
  <p:tag name="AS_UNIQUEID" val="1989"/>
</p:tagLst>
</file>

<file path=ppt/tags/tag477.xml><?xml version="1.0" encoding="utf-8"?>
<p:tagLst xmlns:p="http://schemas.openxmlformats.org/presentationml/2006/main">
  <p:tag name="AS_UNIQUEID" val="1990"/>
</p:tagLst>
</file>

<file path=ppt/tags/tag478.xml><?xml version="1.0" encoding="utf-8"?>
<p:tagLst xmlns:p="http://schemas.openxmlformats.org/presentationml/2006/main">
  <p:tag name="AS_UNIQUEID" val="1991"/>
</p:tagLst>
</file>

<file path=ppt/tags/tag479.xml><?xml version="1.0" encoding="utf-8"?>
<p:tagLst xmlns:p="http://schemas.openxmlformats.org/presentationml/2006/main">
  <p:tag name="AS_UNIQUEID" val="1992"/>
</p:tagLst>
</file>

<file path=ppt/tags/tag48.xml><?xml version="1.0" encoding="utf-8"?>
<p:tagLst xmlns:p="http://schemas.openxmlformats.org/presentationml/2006/main">
  <p:tag name="AS_UNIQUEID" val="1564"/>
</p:tagLst>
</file>

<file path=ppt/tags/tag480.xml><?xml version="1.0" encoding="utf-8"?>
<p:tagLst xmlns:p="http://schemas.openxmlformats.org/presentationml/2006/main">
  <p:tag name="AS_UNIQUEID" val="1993"/>
</p:tagLst>
</file>

<file path=ppt/tags/tag481.xml><?xml version="1.0" encoding="utf-8"?>
<p:tagLst xmlns:p="http://schemas.openxmlformats.org/presentationml/2006/main">
  <p:tag name="AS_UNIQUEID" val="1994"/>
</p:tagLst>
</file>

<file path=ppt/tags/tag482.xml><?xml version="1.0" encoding="utf-8"?>
<p:tagLst xmlns:p="http://schemas.openxmlformats.org/presentationml/2006/main">
  <p:tag name="AS_UNIQUEID" val="1995"/>
</p:tagLst>
</file>

<file path=ppt/tags/tag483.xml><?xml version="1.0" encoding="utf-8"?>
<p:tagLst xmlns:p="http://schemas.openxmlformats.org/presentationml/2006/main">
  <p:tag name="AS_UNIQUEID" val="1996"/>
</p:tagLst>
</file>

<file path=ppt/tags/tag484.xml><?xml version="1.0" encoding="utf-8"?>
<p:tagLst xmlns:p="http://schemas.openxmlformats.org/presentationml/2006/main">
  <p:tag name="AS_UNIQUEID" val="1997"/>
</p:tagLst>
</file>

<file path=ppt/tags/tag485.xml><?xml version="1.0" encoding="utf-8"?>
<p:tagLst xmlns:p="http://schemas.openxmlformats.org/presentationml/2006/main">
  <p:tag name="AS_UNIQUEID" val="1998"/>
</p:tagLst>
</file>

<file path=ppt/tags/tag486.xml><?xml version="1.0" encoding="utf-8"?>
<p:tagLst xmlns:p="http://schemas.openxmlformats.org/presentationml/2006/main">
  <p:tag name="AS_UNIQUEID" val="1999"/>
</p:tagLst>
</file>

<file path=ppt/tags/tag487.xml><?xml version="1.0" encoding="utf-8"?>
<p:tagLst xmlns:p="http://schemas.openxmlformats.org/presentationml/2006/main">
  <p:tag name="AS_UNIQUEID" val="2000"/>
</p:tagLst>
</file>

<file path=ppt/tags/tag488.xml><?xml version="1.0" encoding="utf-8"?>
<p:tagLst xmlns:p="http://schemas.openxmlformats.org/presentationml/2006/main">
  <p:tag name="AS_UNIQUEID" val="2001"/>
</p:tagLst>
</file>

<file path=ppt/tags/tag489.xml><?xml version="1.0" encoding="utf-8"?>
<p:tagLst xmlns:p="http://schemas.openxmlformats.org/presentationml/2006/main">
  <p:tag name="AS_UNIQUEID" val="2002"/>
</p:tagLst>
</file>

<file path=ppt/tags/tag49.xml><?xml version="1.0" encoding="utf-8"?>
<p:tagLst xmlns:p="http://schemas.openxmlformats.org/presentationml/2006/main">
  <p:tag name="AS_UNIQUEID" val="1565"/>
</p:tagLst>
</file>

<file path=ppt/tags/tag490.xml><?xml version="1.0" encoding="utf-8"?>
<p:tagLst xmlns:p="http://schemas.openxmlformats.org/presentationml/2006/main">
  <p:tag name="AS_UNIQUEID" val="2003"/>
</p:tagLst>
</file>

<file path=ppt/tags/tag491.xml><?xml version="1.0" encoding="utf-8"?>
<p:tagLst xmlns:p="http://schemas.openxmlformats.org/presentationml/2006/main">
  <p:tag name="AS_UNIQUEID" val="2004"/>
</p:tagLst>
</file>

<file path=ppt/tags/tag492.xml><?xml version="1.0" encoding="utf-8"?>
<p:tagLst xmlns:p="http://schemas.openxmlformats.org/presentationml/2006/main">
  <p:tag name="AS_UNIQUEID" val="2005"/>
</p:tagLst>
</file>

<file path=ppt/tags/tag493.xml><?xml version="1.0" encoding="utf-8"?>
<p:tagLst xmlns:p="http://schemas.openxmlformats.org/presentationml/2006/main">
  <p:tag name="AS_UNIQUEID" val="2006"/>
</p:tagLst>
</file>

<file path=ppt/tags/tag494.xml><?xml version="1.0" encoding="utf-8"?>
<p:tagLst xmlns:p="http://schemas.openxmlformats.org/presentationml/2006/main">
  <p:tag name="AS_UNIQUEID" val="2007"/>
</p:tagLst>
</file>

<file path=ppt/tags/tag495.xml><?xml version="1.0" encoding="utf-8"?>
<p:tagLst xmlns:p="http://schemas.openxmlformats.org/presentationml/2006/main">
  <p:tag name="AS_UNIQUEID" val="2008"/>
</p:tagLst>
</file>

<file path=ppt/tags/tag496.xml><?xml version="1.0" encoding="utf-8"?>
<p:tagLst xmlns:p="http://schemas.openxmlformats.org/presentationml/2006/main">
  <p:tag name="AS_UNIQUEID" val="2009"/>
</p:tagLst>
</file>

<file path=ppt/tags/tag497.xml><?xml version="1.0" encoding="utf-8"?>
<p:tagLst xmlns:p="http://schemas.openxmlformats.org/presentationml/2006/main">
  <p:tag name="AS_UNIQUEID" val="2010"/>
</p:tagLst>
</file>

<file path=ppt/tags/tag498.xml><?xml version="1.0" encoding="utf-8"?>
<p:tagLst xmlns:p="http://schemas.openxmlformats.org/presentationml/2006/main">
  <p:tag name="AS_UNIQUEID" val="2011"/>
</p:tagLst>
</file>

<file path=ppt/tags/tag499.xml><?xml version="1.0" encoding="utf-8"?>
<p:tagLst xmlns:p="http://schemas.openxmlformats.org/presentationml/2006/main">
  <p:tag name="AS_UNIQUEID" val="2012"/>
</p:tagLst>
</file>

<file path=ppt/tags/tag5.xml><?xml version="1.0" encoding="utf-8"?>
<p:tagLst xmlns:p="http://schemas.openxmlformats.org/presentationml/2006/main">
  <p:tag name="AS_UNIQUEID" val="1521"/>
</p:tagLst>
</file>

<file path=ppt/tags/tag50.xml><?xml version="1.0" encoding="utf-8"?>
<p:tagLst xmlns:p="http://schemas.openxmlformats.org/presentationml/2006/main">
  <p:tag name="AS_UNIQUEID" val="1566"/>
</p:tagLst>
</file>

<file path=ppt/tags/tag500.xml><?xml version="1.0" encoding="utf-8"?>
<p:tagLst xmlns:p="http://schemas.openxmlformats.org/presentationml/2006/main">
  <p:tag name="AS_UNIQUEID" val="2014"/>
</p:tagLst>
</file>

<file path=ppt/tags/tag501.xml><?xml version="1.0" encoding="utf-8"?>
<p:tagLst xmlns:p="http://schemas.openxmlformats.org/presentationml/2006/main">
  <p:tag name="AS_UNIQUEID" val="2015"/>
</p:tagLst>
</file>

<file path=ppt/tags/tag502.xml><?xml version="1.0" encoding="utf-8"?>
<p:tagLst xmlns:p="http://schemas.openxmlformats.org/presentationml/2006/main">
  <p:tag name="AS_UNIQUEID" val="2016"/>
</p:tagLst>
</file>

<file path=ppt/tags/tag503.xml><?xml version="1.0" encoding="utf-8"?>
<p:tagLst xmlns:p="http://schemas.openxmlformats.org/presentationml/2006/main">
  <p:tag name="AS_UNIQUEID" val="2017"/>
</p:tagLst>
</file>

<file path=ppt/tags/tag504.xml><?xml version="1.0" encoding="utf-8"?>
<p:tagLst xmlns:p="http://schemas.openxmlformats.org/presentationml/2006/main">
  <p:tag name="AS_UNIQUEID" val="2018"/>
</p:tagLst>
</file>

<file path=ppt/tags/tag505.xml><?xml version="1.0" encoding="utf-8"?>
<p:tagLst xmlns:p="http://schemas.openxmlformats.org/presentationml/2006/main">
  <p:tag name="AS_UNIQUEID" val="2019"/>
</p:tagLst>
</file>

<file path=ppt/tags/tag506.xml><?xml version="1.0" encoding="utf-8"?>
<p:tagLst xmlns:p="http://schemas.openxmlformats.org/presentationml/2006/main">
  <p:tag name="AS_UNIQUEID" val="2020"/>
</p:tagLst>
</file>

<file path=ppt/tags/tag507.xml><?xml version="1.0" encoding="utf-8"?>
<p:tagLst xmlns:p="http://schemas.openxmlformats.org/presentationml/2006/main">
  <p:tag name="AS_UNIQUEID" val="2021"/>
</p:tagLst>
</file>

<file path=ppt/tags/tag508.xml><?xml version="1.0" encoding="utf-8"?>
<p:tagLst xmlns:p="http://schemas.openxmlformats.org/presentationml/2006/main">
  <p:tag name="AS_UNIQUEID" val="2022"/>
</p:tagLst>
</file>

<file path=ppt/tags/tag509.xml><?xml version="1.0" encoding="utf-8"?>
<p:tagLst xmlns:p="http://schemas.openxmlformats.org/presentationml/2006/main">
  <p:tag name="AS_UNIQUEID" val="2023"/>
</p:tagLst>
</file>

<file path=ppt/tags/tag51.xml><?xml version="1.0" encoding="utf-8"?>
<p:tagLst xmlns:p="http://schemas.openxmlformats.org/presentationml/2006/main">
  <p:tag name="AS_UNIQUEID" val="1567"/>
</p:tagLst>
</file>

<file path=ppt/tags/tag510.xml><?xml version="1.0" encoding="utf-8"?>
<p:tagLst xmlns:p="http://schemas.openxmlformats.org/presentationml/2006/main">
  <p:tag name="AS_UNIQUEID" val="2024"/>
</p:tagLst>
</file>

<file path=ppt/tags/tag511.xml><?xml version="1.0" encoding="utf-8"?>
<p:tagLst xmlns:p="http://schemas.openxmlformats.org/presentationml/2006/main">
  <p:tag name="AS_UNIQUEID" val="2025"/>
</p:tagLst>
</file>

<file path=ppt/tags/tag512.xml><?xml version="1.0" encoding="utf-8"?>
<p:tagLst xmlns:p="http://schemas.openxmlformats.org/presentationml/2006/main">
  <p:tag name="AS_UNIQUEID" val="2026"/>
</p:tagLst>
</file>

<file path=ppt/tags/tag513.xml><?xml version="1.0" encoding="utf-8"?>
<p:tagLst xmlns:p="http://schemas.openxmlformats.org/presentationml/2006/main">
  <p:tag name="AS_UNIQUEID" val="2027"/>
</p:tagLst>
</file>

<file path=ppt/tags/tag514.xml><?xml version="1.0" encoding="utf-8"?>
<p:tagLst xmlns:p="http://schemas.openxmlformats.org/presentationml/2006/main">
  <p:tag name="AS_UNIQUEID" val="2028"/>
</p:tagLst>
</file>

<file path=ppt/tags/tag515.xml><?xml version="1.0" encoding="utf-8"?>
<p:tagLst xmlns:p="http://schemas.openxmlformats.org/presentationml/2006/main">
  <p:tag name="AS_UNIQUEID" val="2029"/>
</p:tagLst>
</file>

<file path=ppt/tags/tag516.xml><?xml version="1.0" encoding="utf-8"?>
<p:tagLst xmlns:p="http://schemas.openxmlformats.org/presentationml/2006/main">
  <p:tag name="AS_UNIQUEID" val="2030"/>
</p:tagLst>
</file>

<file path=ppt/tags/tag517.xml><?xml version="1.0" encoding="utf-8"?>
<p:tagLst xmlns:p="http://schemas.openxmlformats.org/presentationml/2006/main">
  <p:tag name="AS_UNIQUEID" val="2031"/>
</p:tagLst>
</file>

<file path=ppt/tags/tag518.xml><?xml version="1.0" encoding="utf-8"?>
<p:tagLst xmlns:p="http://schemas.openxmlformats.org/presentationml/2006/main">
  <p:tag name="AS_UNIQUEID" val="2032"/>
</p:tagLst>
</file>

<file path=ppt/tags/tag519.xml><?xml version="1.0" encoding="utf-8"?>
<p:tagLst xmlns:p="http://schemas.openxmlformats.org/presentationml/2006/main">
  <p:tag name="AS_UNIQUEID" val="2033"/>
</p:tagLst>
</file>

<file path=ppt/tags/tag52.xml><?xml version="1.0" encoding="utf-8"?>
<p:tagLst xmlns:p="http://schemas.openxmlformats.org/presentationml/2006/main">
  <p:tag name="AS_UNIQUEID" val="1569"/>
</p:tagLst>
</file>

<file path=ppt/tags/tag520.xml><?xml version="1.0" encoding="utf-8"?>
<p:tagLst xmlns:p="http://schemas.openxmlformats.org/presentationml/2006/main">
  <p:tag name="AS_UNIQUEID" val="2034"/>
</p:tagLst>
</file>

<file path=ppt/tags/tag521.xml><?xml version="1.0" encoding="utf-8"?>
<p:tagLst xmlns:p="http://schemas.openxmlformats.org/presentationml/2006/main">
  <p:tag name="AS_UNIQUEID" val="2035"/>
</p:tagLst>
</file>

<file path=ppt/tags/tag522.xml><?xml version="1.0" encoding="utf-8"?>
<p:tagLst xmlns:p="http://schemas.openxmlformats.org/presentationml/2006/main">
  <p:tag name="AS_UNIQUEID" val="2036"/>
</p:tagLst>
</file>

<file path=ppt/tags/tag523.xml><?xml version="1.0" encoding="utf-8"?>
<p:tagLst xmlns:p="http://schemas.openxmlformats.org/presentationml/2006/main">
  <p:tag name="AS_UNIQUEID" val="2037"/>
</p:tagLst>
</file>

<file path=ppt/tags/tag524.xml><?xml version="1.0" encoding="utf-8"?>
<p:tagLst xmlns:p="http://schemas.openxmlformats.org/presentationml/2006/main">
  <p:tag name="AS_UNIQUEID" val="2038"/>
</p:tagLst>
</file>

<file path=ppt/tags/tag525.xml><?xml version="1.0" encoding="utf-8"?>
<p:tagLst xmlns:p="http://schemas.openxmlformats.org/presentationml/2006/main">
  <p:tag name="AS_UNIQUEID" val="2039"/>
</p:tagLst>
</file>

<file path=ppt/tags/tag526.xml><?xml version="1.0" encoding="utf-8"?>
<p:tagLst xmlns:p="http://schemas.openxmlformats.org/presentationml/2006/main">
  <p:tag name="AS_UNIQUEID" val="2040"/>
</p:tagLst>
</file>

<file path=ppt/tags/tag527.xml><?xml version="1.0" encoding="utf-8"?>
<p:tagLst xmlns:p="http://schemas.openxmlformats.org/presentationml/2006/main">
  <p:tag name="AS_UNIQUEID" val="2041"/>
</p:tagLst>
</file>

<file path=ppt/tags/tag528.xml><?xml version="1.0" encoding="utf-8"?>
<p:tagLst xmlns:p="http://schemas.openxmlformats.org/presentationml/2006/main">
  <p:tag name="AS_UNIQUEID" val="2042"/>
</p:tagLst>
</file>

<file path=ppt/tags/tag529.xml><?xml version="1.0" encoding="utf-8"?>
<p:tagLst xmlns:p="http://schemas.openxmlformats.org/presentationml/2006/main">
  <p:tag name="AS_UNIQUEID" val="2043"/>
</p:tagLst>
</file>

<file path=ppt/tags/tag53.xml><?xml version="1.0" encoding="utf-8"?>
<p:tagLst xmlns:p="http://schemas.openxmlformats.org/presentationml/2006/main">
  <p:tag name="AS_UNIQUEID" val="1570"/>
</p:tagLst>
</file>

<file path=ppt/tags/tag530.xml><?xml version="1.0" encoding="utf-8"?>
<p:tagLst xmlns:p="http://schemas.openxmlformats.org/presentationml/2006/main">
  <p:tag name="AS_UNIQUEID" val="2044"/>
</p:tagLst>
</file>

<file path=ppt/tags/tag531.xml><?xml version="1.0" encoding="utf-8"?>
<p:tagLst xmlns:p="http://schemas.openxmlformats.org/presentationml/2006/main">
  <p:tag name="AS_UNIQUEID" val="2045"/>
</p:tagLst>
</file>

<file path=ppt/tags/tag532.xml><?xml version="1.0" encoding="utf-8"?>
<p:tagLst xmlns:p="http://schemas.openxmlformats.org/presentationml/2006/main">
  <p:tag name="AS_UNIQUEID" val="2046"/>
</p:tagLst>
</file>

<file path=ppt/tags/tag533.xml><?xml version="1.0" encoding="utf-8"?>
<p:tagLst xmlns:p="http://schemas.openxmlformats.org/presentationml/2006/main">
  <p:tag name="AS_UNIQUEID" val="2047"/>
</p:tagLst>
</file>

<file path=ppt/tags/tag534.xml><?xml version="1.0" encoding="utf-8"?>
<p:tagLst xmlns:p="http://schemas.openxmlformats.org/presentationml/2006/main">
  <p:tag name="AS_UNIQUEID" val="2048"/>
</p:tagLst>
</file>

<file path=ppt/tags/tag535.xml><?xml version="1.0" encoding="utf-8"?>
<p:tagLst xmlns:p="http://schemas.openxmlformats.org/presentationml/2006/main">
  <p:tag name="AS_UNIQUEID" val="2049"/>
</p:tagLst>
</file>

<file path=ppt/tags/tag536.xml><?xml version="1.0" encoding="utf-8"?>
<p:tagLst xmlns:p="http://schemas.openxmlformats.org/presentationml/2006/main">
  <p:tag name="AS_UNIQUEID" val="2050"/>
</p:tagLst>
</file>

<file path=ppt/tags/tag537.xml><?xml version="1.0" encoding="utf-8"?>
<p:tagLst xmlns:p="http://schemas.openxmlformats.org/presentationml/2006/main">
  <p:tag name="AS_UNIQUEID" val="2051"/>
</p:tagLst>
</file>

<file path=ppt/tags/tag538.xml><?xml version="1.0" encoding="utf-8"?>
<p:tagLst xmlns:p="http://schemas.openxmlformats.org/presentationml/2006/main">
  <p:tag name="AS_UNIQUEID" val="2052"/>
</p:tagLst>
</file>

<file path=ppt/tags/tag539.xml><?xml version="1.0" encoding="utf-8"?>
<p:tagLst xmlns:p="http://schemas.openxmlformats.org/presentationml/2006/main">
  <p:tag name="AS_UNIQUEID" val="2053"/>
</p:tagLst>
</file>

<file path=ppt/tags/tag54.xml><?xml version="1.0" encoding="utf-8"?>
<p:tagLst xmlns:p="http://schemas.openxmlformats.org/presentationml/2006/main">
  <p:tag name="AS_UNIQUEID" val="1571"/>
</p:tagLst>
</file>

<file path=ppt/tags/tag540.xml><?xml version="1.0" encoding="utf-8"?>
<p:tagLst xmlns:p="http://schemas.openxmlformats.org/presentationml/2006/main">
  <p:tag name="AS_UNIQUEID" val="2054"/>
</p:tagLst>
</file>

<file path=ppt/tags/tag541.xml><?xml version="1.0" encoding="utf-8"?>
<p:tagLst xmlns:p="http://schemas.openxmlformats.org/presentationml/2006/main">
  <p:tag name="AS_UNIQUEID" val="2055"/>
</p:tagLst>
</file>

<file path=ppt/tags/tag542.xml><?xml version="1.0" encoding="utf-8"?>
<p:tagLst xmlns:p="http://schemas.openxmlformats.org/presentationml/2006/main">
  <p:tag name="AS_UNIQUEID" val="2056"/>
</p:tagLst>
</file>

<file path=ppt/tags/tag543.xml><?xml version="1.0" encoding="utf-8"?>
<p:tagLst xmlns:p="http://schemas.openxmlformats.org/presentationml/2006/main">
  <p:tag name="AS_UNIQUEID" val="2057"/>
</p:tagLst>
</file>

<file path=ppt/tags/tag544.xml><?xml version="1.0" encoding="utf-8"?>
<p:tagLst xmlns:p="http://schemas.openxmlformats.org/presentationml/2006/main">
  <p:tag name="AS_UNIQUEID" val="2058"/>
</p:tagLst>
</file>

<file path=ppt/tags/tag545.xml><?xml version="1.0" encoding="utf-8"?>
<p:tagLst xmlns:p="http://schemas.openxmlformats.org/presentationml/2006/main">
  <p:tag name="AS_UNIQUEID" val="2059"/>
</p:tagLst>
</file>

<file path=ppt/tags/tag546.xml><?xml version="1.0" encoding="utf-8"?>
<p:tagLst xmlns:p="http://schemas.openxmlformats.org/presentationml/2006/main">
  <p:tag name="AS_UNIQUEID" val="2060"/>
</p:tagLst>
</file>

<file path=ppt/tags/tag547.xml><?xml version="1.0" encoding="utf-8"?>
<p:tagLst xmlns:p="http://schemas.openxmlformats.org/presentationml/2006/main">
  <p:tag name="AS_UNIQUEID" val="2061"/>
</p:tagLst>
</file>

<file path=ppt/tags/tag548.xml><?xml version="1.0" encoding="utf-8"?>
<p:tagLst xmlns:p="http://schemas.openxmlformats.org/presentationml/2006/main">
  <p:tag name="AS_UNIQUEID" val="2062"/>
</p:tagLst>
</file>

<file path=ppt/tags/tag549.xml><?xml version="1.0" encoding="utf-8"?>
<p:tagLst xmlns:p="http://schemas.openxmlformats.org/presentationml/2006/main">
  <p:tag name="AS_UNIQUEID" val="2063"/>
</p:tagLst>
</file>

<file path=ppt/tags/tag55.xml><?xml version="1.0" encoding="utf-8"?>
<p:tagLst xmlns:p="http://schemas.openxmlformats.org/presentationml/2006/main">
  <p:tag name="AS_UNIQUEID" val="1572"/>
</p:tagLst>
</file>

<file path=ppt/tags/tag550.xml><?xml version="1.0" encoding="utf-8"?>
<p:tagLst xmlns:p="http://schemas.openxmlformats.org/presentationml/2006/main">
  <p:tag name="AS_UNIQUEID" val="2064"/>
</p:tagLst>
</file>

<file path=ppt/tags/tag551.xml><?xml version="1.0" encoding="utf-8"?>
<p:tagLst xmlns:p="http://schemas.openxmlformats.org/presentationml/2006/main">
  <p:tag name="AS_UNIQUEID" val="2065"/>
</p:tagLst>
</file>

<file path=ppt/tags/tag552.xml><?xml version="1.0" encoding="utf-8"?>
<p:tagLst xmlns:p="http://schemas.openxmlformats.org/presentationml/2006/main">
  <p:tag name="AS_UNIQUEID" val="2066"/>
</p:tagLst>
</file>

<file path=ppt/tags/tag553.xml><?xml version="1.0" encoding="utf-8"?>
<p:tagLst xmlns:p="http://schemas.openxmlformats.org/presentationml/2006/main">
  <p:tag name="AS_UNIQUEID" val="2067"/>
</p:tagLst>
</file>

<file path=ppt/tags/tag554.xml><?xml version="1.0" encoding="utf-8"?>
<p:tagLst xmlns:p="http://schemas.openxmlformats.org/presentationml/2006/main">
  <p:tag name="AS_UNIQUEID" val="2068"/>
</p:tagLst>
</file>

<file path=ppt/tags/tag555.xml><?xml version="1.0" encoding="utf-8"?>
<p:tagLst xmlns:p="http://schemas.openxmlformats.org/presentationml/2006/main">
  <p:tag name="AS_UNIQUEID" val="2069"/>
</p:tagLst>
</file>

<file path=ppt/tags/tag556.xml><?xml version="1.0" encoding="utf-8"?>
<p:tagLst xmlns:p="http://schemas.openxmlformats.org/presentationml/2006/main">
  <p:tag name="AS_UNIQUEID" val="2070"/>
</p:tagLst>
</file>

<file path=ppt/tags/tag557.xml><?xml version="1.0" encoding="utf-8"?>
<p:tagLst xmlns:p="http://schemas.openxmlformats.org/presentationml/2006/main">
  <p:tag name="AS_UNIQUEID" val="2071"/>
</p:tagLst>
</file>

<file path=ppt/tags/tag558.xml><?xml version="1.0" encoding="utf-8"?>
<p:tagLst xmlns:p="http://schemas.openxmlformats.org/presentationml/2006/main">
  <p:tag name="AS_UNIQUEID" val="2072"/>
</p:tagLst>
</file>

<file path=ppt/tags/tag559.xml><?xml version="1.0" encoding="utf-8"?>
<p:tagLst xmlns:p="http://schemas.openxmlformats.org/presentationml/2006/main">
  <p:tag name="AS_UNIQUEID" val="2074"/>
</p:tagLst>
</file>

<file path=ppt/tags/tag56.xml><?xml version="1.0" encoding="utf-8"?>
<p:tagLst xmlns:p="http://schemas.openxmlformats.org/presentationml/2006/main">
  <p:tag name="AS_UNIQUEID" val="1573"/>
</p:tagLst>
</file>

<file path=ppt/tags/tag560.xml><?xml version="1.0" encoding="utf-8"?>
<p:tagLst xmlns:p="http://schemas.openxmlformats.org/presentationml/2006/main">
  <p:tag name="AS_UNIQUEID" val="2075"/>
</p:tagLst>
</file>

<file path=ppt/tags/tag561.xml><?xml version="1.0" encoding="utf-8"?>
<p:tagLst xmlns:p="http://schemas.openxmlformats.org/presentationml/2006/main">
  <p:tag name="AS_UNIQUEID" val="2076"/>
</p:tagLst>
</file>

<file path=ppt/tags/tag562.xml><?xml version="1.0" encoding="utf-8"?>
<p:tagLst xmlns:p="http://schemas.openxmlformats.org/presentationml/2006/main">
  <p:tag name="AS_UNIQUEID" val="2077"/>
</p:tagLst>
</file>

<file path=ppt/tags/tag563.xml><?xml version="1.0" encoding="utf-8"?>
<p:tagLst xmlns:p="http://schemas.openxmlformats.org/presentationml/2006/main">
  <p:tag name="AS_UNIQUEID" val="2078"/>
</p:tagLst>
</file>

<file path=ppt/tags/tag564.xml><?xml version="1.0" encoding="utf-8"?>
<p:tagLst xmlns:p="http://schemas.openxmlformats.org/presentationml/2006/main">
  <p:tag name="AS_UNIQUEID" val="2079"/>
</p:tagLst>
</file>

<file path=ppt/tags/tag565.xml><?xml version="1.0" encoding="utf-8"?>
<p:tagLst xmlns:p="http://schemas.openxmlformats.org/presentationml/2006/main">
  <p:tag name="AS_UNIQUEID" val="2080"/>
</p:tagLst>
</file>

<file path=ppt/tags/tag566.xml><?xml version="1.0" encoding="utf-8"?>
<p:tagLst xmlns:p="http://schemas.openxmlformats.org/presentationml/2006/main">
  <p:tag name="AS_UNIQUEID" val="2081"/>
</p:tagLst>
</file>

<file path=ppt/tags/tag567.xml><?xml version="1.0" encoding="utf-8"?>
<p:tagLst xmlns:p="http://schemas.openxmlformats.org/presentationml/2006/main">
  <p:tag name="AS_UNIQUEID" val="2082"/>
</p:tagLst>
</file>

<file path=ppt/tags/tag568.xml><?xml version="1.0" encoding="utf-8"?>
<p:tagLst xmlns:p="http://schemas.openxmlformats.org/presentationml/2006/main">
  <p:tag name="AS_UNIQUEID" val="2083"/>
</p:tagLst>
</file>

<file path=ppt/tags/tag569.xml><?xml version="1.0" encoding="utf-8"?>
<p:tagLst xmlns:p="http://schemas.openxmlformats.org/presentationml/2006/main">
  <p:tag name="AS_UNIQUEID" val="2084"/>
</p:tagLst>
</file>

<file path=ppt/tags/tag57.xml><?xml version="1.0" encoding="utf-8"?>
<p:tagLst xmlns:p="http://schemas.openxmlformats.org/presentationml/2006/main">
  <p:tag name="AS_UNIQUEID" val="1574"/>
</p:tagLst>
</file>

<file path=ppt/tags/tag570.xml><?xml version="1.0" encoding="utf-8"?>
<p:tagLst xmlns:p="http://schemas.openxmlformats.org/presentationml/2006/main">
  <p:tag name="AS_UNIQUEID" val="2085"/>
</p:tagLst>
</file>

<file path=ppt/tags/tag571.xml><?xml version="1.0" encoding="utf-8"?>
<p:tagLst xmlns:p="http://schemas.openxmlformats.org/presentationml/2006/main">
  <p:tag name="AS_UNIQUEID" val="2086"/>
</p:tagLst>
</file>

<file path=ppt/tags/tag572.xml><?xml version="1.0" encoding="utf-8"?>
<p:tagLst xmlns:p="http://schemas.openxmlformats.org/presentationml/2006/main">
  <p:tag name="AS_UNIQUEID" val="2087"/>
</p:tagLst>
</file>

<file path=ppt/tags/tag573.xml><?xml version="1.0" encoding="utf-8"?>
<p:tagLst xmlns:p="http://schemas.openxmlformats.org/presentationml/2006/main">
  <p:tag name="AS_UNIQUEID" val="2088"/>
</p:tagLst>
</file>

<file path=ppt/tags/tag574.xml><?xml version="1.0" encoding="utf-8"?>
<p:tagLst xmlns:p="http://schemas.openxmlformats.org/presentationml/2006/main">
  <p:tag name="AS_UNIQUEID" val="2089"/>
</p:tagLst>
</file>

<file path=ppt/tags/tag575.xml><?xml version="1.0" encoding="utf-8"?>
<p:tagLst xmlns:p="http://schemas.openxmlformats.org/presentationml/2006/main">
  <p:tag name="AS_UNIQUEID" val="2090"/>
</p:tagLst>
</file>

<file path=ppt/tags/tag576.xml><?xml version="1.0" encoding="utf-8"?>
<p:tagLst xmlns:p="http://schemas.openxmlformats.org/presentationml/2006/main">
  <p:tag name="AS_UNIQUEID" val="2091"/>
</p:tagLst>
</file>

<file path=ppt/tags/tag577.xml><?xml version="1.0" encoding="utf-8"?>
<p:tagLst xmlns:p="http://schemas.openxmlformats.org/presentationml/2006/main">
  <p:tag name="AS_UNIQUEID" val="2092"/>
</p:tagLst>
</file>

<file path=ppt/tags/tag578.xml><?xml version="1.0" encoding="utf-8"?>
<p:tagLst xmlns:p="http://schemas.openxmlformats.org/presentationml/2006/main">
  <p:tag name="AS_UNIQUEID" val="2093"/>
</p:tagLst>
</file>

<file path=ppt/tags/tag579.xml><?xml version="1.0" encoding="utf-8"?>
<p:tagLst xmlns:p="http://schemas.openxmlformats.org/presentationml/2006/main">
  <p:tag name="AS_UNIQUEID" val="2094"/>
</p:tagLst>
</file>

<file path=ppt/tags/tag58.xml><?xml version="1.0" encoding="utf-8"?>
<p:tagLst xmlns:p="http://schemas.openxmlformats.org/presentationml/2006/main">
  <p:tag name="AS_UNIQUEID" val="1575"/>
</p:tagLst>
</file>

<file path=ppt/tags/tag580.xml><?xml version="1.0" encoding="utf-8"?>
<p:tagLst xmlns:p="http://schemas.openxmlformats.org/presentationml/2006/main">
  <p:tag name="AS_UNIQUEID" val="2095"/>
</p:tagLst>
</file>

<file path=ppt/tags/tag581.xml><?xml version="1.0" encoding="utf-8"?>
<p:tagLst xmlns:p="http://schemas.openxmlformats.org/presentationml/2006/main">
  <p:tag name="AS_UNIQUEID" val="2096"/>
</p:tagLst>
</file>

<file path=ppt/tags/tag582.xml><?xml version="1.0" encoding="utf-8"?>
<p:tagLst xmlns:p="http://schemas.openxmlformats.org/presentationml/2006/main">
  <p:tag name="AS_UNIQUEID" val="2097"/>
</p:tagLst>
</file>

<file path=ppt/tags/tag583.xml><?xml version="1.0" encoding="utf-8"?>
<p:tagLst xmlns:p="http://schemas.openxmlformats.org/presentationml/2006/main">
  <p:tag name="AS_UNIQUEID" val="2098"/>
</p:tagLst>
</file>

<file path=ppt/tags/tag584.xml><?xml version="1.0" encoding="utf-8"?>
<p:tagLst xmlns:p="http://schemas.openxmlformats.org/presentationml/2006/main">
  <p:tag name="AS_UNIQUEID" val="2099"/>
</p:tagLst>
</file>

<file path=ppt/tags/tag585.xml><?xml version="1.0" encoding="utf-8"?>
<p:tagLst xmlns:p="http://schemas.openxmlformats.org/presentationml/2006/main">
  <p:tag name="AS_UNIQUEID" val="2100"/>
</p:tagLst>
</file>

<file path=ppt/tags/tag586.xml><?xml version="1.0" encoding="utf-8"?>
<p:tagLst xmlns:p="http://schemas.openxmlformats.org/presentationml/2006/main">
  <p:tag name="AS_UNIQUEID" val="2101"/>
</p:tagLst>
</file>

<file path=ppt/tags/tag587.xml><?xml version="1.0" encoding="utf-8"?>
<p:tagLst xmlns:p="http://schemas.openxmlformats.org/presentationml/2006/main">
  <p:tag name="AS_UNIQUEID" val="2102"/>
</p:tagLst>
</file>

<file path=ppt/tags/tag588.xml><?xml version="1.0" encoding="utf-8"?>
<p:tagLst xmlns:p="http://schemas.openxmlformats.org/presentationml/2006/main">
  <p:tag name="AS_UNIQUEID" val="2103"/>
</p:tagLst>
</file>

<file path=ppt/tags/tag589.xml><?xml version="1.0" encoding="utf-8"?>
<p:tagLst xmlns:p="http://schemas.openxmlformats.org/presentationml/2006/main">
  <p:tag name="AS_UNIQUEID" val="2104"/>
</p:tagLst>
</file>

<file path=ppt/tags/tag59.xml><?xml version="1.0" encoding="utf-8"?>
<p:tagLst xmlns:p="http://schemas.openxmlformats.org/presentationml/2006/main">
  <p:tag name="AS_UNIQUEID" val="1576"/>
</p:tagLst>
</file>

<file path=ppt/tags/tag590.xml><?xml version="1.0" encoding="utf-8"?>
<p:tagLst xmlns:p="http://schemas.openxmlformats.org/presentationml/2006/main">
  <p:tag name="AS_UNIQUEID" val="2105"/>
</p:tagLst>
</file>

<file path=ppt/tags/tag591.xml><?xml version="1.0" encoding="utf-8"?>
<p:tagLst xmlns:p="http://schemas.openxmlformats.org/presentationml/2006/main">
  <p:tag name="AS_UNIQUEID" val="2106"/>
</p:tagLst>
</file>

<file path=ppt/tags/tag592.xml><?xml version="1.0" encoding="utf-8"?>
<p:tagLst xmlns:p="http://schemas.openxmlformats.org/presentationml/2006/main">
  <p:tag name="AS_UNIQUEID" val="2107"/>
</p:tagLst>
</file>

<file path=ppt/tags/tag593.xml><?xml version="1.0" encoding="utf-8"?>
<p:tagLst xmlns:p="http://schemas.openxmlformats.org/presentationml/2006/main">
  <p:tag name="AS_UNIQUEID" val="2108"/>
</p:tagLst>
</file>

<file path=ppt/tags/tag594.xml><?xml version="1.0" encoding="utf-8"?>
<p:tagLst xmlns:p="http://schemas.openxmlformats.org/presentationml/2006/main">
  <p:tag name="AS_UNIQUEID" val="2109"/>
</p:tagLst>
</file>

<file path=ppt/tags/tag595.xml><?xml version="1.0" encoding="utf-8"?>
<p:tagLst xmlns:p="http://schemas.openxmlformats.org/presentationml/2006/main">
  <p:tag name="AS_UNIQUEID" val="2110"/>
</p:tagLst>
</file>

<file path=ppt/tags/tag596.xml><?xml version="1.0" encoding="utf-8"?>
<p:tagLst xmlns:p="http://schemas.openxmlformats.org/presentationml/2006/main">
  <p:tag name="AS_UNIQUEID" val="2111"/>
</p:tagLst>
</file>

<file path=ppt/tags/tag597.xml><?xml version="1.0" encoding="utf-8"?>
<p:tagLst xmlns:p="http://schemas.openxmlformats.org/presentationml/2006/main">
  <p:tag name="AS_UNIQUEID" val="2112"/>
</p:tagLst>
</file>

<file path=ppt/tags/tag598.xml><?xml version="1.0" encoding="utf-8"?>
<p:tagLst xmlns:p="http://schemas.openxmlformats.org/presentationml/2006/main">
  <p:tag name="AS_UNIQUEID" val="2113"/>
</p:tagLst>
</file>

<file path=ppt/tags/tag599.xml><?xml version="1.0" encoding="utf-8"?>
<p:tagLst xmlns:p="http://schemas.openxmlformats.org/presentationml/2006/main">
  <p:tag name="AS_UNIQUEID" val="2114"/>
</p:tagLst>
</file>

<file path=ppt/tags/tag6.xml><?xml version="1.0" encoding="utf-8"?>
<p:tagLst xmlns:p="http://schemas.openxmlformats.org/presentationml/2006/main">
  <p:tag name="AS_UNIQUEID" val="1523"/>
</p:tagLst>
</file>

<file path=ppt/tags/tag60.xml><?xml version="1.0" encoding="utf-8"?>
<p:tagLst xmlns:p="http://schemas.openxmlformats.org/presentationml/2006/main">
  <p:tag name="AS_UNIQUEID" val="1577"/>
</p:tagLst>
</file>

<file path=ppt/tags/tag600.xml><?xml version="1.0" encoding="utf-8"?>
<p:tagLst xmlns:p="http://schemas.openxmlformats.org/presentationml/2006/main">
  <p:tag name="AS_UNIQUEID" val="2115"/>
</p:tagLst>
</file>

<file path=ppt/tags/tag601.xml><?xml version="1.0" encoding="utf-8"?>
<p:tagLst xmlns:p="http://schemas.openxmlformats.org/presentationml/2006/main">
  <p:tag name="AS_UNIQUEID" val="2116"/>
</p:tagLst>
</file>

<file path=ppt/tags/tag602.xml><?xml version="1.0" encoding="utf-8"?>
<p:tagLst xmlns:p="http://schemas.openxmlformats.org/presentationml/2006/main">
  <p:tag name="AS_UNIQUEID" val="2117"/>
</p:tagLst>
</file>

<file path=ppt/tags/tag603.xml><?xml version="1.0" encoding="utf-8"?>
<p:tagLst xmlns:p="http://schemas.openxmlformats.org/presentationml/2006/main">
  <p:tag name="AS_UNIQUEID" val="2118"/>
</p:tagLst>
</file>

<file path=ppt/tags/tag604.xml><?xml version="1.0" encoding="utf-8"?>
<p:tagLst xmlns:p="http://schemas.openxmlformats.org/presentationml/2006/main">
  <p:tag name="AS_UNIQUEID" val="2119"/>
</p:tagLst>
</file>

<file path=ppt/tags/tag605.xml><?xml version="1.0" encoding="utf-8"?>
<p:tagLst xmlns:p="http://schemas.openxmlformats.org/presentationml/2006/main">
  <p:tag name="AS_UNIQUEID" val="2120"/>
</p:tagLst>
</file>

<file path=ppt/tags/tag606.xml><?xml version="1.0" encoding="utf-8"?>
<p:tagLst xmlns:p="http://schemas.openxmlformats.org/presentationml/2006/main">
  <p:tag name="AS_UNIQUEID" val="2121"/>
</p:tagLst>
</file>

<file path=ppt/tags/tag607.xml><?xml version="1.0" encoding="utf-8"?>
<p:tagLst xmlns:p="http://schemas.openxmlformats.org/presentationml/2006/main">
  <p:tag name="AS_UNIQUEID" val="2122"/>
</p:tagLst>
</file>

<file path=ppt/tags/tag608.xml><?xml version="1.0" encoding="utf-8"?>
<p:tagLst xmlns:p="http://schemas.openxmlformats.org/presentationml/2006/main">
  <p:tag name="AS_UNIQUEID" val="2123"/>
</p:tagLst>
</file>

<file path=ppt/tags/tag609.xml><?xml version="1.0" encoding="utf-8"?>
<p:tagLst xmlns:p="http://schemas.openxmlformats.org/presentationml/2006/main">
  <p:tag name="AS_UNIQUEID" val="2124"/>
</p:tagLst>
</file>

<file path=ppt/tags/tag61.xml><?xml version="1.0" encoding="utf-8"?>
<p:tagLst xmlns:p="http://schemas.openxmlformats.org/presentationml/2006/main">
  <p:tag name="AS_UNIQUEID" val="1578"/>
</p:tagLst>
</file>

<file path=ppt/tags/tag610.xml><?xml version="1.0" encoding="utf-8"?>
<p:tagLst xmlns:p="http://schemas.openxmlformats.org/presentationml/2006/main">
  <p:tag name="AS_UNIQUEID" val="2125"/>
</p:tagLst>
</file>

<file path=ppt/tags/tag611.xml><?xml version="1.0" encoding="utf-8"?>
<p:tagLst xmlns:p="http://schemas.openxmlformats.org/presentationml/2006/main">
  <p:tag name="AS_UNIQUEID" val="2126"/>
</p:tagLst>
</file>

<file path=ppt/tags/tag612.xml><?xml version="1.0" encoding="utf-8"?>
<p:tagLst xmlns:p="http://schemas.openxmlformats.org/presentationml/2006/main">
  <p:tag name="AS_UNIQUEID" val="2127"/>
</p:tagLst>
</file>

<file path=ppt/tags/tag613.xml><?xml version="1.0" encoding="utf-8"?>
<p:tagLst xmlns:p="http://schemas.openxmlformats.org/presentationml/2006/main">
  <p:tag name="AS_UNIQUEID" val="2128"/>
</p:tagLst>
</file>

<file path=ppt/tags/tag614.xml><?xml version="1.0" encoding="utf-8"?>
<p:tagLst xmlns:p="http://schemas.openxmlformats.org/presentationml/2006/main">
  <p:tag name="AS_UNIQUEID" val="2129"/>
</p:tagLst>
</file>

<file path=ppt/tags/tag615.xml><?xml version="1.0" encoding="utf-8"?>
<p:tagLst xmlns:p="http://schemas.openxmlformats.org/presentationml/2006/main">
  <p:tag name="AS_UNIQUEID" val="2130"/>
</p:tagLst>
</file>

<file path=ppt/tags/tag616.xml><?xml version="1.0" encoding="utf-8"?>
<p:tagLst xmlns:p="http://schemas.openxmlformats.org/presentationml/2006/main">
  <p:tag name="AS_UNIQUEID" val="2131"/>
</p:tagLst>
</file>

<file path=ppt/tags/tag617.xml><?xml version="1.0" encoding="utf-8"?>
<p:tagLst xmlns:p="http://schemas.openxmlformats.org/presentationml/2006/main">
  <p:tag name="AS_UNIQUEID" val="2132"/>
</p:tagLst>
</file>

<file path=ppt/tags/tag618.xml><?xml version="1.0" encoding="utf-8"?>
<p:tagLst xmlns:p="http://schemas.openxmlformats.org/presentationml/2006/main">
  <p:tag name="AS_UNIQUEID" val="2133"/>
</p:tagLst>
</file>

<file path=ppt/tags/tag619.xml><?xml version="1.0" encoding="utf-8"?>
<p:tagLst xmlns:p="http://schemas.openxmlformats.org/presentationml/2006/main">
  <p:tag name="AS_UNIQUEID" val="2134"/>
</p:tagLst>
</file>

<file path=ppt/tags/tag62.xml><?xml version="1.0" encoding="utf-8"?>
<p:tagLst xmlns:p="http://schemas.openxmlformats.org/presentationml/2006/main">
  <p:tag name="AS_UNIQUEID" val="1579"/>
</p:tagLst>
</file>

<file path=ppt/tags/tag620.xml><?xml version="1.0" encoding="utf-8"?>
<p:tagLst xmlns:p="http://schemas.openxmlformats.org/presentationml/2006/main">
  <p:tag name="AS_UNIQUEID" val="2136"/>
</p:tagLst>
</file>

<file path=ppt/tags/tag621.xml><?xml version="1.0" encoding="utf-8"?>
<p:tagLst xmlns:p="http://schemas.openxmlformats.org/presentationml/2006/main">
  <p:tag name="AS_UNIQUEID" val="2137"/>
</p:tagLst>
</file>

<file path=ppt/tags/tag622.xml><?xml version="1.0" encoding="utf-8"?>
<p:tagLst xmlns:p="http://schemas.openxmlformats.org/presentationml/2006/main">
  <p:tag name="AS_UNIQUEID" val="2138"/>
</p:tagLst>
</file>

<file path=ppt/tags/tag623.xml><?xml version="1.0" encoding="utf-8"?>
<p:tagLst xmlns:p="http://schemas.openxmlformats.org/presentationml/2006/main">
  <p:tag name="AS_UNIQUEID" val="2139"/>
</p:tagLst>
</file>

<file path=ppt/tags/tag624.xml><?xml version="1.0" encoding="utf-8"?>
<p:tagLst xmlns:p="http://schemas.openxmlformats.org/presentationml/2006/main">
  <p:tag name="AS_UNIQUEID" val="2140"/>
</p:tagLst>
</file>

<file path=ppt/tags/tag625.xml><?xml version="1.0" encoding="utf-8"?>
<p:tagLst xmlns:p="http://schemas.openxmlformats.org/presentationml/2006/main">
  <p:tag name="AS_UNIQUEID" val="2141"/>
</p:tagLst>
</file>

<file path=ppt/tags/tag626.xml><?xml version="1.0" encoding="utf-8"?>
<p:tagLst xmlns:p="http://schemas.openxmlformats.org/presentationml/2006/main">
  <p:tag name="AS_UNIQUEID" val="2142"/>
</p:tagLst>
</file>

<file path=ppt/tags/tag627.xml><?xml version="1.0" encoding="utf-8"?>
<p:tagLst xmlns:p="http://schemas.openxmlformats.org/presentationml/2006/main">
  <p:tag name="AS_UNIQUEID" val="2143"/>
</p:tagLst>
</file>

<file path=ppt/tags/tag628.xml><?xml version="1.0" encoding="utf-8"?>
<p:tagLst xmlns:p="http://schemas.openxmlformats.org/presentationml/2006/main">
  <p:tag name="AS_UNIQUEID" val="2144"/>
</p:tagLst>
</file>

<file path=ppt/tags/tag629.xml><?xml version="1.0" encoding="utf-8"?>
<p:tagLst xmlns:p="http://schemas.openxmlformats.org/presentationml/2006/main">
  <p:tag name="AS_UNIQUEID" val="2145"/>
</p:tagLst>
</file>

<file path=ppt/tags/tag63.xml><?xml version="1.0" encoding="utf-8"?>
<p:tagLst xmlns:p="http://schemas.openxmlformats.org/presentationml/2006/main">
  <p:tag name="AS_UNIQUEID" val="1580"/>
</p:tagLst>
</file>

<file path=ppt/tags/tag630.xml><?xml version="1.0" encoding="utf-8"?>
<p:tagLst xmlns:p="http://schemas.openxmlformats.org/presentationml/2006/main">
  <p:tag name="AS_UNIQUEID" val="2146"/>
</p:tagLst>
</file>

<file path=ppt/tags/tag631.xml><?xml version="1.0" encoding="utf-8"?>
<p:tagLst xmlns:p="http://schemas.openxmlformats.org/presentationml/2006/main">
  <p:tag name="AS_UNIQUEID" val="2147"/>
</p:tagLst>
</file>

<file path=ppt/tags/tag632.xml><?xml version="1.0" encoding="utf-8"?>
<p:tagLst xmlns:p="http://schemas.openxmlformats.org/presentationml/2006/main">
  <p:tag name="AS_UNIQUEID" val="2148"/>
</p:tagLst>
</file>

<file path=ppt/tags/tag633.xml><?xml version="1.0" encoding="utf-8"?>
<p:tagLst xmlns:p="http://schemas.openxmlformats.org/presentationml/2006/main">
  <p:tag name="AS_UNIQUEID" val="2149"/>
</p:tagLst>
</file>

<file path=ppt/tags/tag634.xml><?xml version="1.0" encoding="utf-8"?>
<p:tagLst xmlns:p="http://schemas.openxmlformats.org/presentationml/2006/main">
  <p:tag name="AS_UNIQUEID" val="2150"/>
</p:tagLst>
</file>

<file path=ppt/tags/tag635.xml><?xml version="1.0" encoding="utf-8"?>
<p:tagLst xmlns:p="http://schemas.openxmlformats.org/presentationml/2006/main">
  <p:tag name="AS_UNIQUEID" val="2151"/>
</p:tagLst>
</file>

<file path=ppt/tags/tag636.xml><?xml version="1.0" encoding="utf-8"?>
<p:tagLst xmlns:p="http://schemas.openxmlformats.org/presentationml/2006/main">
  <p:tag name="AS_UNIQUEID" val="2152"/>
</p:tagLst>
</file>

<file path=ppt/tags/tag637.xml><?xml version="1.0" encoding="utf-8"?>
<p:tagLst xmlns:p="http://schemas.openxmlformats.org/presentationml/2006/main">
  <p:tag name="AS_UNIQUEID" val="2153"/>
</p:tagLst>
</file>

<file path=ppt/tags/tag638.xml><?xml version="1.0" encoding="utf-8"?>
<p:tagLst xmlns:p="http://schemas.openxmlformats.org/presentationml/2006/main">
  <p:tag name="AS_UNIQUEID" val="2154"/>
</p:tagLst>
</file>

<file path=ppt/tags/tag639.xml><?xml version="1.0" encoding="utf-8"?>
<p:tagLst xmlns:p="http://schemas.openxmlformats.org/presentationml/2006/main">
  <p:tag name="AS_UNIQUEID" val="2155"/>
</p:tagLst>
</file>

<file path=ppt/tags/tag64.xml><?xml version="1.0" encoding="utf-8"?>
<p:tagLst xmlns:p="http://schemas.openxmlformats.org/presentationml/2006/main">
  <p:tag name="AS_UNIQUEID" val="1581"/>
</p:tagLst>
</file>

<file path=ppt/tags/tag640.xml><?xml version="1.0" encoding="utf-8"?>
<p:tagLst xmlns:p="http://schemas.openxmlformats.org/presentationml/2006/main">
  <p:tag name="AS_UNIQUEID" val="2156"/>
</p:tagLst>
</file>

<file path=ppt/tags/tag641.xml><?xml version="1.0" encoding="utf-8"?>
<p:tagLst xmlns:p="http://schemas.openxmlformats.org/presentationml/2006/main">
  <p:tag name="AS_UNIQUEID" val="2157"/>
</p:tagLst>
</file>

<file path=ppt/tags/tag642.xml><?xml version="1.0" encoding="utf-8"?>
<p:tagLst xmlns:p="http://schemas.openxmlformats.org/presentationml/2006/main">
  <p:tag name="AS_UNIQUEID" val="2158"/>
</p:tagLst>
</file>

<file path=ppt/tags/tag643.xml><?xml version="1.0" encoding="utf-8"?>
<p:tagLst xmlns:p="http://schemas.openxmlformats.org/presentationml/2006/main">
  <p:tag name="AS_UNIQUEID" val="2159"/>
</p:tagLst>
</file>

<file path=ppt/tags/tag644.xml><?xml version="1.0" encoding="utf-8"?>
<p:tagLst xmlns:p="http://schemas.openxmlformats.org/presentationml/2006/main">
  <p:tag name="AS_UNIQUEID" val="2160"/>
</p:tagLst>
</file>

<file path=ppt/tags/tag645.xml><?xml version="1.0" encoding="utf-8"?>
<p:tagLst xmlns:p="http://schemas.openxmlformats.org/presentationml/2006/main">
  <p:tag name="AS_UNIQUEID" val="2161"/>
</p:tagLst>
</file>

<file path=ppt/tags/tag646.xml><?xml version="1.0" encoding="utf-8"?>
<p:tagLst xmlns:p="http://schemas.openxmlformats.org/presentationml/2006/main">
  <p:tag name="AS_UNIQUEID" val="2162"/>
</p:tagLst>
</file>

<file path=ppt/tags/tag647.xml><?xml version="1.0" encoding="utf-8"?>
<p:tagLst xmlns:p="http://schemas.openxmlformats.org/presentationml/2006/main">
  <p:tag name="AS_UNIQUEID" val="2163"/>
</p:tagLst>
</file>

<file path=ppt/tags/tag648.xml><?xml version="1.0" encoding="utf-8"?>
<p:tagLst xmlns:p="http://schemas.openxmlformats.org/presentationml/2006/main">
  <p:tag name="AS_UNIQUEID" val="2164"/>
</p:tagLst>
</file>

<file path=ppt/tags/tag649.xml><?xml version="1.0" encoding="utf-8"?>
<p:tagLst xmlns:p="http://schemas.openxmlformats.org/presentationml/2006/main">
  <p:tag name="AS_UNIQUEID" val="2165"/>
</p:tagLst>
</file>

<file path=ppt/tags/tag65.xml><?xml version="1.0" encoding="utf-8"?>
<p:tagLst xmlns:p="http://schemas.openxmlformats.org/presentationml/2006/main">
  <p:tag name="AS_UNIQUEID" val="1582"/>
</p:tagLst>
</file>

<file path=ppt/tags/tag650.xml><?xml version="1.0" encoding="utf-8"?>
<p:tagLst xmlns:p="http://schemas.openxmlformats.org/presentationml/2006/main">
  <p:tag name="AS_UNIQUEID" val="2166"/>
</p:tagLst>
</file>

<file path=ppt/tags/tag651.xml><?xml version="1.0" encoding="utf-8"?>
<p:tagLst xmlns:p="http://schemas.openxmlformats.org/presentationml/2006/main">
  <p:tag name="AS_UNIQUEID" val="2167"/>
</p:tagLst>
</file>

<file path=ppt/tags/tag652.xml><?xml version="1.0" encoding="utf-8"?>
<p:tagLst xmlns:p="http://schemas.openxmlformats.org/presentationml/2006/main">
  <p:tag name="AS_UNIQUEID" val="2168"/>
</p:tagLst>
</file>

<file path=ppt/tags/tag653.xml><?xml version="1.0" encoding="utf-8"?>
<p:tagLst xmlns:p="http://schemas.openxmlformats.org/presentationml/2006/main">
  <p:tag name="AS_UNIQUEID" val="2169"/>
</p:tagLst>
</file>

<file path=ppt/tags/tag654.xml><?xml version="1.0" encoding="utf-8"?>
<p:tagLst xmlns:p="http://schemas.openxmlformats.org/presentationml/2006/main">
  <p:tag name="AS_UNIQUEID" val="2170"/>
</p:tagLst>
</file>

<file path=ppt/tags/tag655.xml><?xml version="1.0" encoding="utf-8"?>
<p:tagLst xmlns:p="http://schemas.openxmlformats.org/presentationml/2006/main">
  <p:tag name="AS_UNIQUEID" val="2171"/>
</p:tagLst>
</file>

<file path=ppt/tags/tag656.xml><?xml version="1.0" encoding="utf-8"?>
<p:tagLst xmlns:p="http://schemas.openxmlformats.org/presentationml/2006/main">
  <p:tag name="AS_UNIQUEID" val="2172"/>
</p:tagLst>
</file>

<file path=ppt/tags/tag657.xml><?xml version="1.0" encoding="utf-8"?>
<p:tagLst xmlns:p="http://schemas.openxmlformats.org/presentationml/2006/main">
  <p:tag name="AS_UNIQUEID" val="2173"/>
</p:tagLst>
</file>

<file path=ppt/tags/tag658.xml><?xml version="1.0" encoding="utf-8"?>
<p:tagLst xmlns:p="http://schemas.openxmlformats.org/presentationml/2006/main">
  <p:tag name="AS_UNIQUEID" val="2174"/>
</p:tagLst>
</file>

<file path=ppt/tags/tag659.xml><?xml version="1.0" encoding="utf-8"?>
<p:tagLst xmlns:p="http://schemas.openxmlformats.org/presentationml/2006/main">
  <p:tag name="AS_UNIQUEID" val="2175"/>
</p:tagLst>
</file>

<file path=ppt/tags/tag66.xml><?xml version="1.0" encoding="utf-8"?>
<p:tagLst xmlns:p="http://schemas.openxmlformats.org/presentationml/2006/main">
  <p:tag name="AS_UNIQUEID" val="1583"/>
</p:tagLst>
</file>

<file path=ppt/tags/tag660.xml><?xml version="1.0" encoding="utf-8"?>
<p:tagLst xmlns:p="http://schemas.openxmlformats.org/presentationml/2006/main">
  <p:tag name="AS_UNIQUEID" val="2176"/>
</p:tagLst>
</file>

<file path=ppt/tags/tag661.xml><?xml version="1.0" encoding="utf-8"?>
<p:tagLst xmlns:p="http://schemas.openxmlformats.org/presentationml/2006/main">
  <p:tag name="AS_UNIQUEID" val="2177"/>
</p:tagLst>
</file>

<file path=ppt/tags/tag662.xml><?xml version="1.0" encoding="utf-8"?>
<p:tagLst xmlns:p="http://schemas.openxmlformats.org/presentationml/2006/main">
  <p:tag name="AS_UNIQUEID" val="2178"/>
</p:tagLst>
</file>

<file path=ppt/tags/tag663.xml><?xml version="1.0" encoding="utf-8"?>
<p:tagLst xmlns:p="http://schemas.openxmlformats.org/presentationml/2006/main">
  <p:tag name="AS_UNIQUEID" val="2179"/>
</p:tagLst>
</file>

<file path=ppt/tags/tag664.xml><?xml version="1.0" encoding="utf-8"?>
<p:tagLst xmlns:p="http://schemas.openxmlformats.org/presentationml/2006/main">
  <p:tag name="AS_UNIQUEID" val="2180"/>
</p:tagLst>
</file>

<file path=ppt/tags/tag665.xml><?xml version="1.0" encoding="utf-8"?>
<p:tagLst xmlns:p="http://schemas.openxmlformats.org/presentationml/2006/main">
  <p:tag name="AS_UNIQUEID" val="2181"/>
</p:tagLst>
</file>

<file path=ppt/tags/tag666.xml><?xml version="1.0" encoding="utf-8"?>
<p:tagLst xmlns:p="http://schemas.openxmlformats.org/presentationml/2006/main">
  <p:tag name="AS_UNIQUEID" val="2182"/>
</p:tagLst>
</file>

<file path=ppt/tags/tag667.xml><?xml version="1.0" encoding="utf-8"?>
<p:tagLst xmlns:p="http://schemas.openxmlformats.org/presentationml/2006/main">
  <p:tag name="AS_UNIQUEID" val="2183"/>
</p:tagLst>
</file>

<file path=ppt/tags/tag668.xml><?xml version="1.0" encoding="utf-8"?>
<p:tagLst xmlns:p="http://schemas.openxmlformats.org/presentationml/2006/main">
  <p:tag name="AS_UNIQUEID" val="2184"/>
</p:tagLst>
</file>

<file path=ppt/tags/tag669.xml><?xml version="1.0" encoding="utf-8"?>
<p:tagLst xmlns:p="http://schemas.openxmlformats.org/presentationml/2006/main">
  <p:tag name="AS_UNIQUEID" val="2185"/>
</p:tagLst>
</file>

<file path=ppt/tags/tag67.xml><?xml version="1.0" encoding="utf-8"?>
<p:tagLst xmlns:p="http://schemas.openxmlformats.org/presentationml/2006/main">
  <p:tag name="AS_UNIQUEID" val="1584"/>
</p:tagLst>
</file>

<file path=ppt/tags/tag670.xml><?xml version="1.0" encoding="utf-8"?>
<p:tagLst xmlns:p="http://schemas.openxmlformats.org/presentationml/2006/main">
  <p:tag name="AS_UNIQUEID" val="2186"/>
</p:tagLst>
</file>

<file path=ppt/tags/tag671.xml><?xml version="1.0" encoding="utf-8"?>
<p:tagLst xmlns:p="http://schemas.openxmlformats.org/presentationml/2006/main">
  <p:tag name="AS_UNIQUEID" val="2187"/>
</p:tagLst>
</file>

<file path=ppt/tags/tag672.xml><?xml version="1.0" encoding="utf-8"?>
<p:tagLst xmlns:p="http://schemas.openxmlformats.org/presentationml/2006/main">
  <p:tag name="AS_UNIQUEID" val="2188"/>
</p:tagLst>
</file>

<file path=ppt/tags/tag673.xml><?xml version="1.0" encoding="utf-8"?>
<p:tagLst xmlns:p="http://schemas.openxmlformats.org/presentationml/2006/main">
  <p:tag name="AS_UNIQUEID" val="2189"/>
</p:tagLst>
</file>

<file path=ppt/tags/tag674.xml><?xml version="1.0" encoding="utf-8"?>
<p:tagLst xmlns:p="http://schemas.openxmlformats.org/presentationml/2006/main">
  <p:tag name="AS_UNIQUEID" val="2190"/>
</p:tagLst>
</file>

<file path=ppt/tags/tag675.xml><?xml version="1.0" encoding="utf-8"?>
<p:tagLst xmlns:p="http://schemas.openxmlformats.org/presentationml/2006/main">
  <p:tag name="AS_UNIQUEID" val="2191"/>
</p:tagLst>
</file>

<file path=ppt/tags/tag676.xml><?xml version="1.0" encoding="utf-8"?>
<p:tagLst xmlns:p="http://schemas.openxmlformats.org/presentationml/2006/main">
  <p:tag name="AS_UNIQUEID" val="2192"/>
</p:tagLst>
</file>

<file path=ppt/tags/tag677.xml><?xml version="1.0" encoding="utf-8"?>
<p:tagLst xmlns:p="http://schemas.openxmlformats.org/presentationml/2006/main">
  <p:tag name="AS_UNIQUEID" val="2193"/>
</p:tagLst>
</file>

<file path=ppt/tags/tag678.xml><?xml version="1.0" encoding="utf-8"?>
<p:tagLst xmlns:p="http://schemas.openxmlformats.org/presentationml/2006/main">
  <p:tag name="AS_UNIQUEID" val="2194"/>
</p:tagLst>
</file>

<file path=ppt/tags/tag679.xml><?xml version="1.0" encoding="utf-8"?>
<p:tagLst xmlns:p="http://schemas.openxmlformats.org/presentationml/2006/main">
  <p:tag name="AS_UNIQUEID" val="2196"/>
</p:tagLst>
</file>

<file path=ppt/tags/tag68.xml><?xml version="1.0" encoding="utf-8"?>
<p:tagLst xmlns:p="http://schemas.openxmlformats.org/presentationml/2006/main">
  <p:tag name="AS_UNIQUEID" val="1585"/>
</p:tagLst>
</file>

<file path=ppt/tags/tag680.xml><?xml version="1.0" encoding="utf-8"?>
<p:tagLst xmlns:p="http://schemas.openxmlformats.org/presentationml/2006/main">
  <p:tag name="AS_UNIQUEID" val="2197"/>
</p:tagLst>
</file>

<file path=ppt/tags/tag681.xml><?xml version="1.0" encoding="utf-8"?>
<p:tagLst xmlns:p="http://schemas.openxmlformats.org/presentationml/2006/main">
  <p:tag name="AS_UNIQUEID" val="2198"/>
</p:tagLst>
</file>

<file path=ppt/tags/tag682.xml><?xml version="1.0" encoding="utf-8"?>
<p:tagLst xmlns:p="http://schemas.openxmlformats.org/presentationml/2006/main">
  <p:tag name="AS_UNIQUEID" val="2199"/>
</p:tagLst>
</file>

<file path=ppt/tags/tag683.xml><?xml version="1.0" encoding="utf-8"?>
<p:tagLst xmlns:p="http://schemas.openxmlformats.org/presentationml/2006/main">
  <p:tag name="AS_UNIQUEID" val="2200"/>
</p:tagLst>
</file>

<file path=ppt/tags/tag684.xml><?xml version="1.0" encoding="utf-8"?>
<p:tagLst xmlns:p="http://schemas.openxmlformats.org/presentationml/2006/main">
  <p:tag name="AS_UNIQUEID" val="2201"/>
</p:tagLst>
</file>

<file path=ppt/tags/tag685.xml><?xml version="1.0" encoding="utf-8"?>
<p:tagLst xmlns:p="http://schemas.openxmlformats.org/presentationml/2006/main">
  <p:tag name="AS_UNIQUEID" val="2202"/>
</p:tagLst>
</file>

<file path=ppt/tags/tag686.xml><?xml version="1.0" encoding="utf-8"?>
<p:tagLst xmlns:p="http://schemas.openxmlformats.org/presentationml/2006/main">
  <p:tag name="AS_UNIQUEID" val="2203"/>
</p:tagLst>
</file>

<file path=ppt/tags/tag687.xml><?xml version="1.0" encoding="utf-8"?>
<p:tagLst xmlns:p="http://schemas.openxmlformats.org/presentationml/2006/main">
  <p:tag name="AS_UNIQUEID" val="2204"/>
</p:tagLst>
</file>

<file path=ppt/tags/tag688.xml><?xml version="1.0" encoding="utf-8"?>
<p:tagLst xmlns:p="http://schemas.openxmlformats.org/presentationml/2006/main">
  <p:tag name="AS_UNIQUEID" val="2205"/>
</p:tagLst>
</file>

<file path=ppt/tags/tag689.xml><?xml version="1.0" encoding="utf-8"?>
<p:tagLst xmlns:p="http://schemas.openxmlformats.org/presentationml/2006/main">
  <p:tag name="AS_UNIQUEID" val="2206"/>
</p:tagLst>
</file>

<file path=ppt/tags/tag69.xml><?xml version="1.0" encoding="utf-8"?>
<p:tagLst xmlns:p="http://schemas.openxmlformats.org/presentationml/2006/main">
  <p:tag name="AS_UNIQUEID" val="1586"/>
</p:tagLst>
</file>

<file path=ppt/tags/tag690.xml><?xml version="1.0" encoding="utf-8"?>
<p:tagLst xmlns:p="http://schemas.openxmlformats.org/presentationml/2006/main">
  <p:tag name="AS_UNIQUEID" val="2207"/>
</p:tagLst>
</file>

<file path=ppt/tags/tag691.xml><?xml version="1.0" encoding="utf-8"?>
<p:tagLst xmlns:p="http://schemas.openxmlformats.org/presentationml/2006/main">
  <p:tag name="AS_UNIQUEID" val="2208"/>
</p:tagLst>
</file>

<file path=ppt/tags/tag692.xml><?xml version="1.0" encoding="utf-8"?>
<p:tagLst xmlns:p="http://schemas.openxmlformats.org/presentationml/2006/main">
  <p:tag name="AS_UNIQUEID" val="2209"/>
</p:tagLst>
</file>

<file path=ppt/tags/tag693.xml><?xml version="1.0" encoding="utf-8"?>
<p:tagLst xmlns:p="http://schemas.openxmlformats.org/presentationml/2006/main">
  <p:tag name="AS_UNIQUEID" val="2210"/>
</p:tagLst>
</file>

<file path=ppt/tags/tag694.xml><?xml version="1.0" encoding="utf-8"?>
<p:tagLst xmlns:p="http://schemas.openxmlformats.org/presentationml/2006/main">
  <p:tag name="AS_UNIQUEID" val="2211"/>
</p:tagLst>
</file>

<file path=ppt/tags/tag695.xml><?xml version="1.0" encoding="utf-8"?>
<p:tagLst xmlns:p="http://schemas.openxmlformats.org/presentationml/2006/main">
  <p:tag name="AS_UNIQUEID" val="2212"/>
</p:tagLst>
</file>

<file path=ppt/tags/tag696.xml><?xml version="1.0" encoding="utf-8"?>
<p:tagLst xmlns:p="http://schemas.openxmlformats.org/presentationml/2006/main">
  <p:tag name="AS_UNIQUEID" val="2213"/>
</p:tagLst>
</file>

<file path=ppt/tags/tag697.xml><?xml version="1.0" encoding="utf-8"?>
<p:tagLst xmlns:p="http://schemas.openxmlformats.org/presentationml/2006/main">
  <p:tag name="AS_UNIQUEID" val="2214"/>
</p:tagLst>
</file>

<file path=ppt/tags/tag698.xml><?xml version="1.0" encoding="utf-8"?>
<p:tagLst xmlns:p="http://schemas.openxmlformats.org/presentationml/2006/main">
  <p:tag name="AS_UNIQUEID" val="2215"/>
</p:tagLst>
</file>

<file path=ppt/tags/tag699.xml><?xml version="1.0" encoding="utf-8"?>
<p:tagLst xmlns:p="http://schemas.openxmlformats.org/presentationml/2006/main">
  <p:tag name="AS_UNIQUEID" val="2216"/>
</p:tagLst>
</file>

<file path=ppt/tags/tag7.xml><?xml version="1.0" encoding="utf-8"?>
<p:tagLst xmlns:p="http://schemas.openxmlformats.org/presentationml/2006/main">
  <p:tag name="AS_UNIQUEID" val="1524"/>
</p:tagLst>
</file>

<file path=ppt/tags/tag70.xml><?xml version="1.0" encoding="utf-8"?>
<p:tagLst xmlns:p="http://schemas.openxmlformats.org/presentationml/2006/main">
  <p:tag name="AS_UNIQUEID" val="1587"/>
</p:tagLst>
</file>

<file path=ppt/tags/tag700.xml><?xml version="1.0" encoding="utf-8"?>
<p:tagLst xmlns:p="http://schemas.openxmlformats.org/presentationml/2006/main">
  <p:tag name="AS_UNIQUEID" val="2217"/>
</p:tagLst>
</file>

<file path=ppt/tags/tag701.xml><?xml version="1.0" encoding="utf-8"?>
<p:tagLst xmlns:p="http://schemas.openxmlformats.org/presentationml/2006/main">
  <p:tag name="AS_UNIQUEID" val="2218"/>
</p:tagLst>
</file>

<file path=ppt/tags/tag702.xml><?xml version="1.0" encoding="utf-8"?>
<p:tagLst xmlns:p="http://schemas.openxmlformats.org/presentationml/2006/main">
  <p:tag name="AS_UNIQUEID" val="2219"/>
</p:tagLst>
</file>

<file path=ppt/tags/tag703.xml><?xml version="1.0" encoding="utf-8"?>
<p:tagLst xmlns:p="http://schemas.openxmlformats.org/presentationml/2006/main">
  <p:tag name="AS_UNIQUEID" val="2220"/>
</p:tagLst>
</file>

<file path=ppt/tags/tag704.xml><?xml version="1.0" encoding="utf-8"?>
<p:tagLst xmlns:p="http://schemas.openxmlformats.org/presentationml/2006/main">
  <p:tag name="AS_UNIQUEID" val="2221"/>
</p:tagLst>
</file>

<file path=ppt/tags/tag705.xml><?xml version="1.0" encoding="utf-8"?>
<p:tagLst xmlns:p="http://schemas.openxmlformats.org/presentationml/2006/main">
  <p:tag name="AS_UNIQUEID" val="2222"/>
</p:tagLst>
</file>

<file path=ppt/tags/tag706.xml><?xml version="1.0" encoding="utf-8"?>
<p:tagLst xmlns:p="http://schemas.openxmlformats.org/presentationml/2006/main">
  <p:tag name="AS_UNIQUEID" val="2223"/>
</p:tagLst>
</file>

<file path=ppt/tags/tag707.xml><?xml version="1.0" encoding="utf-8"?>
<p:tagLst xmlns:p="http://schemas.openxmlformats.org/presentationml/2006/main">
  <p:tag name="AS_UNIQUEID" val="2224"/>
</p:tagLst>
</file>

<file path=ppt/tags/tag708.xml><?xml version="1.0" encoding="utf-8"?>
<p:tagLst xmlns:p="http://schemas.openxmlformats.org/presentationml/2006/main">
  <p:tag name="AS_UNIQUEID" val="2225"/>
</p:tagLst>
</file>

<file path=ppt/tags/tag709.xml><?xml version="1.0" encoding="utf-8"?>
<p:tagLst xmlns:p="http://schemas.openxmlformats.org/presentationml/2006/main">
  <p:tag name="AS_UNIQUEID" val="2226"/>
</p:tagLst>
</file>

<file path=ppt/tags/tag71.xml><?xml version="1.0" encoding="utf-8"?>
<p:tagLst xmlns:p="http://schemas.openxmlformats.org/presentationml/2006/main">
  <p:tag name="AS_UNIQUEID" val="1588"/>
</p:tagLst>
</file>

<file path=ppt/tags/tag710.xml><?xml version="1.0" encoding="utf-8"?>
<p:tagLst xmlns:p="http://schemas.openxmlformats.org/presentationml/2006/main">
  <p:tag name="AS_UNIQUEID" val="2227"/>
</p:tagLst>
</file>

<file path=ppt/tags/tag711.xml><?xml version="1.0" encoding="utf-8"?>
<p:tagLst xmlns:p="http://schemas.openxmlformats.org/presentationml/2006/main">
  <p:tag name="AS_UNIQUEID" val="2228"/>
</p:tagLst>
</file>

<file path=ppt/tags/tag712.xml><?xml version="1.0" encoding="utf-8"?>
<p:tagLst xmlns:p="http://schemas.openxmlformats.org/presentationml/2006/main">
  <p:tag name="AS_UNIQUEID" val="2229"/>
</p:tagLst>
</file>

<file path=ppt/tags/tag713.xml><?xml version="1.0" encoding="utf-8"?>
<p:tagLst xmlns:p="http://schemas.openxmlformats.org/presentationml/2006/main">
  <p:tag name="AS_UNIQUEID" val="2230"/>
</p:tagLst>
</file>

<file path=ppt/tags/tag714.xml><?xml version="1.0" encoding="utf-8"?>
<p:tagLst xmlns:p="http://schemas.openxmlformats.org/presentationml/2006/main">
  <p:tag name="AS_UNIQUEID" val="2231"/>
</p:tagLst>
</file>

<file path=ppt/tags/tag715.xml><?xml version="1.0" encoding="utf-8"?>
<p:tagLst xmlns:p="http://schemas.openxmlformats.org/presentationml/2006/main">
  <p:tag name="AS_UNIQUEID" val="2232"/>
</p:tagLst>
</file>

<file path=ppt/tags/tag716.xml><?xml version="1.0" encoding="utf-8"?>
<p:tagLst xmlns:p="http://schemas.openxmlformats.org/presentationml/2006/main">
  <p:tag name="AS_UNIQUEID" val="2233"/>
</p:tagLst>
</file>

<file path=ppt/tags/tag717.xml><?xml version="1.0" encoding="utf-8"?>
<p:tagLst xmlns:p="http://schemas.openxmlformats.org/presentationml/2006/main">
  <p:tag name="AS_UNIQUEID" val="2234"/>
</p:tagLst>
</file>

<file path=ppt/tags/tag718.xml><?xml version="1.0" encoding="utf-8"?>
<p:tagLst xmlns:p="http://schemas.openxmlformats.org/presentationml/2006/main">
  <p:tag name="AS_UNIQUEID" val="2235"/>
</p:tagLst>
</file>

<file path=ppt/tags/tag719.xml><?xml version="1.0" encoding="utf-8"?>
<p:tagLst xmlns:p="http://schemas.openxmlformats.org/presentationml/2006/main">
  <p:tag name="AS_UNIQUEID" val="2236"/>
</p:tagLst>
</file>

<file path=ppt/tags/tag72.xml><?xml version="1.0" encoding="utf-8"?>
<p:tagLst xmlns:p="http://schemas.openxmlformats.org/presentationml/2006/main">
  <p:tag name="AS_UNIQUEID" val="1253"/>
</p:tagLst>
</file>

<file path=ppt/tags/tag720.xml><?xml version="1.0" encoding="utf-8"?>
<p:tagLst xmlns:p="http://schemas.openxmlformats.org/presentationml/2006/main">
  <p:tag name="AS_UNIQUEID" val="2237"/>
</p:tagLst>
</file>

<file path=ppt/tags/tag721.xml><?xml version="1.0" encoding="utf-8"?>
<p:tagLst xmlns:p="http://schemas.openxmlformats.org/presentationml/2006/main">
  <p:tag name="AS_UNIQUEID" val="2238"/>
</p:tagLst>
</file>

<file path=ppt/tags/tag722.xml><?xml version="1.0" encoding="utf-8"?>
<p:tagLst xmlns:p="http://schemas.openxmlformats.org/presentationml/2006/main">
  <p:tag name="AS_UNIQUEID" val="2239"/>
</p:tagLst>
</file>

<file path=ppt/tags/tag723.xml><?xml version="1.0" encoding="utf-8"?>
<p:tagLst xmlns:p="http://schemas.openxmlformats.org/presentationml/2006/main">
  <p:tag name="AS_UNIQUEID" val="2240"/>
</p:tagLst>
</file>

<file path=ppt/tags/tag724.xml><?xml version="1.0" encoding="utf-8"?>
<p:tagLst xmlns:p="http://schemas.openxmlformats.org/presentationml/2006/main">
  <p:tag name="AS_UNIQUEID" val="2241"/>
</p:tagLst>
</file>

<file path=ppt/tags/tag725.xml><?xml version="1.0" encoding="utf-8"?>
<p:tagLst xmlns:p="http://schemas.openxmlformats.org/presentationml/2006/main">
  <p:tag name="AS_UNIQUEID" val="2242"/>
</p:tagLst>
</file>

<file path=ppt/tags/tag726.xml><?xml version="1.0" encoding="utf-8"?>
<p:tagLst xmlns:p="http://schemas.openxmlformats.org/presentationml/2006/main">
  <p:tag name="AS_UNIQUEID" val="2243"/>
</p:tagLst>
</file>

<file path=ppt/tags/tag727.xml><?xml version="1.0" encoding="utf-8"?>
<p:tagLst xmlns:p="http://schemas.openxmlformats.org/presentationml/2006/main">
  <p:tag name="AS_UNIQUEID" val="2244"/>
</p:tagLst>
</file>

<file path=ppt/tags/tag728.xml><?xml version="1.0" encoding="utf-8"?>
<p:tagLst xmlns:p="http://schemas.openxmlformats.org/presentationml/2006/main">
  <p:tag name="AS_UNIQUEID" val="2245"/>
</p:tagLst>
</file>

<file path=ppt/tags/tag729.xml><?xml version="1.0" encoding="utf-8"?>
<p:tagLst xmlns:p="http://schemas.openxmlformats.org/presentationml/2006/main">
  <p:tag name="AS_UNIQUEID" val="2246"/>
</p:tagLst>
</file>

<file path=ppt/tags/tag73.xml><?xml version="1.0" encoding="utf-8"?>
<p:tagLst xmlns:p="http://schemas.openxmlformats.org/presentationml/2006/main">
  <p:tag name="KSO_WM_SPECIAL_SOURCE" val="bdnull"/>
</p:tagLst>
</file>

<file path=ppt/tags/tag730.xml><?xml version="1.0" encoding="utf-8"?>
<p:tagLst xmlns:p="http://schemas.openxmlformats.org/presentationml/2006/main">
  <p:tag name="AS_UNIQUEID" val="2247"/>
</p:tagLst>
</file>

<file path=ppt/tags/tag731.xml><?xml version="1.0" encoding="utf-8"?>
<p:tagLst xmlns:p="http://schemas.openxmlformats.org/presentationml/2006/main">
  <p:tag name="AS_UNIQUEID" val="2248"/>
</p:tagLst>
</file>

<file path=ppt/tags/tag732.xml><?xml version="1.0" encoding="utf-8"?>
<p:tagLst xmlns:p="http://schemas.openxmlformats.org/presentationml/2006/main">
  <p:tag name="AS_UNIQUEID" val="2249"/>
</p:tagLst>
</file>

<file path=ppt/tags/tag733.xml><?xml version="1.0" encoding="utf-8"?>
<p:tagLst xmlns:p="http://schemas.openxmlformats.org/presentationml/2006/main">
  <p:tag name="AS_UNIQUEID" val="2250"/>
</p:tagLst>
</file>

<file path=ppt/tags/tag734.xml><?xml version="1.0" encoding="utf-8"?>
<p:tagLst xmlns:p="http://schemas.openxmlformats.org/presentationml/2006/main">
  <p:tag name="AS_UNIQUEID" val="2251"/>
</p:tagLst>
</file>

<file path=ppt/tags/tag735.xml><?xml version="1.0" encoding="utf-8"?>
<p:tagLst xmlns:p="http://schemas.openxmlformats.org/presentationml/2006/main">
  <p:tag name="AS_UNIQUEID" val="2252"/>
</p:tagLst>
</file>

<file path=ppt/tags/tag736.xml><?xml version="1.0" encoding="utf-8"?>
<p:tagLst xmlns:p="http://schemas.openxmlformats.org/presentationml/2006/main">
  <p:tag name="AS_UNIQUEID" val="2253"/>
</p:tagLst>
</file>

<file path=ppt/tags/tag737.xml><?xml version="1.0" encoding="utf-8"?>
<p:tagLst xmlns:p="http://schemas.openxmlformats.org/presentationml/2006/main">
  <p:tag name="AS_UNIQUEID" val="2254"/>
</p:tagLst>
</file>

<file path=ppt/tags/tag738.xml><?xml version="1.0" encoding="utf-8"?>
<p:tagLst xmlns:p="http://schemas.openxmlformats.org/presentationml/2006/main">
  <p:tag name="AS_UNIQUEID" val="2256"/>
</p:tagLst>
</file>

<file path=ppt/tags/tag739.xml><?xml version="1.0" encoding="utf-8"?>
<p:tagLst xmlns:p="http://schemas.openxmlformats.org/presentationml/2006/main">
  <p:tag name="AS_UNIQUEID" val="2257"/>
</p:tagLst>
</file>

<file path=ppt/tags/tag74.xml><?xml version="1.0" encoding="utf-8"?>
<p:tagLst xmlns:p="http://schemas.openxmlformats.org/presentationml/2006/main">
  <p:tag name="AS_UNIQUEID" val="1594"/>
</p:tagLst>
</file>

<file path=ppt/tags/tag740.xml><?xml version="1.0" encoding="utf-8"?>
<p:tagLst xmlns:p="http://schemas.openxmlformats.org/presentationml/2006/main">
  <p:tag name="AS_UNIQUEID" val="2258"/>
</p:tagLst>
</file>

<file path=ppt/tags/tag741.xml><?xml version="1.0" encoding="utf-8"?>
<p:tagLst xmlns:p="http://schemas.openxmlformats.org/presentationml/2006/main">
  <p:tag name="AS_UNIQUEID" val="2259"/>
</p:tagLst>
</file>

<file path=ppt/tags/tag742.xml><?xml version="1.0" encoding="utf-8"?>
<p:tagLst xmlns:p="http://schemas.openxmlformats.org/presentationml/2006/main">
  <p:tag name="AS_UNIQUEID" val="2260"/>
</p:tagLst>
</file>

<file path=ppt/tags/tag743.xml><?xml version="1.0" encoding="utf-8"?>
<p:tagLst xmlns:p="http://schemas.openxmlformats.org/presentationml/2006/main">
  <p:tag name="AS_UNIQUEID" val="2261"/>
</p:tagLst>
</file>

<file path=ppt/tags/tag744.xml><?xml version="1.0" encoding="utf-8"?>
<p:tagLst xmlns:p="http://schemas.openxmlformats.org/presentationml/2006/main">
  <p:tag name="AS_UNIQUEID" val="2262"/>
</p:tagLst>
</file>

<file path=ppt/tags/tag745.xml><?xml version="1.0" encoding="utf-8"?>
<p:tagLst xmlns:p="http://schemas.openxmlformats.org/presentationml/2006/main">
  <p:tag name="AS_UNIQUEID" val="2263"/>
</p:tagLst>
</file>

<file path=ppt/tags/tag746.xml><?xml version="1.0" encoding="utf-8"?>
<p:tagLst xmlns:p="http://schemas.openxmlformats.org/presentationml/2006/main">
  <p:tag name="AS_UNIQUEID" val="2264"/>
</p:tagLst>
</file>

<file path=ppt/tags/tag747.xml><?xml version="1.0" encoding="utf-8"?>
<p:tagLst xmlns:p="http://schemas.openxmlformats.org/presentationml/2006/main">
  <p:tag name="AS_UNIQUEID" val="2265"/>
</p:tagLst>
</file>

<file path=ppt/tags/tag748.xml><?xml version="1.0" encoding="utf-8"?>
<p:tagLst xmlns:p="http://schemas.openxmlformats.org/presentationml/2006/main">
  <p:tag name="AS_UNIQUEID" val="2266"/>
</p:tagLst>
</file>

<file path=ppt/tags/tag749.xml><?xml version="1.0" encoding="utf-8"?>
<p:tagLst xmlns:p="http://schemas.openxmlformats.org/presentationml/2006/main">
  <p:tag name="AS_UNIQUEID" val="2267"/>
</p:tagLst>
</file>

<file path=ppt/tags/tag75.xml><?xml version="1.0" encoding="utf-8"?>
<p:tagLst xmlns:p="http://schemas.openxmlformats.org/presentationml/2006/main">
  <p:tag name="AS_UNIQUEID" val="1595"/>
</p:tagLst>
</file>

<file path=ppt/tags/tag750.xml><?xml version="1.0" encoding="utf-8"?>
<p:tagLst xmlns:p="http://schemas.openxmlformats.org/presentationml/2006/main">
  <p:tag name="AS_UNIQUEID" val="2268"/>
</p:tagLst>
</file>

<file path=ppt/tags/tag751.xml><?xml version="1.0" encoding="utf-8"?>
<p:tagLst xmlns:p="http://schemas.openxmlformats.org/presentationml/2006/main">
  <p:tag name="AS_UNIQUEID" val="2269"/>
</p:tagLst>
</file>

<file path=ppt/tags/tag752.xml><?xml version="1.0" encoding="utf-8"?>
<p:tagLst xmlns:p="http://schemas.openxmlformats.org/presentationml/2006/main">
  <p:tag name="AS_UNIQUEID" val="2270"/>
</p:tagLst>
</file>

<file path=ppt/tags/tag753.xml><?xml version="1.0" encoding="utf-8"?>
<p:tagLst xmlns:p="http://schemas.openxmlformats.org/presentationml/2006/main">
  <p:tag name="AS_UNIQUEID" val="2271"/>
</p:tagLst>
</file>

<file path=ppt/tags/tag754.xml><?xml version="1.0" encoding="utf-8"?>
<p:tagLst xmlns:p="http://schemas.openxmlformats.org/presentationml/2006/main">
  <p:tag name="AS_UNIQUEID" val="2272"/>
</p:tagLst>
</file>

<file path=ppt/tags/tag755.xml><?xml version="1.0" encoding="utf-8"?>
<p:tagLst xmlns:p="http://schemas.openxmlformats.org/presentationml/2006/main">
  <p:tag name="AS_UNIQUEID" val="2273"/>
</p:tagLst>
</file>

<file path=ppt/tags/tag756.xml><?xml version="1.0" encoding="utf-8"?>
<p:tagLst xmlns:p="http://schemas.openxmlformats.org/presentationml/2006/main">
  <p:tag name="AS_UNIQUEID" val="2274"/>
</p:tagLst>
</file>

<file path=ppt/tags/tag757.xml><?xml version="1.0" encoding="utf-8"?>
<p:tagLst xmlns:p="http://schemas.openxmlformats.org/presentationml/2006/main">
  <p:tag name="AS_UNIQUEID" val="2275"/>
</p:tagLst>
</file>

<file path=ppt/tags/tag758.xml><?xml version="1.0" encoding="utf-8"?>
<p:tagLst xmlns:p="http://schemas.openxmlformats.org/presentationml/2006/main">
  <p:tag name="AS_UNIQUEID" val="2276"/>
</p:tagLst>
</file>

<file path=ppt/tags/tag759.xml><?xml version="1.0" encoding="utf-8"?>
<p:tagLst xmlns:p="http://schemas.openxmlformats.org/presentationml/2006/main">
  <p:tag name="AS_UNIQUEID" val="2277"/>
</p:tagLst>
</file>

<file path=ppt/tags/tag76.xml><?xml version="1.0" encoding="utf-8"?>
<p:tagLst xmlns:p="http://schemas.openxmlformats.org/presentationml/2006/main">
  <p:tag name="AS_UNIQUEID" val="1596"/>
</p:tagLst>
</file>

<file path=ppt/tags/tag760.xml><?xml version="1.0" encoding="utf-8"?>
<p:tagLst xmlns:p="http://schemas.openxmlformats.org/presentationml/2006/main">
  <p:tag name="AS_UNIQUEID" val="2278"/>
</p:tagLst>
</file>

<file path=ppt/tags/tag761.xml><?xml version="1.0" encoding="utf-8"?>
<p:tagLst xmlns:p="http://schemas.openxmlformats.org/presentationml/2006/main">
  <p:tag name="AS_UNIQUEID" val="2279"/>
</p:tagLst>
</file>

<file path=ppt/tags/tag762.xml><?xml version="1.0" encoding="utf-8"?>
<p:tagLst xmlns:p="http://schemas.openxmlformats.org/presentationml/2006/main">
  <p:tag name="AS_UNIQUEID" val="2280"/>
</p:tagLst>
</file>

<file path=ppt/tags/tag763.xml><?xml version="1.0" encoding="utf-8"?>
<p:tagLst xmlns:p="http://schemas.openxmlformats.org/presentationml/2006/main">
  <p:tag name="AS_UNIQUEID" val="2281"/>
</p:tagLst>
</file>

<file path=ppt/tags/tag764.xml><?xml version="1.0" encoding="utf-8"?>
<p:tagLst xmlns:p="http://schemas.openxmlformats.org/presentationml/2006/main">
  <p:tag name="AS_UNIQUEID" val="2282"/>
</p:tagLst>
</file>

<file path=ppt/tags/tag765.xml><?xml version="1.0" encoding="utf-8"?>
<p:tagLst xmlns:p="http://schemas.openxmlformats.org/presentationml/2006/main">
  <p:tag name="AS_UNIQUEID" val="2283"/>
</p:tagLst>
</file>

<file path=ppt/tags/tag766.xml><?xml version="1.0" encoding="utf-8"?>
<p:tagLst xmlns:p="http://schemas.openxmlformats.org/presentationml/2006/main">
  <p:tag name="AS_UNIQUEID" val="2284"/>
</p:tagLst>
</file>

<file path=ppt/tags/tag767.xml><?xml version="1.0" encoding="utf-8"?>
<p:tagLst xmlns:p="http://schemas.openxmlformats.org/presentationml/2006/main">
  <p:tag name="AS_UNIQUEID" val="2285"/>
</p:tagLst>
</file>

<file path=ppt/tags/tag768.xml><?xml version="1.0" encoding="utf-8"?>
<p:tagLst xmlns:p="http://schemas.openxmlformats.org/presentationml/2006/main">
  <p:tag name="AS_UNIQUEID" val="2286"/>
</p:tagLst>
</file>

<file path=ppt/tags/tag769.xml><?xml version="1.0" encoding="utf-8"?>
<p:tagLst xmlns:p="http://schemas.openxmlformats.org/presentationml/2006/main">
  <p:tag name="AS_UNIQUEID" val="2287"/>
</p:tagLst>
</file>

<file path=ppt/tags/tag77.xml><?xml version="1.0" encoding="utf-8"?>
<p:tagLst xmlns:p="http://schemas.openxmlformats.org/presentationml/2006/main">
  <p:tag name="AS_UNIQUEID" val="1597"/>
</p:tagLst>
</file>

<file path=ppt/tags/tag770.xml><?xml version="1.0" encoding="utf-8"?>
<p:tagLst xmlns:p="http://schemas.openxmlformats.org/presentationml/2006/main">
  <p:tag name="AS_UNIQUEID" val="2288"/>
</p:tagLst>
</file>

<file path=ppt/tags/tag771.xml><?xml version="1.0" encoding="utf-8"?>
<p:tagLst xmlns:p="http://schemas.openxmlformats.org/presentationml/2006/main">
  <p:tag name="AS_UNIQUEID" val="2289"/>
</p:tagLst>
</file>

<file path=ppt/tags/tag772.xml><?xml version="1.0" encoding="utf-8"?>
<p:tagLst xmlns:p="http://schemas.openxmlformats.org/presentationml/2006/main">
  <p:tag name="AS_UNIQUEID" val="2290"/>
</p:tagLst>
</file>

<file path=ppt/tags/tag773.xml><?xml version="1.0" encoding="utf-8"?>
<p:tagLst xmlns:p="http://schemas.openxmlformats.org/presentationml/2006/main">
  <p:tag name="AS_UNIQUEID" val="2291"/>
</p:tagLst>
</file>

<file path=ppt/tags/tag774.xml><?xml version="1.0" encoding="utf-8"?>
<p:tagLst xmlns:p="http://schemas.openxmlformats.org/presentationml/2006/main">
  <p:tag name="AS_UNIQUEID" val="2292"/>
</p:tagLst>
</file>

<file path=ppt/tags/tag775.xml><?xml version="1.0" encoding="utf-8"?>
<p:tagLst xmlns:p="http://schemas.openxmlformats.org/presentationml/2006/main">
  <p:tag name="AS_UNIQUEID" val="2293"/>
</p:tagLst>
</file>

<file path=ppt/tags/tag776.xml><?xml version="1.0" encoding="utf-8"?>
<p:tagLst xmlns:p="http://schemas.openxmlformats.org/presentationml/2006/main">
  <p:tag name="AS_UNIQUEID" val="2294"/>
</p:tagLst>
</file>

<file path=ppt/tags/tag777.xml><?xml version="1.0" encoding="utf-8"?>
<p:tagLst xmlns:p="http://schemas.openxmlformats.org/presentationml/2006/main">
  <p:tag name="AS_UNIQUEID" val="2295"/>
</p:tagLst>
</file>

<file path=ppt/tags/tag778.xml><?xml version="1.0" encoding="utf-8"?>
<p:tagLst xmlns:p="http://schemas.openxmlformats.org/presentationml/2006/main">
  <p:tag name="AS_UNIQUEID" val="2296"/>
</p:tagLst>
</file>

<file path=ppt/tags/tag779.xml><?xml version="1.0" encoding="utf-8"?>
<p:tagLst xmlns:p="http://schemas.openxmlformats.org/presentationml/2006/main">
  <p:tag name="AS_UNIQUEID" val="2297"/>
</p:tagLst>
</file>

<file path=ppt/tags/tag78.xml><?xml version="1.0" encoding="utf-8"?>
<p:tagLst xmlns:p="http://schemas.openxmlformats.org/presentationml/2006/main">
  <p:tag name="AS_UNIQUEID" val="1253"/>
  <p:tag name="KSO_WM_UNIT_PLACING_PICTURE_USER_VIEWPORT" val="{&quot;height&quot;:9582,&quot;width&quot;:9371}"/>
</p:tagLst>
</file>

<file path=ppt/tags/tag780.xml><?xml version="1.0" encoding="utf-8"?>
<p:tagLst xmlns:p="http://schemas.openxmlformats.org/presentationml/2006/main">
  <p:tag name="AS_UNIQUEID" val="2298"/>
</p:tagLst>
</file>

<file path=ppt/tags/tag781.xml><?xml version="1.0" encoding="utf-8"?>
<p:tagLst xmlns:p="http://schemas.openxmlformats.org/presentationml/2006/main">
  <p:tag name="AS_UNIQUEID" val="2299"/>
</p:tagLst>
</file>

<file path=ppt/tags/tag782.xml><?xml version="1.0" encoding="utf-8"?>
<p:tagLst xmlns:p="http://schemas.openxmlformats.org/presentationml/2006/main">
  <p:tag name="AS_UNIQUEID" val="2300"/>
</p:tagLst>
</file>

<file path=ppt/tags/tag783.xml><?xml version="1.0" encoding="utf-8"?>
<p:tagLst xmlns:p="http://schemas.openxmlformats.org/presentationml/2006/main">
  <p:tag name="AS_UNIQUEID" val="2301"/>
</p:tagLst>
</file>

<file path=ppt/tags/tag784.xml><?xml version="1.0" encoding="utf-8"?>
<p:tagLst xmlns:p="http://schemas.openxmlformats.org/presentationml/2006/main">
  <p:tag name="AS_UNIQUEID" val="2302"/>
</p:tagLst>
</file>

<file path=ppt/tags/tag785.xml><?xml version="1.0" encoding="utf-8"?>
<p:tagLst xmlns:p="http://schemas.openxmlformats.org/presentationml/2006/main">
  <p:tag name="AS_UNIQUEID" val="2303"/>
</p:tagLst>
</file>

<file path=ppt/tags/tag786.xml><?xml version="1.0" encoding="utf-8"?>
<p:tagLst xmlns:p="http://schemas.openxmlformats.org/presentationml/2006/main">
  <p:tag name="AS_UNIQUEID" val="2304"/>
</p:tagLst>
</file>

<file path=ppt/tags/tag787.xml><?xml version="1.0" encoding="utf-8"?>
<p:tagLst xmlns:p="http://schemas.openxmlformats.org/presentationml/2006/main">
  <p:tag name="AS_UNIQUEID" val="2305"/>
</p:tagLst>
</file>

<file path=ppt/tags/tag788.xml><?xml version="1.0" encoding="utf-8"?>
<p:tagLst xmlns:p="http://schemas.openxmlformats.org/presentationml/2006/main">
  <p:tag name="AS_UNIQUEID" val="2306"/>
</p:tagLst>
</file>

<file path=ppt/tags/tag789.xml><?xml version="1.0" encoding="utf-8"?>
<p:tagLst xmlns:p="http://schemas.openxmlformats.org/presentationml/2006/main">
  <p:tag name="AS_UNIQUEID" val="2307"/>
</p:tagLst>
</file>

<file path=ppt/tags/tag79.xml><?xml version="1.0" encoding="utf-8"?>
<p:tagLst xmlns:p="http://schemas.openxmlformats.org/presentationml/2006/main">
  <p:tag name="AS_UNIQUEID" val="968"/>
</p:tagLst>
</file>

<file path=ppt/tags/tag790.xml><?xml version="1.0" encoding="utf-8"?>
<p:tagLst xmlns:p="http://schemas.openxmlformats.org/presentationml/2006/main">
  <p:tag name="AS_UNIQUEID" val="2308"/>
</p:tagLst>
</file>

<file path=ppt/tags/tag791.xml><?xml version="1.0" encoding="utf-8"?>
<p:tagLst xmlns:p="http://schemas.openxmlformats.org/presentationml/2006/main">
  <p:tag name="AS_UNIQUEID" val="2309"/>
</p:tagLst>
</file>

<file path=ppt/tags/tag792.xml><?xml version="1.0" encoding="utf-8"?>
<p:tagLst xmlns:p="http://schemas.openxmlformats.org/presentationml/2006/main">
  <p:tag name="AS_UNIQUEID" val="2310"/>
</p:tagLst>
</file>

<file path=ppt/tags/tag793.xml><?xml version="1.0" encoding="utf-8"?>
<p:tagLst xmlns:p="http://schemas.openxmlformats.org/presentationml/2006/main">
  <p:tag name="AS_UNIQUEID" val="2311"/>
</p:tagLst>
</file>

<file path=ppt/tags/tag794.xml><?xml version="1.0" encoding="utf-8"?>
<p:tagLst xmlns:p="http://schemas.openxmlformats.org/presentationml/2006/main">
  <p:tag name="AS_UNIQUEID" val="2312"/>
</p:tagLst>
</file>

<file path=ppt/tags/tag795.xml><?xml version="1.0" encoding="utf-8"?>
<p:tagLst xmlns:p="http://schemas.openxmlformats.org/presentationml/2006/main">
  <p:tag name="AS_UNIQUEID" val="2313"/>
</p:tagLst>
</file>

<file path=ppt/tags/tag796.xml><?xml version="1.0" encoding="utf-8"?>
<p:tagLst xmlns:p="http://schemas.openxmlformats.org/presentationml/2006/main">
  <p:tag name="AS_UNIQUEID" val="2314"/>
</p:tagLst>
</file>

<file path=ppt/tags/tag797.xml><?xml version="1.0" encoding="utf-8"?>
<p:tagLst xmlns:p="http://schemas.openxmlformats.org/presentationml/2006/main">
  <p:tag name="AS_UNIQUEID" val="2315"/>
</p:tagLst>
</file>

<file path=ppt/tags/tag798.xml><?xml version="1.0" encoding="utf-8"?>
<p:tagLst xmlns:p="http://schemas.openxmlformats.org/presentationml/2006/main">
  <p:tag name="AS_UNIQUEID" val="2316"/>
</p:tagLst>
</file>

<file path=ppt/tags/tag799.xml><?xml version="1.0" encoding="utf-8"?>
<p:tagLst xmlns:p="http://schemas.openxmlformats.org/presentationml/2006/main">
  <p:tag name="AS_UNIQUEID" val="2318"/>
</p:tagLst>
</file>

<file path=ppt/tags/tag8.xml><?xml version="1.0" encoding="utf-8"?>
<p:tagLst xmlns:p="http://schemas.openxmlformats.org/presentationml/2006/main">
  <p:tag name="AS_UNIQUEID" val="1525"/>
</p:tagLst>
</file>

<file path=ppt/tags/tag80.xml><?xml version="1.0" encoding="utf-8"?>
<p:tagLst xmlns:p="http://schemas.openxmlformats.org/presentationml/2006/main">
  <p:tag name="AS_UNIQUEID" val="969"/>
</p:tagLst>
</file>

<file path=ppt/tags/tag800.xml><?xml version="1.0" encoding="utf-8"?>
<p:tagLst xmlns:p="http://schemas.openxmlformats.org/presentationml/2006/main">
  <p:tag name="AS_UNIQUEID" val="2319"/>
</p:tagLst>
</file>

<file path=ppt/tags/tag801.xml><?xml version="1.0" encoding="utf-8"?>
<p:tagLst xmlns:p="http://schemas.openxmlformats.org/presentationml/2006/main">
  <p:tag name="AS_UNIQUEID" val="2320"/>
</p:tagLst>
</file>

<file path=ppt/tags/tag802.xml><?xml version="1.0" encoding="utf-8"?>
<p:tagLst xmlns:p="http://schemas.openxmlformats.org/presentationml/2006/main">
  <p:tag name="AS_UNIQUEID" val="2321"/>
</p:tagLst>
</file>

<file path=ppt/tags/tag803.xml><?xml version="1.0" encoding="utf-8"?>
<p:tagLst xmlns:p="http://schemas.openxmlformats.org/presentationml/2006/main">
  <p:tag name="AS_UNIQUEID" val="2322"/>
</p:tagLst>
</file>

<file path=ppt/tags/tag804.xml><?xml version="1.0" encoding="utf-8"?>
<p:tagLst xmlns:p="http://schemas.openxmlformats.org/presentationml/2006/main">
  <p:tag name="AS_UNIQUEID" val="2323"/>
</p:tagLst>
</file>

<file path=ppt/tags/tag805.xml><?xml version="1.0" encoding="utf-8"?>
<p:tagLst xmlns:p="http://schemas.openxmlformats.org/presentationml/2006/main">
  <p:tag name="AS_UNIQUEID" val="2324"/>
</p:tagLst>
</file>

<file path=ppt/tags/tag806.xml><?xml version="1.0" encoding="utf-8"?>
<p:tagLst xmlns:p="http://schemas.openxmlformats.org/presentationml/2006/main">
  <p:tag name="AS_UNIQUEID" val="2325"/>
</p:tagLst>
</file>

<file path=ppt/tags/tag807.xml><?xml version="1.0" encoding="utf-8"?>
<p:tagLst xmlns:p="http://schemas.openxmlformats.org/presentationml/2006/main">
  <p:tag name="AS_UNIQUEID" val="2326"/>
</p:tagLst>
</file>

<file path=ppt/tags/tag808.xml><?xml version="1.0" encoding="utf-8"?>
<p:tagLst xmlns:p="http://schemas.openxmlformats.org/presentationml/2006/main">
  <p:tag name="AS_UNIQUEID" val="2327"/>
</p:tagLst>
</file>

<file path=ppt/tags/tag809.xml><?xml version="1.0" encoding="utf-8"?>
<p:tagLst xmlns:p="http://schemas.openxmlformats.org/presentationml/2006/main">
  <p:tag name="AS_UNIQUEID" val="2328"/>
</p:tagLst>
</file>

<file path=ppt/tags/tag81.xml><?xml version="1.0" encoding="utf-8"?>
<p:tagLst xmlns:p="http://schemas.openxmlformats.org/presentationml/2006/main">
  <p:tag name="KSO_WM_SPECIAL_SOURCE" val="bdnull"/>
</p:tagLst>
</file>

<file path=ppt/tags/tag810.xml><?xml version="1.0" encoding="utf-8"?>
<p:tagLst xmlns:p="http://schemas.openxmlformats.org/presentationml/2006/main">
  <p:tag name="AS_UNIQUEID" val="2329"/>
</p:tagLst>
</file>

<file path=ppt/tags/tag811.xml><?xml version="1.0" encoding="utf-8"?>
<p:tagLst xmlns:p="http://schemas.openxmlformats.org/presentationml/2006/main">
  <p:tag name="AS_UNIQUEID" val="2330"/>
</p:tagLst>
</file>

<file path=ppt/tags/tag812.xml><?xml version="1.0" encoding="utf-8"?>
<p:tagLst xmlns:p="http://schemas.openxmlformats.org/presentationml/2006/main">
  <p:tag name="AS_UNIQUEID" val="2331"/>
</p:tagLst>
</file>

<file path=ppt/tags/tag813.xml><?xml version="1.0" encoding="utf-8"?>
<p:tagLst xmlns:p="http://schemas.openxmlformats.org/presentationml/2006/main">
  <p:tag name="AS_UNIQUEID" val="2332"/>
</p:tagLst>
</file>

<file path=ppt/tags/tag814.xml><?xml version="1.0" encoding="utf-8"?>
<p:tagLst xmlns:p="http://schemas.openxmlformats.org/presentationml/2006/main">
  <p:tag name="AS_UNIQUEID" val="2333"/>
</p:tagLst>
</file>

<file path=ppt/tags/tag815.xml><?xml version="1.0" encoding="utf-8"?>
<p:tagLst xmlns:p="http://schemas.openxmlformats.org/presentationml/2006/main">
  <p:tag name="AS_UNIQUEID" val="2334"/>
</p:tagLst>
</file>

<file path=ppt/tags/tag816.xml><?xml version="1.0" encoding="utf-8"?>
<p:tagLst xmlns:p="http://schemas.openxmlformats.org/presentationml/2006/main">
  <p:tag name="AS_UNIQUEID" val="2335"/>
</p:tagLst>
</file>

<file path=ppt/tags/tag817.xml><?xml version="1.0" encoding="utf-8"?>
<p:tagLst xmlns:p="http://schemas.openxmlformats.org/presentationml/2006/main">
  <p:tag name="AS_UNIQUEID" val="2336"/>
</p:tagLst>
</file>

<file path=ppt/tags/tag818.xml><?xml version="1.0" encoding="utf-8"?>
<p:tagLst xmlns:p="http://schemas.openxmlformats.org/presentationml/2006/main">
  <p:tag name="AS_UNIQUEID" val="2337"/>
</p:tagLst>
</file>

<file path=ppt/tags/tag819.xml><?xml version="1.0" encoding="utf-8"?>
<p:tagLst xmlns:p="http://schemas.openxmlformats.org/presentationml/2006/main">
  <p:tag name="AS_UNIQUEID" val="2338"/>
</p:tagLst>
</file>

<file path=ppt/tags/tag82.xml><?xml version="1.0" encoding="utf-8"?>
<p:tagLst xmlns:p="http://schemas.openxmlformats.org/presentationml/2006/main">
  <p:tag name="AS_UNIQUEID" val="1590"/>
</p:tagLst>
</file>

<file path=ppt/tags/tag820.xml><?xml version="1.0" encoding="utf-8"?>
<p:tagLst xmlns:p="http://schemas.openxmlformats.org/presentationml/2006/main">
  <p:tag name="AS_UNIQUEID" val="2339"/>
</p:tagLst>
</file>

<file path=ppt/tags/tag821.xml><?xml version="1.0" encoding="utf-8"?>
<p:tagLst xmlns:p="http://schemas.openxmlformats.org/presentationml/2006/main">
  <p:tag name="AS_UNIQUEID" val="2340"/>
</p:tagLst>
</file>

<file path=ppt/tags/tag822.xml><?xml version="1.0" encoding="utf-8"?>
<p:tagLst xmlns:p="http://schemas.openxmlformats.org/presentationml/2006/main">
  <p:tag name="AS_UNIQUEID" val="2341"/>
</p:tagLst>
</file>

<file path=ppt/tags/tag823.xml><?xml version="1.0" encoding="utf-8"?>
<p:tagLst xmlns:p="http://schemas.openxmlformats.org/presentationml/2006/main">
  <p:tag name="AS_UNIQUEID" val="2342"/>
</p:tagLst>
</file>

<file path=ppt/tags/tag824.xml><?xml version="1.0" encoding="utf-8"?>
<p:tagLst xmlns:p="http://schemas.openxmlformats.org/presentationml/2006/main">
  <p:tag name="AS_UNIQUEID" val="2343"/>
</p:tagLst>
</file>

<file path=ppt/tags/tag825.xml><?xml version="1.0" encoding="utf-8"?>
<p:tagLst xmlns:p="http://schemas.openxmlformats.org/presentationml/2006/main">
  <p:tag name="AS_UNIQUEID" val="2344"/>
</p:tagLst>
</file>

<file path=ppt/tags/tag826.xml><?xml version="1.0" encoding="utf-8"?>
<p:tagLst xmlns:p="http://schemas.openxmlformats.org/presentationml/2006/main">
  <p:tag name="AS_UNIQUEID" val="2345"/>
</p:tagLst>
</file>

<file path=ppt/tags/tag827.xml><?xml version="1.0" encoding="utf-8"?>
<p:tagLst xmlns:p="http://schemas.openxmlformats.org/presentationml/2006/main">
  <p:tag name="AS_UNIQUEID" val="2346"/>
</p:tagLst>
</file>

<file path=ppt/tags/tag828.xml><?xml version="1.0" encoding="utf-8"?>
<p:tagLst xmlns:p="http://schemas.openxmlformats.org/presentationml/2006/main">
  <p:tag name="AS_UNIQUEID" val="2347"/>
</p:tagLst>
</file>

<file path=ppt/tags/tag829.xml><?xml version="1.0" encoding="utf-8"?>
<p:tagLst xmlns:p="http://schemas.openxmlformats.org/presentationml/2006/main">
  <p:tag name="AS_UNIQUEID" val="2348"/>
</p:tagLst>
</file>

<file path=ppt/tags/tag83.xml><?xml version="1.0" encoding="utf-8"?>
<p:tagLst xmlns:p="http://schemas.openxmlformats.org/presentationml/2006/main">
  <p:tag name="AS_UNIQUEID" val="1591"/>
</p:tagLst>
</file>

<file path=ppt/tags/tag830.xml><?xml version="1.0" encoding="utf-8"?>
<p:tagLst xmlns:p="http://schemas.openxmlformats.org/presentationml/2006/main">
  <p:tag name="AS_UNIQUEID" val="2349"/>
</p:tagLst>
</file>

<file path=ppt/tags/tag831.xml><?xml version="1.0" encoding="utf-8"?>
<p:tagLst xmlns:p="http://schemas.openxmlformats.org/presentationml/2006/main">
  <p:tag name="AS_UNIQUEID" val="2350"/>
</p:tagLst>
</file>

<file path=ppt/tags/tag832.xml><?xml version="1.0" encoding="utf-8"?>
<p:tagLst xmlns:p="http://schemas.openxmlformats.org/presentationml/2006/main">
  <p:tag name="AS_UNIQUEID" val="2351"/>
</p:tagLst>
</file>

<file path=ppt/tags/tag833.xml><?xml version="1.0" encoding="utf-8"?>
<p:tagLst xmlns:p="http://schemas.openxmlformats.org/presentationml/2006/main">
  <p:tag name="AS_UNIQUEID" val="2352"/>
</p:tagLst>
</file>

<file path=ppt/tags/tag834.xml><?xml version="1.0" encoding="utf-8"?>
<p:tagLst xmlns:p="http://schemas.openxmlformats.org/presentationml/2006/main">
  <p:tag name="AS_UNIQUEID" val="2353"/>
</p:tagLst>
</file>

<file path=ppt/tags/tag835.xml><?xml version="1.0" encoding="utf-8"?>
<p:tagLst xmlns:p="http://schemas.openxmlformats.org/presentationml/2006/main">
  <p:tag name="AS_UNIQUEID" val="2354"/>
</p:tagLst>
</file>

<file path=ppt/tags/tag836.xml><?xml version="1.0" encoding="utf-8"?>
<p:tagLst xmlns:p="http://schemas.openxmlformats.org/presentationml/2006/main">
  <p:tag name="AS_UNIQUEID" val="2355"/>
</p:tagLst>
</file>

<file path=ppt/tags/tag837.xml><?xml version="1.0" encoding="utf-8"?>
<p:tagLst xmlns:p="http://schemas.openxmlformats.org/presentationml/2006/main">
  <p:tag name="AS_UNIQUEID" val="2356"/>
</p:tagLst>
</file>

<file path=ppt/tags/tag838.xml><?xml version="1.0" encoding="utf-8"?>
<p:tagLst xmlns:p="http://schemas.openxmlformats.org/presentationml/2006/main">
  <p:tag name="AS_UNIQUEID" val="2357"/>
</p:tagLst>
</file>

<file path=ppt/tags/tag839.xml><?xml version="1.0" encoding="utf-8"?>
<p:tagLst xmlns:p="http://schemas.openxmlformats.org/presentationml/2006/main">
  <p:tag name="AS_UNIQUEID" val="2358"/>
</p:tagLst>
</file>

<file path=ppt/tags/tag84.xml><?xml version="1.0" encoding="utf-8"?>
<p:tagLst xmlns:p="http://schemas.openxmlformats.org/presentationml/2006/main">
  <p:tag name="AS_UNIQUEID" val="1592"/>
</p:tagLst>
</file>

<file path=ppt/tags/tag840.xml><?xml version="1.0" encoding="utf-8"?>
<p:tagLst xmlns:p="http://schemas.openxmlformats.org/presentationml/2006/main">
  <p:tag name="AS_UNIQUEID" val="2359"/>
</p:tagLst>
</file>

<file path=ppt/tags/tag841.xml><?xml version="1.0" encoding="utf-8"?>
<p:tagLst xmlns:p="http://schemas.openxmlformats.org/presentationml/2006/main">
  <p:tag name="AS_UNIQUEID" val="2360"/>
</p:tagLst>
</file>

<file path=ppt/tags/tag842.xml><?xml version="1.0" encoding="utf-8"?>
<p:tagLst xmlns:p="http://schemas.openxmlformats.org/presentationml/2006/main">
  <p:tag name="AS_UNIQUEID" val="2361"/>
</p:tagLst>
</file>

<file path=ppt/tags/tag843.xml><?xml version="1.0" encoding="utf-8"?>
<p:tagLst xmlns:p="http://schemas.openxmlformats.org/presentationml/2006/main">
  <p:tag name="AS_UNIQUEID" val="2362"/>
</p:tagLst>
</file>

<file path=ppt/tags/tag844.xml><?xml version="1.0" encoding="utf-8"?>
<p:tagLst xmlns:p="http://schemas.openxmlformats.org/presentationml/2006/main">
  <p:tag name="AS_UNIQUEID" val="2363"/>
</p:tagLst>
</file>

<file path=ppt/tags/tag845.xml><?xml version="1.0" encoding="utf-8"?>
<p:tagLst xmlns:p="http://schemas.openxmlformats.org/presentationml/2006/main">
  <p:tag name="AS_UNIQUEID" val="2364"/>
</p:tagLst>
</file>

<file path=ppt/tags/tag846.xml><?xml version="1.0" encoding="utf-8"?>
<p:tagLst xmlns:p="http://schemas.openxmlformats.org/presentationml/2006/main">
  <p:tag name="AS_UNIQUEID" val="2365"/>
</p:tagLst>
</file>

<file path=ppt/tags/tag847.xml><?xml version="1.0" encoding="utf-8"?>
<p:tagLst xmlns:p="http://schemas.openxmlformats.org/presentationml/2006/main">
  <p:tag name="AS_UNIQUEID" val="2366"/>
</p:tagLst>
</file>

<file path=ppt/tags/tag848.xml><?xml version="1.0" encoding="utf-8"?>
<p:tagLst xmlns:p="http://schemas.openxmlformats.org/presentationml/2006/main">
  <p:tag name="AS_UNIQUEID" val="2367"/>
</p:tagLst>
</file>

<file path=ppt/tags/tag849.xml><?xml version="1.0" encoding="utf-8"?>
<p:tagLst xmlns:p="http://schemas.openxmlformats.org/presentationml/2006/main">
  <p:tag name="AS_UNIQUEID" val="2368"/>
</p:tagLst>
</file>

<file path=ppt/tags/tag85.xml><?xml version="1.0" encoding="utf-8"?>
<p:tagLst xmlns:p="http://schemas.openxmlformats.org/presentationml/2006/main">
  <p:tag name="AS_UNIQUEID" val="1599"/>
</p:tagLst>
</file>

<file path=ppt/tags/tag850.xml><?xml version="1.0" encoding="utf-8"?>
<p:tagLst xmlns:p="http://schemas.openxmlformats.org/presentationml/2006/main">
  <p:tag name="AS_UNIQUEID" val="2369"/>
</p:tagLst>
</file>

<file path=ppt/tags/tag851.xml><?xml version="1.0" encoding="utf-8"?>
<p:tagLst xmlns:p="http://schemas.openxmlformats.org/presentationml/2006/main">
  <p:tag name="AS_UNIQUEID" val="2370"/>
</p:tagLst>
</file>

<file path=ppt/tags/tag852.xml><?xml version="1.0" encoding="utf-8"?>
<p:tagLst xmlns:p="http://schemas.openxmlformats.org/presentationml/2006/main">
  <p:tag name="AS_UNIQUEID" val="2371"/>
</p:tagLst>
</file>

<file path=ppt/tags/tag853.xml><?xml version="1.0" encoding="utf-8"?>
<p:tagLst xmlns:p="http://schemas.openxmlformats.org/presentationml/2006/main">
  <p:tag name="AS_UNIQUEID" val="2372"/>
</p:tagLst>
</file>

<file path=ppt/tags/tag854.xml><?xml version="1.0" encoding="utf-8"?>
<p:tagLst xmlns:p="http://schemas.openxmlformats.org/presentationml/2006/main">
  <p:tag name="AS_UNIQUEID" val="2373"/>
</p:tagLst>
</file>

<file path=ppt/tags/tag855.xml><?xml version="1.0" encoding="utf-8"?>
<p:tagLst xmlns:p="http://schemas.openxmlformats.org/presentationml/2006/main">
  <p:tag name="AS_UNIQUEID" val="2374"/>
</p:tagLst>
</file>

<file path=ppt/tags/tag856.xml><?xml version="1.0" encoding="utf-8"?>
<p:tagLst xmlns:p="http://schemas.openxmlformats.org/presentationml/2006/main">
  <p:tag name="AS_UNIQUEID" val="997"/>
</p:tagLst>
</file>

<file path=ppt/tags/tag857.xml><?xml version="1.0" encoding="utf-8"?>
<p:tagLst xmlns:p="http://schemas.openxmlformats.org/presentationml/2006/main">
  <p:tag name="AS_UNIQUEID" val="2375"/>
</p:tagLst>
</file>

<file path=ppt/tags/tag858.xml><?xml version="1.0" encoding="utf-8"?>
<p:tagLst xmlns:p="http://schemas.openxmlformats.org/presentationml/2006/main">
  <p:tag name="AS_UNIQUEID" val="2376"/>
</p:tagLst>
</file>

<file path=ppt/tags/tag859.xml><?xml version="1.0" encoding="utf-8"?>
<p:tagLst xmlns:p="http://schemas.openxmlformats.org/presentationml/2006/main">
  <p:tag name="AS_UNIQUEID" val="2378"/>
</p:tagLst>
</file>

<file path=ppt/tags/tag86.xml><?xml version="1.0" encoding="utf-8"?>
<p:tagLst xmlns:p="http://schemas.openxmlformats.org/presentationml/2006/main">
  <p:tag name="AS_UNIQUEID" val="1600"/>
</p:tagLst>
</file>

<file path=ppt/tags/tag860.xml><?xml version="1.0" encoding="utf-8"?>
<p:tagLst xmlns:p="http://schemas.openxmlformats.org/presentationml/2006/main">
  <p:tag name="AS_UNIQUEID" val="2379"/>
</p:tagLst>
</file>

<file path=ppt/tags/tag861.xml><?xml version="1.0" encoding="utf-8"?>
<p:tagLst xmlns:p="http://schemas.openxmlformats.org/presentationml/2006/main">
  <p:tag name="AS_UNIQUEID" val="2380"/>
</p:tagLst>
</file>

<file path=ppt/tags/tag862.xml><?xml version="1.0" encoding="utf-8"?>
<p:tagLst xmlns:p="http://schemas.openxmlformats.org/presentationml/2006/main">
  <p:tag name="AS_UNIQUEID" val="2381"/>
</p:tagLst>
</file>

<file path=ppt/tags/tag863.xml><?xml version="1.0" encoding="utf-8"?>
<p:tagLst xmlns:p="http://schemas.openxmlformats.org/presentationml/2006/main">
  <p:tag name="AS_UNIQUEID" val="2382"/>
</p:tagLst>
</file>

<file path=ppt/tags/tag864.xml><?xml version="1.0" encoding="utf-8"?>
<p:tagLst xmlns:p="http://schemas.openxmlformats.org/presentationml/2006/main">
  <p:tag name="AS_UNIQUEID" val="2383"/>
</p:tagLst>
</file>

<file path=ppt/tags/tag865.xml><?xml version="1.0" encoding="utf-8"?>
<p:tagLst xmlns:p="http://schemas.openxmlformats.org/presentationml/2006/main">
  <p:tag name="AS_UNIQUEID" val="2384"/>
</p:tagLst>
</file>

<file path=ppt/tags/tag866.xml><?xml version="1.0" encoding="utf-8"?>
<p:tagLst xmlns:p="http://schemas.openxmlformats.org/presentationml/2006/main">
  <p:tag name="AS_UNIQUEID" val="2385"/>
</p:tagLst>
</file>

<file path=ppt/tags/tag867.xml><?xml version="1.0" encoding="utf-8"?>
<p:tagLst xmlns:p="http://schemas.openxmlformats.org/presentationml/2006/main">
  <p:tag name="AS_UNIQUEID" val="2386"/>
</p:tagLst>
</file>

<file path=ppt/tags/tag868.xml><?xml version="1.0" encoding="utf-8"?>
<p:tagLst xmlns:p="http://schemas.openxmlformats.org/presentationml/2006/main">
  <p:tag name="AS_UNIQUEID" val="2387"/>
</p:tagLst>
</file>

<file path=ppt/tags/tag869.xml><?xml version="1.0" encoding="utf-8"?>
<p:tagLst xmlns:p="http://schemas.openxmlformats.org/presentationml/2006/main">
  <p:tag name="AS_UNIQUEID" val="2388"/>
</p:tagLst>
</file>

<file path=ppt/tags/tag87.xml><?xml version="1.0" encoding="utf-8"?>
<p:tagLst xmlns:p="http://schemas.openxmlformats.org/presentationml/2006/main">
  <p:tag name="AS_UNIQUEID" val="1601"/>
</p:tagLst>
</file>

<file path=ppt/tags/tag870.xml><?xml version="1.0" encoding="utf-8"?>
<p:tagLst xmlns:p="http://schemas.openxmlformats.org/presentationml/2006/main">
  <p:tag name="AS_UNIQUEID" val="2389"/>
</p:tagLst>
</file>

<file path=ppt/tags/tag871.xml><?xml version="1.0" encoding="utf-8"?>
<p:tagLst xmlns:p="http://schemas.openxmlformats.org/presentationml/2006/main">
  <p:tag name="AS_UNIQUEID" val="2390"/>
</p:tagLst>
</file>

<file path=ppt/tags/tag872.xml><?xml version="1.0" encoding="utf-8"?>
<p:tagLst xmlns:p="http://schemas.openxmlformats.org/presentationml/2006/main">
  <p:tag name="AS_UNIQUEID" val="2391"/>
</p:tagLst>
</file>

<file path=ppt/tags/tag873.xml><?xml version="1.0" encoding="utf-8"?>
<p:tagLst xmlns:p="http://schemas.openxmlformats.org/presentationml/2006/main">
  <p:tag name="AS_UNIQUEID" val="2392"/>
</p:tagLst>
</file>

<file path=ppt/tags/tag874.xml><?xml version="1.0" encoding="utf-8"?>
<p:tagLst xmlns:p="http://schemas.openxmlformats.org/presentationml/2006/main">
  <p:tag name="AS_UNIQUEID" val="2393"/>
</p:tagLst>
</file>

<file path=ppt/tags/tag875.xml><?xml version="1.0" encoding="utf-8"?>
<p:tagLst xmlns:p="http://schemas.openxmlformats.org/presentationml/2006/main">
  <p:tag name="AS_UNIQUEID" val="2394"/>
</p:tagLst>
</file>

<file path=ppt/tags/tag876.xml><?xml version="1.0" encoding="utf-8"?>
<p:tagLst xmlns:p="http://schemas.openxmlformats.org/presentationml/2006/main">
  <p:tag name="AS_UNIQUEID" val="2395"/>
</p:tagLst>
</file>

<file path=ppt/tags/tag877.xml><?xml version="1.0" encoding="utf-8"?>
<p:tagLst xmlns:p="http://schemas.openxmlformats.org/presentationml/2006/main">
  <p:tag name="AS_UNIQUEID" val="2396"/>
</p:tagLst>
</file>

<file path=ppt/tags/tag878.xml><?xml version="1.0" encoding="utf-8"?>
<p:tagLst xmlns:p="http://schemas.openxmlformats.org/presentationml/2006/main">
  <p:tag name="AS_UNIQUEID" val="2397"/>
</p:tagLst>
</file>

<file path=ppt/tags/tag879.xml><?xml version="1.0" encoding="utf-8"?>
<p:tagLst xmlns:p="http://schemas.openxmlformats.org/presentationml/2006/main">
  <p:tag name="AS_UNIQUEID" val="2398"/>
</p:tagLst>
</file>

<file path=ppt/tags/tag88.xml><?xml version="1.0" encoding="utf-8"?>
<p:tagLst xmlns:p="http://schemas.openxmlformats.org/presentationml/2006/main">
  <p:tag name="AS_UNIQUEID" val="1602"/>
</p:tagLst>
</file>

<file path=ppt/tags/tag880.xml><?xml version="1.0" encoding="utf-8"?>
<p:tagLst xmlns:p="http://schemas.openxmlformats.org/presentationml/2006/main">
  <p:tag name="AS_UNIQUEID" val="2399"/>
</p:tagLst>
</file>

<file path=ppt/tags/tag881.xml><?xml version="1.0" encoding="utf-8"?>
<p:tagLst xmlns:p="http://schemas.openxmlformats.org/presentationml/2006/main">
  <p:tag name="AS_UNIQUEID" val="2400"/>
</p:tagLst>
</file>

<file path=ppt/tags/tag882.xml><?xml version="1.0" encoding="utf-8"?>
<p:tagLst xmlns:p="http://schemas.openxmlformats.org/presentationml/2006/main">
  <p:tag name="AS_UNIQUEID" val="2401"/>
</p:tagLst>
</file>

<file path=ppt/tags/tag883.xml><?xml version="1.0" encoding="utf-8"?>
<p:tagLst xmlns:p="http://schemas.openxmlformats.org/presentationml/2006/main">
  <p:tag name="AS_UNIQUEID" val="2402"/>
</p:tagLst>
</file>

<file path=ppt/tags/tag884.xml><?xml version="1.0" encoding="utf-8"?>
<p:tagLst xmlns:p="http://schemas.openxmlformats.org/presentationml/2006/main">
  <p:tag name="AS_UNIQUEID" val="2403"/>
</p:tagLst>
</file>

<file path=ppt/tags/tag885.xml><?xml version="1.0" encoding="utf-8"?>
<p:tagLst xmlns:p="http://schemas.openxmlformats.org/presentationml/2006/main">
  <p:tag name="AS_UNIQUEID" val="2404"/>
</p:tagLst>
</file>

<file path=ppt/tags/tag886.xml><?xml version="1.0" encoding="utf-8"?>
<p:tagLst xmlns:p="http://schemas.openxmlformats.org/presentationml/2006/main">
  <p:tag name="AS_UNIQUEID" val="2405"/>
</p:tagLst>
</file>

<file path=ppt/tags/tag887.xml><?xml version="1.0" encoding="utf-8"?>
<p:tagLst xmlns:p="http://schemas.openxmlformats.org/presentationml/2006/main">
  <p:tag name="AS_UNIQUEID" val="2406"/>
</p:tagLst>
</file>

<file path=ppt/tags/tag888.xml><?xml version="1.0" encoding="utf-8"?>
<p:tagLst xmlns:p="http://schemas.openxmlformats.org/presentationml/2006/main">
  <p:tag name="AS_UNIQUEID" val="2407"/>
</p:tagLst>
</file>

<file path=ppt/tags/tag889.xml><?xml version="1.0" encoding="utf-8"?>
<p:tagLst xmlns:p="http://schemas.openxmlformats.org/presentationml/2006/main">
  <p:tag name="AS_UNIQUEID" val="2408"/>
</p:tagLst>
</file>

<file path=ppt/tags/tag89.xml><?xml version="1.0" encoding="utf-8"?>
<p:tagLst xmlns:p="http://schemas.openxmlformats.org/presentationml/2006/main">
  <p:tag name="AS_UNIQUEID" val="1603"/>
</p:tagLst>
</file>

<file path=ppt/tags/tag890.xml><?xml version="1.0" encoding="utf-8"?>
<p:tagLst xmlns:p="http://schemas.openxmlformats.org/presentationml/2006/main">
  <p:tag name="AS_UNIQUEID" val="2409"/>
</p:tagLst>
</file>

<file path=ppt/tags/tag891.xml><?xml version="1.0" encoding="utf-8"?>
<p:tagLst xmlns:p="http://schemas.openxmlformats.org/presentationml/2006/main">
  <p:tag name="AS_UNIQUEID" val="2410"/>
</p:tagLst>
</file>

<file path=ppt/tags/tag892.xml><?xml version="1.0" encoding="utf-8"?>
<p:tagLst xmlns:p="http://schemas.openxmlformats.org/presentationml/2006/main">
  <p:tag name="AS_UNIQUEID" val="2411"/>
</p:tagLst>
</file>

<file path=ppt/tags/tag893.xml><?xml version="1.0" encoding="utf-8"?>
<p:tagLst xmlns:p="http://schemas.openxmlformats.org/presentationml/2006/main">
  <p:tag name="AS_UNIQUEID" val="2412"/>
</p:tagLst>
</file>

<file path=ppt/tags/tag894.xml><?xml version="1.0" encoding="utf-8"?>
<p:tagLst xmlns:p="http://schemas.openxmlformats.org/presentationml/2006/main">
  <p:tag name="AS_UNIQUEID" val="2413"/>
</p:tagLst>
</file>

<file path=ppt/tags/tag895.xml><?xml version="1.0" encoding="utf-8"?>
<p:tagLst xmlns:p="http://schemas.openxmlformats.org/presentationml/2006/main">
  <p:tag name="AS_UNIQUEID" val="2414"/>
</p:tagLst>
</file>

<file path=ppt/tags/tag896.xml><?xml version="1.0" encoding="utf-8"?>
<p:tagLst xmlns:p="http://schemas.openxmlformats.org/presentationml/2006/main">
  <p:tag name="AS_UNIQUEID" val="2415"/>
</p:tagLst>
</file>

<file path=ppt/tags/tag897.xml><?xml version="1.0" encoding="utf-8"?>
<p:tagLst xmlns:p="http://schemas.openxmlformats.org/presentationml/2006/main">
  <p:tag name="AS_UNIQUEID" val="2416"/>
</p:tagLst>
</file>

<file path=ppt/tags/tag898.xml><?xml version="1.0" encoding="utf-8"?>
<p:tagLst xmlns:p="http://schemas.openxmlformats.org/presentationml/2006/main">
  <p:tag name="AS_UNIQUEID" val="2417"/>
</p:tagLst>
</file>

<file path=ppt/tags/tag899.xml><?xml version="1.0" encoding="utf-8"?>
<p:tagLst xmlns:p="http://schemas.openxmlformats.org/presentationml/2006/main">
  <p:tag name="AS_UNIQUEID" val="2418"/>
</p:tagLst>
</file>

<file path=ppt/tags/tag9.xml><?xml version="1.0" encoding="utf-8"?>
<p:tagLst xmlns:p="http://schemas.openxmlformats.org/presentationml/2006/main">
  <p:tag name="AS_UNIQUEID" val="1526"/>
</p:tagLst>
</file>

<file path=ppt/tags/tag90.xml><?xml version="1.0" encoding="utf-8"?>
<p:tagLst xmlns:p="http://schemas.openxmlformats.org/presentationml/2006/main">
  <p:tag name="AS_UNIQUEID" val="1604"/>
</p:tagLst>
</file>

<file path=ppt/tags/tag900.xml><?xml version="1.0" encoding="utf-8"?>
<p:tagLst xmlns:p="http://schemas.openxmlformats.org/presentationml/2006/main">
  <p:tag name="AS_UNIQUEID" val="2419"/>
</p:tagLst>
</file>

<file path=ppt/tags/tag901.xml><?xml version="1.0" encoding="utf-8"?>
<p:tagLst xmlns:p="http://schemas.openxmlformats.org/presentationml/2006/main">
  <p:tag name="AS_UNIQUEID" val="2420"/>
</p:tagLst>
</file>

<file path=ppt/tags/tag902.xml><?xml version="1.0" encoding="utf-8"?>
<p:tagLst xmlns:p="http://schemas.openxmlformats.org/presentationml/2006/main">
  <p:tag name="AS_UNIQUEID" val="2421"/>
</p:tagLst>
</file>

<file path=ppt/tags/tag903.xml><?xml version="1.0" encoding="utf-8"?>
<p:tagLst xmlns:p="http://schemas.openxmlformats.org/presentationml/2006/main">
  <p:tag name="AS_UNIQUEID" val="2422"/>
</p:tagLst>
</file>

<file path=ppt/tags/tag904.xml><?xml version="1.0" encoding="utf-8"?>
<p:tagLst xmlns:p="http://schemas.openxmlformats.org/presentationml/2006/main">
  <p:tag name="AS_UNIQUEID" val="2423"/>
</p:tagLst>
</file>

<file path=ppt/tags/tag905.xml><?xml version="1.0" encoding="utf-8"?>
<p:tagLst xmlns:p="http://schemas.openxmlformats.org/presentationml/2006/main">
  <p:tag name="AS_UNIQUEID" val="2424"/>
</p:tagLst>
</file>

<file path=ppt/tags/tag906.xml><?xml version="1.0" encoding="utf-8"?>
<p:tagLst xmlns:p="http://schemas.openxmlformats.org/presentationml/2006/main">
  <p:tag name="AS_UNIQUEID" val="2425"/>
</p:tagLst>
</file>

<file path=ppt/tags/tag907.xml><?xml version="1.0" encoding="utf-8"?>
<p:tagLst xmlns:p="http://schemas.openxmlformats.org/presentationml/2006/main">
  <p:tag name="AS_UNIQUEID" val="2426"/>
</p:tagLst>
</file>

<file path=ppt/tags/tag908.xml><?xml version="1.0" encoding="utf-8"?>
<p:tagLst xmlns:p="http://schemas.openxmlformats.org/presentationml/2006/main">
  <p:tag name="AS_UNIQUEID" val="2427"/>
</p:tagLst>
</file>

<file path=ppt/tags/tag909.xml><?xml version="1.0" encoding="utf-8"?>
<p:tagLst xmlns:p="http://schemas.openxmlformats.org/presentationml/2006/main">
  <p:tag name="AS_UNIQUEID" val="2428"/>
</p:tagLst>
</file>

<file path=ppt/tags/tag91.xml><?xml version="1.0" encoding="utf-8"?>
<p:tagLst xmlns:p="http://schemas.openxmlformats.org/presentationml/2006/main">
  <p:tag name="AS_UNIQUEID" val="1605"/>
</p:tagLst>
</file>

<file path=ppt/tags/tag910.xml><?xml version="1.0" encoding="utf-8"?>
<p:tagLst xmlns:p="http://schemas.openxmlformats.org/presentationml/2006/main">
  <p:tag name="AS_UNIQUEID" val="2429"/>
</p:tagLst>
</file>

<file path=ppt/tags/tag911.xml><?xml version="1.0" encoding="utf-8"?>
<p:tagLst xmlns:p="http://schemas.openxmlformats.org/presentationml/2006/main">
  <p:tag name="AS_UNIQUEID" val="2430"/>
</p:tagLst>
</file>

<file path=ppt/tags/tag912.xml><?xml version="1.0" encoding="utf-8"?>
<p:tagLst xmlns:p="http://schemas.openxmlformats.org/presentationml/2006/main">
  <p:tag name="AS_UNIQUEID" val="2431"/>
</p:tagLst>
</file>

<file path=ppt/tags/tag913.xml><?xml version="1.0" encoding="utf-8"?>
<p:tagLst xmlns:p="http://schemas.openxmlformats.org/presentationml/2006/main">
  <p:tag name="AS_UNIQUEID" val="2432"/>
</p:tagLst>
</file>

<file path=ppt/tags/tag914.xml><?xml version="1.0" encoding="utf-8"?>
<p:tagLst xmlns:p="http://schemas.openxmlformats.org/presentationml/2006/main">
  <p:tag name="AS_UNIQUEID" val="2433"/>
</p:tagLst>
</file>

<file path=ppt/tags/tag915.xml><?xml version="1.0" encoding="utf-8"?>
<p:tagLst xmlns:p="http://schemas.openxmlformats.org/presentationml/2006/main">
  <p:tag name="AS_UNIQUEID" val="2434"/>
</p:tagLst>
</file>

<file path=ppt/tags/tag916.xml><?xml version="1.0" encoding="utf-8"?>
<p:tagLst xmlns:p="http://schemas.openxmlformats.org/presentationml/2006/main">
  <p:tag name="AS_UNIQUEID" val="2435"/>
</p:tagLst>
</file>

<file path=ppt/tags/tag917.xml><?xml version="1.0" encoding="utf-8"?>
<p:tagLst xmlns:p="http://schemas.openxmlformats.org/presentationml/2006/main">
  <p:tag name="AS_UNIQUEID" val="2436"/>
</p:tagLst>
</file>

<file path=ppt/tags/tag918.xml><?xml version="1.0" encoding="utf-8"?>
<p:tagLst xmlns:p="http://schemas.openxmlformats.org/presentationml/2006/main">
  <p:tag name="AS_UNIQUEID" val="2437"/>
</p:tagLst>
</file>

<file path=ppt/tags/tag919.xml><?xml version="1.0" encoding="utf-8"?>
<p:tagLst xmlns:p="http://schemas.openxmlformats.org/presentationml/2006/main">
  <p:tag name="AS_UNIQUEID" val="2438"/>
</p:tagLst>
</file>

<file path=ppt/tags/tag92.xml><?xml version="1.0" encoding="utf-8"?>
<p:tagLst xmlns:p="http://schemas.openxmlformats.org/presentationml/2006/main">
  <p:tag name="AS_UNIQUEID" val="1606"/>
</p:tagLst>
</file>

<file path=ppt/tags/tag920.xml><?xml version="1.0" encoding="utf-8"?>
<p:tagLst xmlns:p="http://schemas.openxmlformats.org/presentationml/2006/main">
  <p:tag name="AS_UNIQUEID" val="2440"/>
</p:tagLst>
</file>

<file path=ppt/tags/tag921.xml><?xml version="1.0" encoding="utf-8"?>
<p:tagLst xmlns:p="http://schemas.openxmlformats.org/presentationml/2006/main">
  <p:tag name="AS_UNIQUEID" val="2441"/>
</p:tagLst>
</file>

<file path=ppt/tags/tag922.xml><?xml version="1.0" encoding="utf-8"?>
<p:tagLst xmlns:p="http://schemas.openxmlformats.org/presentationml/2006/main">
  <p:tag name="AS_UNIQUEID" val="2442"/>
</p:tagLst>
</file>

<file path=ppt/tags/tag923.xml><?xml version="1.0" encoding="utf-8"?>
<p:tagLst xmlns:p="http://schemas.openxmlformats.org/presentationml/2006/main">
  <p:tag name="AS_UNIQUEID" val="2443"/>
</p:tagLst>
</file>

<file path=ppt/tags/tag924.xml><?xml version="1.0" encoding="utf-8"?>
<p:tagLst xmlns:p="http://schemas.openxmlformats.org/presentationml/2006/main">
  <p:tag name="AS_UNIQUEID" val="2444"/>
</p:tagLst>
</file>

<file path=ppt/tags/tag925.xml><?xml version="1.0" encoding="utf-8"?>
<p:tagLst xmlns:p="http://schemas.openxmlformats.org/presentationml/2006/main">
  <p:tag name="AS_UNIQUEID" val="2445"/>
</p:tagLst>
</file>

<file path=ppt/tags/tag926.xml><?xml version="1.0" encoding="utf-8"?>
<p:tagLst xmlns:p="http://schemas.openxmlformats.org/presentationml/2006/main">
  <p:tag name="AS_UNIQUEID" val="2446"/>
</p:tagLst>
</file>

<file path=ppt/tags/tag927.xml><?xml version="1.0" encoding="utf-8"?>
<p:tagLst xmlns:p="http://schemas.openxmlformats.org/presentationml/2006/main">
  <p:tag name="AS_UNIQUEID" val="2447"/>
</p:tagLst>
</file>

<file path=ppt/tags/tag928.xml><?xml version="1.0" encoding="utf-8"?>
<p:tagLst xmlns:p="http://schemas.openxmlformats.org/presentationml/2006/main">
  <p:tag name="AS_UNIQUEID" val="2448"/>
</p:tagLst>
</file>

<file path=ppt/tags/tag929.xml><?xml version="1.0" encoding="utf-8"?>
<p:tagLst xmlns:p="http://schemas.openxmlformats.org/presentationml/2006/main">
  <p:tag name="AS_UNIQUEID" val="2449"/>
</p:tagLst>
</file>

<file path=ppt/tags/tag93.xml><?xml version="1.0" encoding="utf-8"?>
<p:tagLst xmlns:p="http://schemas.openxmlformats.org/presentationml/2006/main">
  <p:tag name="AS_UNIQUEID" val="1607"/>
</p:tagLst>
</file>

<file path=ppt/tags/tag930.xml><?xml version="1.0" encoding="utf-8"?>
<p:tagLst xmlns:p="http://schemas.openxmlformats.org/presentationml/2006/main">
  <p:tag name="AS_UNIQUEID" val="2450"/>
</p:tagLst>
</file>

<file path=ppt/tags/tag931.xml><?xml version="1.0" encoding="utf-8"?>
<p:tagLst xmlns:p="http://schemas.openxmlformats.org/presentationml/2006/main">
  <p:tag name="AS_UNIQUEID" val="2451"/>
</p:tagLst>
</file>

<file path=ppt/tags/tag932.xml><?xml version="1.0" encoding="utf-8"?>
<p:tagLst xmlns:p="http://schemas.openxmlformats.org/presentationml/2006/main">
  <p:tag name="AS_UNIQUEID" val="2452"/>
</p:tagLst>
</file>

<file path=ppt/tags/tag933.xml><?xml version="1.0" encoding="utf-8"?>
<p:tagLst xmlns:p="http://schemas.openxmlformats.org/presentationml/2006/main">
  <p:tag name="AS_UNIQUEID" val="2453"/>
</p:tagLst>
</file>

<file path=ppt/tags/tag934.xml><?xml version="1.0" encoding="utf-8"?>
<p:tagLst xmlns:p="http://schemas.openxmlformats.org/presentationml/2006/main">
  <p:tag name="AS_UNIQUEID" val="2454"/>
</p:tagLst>
</file>

<file path=ppt/tags/tag935.xml><?xml version="1.0" encoding="utf-8"?>
<p:tagLst xmlns:p="http://schemas.openxmlformats.org/presentationml/2006/main">
  <p:tag name="AS_UNIQUEID" val="2455"/>
</p:tagLst>
</file>

<file path=ppt/tags/tag936.xml><?xml version="1.0" encoding="utf-8"?>
<p:tagLst xmlns:p="http://schemas.openxmlformats.org/presentationml/2006/main">
  <p:tag name="AS_UNIQUEID" val="2456"/>
</p:tagLst>
</file>

<file path=ppt/tags/tag937.xml><?xml version="1.0" encoding="utf-8"?>
<p:tagLst xmlns:p="http://schemas.openxmlformats.org/presentationml/2006/main">
  <p:tag name="AS_UNIQUEID" val="2457"/>
</p:tagLst>
</file>

<file path=ppt/tags/tag938.xml><?xml version="1.0" encoding="utf-8"?>
<p:tagLst xmlns:p="http://schemas.openxmlformats.org/presentationml/2006/main">
  <p:tag name="AS_UNIQUEID" val="2458"/>
</p:tagLst>
</file>

<file path=ppt/tags/tag939.xml><?xml version="1.0" encoding="utf-8"?>
<p:tagLst xmlns:p="http://schemas.openxmlformats.org/presentationml/2006/main">
  <p:tag name="AS_UNIQUEID" val="2459"/>
</p:tagLst>
</file>

<file path=ppt/tags/tag94.xml><?xml version="1.0" encoding="utf-8"?>
<p:tagLst xmlns:p="http://schemas.openxmlformats.org/presentationml/2006/main">
  <p:tag name="AS_UNIQUEID" val="1608"/>
</p:tagLst>
</file>

<file path=ppt/tags/tag940.xml><?xml version="1.0" encoding="utf-8"?>
<p:tagLst xmlns:p="http://schemas.openxmlformats.org/presentationml/2006/main">
  <p:tag name="AS_UNIQUEID" val="2460"/>
</p:tagLst>
</file>

<file path=ppt/tags/tag941.xml><?xml version="1.0" encoding="utf-8"?>
<p:tagLst xmlns:p="http://schemas.openxmlformats.org/presentationml/2006/main">
  <p:tag name="AS_UNIQUEID" val="2461"/>
</p:tagLst>
</file>

<file path=ppt/tags/tag942.xml><?xml version="1.0" encoding="utf-8"?>
<p:tagLst xmlns:p="http://schemas.openxmlformats.org/presentationml/2006/main">
  <p:tag name="AS_UNIQUEID" val="2462"/>
</p:tagLst>
</file>

<file path=ppt/tags/tag943.xml><?xml version="1.0" encoding="utf-8"?>
<p:tagLst xmlns:p="http://schemas.openxmlformats.org/presentationml/2006/main">
  <p:tag name="AS_UNIQUEID" val="2463"/>
</p:tagLst>
</file>

<file path=ppt/tags/tag944.xml><?xml version="1.0" encoding="utf-8"?>
<p:tagLst xmlns:p="http://schemas.openxmlformats.org/presentationml/2006/main">
  <p:tag name="AS_UNIQUEID" val="2464"/>
</p:tagLst>
</file>

<file path=ppt/tags/tag945.xml><?xml version="1.0" encoding="utf-8"?>
<p:tagLst xmlns:p="http://schemas.openxmlformats.org/presentationml/2006/main">
  <p:tag name="AS_UNIQUEID" val="2465"/>
</p:tagLst>
</file>

<file path=ppt/tags/tag946.xml><?xml version="1.0" encoding="utf-8"?>
<p:tagLst xmlns:p="http://schemas.openxmlformats.org/presentationml/2006/main">
  <p:tag name="AS_UNIQUEID" val="2466"/>
</p:tagLst>
</file>

<file path=ppt/tags/tag947.xml><?xml version="1.0" encoding="utf-8"?>
<p:tagLst xmlns:p="http://schemas.openxmlformats.org/presentationml/2006/main">
  <p:tag name="AS_UNIQUEID" val="2467"/>
</p:tagLst>
</file>

<file path=ppt/tags/tag948.xml><?xml version="1.0" encoding="utf-8"?>
<p:tagLst xmlns:p="http://schemas.openxmlformats.org/presentationml/2006/main">
  <p:tag name="AS_UNIQUEID" val="2468"/>
</p:tagLst>
</file>

<file path=ppt/tags/tag949.xml><?xml version="1.0" encoding="utf-8"?>
<p:tagLst xmlns:p="http://schemas.openxmlformats.org/presentationml/2006/main">
  <p:tag name="AS_UNIQUEID" val="2469"/>
</p:tagLst>
</file>

<file path=ppt/tags/tag95.xml><?xml version="1.0" encoding="utf-8"?>
<p:tagLst xmlns:p="http://schemas.openxmlformats.org/presentationml/2006/main">
  <p:tag name="AS_UNIQUEID" val="1609"/>
</p:tagLst>
</file>

<file path=ppt/tags/tag950.xml><?xml version="1.0" encoding="utf-8"?>
<p:tagLst xmlns:p="http://schemas.openxmlformats.org/presentationml/2006/main">
  <p:tag name="AS_UNIQUEID" val="2470"/>
</p:tagLst>
</file>

<file path=ppt/tags/tag951.xml><?xml version="1.0" encoding="utf-8"?>
<p:tagLst xmlns:p="http://schemas.openxmlformats.org/presentationml/2006/main">
  <p:tag name="AS_UNIQUEID" val="2471"/>
</p:tagLst>
</file>

<file path=ppt/tags/tag952.xml><?xml version="1.0" encoding="utf-8"?>
<p:tagLst xmlns:p="http://schemas.openxmlformats.org/presentationml/2006/main">
  <p:tag name="AS_UNIQUEID" val="2472"/>
</p:tagLst>
</file>

<file path=ppt/tags/tag953.xml><?xml version="1.0" encoding="utf-8"?>
<p:tagLst xmlns:p="http://schemas.openxmlformats.org/presentationml/2006/main">
  <p:tag name="AS_UNIQUEID" val="2473"/>
</p:tagLst>
</file>

<file path=ppt/tags/tag954.xml><?xml version="1.0" encoding="utf-8"?>
<p:tagLst xmlns:p="http://schemas.openxmlformats.org/presentationml/2006/main">
  <p:tag name="AS_UNIQUEID" val="2474"/>
</p:tagLst>
</file>

<file path=ppt/tags/tag955.xml><?xml version="1.0" encoding="utf-8"?>
<p:tagLst xmlns:p="http://schemas.openxmlformats.org/presentationml/2006/main">
  <p:tag name="AS_UNIQUEID" val="2475"/>
</p:tagLst>
</file>

<file path=ppt/tags/tag956.xml><?xml version="1.0" encoding="utf-8"?>
<p:tagLst xmlns:p="http://schemas.openxmlformats.org/presentationml/2006/main">
  <p:tag name="AS_UNIQUEID" val="2476"/>
</p:tagLst>
</file>

<file path=ppt/tags/tag957.xml><?xml version="1.0" encoding="utf-8"?>
<p:tagLst xmlns:p="http://schemas.openxmlformats.org/presentationml/2006/main">
  <p:tag name="AS_UNIQUEID" val="2477"/>
</p:tagLst>
</file>

<file path=ppt/tags/tag958.xml><?xml version="1.0" encoding="utf-8"?>
<p:tagLst xmlns:p="http://schemas.openxmlformats.org/presentationml/2006/main">
  <p:tag name="AS_UNIQUEID" val="2478"/>
</p:tagLst>
</file>

<file path=ppt/tags/tag959.xml><?xml version="1.0" encoding="utf-8"?>
<p:tagLst xmlns:p="http://schemas.openxmlformats.org/presentationml/2006/main">
  <p:tag name="AS_UNIQUEID" val="2479"/>
</p:tagLst>
</file>

<file path=ppt/tags/tag96.xml><?xml version="1.0" encoding="utf-8"?>
<p:tagLst xmlns:p="http://schemas.openxmlformats.org/presentationml/2006/main">
  <p:tag name="AS_UNIQUEID" val="1610"/>
</p:tagLst>
</file>

<file path=ppt/tags/tag960.xml><?xml version="1.0" encoding="utf-8"?>
<p:tagLst xmlns:p="http://schemas.openxmlformats.org/presentationml/2006/main">
  <p:tag name="AS_UNIQUEID" val="2480"/>
</p:tagLst>
</file>

<file path=ppt/tags/tag961.xml><?xml version="1.0" encoding="utf-8"?>
<p:tagLst xmlns:p="http://schemas.openxmlformats.org/presentationml/2006/main">
  <p:tag name="AS_UNIQUEID" val="2481"/>
</p:tagLst>
</file>

<file path=ppt/tags/tag962.xml><?xml version="1.0" encoding="utf-8"?>
<p:tagLst xmlns:p="http://schemas.openxmlformats.org/presentationml/2006/main">
  <p:tag name="AS_UNIQUEID" val="2482"/>
</p:tagLst>
</file>

<file path=ppt/tags/tag963.xml><?xml version="1.0" encoding="utf-8"?>
<p:tagLst xmlns:p="http://schemas.openxmlformats.org/presentationml/2006/main">
  <p:tag name="AS_UNIQUEID" val="2483"/>
</p:tagLst>
</file>

<file path=ppt/tags/tag964.xml><?xml version="1.0" encoding="utf-8"?>
<p:tagLst xmlns:p="http://schemas.openxmlformats.org/presentationml/2006/main">
  <p:tag name="AS_UNIQUEID" val="2484"/>
</p:tagLst>
</file>

<file path=ppt/tags/tag965.xml><?xml version="1.0" encoding="utf-8"?>
<p:tagLst xmlns:p="http://schemas.openxmlformats.org/presentationml/2006/main">
  <p:tag name="AS_UNIQUEID" val="2485"/>
</p:tagLst>
</file>

<file path=ppt/tags/tag966.xml><?xml version="1.0" encoding="utf-8"?>
<p:tagLst xmlns:p="http://schemas.openxmlformats.org/presentationml/2006/main">
  <p:tag name="AS_UNIQUEID" val="2486"/>
</p:tagLst>
</file>

<file path=ppt/tags/tag967.xml><?xml version="1.0" encoding="utf-8"?>
<p:tagLst xmlns:p="http://schemas.openxmlformats.org/presentationml/2006/main">
  <p:tag name="AS_UNIQUEID" val="2487"/>
</p:tagLst>
</file>

<file path=ppt/tags/tag968.xml><?xml version="1.0" encoding="utf-8"?>
<p:tagLst xmlns:p="http://schemas.openxmlformats.org/presentationml/2006/main">
  <p:tag name="AS_UNIQUEID" val="2488"/>
</p:tagLst>
</file>

<file path=ppt/tags/tag969.xml><?xml version="1.0" encoding="utf-8"?>
<p:tagLst xmlns:p="http://schemas.openxmlformats.org/presentationml/2006/main">
  <p:tag name="AS_UNIQUEID" val="2489"/>
</p:tagLst>
</file>

<file path=ppt/tags/tag97.xml><?xml version="1.0" encoding="utf-8"?>
<p:tagLst xmlns:p="http://schemas.openxmlformats.org/presentationml/2006/main">
  <p:tag name="AS_UNIQUEID" val="1611"/>
</p:tagLst>
</file>

<file path=ppt/tags/tag970.xml><?xml version="1.0" encoding="utf-8"?>
<p:tagLst xmlns:p="http://schemas.openxmlformats.org/presentationml/2006/main">
  <p:tag name="AS_UNIQUEID" val="2490"/>
</p:tagLst>
</file>

<file path=ppt/tags/tag971.xml><?xml version="1.0" encoding="utf-8"?>
<p:tagLst xmlns:p="http://schemas.openxmlformats.org/presentationml/2006/main">
  <p:tag name="AS_UNIQUEID" val="2491"/>
</p:tagLst>
</file>

<file path=ppt/tags/tag972.xml><?xml version="1.0" encoding="utf-8"?>
<p:tagLst xmlns:p="http://schemas.openxmlformats.org/presentationml/2006/main">
  <p:tag name="AS_UNIQUEID" val="2492"/>
</p:tagLst>
</file>

<file path=ppt/tags/tag973.xml><?xml version="1.0" encoding="utf-8"?>
<p:tagLst xmlns:p="http://schemas.openxmlformats.org/presentationml/2006/main">
  <p:tag name="AS_UNIQUEID" val="2493"/>
</p:tagLst>
</file>

<file path=ppt/tags/tag974.xml><?xml version="1.0" encoding="utf-8"?>
<p:tagLst xmlns:p="http://schemas.openxmlformats.org/presentationml/2006/main">
  <p:tag name="AS_UNIQUEID" val="2494"/>
</p:tagLst>
</file>

<file path=ppt/tags/tag975.xml><?xml version="1.0" encoding="utf-8"?>
<p:tagLst xmlns:p="http://schemas.openxmlformats.org/presentationml/2006/main">
  <p:tag name="AS_UNIQUEID" val="2495"/>
</p:tagLst>
</file>

<file path=ppt/tags/tag976.xml><?xml version="1.0" encoding="utf-8"?>
<p:tagLst xmlns:p="http://schemas.openxmlformats.org/presentationml/2006/main">
  <p:tag name="AS_UNIQUEID" val="2496"/>
</p:tagLst>
</file>

<file path=ppt/tags/tag977.xml><?xml version="1.0" encoding="utf-8"?>
<p:tagLst xmlns:p="http://schemas.openxmlformats.org/presentationml/2006/main">
  <p:tag name="AS_UNIQUEID" val="997"/>
</p:tagLst>
</file>

<file path=ppt/tags/tag978.xml><?xml version="1.0" encoding="utf-8"?>
<p:tagLst xmlns:p="http://schemas.openxmlformats.org/presentationml/2006/main">
  <p:tag name="AS_UNIQUEID" val="2497"/>
</p:tagLst>
</file>

<file path=ppt/tags/tag979.xml><?xml version="1.0" encoding="utf-8"?>
<p:tagLst xmlns:p="http://schemas.openxmlformats.org/presentationml/2006/main">
  <p:tag name="AS_UNIQUEID" val="2498"/>
</p:tagLst>
</file>

<file path=ppt/tags/tag98.xml><?xml version="1.0" encoding="utf-8"?>
<p:tagLst xmlns:p="http://schemas.openxmlformats.org/presentationml/2006/main">
  <p:tag name="AS_UNIQUEID" val="1612"/>
</p:tagLst>
</file>

<file path=ppt/tags/tag980.xml><?xml version="1.0" encoding="utf-8"?>
<p:tagLst xmlns:p="http://schemas.openxmlformats.org/presentationml/2006/main">
  <p:tag name="AS_UNIQUEID" val="2500"/>
</p:tagLst>
</file>

<file path=ppt/tags/tag981.xml><?xml version="1.0" encoding="utf-8"?>
<p:tagLst xmlns:p="http://schemas.openxmlformats.org/presentationml/2006/main">
  <p:tag name="AS_UNIQUEID" val="2501"/>
</p:tagLst>
</file>

<file path=ppt/tags/tag982.xml><?xml version="1.0" encoding="utf-8"?>
<p:tagLst xmlns:p="http://schemas.openxmlformats.org/presentationml/2006/main">
  <p:tag name="AS_UNIQUEID" val="2502"/>
</p:tagLst>
</file>

<file path=ppt/tags/tag983.xml><?xml version="1.0" encoding="utf-8"?>
<p:tagLst xmlns:p="http://schemas.openxmlformats.org/presentationml/2006/main">
  <p:tag name="AS_UNIQUEID" val="2503"/>
</p:tagLst>
</file>

<file path=ppt/tags/tag984.xml><?xml version="1.0" encoding="utf-8"?>
<p:tagLst xmlns:p="http://schemas.openxmlformats.org/presentationml/2006/main">
  <p:tag name="AS_UNIQUEID" val="2504"/>
</p:tagLst>
</file>

<file path=ppt/tags/tag985.xml><?xml version="1.0" encoding="utf-8"?>
<p:tagLst xmlns:p="http://schemas.openxmlformats.org/presentationml/2006/main">
  <p:tag name="AS_UNIQUEID" val="2505"/>
</p:tagLst>
</file>

<file path=ppt/tags/tag986.xml><?xml version="1.0" encoding="utf-8"?>
<p:tagLst xmlns:p="http://schemas.openxmlformats.org/presentationml/2006/main">
  <p:tag name="AS_UNIQUEID" val="2506"/>
</p:tagLst>
</file>

<file path=ppt/tags/tag987.xml><?xml version="1.0" encoding="utf-8"?>
<p:tagLst xmlns:p="http://schemas.openxmlformats.org/presentationml/2006/main">
  <p:tag name="AS_UNIQUEID" val="2507"/>
</p:tagLst>
</file>

<file path=ppt/tags/tag988.xml><?xml version="1.0" encoding="utf-8"?>
<p:tagLst xmlns:p="http://schemas.openxmlformats.org/presentationml/2006/main">
  <p:tag name="AS_UNIQUEID" val="2508"/>
</p:tagLst>
</file>

<file path=ppt/tags/tag989.xml><?xml version="1.0" encoding="utf-8"?>
<p:tagLst xmlns:p="http://schemas.openxmlformats.org/presentationml/2006/main">
  <p:tag name="AS_UNIQUEID" val="2509"/>
</p:tagLst>
</file>

<file path=ppt/tags/tag99.xml><?xml version="1.0" encoding="utf-8"?>
<p:tagLst xmlns:p="http://schemas.openxmlformats.org/presentationml/2006/main">
  <p:tag name="AS_UNIQUEID" val="1613"/>
</p:tagLst>
</file>

<file path=ppt/tags/tag990.xml><?xml version="1.0" encoding="utf-8"?>
<p:tagLst xmlns:p="http://schemas.openxmlformats.org/presentationml/2006/main">
  <p:tag name="AS_UNIQUEID" val="2510"/>
</p:tagLst>
</file>

<file path=ppt/tags/tag991.xml><?xml version="1.0" encoding="utf-8"?>
<p:tagLst xmlns:p="http://schemas.openxmlformats.org/presentationml/2006/main">
  <p:tag name="AS_UNIQUEID" val="2511"/>
</p:tagLst>
</file>

<file path=ppt/tags/tag992.xml><?xml version="1.0" encoding="utf-8"?>
<p:tagLst xmlns:p="http://schemas.openxmlformats.org/presentationml/2006/main">
  <p:tag name="AS_UNIQUEID" val="2512"/>
</p:tagLst>
</file>

<file path=ppt/tags/tag993.xml><?xml version="1.0" encoding="utf-8"?>
<p:tagLst xmlns:p="http://schemas.openxmlformats.org/presentationml/2006/main">
  <p:tag name="AS_UNIQUEID" val="2513"/>
</p:tagLst>
</file>

<file path=ppt/tags/tag994.xml><?xml version="1.0" encoding="utf-8"?>
<p:tagLst xmlns:p="http://schemas.openxmlformats.org/presentationml/2006/main">
  <p:tag name="AS_UNIQUEID" val="2514"/>
</p:tagLst>
</file>

<file path=ppt/tags/tag995.xml><?xml version="1.0" encoding="utf-8"?>
<p:tagLst xmlns:p="http://schemas.openxmlformats.org/presentationml/2006/main">
  <p:tag name="AS_UNIQUEID" val="2515"/>
</p:tagLst>
</file>

<file path=ppt/tags/tag996.xml><?xml version="1.0" encoding="utf-8"?>
<p:tagLst xmlns:p="http://schemas.openxmlformats.org/presentationml/2006/main">
  <p:tag name="AS_UNIQUEID" val="2516"/>
</p:tagLst>
</file>

<file path=ppt/tags/tag997.xml><?xml version="1.0" encoding="utf-8"?>
<p:tagLst xmlns:p="http://schemas.openxmlformats.org/presentationml/2006/main">
  <p:tag name="AS_UNIQUEID" val="2517"/>
</p:tagLst>
</file>

<file path=ppt/tags/tag998.xml><?xml version="1.0" encoding="utf-8"?>
<p:tagLst xmlns:p="http://schemas.openxmlformats.org/presentationml/2006/main">
  <p:tag name="AS_UNIQUEID" val="2518"/>
</p:tagLst>
</file>

<file path=ppt/tags/tag999.xml><?xml version="1.0" encoding="utf-8"?>
<p:tagLst xmlns:p="http://schemas.openxmlformats.org/presentationml/2006/main">
  <p:tag name="AS_UNIQUEID" val="2519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xcafpm4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8089</Words>
  <Application>WPS 演示</Application>
  <PresentationFormat/>
  <Paragraphs>543</Paragraphs>
  <Slides>40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隶书</vt:lpstr>
      <vt:lpstr>Aa美人篆</vt:lpstr>
      <vt:lpstr>华光行楷_CNKI</vt:lpstr>
      <vt:lpstr>华文行楷</vt:lpstr>
      <vt:lpstr>楷体</vt:lpstr>
      <vt:lpstr>Tahoma</vt:lpstr>
      <vt:lpstr>Times New Roman</vt:lpstr>
      <vt:lpstr>黑体</vt:lpstr>
      <vt:lpstr>Arial Unicode MS</vt:lpstr>
      <vt:lpstr>等线</vt:lpstr>
      <vt:lpstr>华康黑体W12</vt:lpstr>
      <vt:lpstr>Wingdings</vt:lpstr>
      <vt:lpstr>华康徽宗宫体 W5</vt:lpstr>
      <vt:lpstr>凌霄楷书</vt:lpstr>
      <vt:lpstr>华文中宋</vt:lpstr>
      <vt:lpstr>华文新魏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newly</cp:lastModifiedBy>
  <cp:revision>2</cp:revision>
  <cp:lastPrinted>2021-09-18T22:27:00Z</cp:lastPrinted>
  <dcterms:created xsi:type="dcterms:W3CDTF">2021-09-18T22:27:00Z</dcterms:created>
  <dcterms:modified xsi:type="dcterms:W3CDTF">2021-09-21T11:24:49Z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2052-11.1.0.10132</vt:lpwstr>
  </property>
</Properties>
</file>