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sldIdLst>
    <p:sldId id="316" r:id="rId5"/>
    <p:sldId id="257" r:id="rId7"/>
    <p:sldId id="258" r:id="rId8"/>
    <p:sldId id="259" r:id="rId9"/>
    <p:sldId id="350" r:id="rId10"/>
    <p:sldId id="349" r:id="rId11"/>
    <p:sldId id="309" r:id="rId12"/>
    <p:sldId id="262" r:id="rId13"/>
    <p:sldId id="263" r:id="rId14"/>
    <p:sldId id="351" r:id="rId15"/>
    <p:sldId id="269" r:id="rId16"/>
    <p:sldId id="274" r:id="rId17"/>
    <p:sldId id="276" r:id="rId18"/>
    <p:sldId id="279" r:id="rId19"/>
    <p:sldId id="348" r:id="rId20"/>
    <p:sldId id="384" r:id="rId21"/>
    <p:sldId id="383" r:id="rId22"/>
    <p:sldId id="385" r:id="rId23"/>
    <p:sldId id="386" r:id="rId24"/>
    <p:sldId id="387" r:id="rId25"/>
    <p:sldId id="388" r:id="rId26"/>
    <p:sldId id="389" r:id="rId27"/>
    <p:sldId id="390" r:id="rId28"/>
    <p:sldId id="391" r:id="rId29"/>
    <p:sldId id="392" r:id="rId30"/>
    <p:sldId id="393" r:id="rId31"/>
    <p:sldId id="394" r:id="rId32"/>
    <p:sldId id="395" r:id="rId33"/>
    <p:sldId id="396" r:id="rId34"/>
    <p:sldId id="397" r:id="rId35"/>
    <p:sldId id="398" r:id="rId36"/>
    <p:sldId id="399" r:id="rId37"/>
    <p:sldId id="400" r:id="rId38"/>
    <p:sldId id="401" r:id="rId39"/>
    <p:sldId id="402" r:id="rId40"/>
    <p:sldId id="403" r:id="rId41"/>
    <p:sldId id="404" r:id="rId42"/>
    <p:sldId id="405" r:id="rId43"/>
    <p:sldId id="406" r:id="rId44"/>
    <p:sldId id="407" r:id="rId45"/>
    <p:sldId id="408" r:id="rId46"/>
    <p:sldId id="409" r:id="rId47"/>
    <p:sldId id="410" r:id="rId48"/>
    <p:sldId id="315" r:id="rId49"/>
    <p:sldId id="352" r:id="rId50"/>
    <p:sldId id="281" r:id="rId51"/>
    <p:sldId id="282" r:id="rId52"/>
    <p:sldId id="283" r:id="rId53"/>
    <p:sldId id="284" r:id="rId54"/>
    <p:sldId id="287" r:id="rId55"/>
    <p:sldId id="289" r:id="rId56"/>
    <p:sldId id="290" r:id="rId57"/>
    <p:sldId id="291" r:id="rId58"/>
    <p:sldId id="292" r:id="rId59"/>
    <p:sldId id="293" r:id="rId60"/>
    <p:sldId id="296" r:id="rId61"/>
    <p:sldId id="304" r:id="rId62"/>
    <p:sldId id="308" r:id="rId63"/>
    <p:sldId id="312" r:id="rId64"/>
    <p:sldId id="310" r:id="rId65"/>
    <p:sldId id="313" r:id="rId66"/>
    <p:sldId id="314" r:id="rId67"/>
    <p:sldId id="317" r:id="rId68"/>
    <p:sldId id="346" r:id="rId69"/>
    <p:sldId id="347" r:id="rId7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66" d="100"/>
          <a:sy n="66" d="100"/>
        </p:scale>
        <p:origin x="-1506" y="-114"/>
      </p:cViewPr>
      <p:guideLst>
        <p:guide orient="horz" pos="2160"/>
        <p:guide pos="287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buFontTx/>
              <a:buNone/>
              <a:defRPr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71"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buFontTx/>
              <a:buNone/>
              <a:defRPr sz="1200" smtClean="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6" name="Rectangle 4"/>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7173"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74"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buFontTx/>
              <a:buNone/>
              <a:defRPr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fontAlgn="base" hangingPunct="1"/>
            <a:fld id="{9A0DB2DC-4C9A-4742-B13C-FB6460FD3503}" type="slidenum">
              <a:rPr lang="en-US" altLang="zh-CN" sz="1200" strike="noStrike" noProof="1" dirty="0">
                <a:latin typeface="Arial" panose="020B0604020202020204" pitchFamily="34" charset="0"/>
                <a:ea typeface="宋体" panose="02010600030101010101" pitchFamily="2" charset="-122"/>
                <a:cs typeface="+mn-cs"/>
              </a:rPr>
            </a:fld>
            <a:endParaRPr lang="en-US" altLang="zh-CN"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en-US" altLang="zh-CN" sz="1200" dirty="0"/>
            </a:fld>
            <a:endParaRPr lang="en-US" altLang="zh-CN" sz="1200" dirty="0"/>
          </a:p>
        </p:txBody>
      </p:sp>
      <p:sp>
        <p:nvSpPr>
          <p:cNvPr id="5122" name="Rectangle 2"/>
          <p:cNvSpPr>
            <a:spLocks noRot="1" noTextEdit="1"/>
          </p:cNvSpPr>
          <p:nvPr>
            <p:ph type="sldImg"/>
          </p:nvPr>
        </p:nvSpPr>
        <p:spPr/>
      </p:sp>
      <p:sp>
        <p:nvSpPr>
          <p:cNvPr id="70659" name="Rectangle 3"/>
          <p:cNvSpPr>
            <a:spLocks noGrp="1" noChangeArrowheads="1"/>
          </p:cNvSpPr>
          <p:nvPr>
            <p:ph type="body" idx="1"/>
          </p:nvPr>
        </p:nvSpPr>
        <p:spPr/>
        <p:txBody>
          <a:bodyPr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endParaRPr kumimoji="0" lang="en-US" altLang="zh-CN" sz="12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30000"/>
              </a:spcBef>
              <a:spcAft>
                <a:spcPct val="0"/>
              </a:spcAft>
              <a:buClrTx/>
              <a:buSzTx/>
              <a:buFontTx/>
              <a:buNone/>
              <a:defRPr/>
            </a:pPr>
            <a:endParaRPr kumimoji="0" lang="zh-CN" altLang="en-US" sz="12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30000"/>
              </a:spcBef>
              <a:spcAft>
                <a:spcPct val="0"/>
              </a:spcAft>
              <a:buClrTx/>
              <a:buSzTx/>
              <a:buFontTx/>
              <a:buNone/>
              <a:defRPr/>
            </a:pPr>
            <a:endParaRPr kumimoji="0" lang="en-US" altLang="zh-CN" sz="12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7"/>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en-US" altLang="zh-CN" sz="1200" dirty="0"/>
            </a:fld>
            <a:endParaRPr lang="en-US" altLang="zh-CN" sz="1200" dirty="0"/>
          </a:p>
        </p:txBody>
      </p:sp>
      <p:sp>
        <p:nvSpPr>
          <p:cNvPr id="36866" name="Rectangle 2"/>
          <p:cNvSpPr>
            <a:spLocks noRot="1" noTextEdit="1"/>
          </p:cNvSpPr>
          <p:nvPr>
            <p:ph type="sldImg"/>
          </p:nvPr>
        </p:nvSpPr>
        <p:spPr/>
      </p:sp>
      <p:sp>
        <p:nvSpPr>
          <p:cNvPr id="36867" name="Rectangle 3"/>
          <p:cNvSpPr>
            <a:spLocks noGrp="1"/>
          </p:cNvSpPr>
          <p:nvPr>
            <p:ph type="body"/>
          </p:nvPr>
        </p:nvSpPr>
        <p:spPr>
          <a:xfrm>
            <a:off x="914400" y="4343400"/>
            <a:ext cx="5029200" cy="4114800"/>
          </a:xfrm>
        </p:spPr>
        <p:txBody>
          <a:bodyPr wrap="square" lIns="91440" tIns="45720" rIns="91440" bIns="45720" anchor="t"/>
          <a:p>
            <a:pPr lvl="0" eaLnBrk="1" hangingPunct="1"/>
            <a:r>
              <a:rPr lang="zh-CN" altLang="en-US" dirty="0"/>
              <a:t>解答第二题，引出第三题</a:t>
            </a:r>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5" name="页脚占位符 4"/>
          <p:cNvSpPr>
            <a:spLocks noGrp="1"/>
          </p:cNvSpPr>
          <p:nvPr>
            <p:ph type="ftr" sz="quarter" idx="11"/>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6" name="灯片编号占位符 5"/>
          <p:cNvSpPr>
            <a:spLocks noGrp="1"/>
          </p:cNvSpPr>
          <p:nvPr>
            <p:ph type="sldNum" sz="quarter" idx="12"/>
          </p:nvPr>
        </p:nvSpPr>
        <p:spPr/>
        <p:txBody>
          <a:bodyPr/>
          <a:p>
            <a:pPr lvl="0" defTabSz="914400" rtl="0" eaLnBrk="1" fontAlgn="base" hangingPunct="1">
              <a:lnSpc>
                <a:spcPct val="100000"/>
              </a:lnSpc>
              <a:spcBef>
                <a:spcPct val="0"/>
              </a:spcBef>
              <a:spcAft>
                <a:spcPct val="0"/>
              </a:spcAft>
              <a:buClrTx/>
              <a:buSzPct val="100000"/>
            </a:pPr>
            <a:fld id="{9A0DB2DC-4C9A-4742-B13C-FB6460FD3503}" type="slidenum">
              <a:rPr lang="zh-CN" altLang="zh-CN" strike="noStrike" noProof="1">
                <a:latin typeface="Arial" panose="020B0604020202020204" pitchFamily="34" charset="0"/>
                <a:ea typeface="宋体" panose="02010600030101010101" pitchFamily="2" charset="-122"/>
                <a:cs typeface="+mn-cs"/>
              </a:rPr>
            </a:fld>
            <a:endParaRPr lang="zh-CN" altLang="zh-CN" strike="noStrike" noProof="1"/>
          </a:p>
        </p:txBody>
      </p:sp>
    </p:spTree>
  </p:cSld>
  <p:clrMapOvr>
    <a:masterClrMapping/>
  </p:clrMapOvr>
  <p:transition>
    <p:pull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5" name="页脚占位符 4"/>
          <p:cNvSpPr>
            <a:spLocks noGrp="1"/>
          </p:cNvSpPr>
          <p:nvPr>
            <p:ph type="ftr" sz="quarter" idx="11"/>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6" name="灯片编号占位符 5"/>
          <p:cNvSpPr>
            <a:spLocks noGrp="1"/>
          </p:cNvSpPr>
          <p:nvPr>
            <p:ph type="sldNum" sz="quarter" idx="12"/>
          </p:nvPr>
        </p:nvSpPr>
        <p:spPr/>
        <p:txBody>
          <a:bodyPr/>
          <a:p>
            <a:pPr lvl="0" defTabSz="914400" rtl="0" eaLnBrk="1" fontAlgn="base" hangingPunct="1">
              <a:lnSpc>
                <a:spcPct val="100000"/>
              </a:lnSpc>
              <a:spcBef>
                <a:spcPct val="0"/>
              </a:spcBef>
              <a:spcAft>
                <a:spcPct val="0"/>
              </a:spcAft>
              <a:buClrTx/>
              <a:buSzPct val="100000"/>
            </a:pPr>
            <a:fld id="{9A0DB2DC-4C9A-4742-B13C-FB6460FD3503}" type="slidenum">
              <a:rPr lang="zh-CN" altLang="zh-CN" strike="noStrike" noProof="1">
                <a:latin typeface="Arial" panose="020B0604020202020204" pitchFamily="34" charset="0"/>
                <a:ea typeface="宋体" panose="02010600030101010101" pitchFamily="2" charset="-122"/>
                <a:cs typeface="+mn-cs"/>
              </a:rPr>
            </a:fld>
            <a:endParaRPr lang="zh-CN" altLang="zh-CN" strike="noStrike" noProof="1"/>
          </a:p>
        </p:txBody>
      </p:sp>
    </p:spTree>
  </p:cSld>
  <p:clrMapOvr>
    <a:masterClrMapping/>
  </p:clrMapOvr>
  <p:transition>
    <p:pull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5" name="页脚占位符 4"/>
          <p:cNvSpPr>
            <a:spLocks noGrp="1"/>
          </p:cNvSpPr>
          <p:nvPr>
            <p:ph type="ftr" sz="quarter" idx="11"/>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6" name="灯片编号占位符 5"/>
          <p:cNvSpPr>
            <a:spLocks noGrp="1"/>
          </p:cNvSpPr>
          <p:nvPr>
            <p:ph type="sldNum" sz="quarter" idx="12"/>
          </p:nvPr>
        </p:nvSpPr>
        <p:spPr/>
        <p:txBody>
          <a:bodyPr/>
          <a:p>
            <a:pPr lvl="0" defTabSz="914400" rtl="0" eaLnBrk="1" fontAlgn="base" hangingPunct="1">
              <a:lnSpc>
                <a:spcPct val="100000"/>
              </a:lnSpc>
              <a:spcBef>
                <a:spcPct val="0"/>
              </a:spcBef>
              <a:spcAft>
                <a:spcPct val="0"/>
              </a:spcAft>
              <a:buClrTx/>
              <a:buSzPct val="100000"/>
            </a:pPr>
            <a:fld id="{9A0DB2DC-4C9A-4742-B13C-FB6460FD3503}" type="slidenum">
              <a:rPr lang="zh-CN" altLang="zh-CN" strike="noStrike" noProof="1">
                <a:latin typeface="Arial" panose="020B0604020202020204" pitchFamily="34" charset="0"/>
                <a:ea typeface="宋体" panose="02010600030101010101" pitchFamily="2" charset="-122"/>
                <a:cs typeface="+mn-cs"/>
              </a:rPr>
            </a:fld>
            <a:endParaRPr lang="zh-CN" altLang="zh-CN" strike="noStrike" noProof="1"/>
          </a:p>
        </p:txBody>
      </p:sp>
    </p:spTree>
  </p:cSld>
  <p:clrMapOvr>
    <a:masterClrMapping/>
  </p:clrMapOvr>
  <p:transition>
    <p:pull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3995166" cy="44989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767834" y="1600200"/>
            <a:ext cx="3995166" cy="44989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6" name="页脚占位符 5"/>
          <p:cNvSpPr>
            <a:spLocks noGrp="1"/>
          </p:cNvSpPr>
          <p:nvPr>
            <p:ph type="ftr" sz="quarter" idx="11"/>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7" name="灯片编号占位符 6"/>
          <p:cNvSpPr>
            <a:spLocks noGrp="1"/>
          </p:cNvSpPr>
          <p:nvPr>
            <p:ph type="sldNum" sz="quarter" idx="12"/>
          </p:nvPr>
        </p:nvSpPr>
        <p:spPr/>
        <p:txBody>
          <a:bodyPr/>
          <a:p>
            <a:pPr lvl="0" defTabSz="914400" rtl="0" eaLnBrk="1" fontAlgn="base" hangingPunct="1">
              <a:lnSpc>
                <a:spcPct val="100000"/>
              </a:lnSpc>
              <a:spcBef>
                <a:spcPct val="0"/>
              </a:spcBef>
              <a:spcAft>
                <a:spcPct val="0"/>
              </a:spcAft>
              <a:buClrTx/>
              <a:buSzPct val="100000"/>
            </a:pPr>
            <a:fld id="{9A0DB2DC-4C9A-4742-B13C-FB6460FD3503}" type="slidenum">
              <a:rPr lang="zh-CN" altLang="zh-CN" strike="noStrike" noProof="1">
                <a:latin typeface="Arial" panose="020B0604020202020204" pitchFamily="34" charset="0"/>
                <a:ea typeface="宋体" panose="02010600030101010101" pitchFamily="2" charset="-122"/>
                <a:cs typeface="+mn-cs"/>
              </a:rPr>
            </a:fld>
            <a:endParaRPr lang="zh-CN" altLang="zh-CN" strike="noStrike" noProof="1"/>
          </a:p>
        </p:txBody>
      </p:sp>
    </p:spTree>
  </p:cSld>
  <p:clrMapOvr>
    <a:masterClrMapping/>
  </p:clrMapOvr>
  <p:transition>
    <p:pull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8" name="页脚占位符 7"/>
          <p:cNvSpPr>
            <a:spLocks noGrp="1"/>
          </p:cNvSpPr>
          <p:nvPr>
            <p:ph type="ftr" sz="quarter" idx="11"/>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9" name="灯片编号占位符 8"/>
          <p:cNvSpPr>
            <a:spLocks noGrp="1"/>
          </p:cNvSpPr>
          <p:nvPr>
            <p:ph type="sldNum" sz="quarter" idx="12"/>
          </p:nvPr>
        </p:nvSpPr>
        <p:spPr/>
        <p:txBody>
          <a:bodyPr/>
          <a:p>
            <a:pPr lvl="0" defTabSz="914400" rtl="0" eaLnBrk="1" fontAlgn="base" hangingPunct="1">
              <a:lnSpc>
                <a:spcPct val="100000"/>
              </a:lnSpc>
              <a:spcBef>
                <a:spcPct val="0"/>
              </a:spcBef>
              <a:spcAft>
                <a:spcPct val="0"/>
              </a:spcAft>
              <a:buClrTx/>
              <a:buSzPct val="100000"/>
            </a:pPr>
            <a:fld id="{9A0DB2DC-4C9A-4742-B13C-FB6460FD3503}" type="slidenum">
              <a:rPr lang="zh-CN" altLang="zh-CN" strike="noStrike" noProof="1">
                <a:latin typeface="Arial" panose="020B0604020202020204" pitchFamily="34" charset="0"/>
                <a:ea typeface="宋体" panose="02010600030101010101" pitchFamily="2" charset="-122"/>
                <a:cs typeface="+mn-cs"/>
              </a:rPr>
            </a:fld>
            <a:endParaRPr lang="zh-CN" altLang="zh-CN" strike="noStrike" noProof="1"/>
          </a:p>
        </p:txBody>
      </p:sp>
    </p:spTree>
  </p:cSld>
  <p:clrMapOvr>
    <a:masterClrMapping/>
  </p:clrMapOvr>
  <p:transition>
    <p:pull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4" name="页脚占位符 3"/>
          <p:cNvSpPr>
            <a:spLocks noGrp="1"/>
          </p:cNvSpPr>
          <p:nvPr>
            <p:ph type="ftr" sz="quarter" idx="11"/>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5" name="灯片编号占位符 4"/>
          <p:cNvSpPr>
            <a:spLocks noGrp="1"/>
          </p:cNvSpPr>
          <p:nvPr>
            <p:ph type="sldNum" sz="quarter" idx="12"/>
          </p:nvPr>
        </p:nvSpPr>
        <p:spPr/>
        <p:txBody>
          <a:bodyPr/>
          <a:p>
            <a:pPr lvl="0" defTabSz="914400" rtl="0" eaLnBrk="1" fontAlgn="base" hangingPunct="1">
              <a:lnSpc>
                <a:spcPct val="100000"/>
              </a:lnSpc>
              <a:spcBef>
                <a:spcPct val="0"/>
              </a:spcBef>
              <a:spcAft>
                <a:spcPct val="0"/>
              </a:spcAft>
              <a:buClrTx/>
              <a:buSzPct val="100000"/>
            </a:pPr>
            <a:fld id="{9A0DB2DC-4C9A-4742-B13C-FB6460FD3503}" type="slidenum">
              <a:rPr lang="zh-CN" altLang="zh-CN" strike="noStrike" noProof="1">
                <a:latin typeface="Arial" panose="020B0604020202020204" pitchFamily="34" charset="0"/>
                <a:ea typeface="宋体" panose="02010600030101010101" pitchFamily="2" charset="-122"/>
                <a:cs typeface="+mn-cs"/>
              </a:rPr>
            </a:fld>
            <a:endParaRPr lang="zh-CN" altLang="zh-CN" strike="noStrike" noProof="1"/>
          </a:p>
        </p:txBody>
      </p:sp>
    </p:spTree>
  </p:cSld>
  <p:clrMapOvr>
    <a:masterClrMapping/>
  </p:clrMapOvr>
  <p:transition>
    <p:pull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3" name="页脚占位符 2"/>
          <p:cNvSpPr>
            <a:spLocks noGrp="1"/>
          </p:cNvSpPr>
          <p:nvPr>
            <p:ph type="ftr" sz="quarter" idx="11"/>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4" name="灯片编号占位符 3"/>
          <p:cNvSpPr>
            <a:spLocks noGrp="1"/>
          </p:cNvSpPr>
          <p:nvPr>
            <p:ph type="sldNum" sz="quarter" idx="12"/>
          </p:nvPr>
        </p:nvSpPr>
        <p:spPr/>
        <p:txBody>
          <a:bodyPr/>
          <a:p>
            <a:pPr lvl="0" defTabSz="914400" rtl="0" eaLnBrk="1" fontAlgn="base" hangingPunct="1">
              <a:lnSpc>
                <a:spcPct val="100000"/>
              </a:lnSpc>
              <a:spcBef>
                <a:spcPct val="0"/>
              </a:spcBef>
              <a:spcAft>
                <a:spcPct val="0"/>
              </a:spcAft>
              <a:buClrTx/>
              <a:buSzPct val="100000"/>
            </a:pPr>
            <a:fld id="{9A0DB2DC-4C9A-4742-B13C-FB6460FD3503}" type="slidenum">
              <a:rPr lang="zh-CN" altLang="zh-CN" strike="noStrike" noProof="1">
                <a:latin typeface="Arial" panose="020B0604020202020204" pitchFamily="34" charset="0"/>
                <a:ea typeface="宋体" panose="02010600030101010101" pitchFamily="2" charset="-122"/>
                <a:cs typeface="+mn-cs"/>
              </a:rPr>
            </a:fld>
            <a:endParaRPr lang="zh-CN" altLang="zh-CN" strike="noStrike" noProof="1"/>
          </a:p>
        </p:txBody>
      </p:sp>
    </p:spTree>
  </p:cSld>
  <p:clrMapOvr>
    <a:masterClrMapping/>
  </p:clrMapOvr>
  <p:transition>
    <p:pull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6" name="页脚占位符 5"/>
          <p:cNvSpPr>
            <a:spLocks noGrp="1"/>
          </p:cNvSpPr>
          <p:nvPr>
            <p:ph type="ftr" sz="quarter" idx="11"/>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7" name="灯片编号占位符 6"/>
          <p:cNvSpPr>
            <a:spLocks noGrp="1"/>
          </p:cNvSpPr>
          <p:nvPr>
            <p:ph type="sldNum" sz="quarter" idx="12"/>
          </p:nvPr>
        </p:nvSpPr>
        <p:spPr/>
        <p:txBody>
          <a:bodyPr/>
          <a:p>
            <a:pPr lvl="0" defTabSz="914400" rtl="0" eaLnBrk="1" fontAlgn="base" hangingPunct="1">
              <a:lnSpc>
                <a:spcPct val="100000"/>
              </a:lnSpc>
              <a:spcBef>
                <a:spcPct val="0"/>
              </a:spcBef>
              <a:spcAft>
                <a:spcPct val="0"/>
              </a:spcAft>
              <a:buClrTx/>
              <a:buSzPct val="100000"/>
            </a:pPr>
            <a:fld id="{9A0DB2DC-4C9A-4742-B13C-FB6460FD3503}" type="slidenum">
              <a:rPr lang="zh-CN" altLang="zh-CN" strike="noStrike" noProof="1">
                <a:latin typeface="Arial" panose="020B0604020202020204" pitchFamily="34" charset="0"/>
                <a:ea typeface="宋体" panose="02010600030101010101" pitchFamily="2" charset="-122"/>
                <a:cs typeface="+mn-cs"/>
              </a:rPr>
            </a:fld>
            <a:endParaRPr lang="zh-CN" altLang="zh-CN" strike="noStrike" noProof="1"/>
          </a:p>
        </p:txBody>
      </p:sp>
    </p:spTree>
  </p:cSld>
  <p:clrMapOvr>
    <a:masterClrMapping/>
  </p:clrMapOvr>
  <p:transition>
    <p:pull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6" name="页脚占位符 5"/>
          <p:cNvSpPr>
            <a:spLocks noGrp="1"/>
          </p:cNvSpPr>
          <p:nvPr>
            <p:ph type="ftr" sz="quarter" idx="11"/>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7" name="灯片编号占位符 6"/>
          <p:cNvSpPr>
            <a:spLocks noGrp="1"/>
          </p:cNvSpPr>
          <p:nvPr>
            <p:ph type="sldNum" sz="quarter" idx="12"/>
          </p:nvPr>
        </p:nvSpPr>
        <p:spPr/>
        <p:txBody>
          <a:bodyPr/>
          <a:p>
            <a:pPr lvl="0" defTabSz="914400" rtl="0" eaLnBrk="1" fontAlgn="base" hangingPunct="1">
              <a:lnSpc>
                <a:spcPct val="100000"/>
              </a:lnSpc>
              <a:spcBef>
                <a:spcPct val="0"/>
              </a:spcBef>
              <a:spcAft>
                <a:spcPct val="0"/>
              </a:spcAft>
              <a:buClrTx/>
              <a:buSzPct val="100000"/>
            </a:pPr>
            <a:fld id="{9A0DB2DC-4C9A-4742-B13C-FB6460FD3503}" type="slidenum">
              <a:rPr lang="zh-CN" altLang="zh-CN" strike="noStrike" noProof="1">
                <a:latin typeface="Arial" panose="020B0604020202020204" pitchFamily="34" charset="0"/>
                <a:ea typeface="宋体" panose="02010600030101010101" pitchFamily="2" charset="-122"/>
                <a:cs typeface="+mn-cs"/>
              </a:rPr>
            </a:fld>
            <a:endParaRPr lang="zh-CN" altLang="zh-CN" strike="noStrike" noProof="1"/>
          </a:p>
        </p:txBody>
      </p:sp>
    </p:spTree>
  </p:cSld>
  <p:clrMapOvr>
    <a:masterClrMapping/>
  </p:clrMapOvr>
  <p:transition>
    <p:pull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5" name="页脚占位符 4"/>
          <p:cNvSpPr>
            <a:spLocks noGrp="1"/>
          </p:cNvSpPr>
          <p:nvPr>
            <p:ph type="ftr" sz="quarter" idx="11"/>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6" name="灯片编号占位符 5"/>
          <p:cNvSpPr>
            <a:spLocks noGrp="1"/>
          </p:cNvSpPr>
          <p:nvPr>
            <p:ph type="sldNum" sz="quarter" idx="12"/>
          </p:nvPr>
        </p:nvSpPr>
        <p:spPr/>
        <p:txBody>
          <a:bodyPr/>
          <a:p>
            <a:pPr lvl="0" defTabSz="914400" rtl="0" eaLnBrk="1" fontAlgn="base" hangingPunct="1">
              <a:lnSpc>
                <a:spcPct val="100000"/>
              </a:lnSpc>
              <a:spcBef>
                <a:spcPct val="0"/>
              </a:spcBef>
              <a:spcAft>
                <a:spcPct val="0"/>
              </a:spcAft>
              <a:buClrTx/>
              <a:buSzPct val="100000"/>
            </a:pPr>
            <a:fld id="{9A0DB2DC-4C9A-4742-B13C-FB6460FD3503}" type="slidenum">
              <a:rPr lang="zh-CN" altLang="zh-CN" strike="noStrike" noProof="1">
                <a:latin typeface="Arial" panose="020B0604020202020204" pitchFamily="34" charset="0"/>
                <a:ea typeface="宋体" panose="02010600030101010101" pitchFamily="2" charset="-122"/>
                <a:cs typeface="+mn-cs"/>
              </a:rPr>
            </a:fld>
            <a:endParaRPr lang="zh-CN" altLang="zh-CN" strike="noStrike" noProof="1"/>
          </a:p>
        </p:txBody>
      </p:sp>
    </p:spTree>
  </p:cSld>
  <p:clrMapOvr>
    <a:masterClrMapping/>
  </p:clrMapOvr>
  <p:transition>
    <p:pull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3" y="228600"/>
            <a:ext cx="2135188" cy="58705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298450" y="228600"/>
            <a:ext cx="6281784" cy="58705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5" name="页脚占位符 4"/>
          <p:cNvSpPr>
            <a:spLocks noGrp="1"/>
          </p:cNvSpPr>
          <p:nvPr>
            <p:ph type="ftr" sz="quarter" idx="11"/>
          </p:nvPr>
        </p:nvSpPr>
        <p:spPr/>
        <p:txBody>
          <a:bodyPr/>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6" name="灯片编号占位符 5"/>
          <p:cNvSpPr>
            <a:spLocks noGrp="1"/>
          </p:cNvSpPr>
          <p:nvPr>
            <p:ph type="sldNum" sz="quarter" idx="12"/>
          </p:nvPr>
        </p:nvSpPr>
        <p:spPr/>
        <p:txBody>
          <a:bodyPr/>
          <a:p>
            <a:pPr lvl="0" defTabSz="914400" rtl="0" eaLnBrk="1" fontAlgn="base" hangingPunct="1">
              <a:lnSpc>
                <a:spcPct val="100000"/>
              </a:lnSpc>
              <a:spcBef>
                <a:spcPct val="0"/>
              </a:spcBef>
              <a:spcAft>
                <a:spcPct val="0"/>
              </a:spcAft>
              <a:buClrTx/>
              <a:buSzPct val="100000"/>
            </a:pPr>
            <a:fld id="{9A0DB2DC-4C9A-4742-B13C-FB6460FD3503}" type="slidenum">
              <a:rPr lang="zh-CN" altLang="zh-CN" strike="noStrike" noProof="1">
                <a:latin typeface="Arial" panose="020B0604020202020204" pitchFamily="34" charset="0"/>
                <a:ea typeface="宋体" panose="02010600030101010101" pitchFamily="2" charset="-122"/>
                <a:cs typeface="+mn-cs"/>
              </a:rPr>
            </a:fld>
            <a:endParaRPr lang="zh-CN" altLang="zh-CN" strike="noStrike" noProof="1"/>
          </a:p>
        </p:txBody>
      </p:sp>
    </p:spTree>
  </p:cSld>
  <p:clrMapOvr>
    <a:masterClrMapping/>
  </p:clrMapOvr>
  <p:transition>
    <p:pull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00113" y="2276475"/>
            <a:ext cx="3815477" cy="38496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871323" y="2276475"/>
            <a:ext cx="3815477" cy="38496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40128" y="274638"/>
            <a:ext cx="1946672"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00113" y="274638"/>
            <a:ext cx="5727165"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2.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buFontTx/>
              <a:buNone/>
              <a:defRPr sz="14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buFontTx/>
              <a:buNone/>
              <a:defRPr sz="14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2050" name="组合 1108"/>
          <p:cNvGrpSpPr/>
          <p:nvPr/>
        </p:nvGrpSpPr>
        <p:grpSpPr>
          <a:xfrm>
            <a:off x="566738" y="0"/>
            <a:ext cx="7891462" cy="6821488"/>
            <a:chOff x="0" y="0"/>
            <a:chExt cx="4971" cy="4297"/>
          </a:xfrm>
        </p:grpSpPr>
        <p:sp>
          <p:nvSpPr>
            <p:cNvPr id="2051" name="Rectangle 3"/>
            <p:cNvSpPr/>
            <p:nvPr/>
          </p:nvSpPr>
          <p:spPr>
            <a:xfrm>
              <a:off x="35" y="0"/>
              <a:ext cx="21" cy="10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52" name="未知"/>
            <p:cNvSpPr/>
            <p:nvPr/>
          </p:nvSpPr>
          <p:spPr>
            <a:xfrm>
              <a:off x="35" y="202"/>
              <a:ext cx="21"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53" name="未知"/>
            <p:cNvSpPr/>
            <p:nvPr/>
          </p:nvSpPr>
          <p:spPr>
            <a:xfrm>
              <a:off x="35" y="607"/>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54" name="未知"/>
            <p:cNvSpPr/>
            <p:nvPr/>
          </p:nvSpPr>
          <p:spPr>
            <a:xfrm>
              <a:off x="35" y="1011"/>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55" name="未知"/>
            <p:cNvSpPr/>
            <p:nvPr/>
          </p:nvSpPr>
          <p:spPr>
            <a:xfrm>
              <a:off x="35" y="1415"/>
              <a:ext cx="21"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56" name="未知"/>
            <p:cNvSpPr/>
            <p:nvPr/>
          </p:nvSpPr>
          <p:spPr>
            <a:xfrm>
              <a:off x="35" y="1820"/>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57" name="未知"/>
            <p:cNvSpPr/>
            <p:nvPr/>
          </p:nvSpPr>
          <p:spPr>
            <a:xfrm>
              <a:off x="35" y="2224"/>
              <a:ext cx="21"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58" name="未知"/>
            <p:cNvSpPr/>
            <p:nvPr/>
          </p:nvSpPr>
          <p:spPr>
            <a:xfrm>
              <a:off x="35" y="2629"/>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59" name="未知"/>
            <p:cNvSpPr/>
            <p:nvPr/>
          </p:nvSpPr>
          <p:spPr>
            <a:xfrm>
              <a:off x="35" y="3033"/>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60" name="未知"/>
            <p:cNvSpPr/>
            <p:nvPr/>
          </p:nvSpPr>
          <p:spPr>
            <a:xfrm>
              <a:off x="35" y="3438"/>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61" name="未知"/>
            <p:cNvSpPr/>
            <p:nvPr/>
          </p:nvSpPr>
          <p:spPr>
            <a:xfrm>
              <a:off x="35" y="3842"/>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62" name="Rectangle 14"/>
            <p:cNvSpPr/>
            <p:nvPr/>
          </p:nvSpPr>
          <p:spPr>
            <a:xfrm>
              <a:off x="35" y="4246"/>
              <a:ext cx="21" cy="5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63" name="Rectangle 15"/>
            <p:cNvSpPr/>
            <p:nvPr/>
          </p:nvSpPr>
          <p:spPr>
            <a:xfrm>
              <a:off x="480" y="0"/>
              <a:ext cx="21" cy="10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64" name="未知"/>
            <p:cNvSpPr/>
            <p:nvPr/>
          </p:nvSpPr>
          <p:spPr>
            <a:xfrm>
              <a:off x="480" y="202"/>
              <a:ext cx="21"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65" name="未知"/>
            <p:cNvSpPr/>
            <p:nvPr/>
          </p:nvSpPr>
          <p:spPr>
            <a:xfrm>
              <a:off x="480" y="607"/>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66" name="未知"/>
            <p:cNvSpPr/>
            <p:nvPr/>
          </p:nvSpPr>
          <p:spPr>
            <a:xfrm>
              <a:off x="480" y="1011"/>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67" name="未知"/>
            <p:cNvSpPr/>
            <p:nvPr/>
          </p:nvSpPr>
          <p:spPr>
            <a:xfrm>
              <a:off x="480" y="1415"/>
              <a:ext cx="21"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68" name="未知"/>
            <p:cNvSpPr/>
            <p:nvPr/>
          </p:nvSpPr>
          <p:spPr>
            <a:xfrm>
              <a:off x="480" y="1820"/>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69" name="未知"/>
            <p:cNvSpPr/>
            <p:nvPr/>
          </p:nvSpPr>
          <p:spPr>
            <a:xfrm>
              <a:off x="480" y="2224"/>
              <a:ext cx="21"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70" name="未知"/>
            <p:cNvSpPr/>
            <p:nvPr/>
          </p:nvSpPr>
          <p:spPr>
            <a:xfrm>
              <a:off x="480" y="2629"/>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71" name="未知"/>
            <p:cNvSpPr/>
            <p:nvPr/>
          </p:nvSpPr>
          <p:spPr>
            <a:xfrm>
              <a:off x="480" y="3033"/>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72" name="未知"/>
            <p:cNvSpPr/>
            <p:nvPr/>
          </p:nvSpPr>
          <p:spPr>
            <a:xfrm>
              <a:off x="480" y="3438"/>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73" name="未知"/>
            <p:cNvSpPr/>
            <p:nvPr/>
          </p:nvSpPr>
          <p:spPr>
            <a:xfrm>
              <a:off x="480" y="3842"/>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74" name="Rectangle 26"/>
            <p:cNvSpPr/>
            <p:nvPr/>
          </p:nvSpPr>
          <p:spPr>
            <a:xfrm>
              <a:off x="480" y="4246"/>
              <a:ext cx="21" cy="5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75" name="Rectangle 27"/>
            <p:cNvSpPr/>
            <p:nvPr/>
          </p:nvSpPr>
          <p:spPr>
            <a:xfrm>
              <a:off x="930" y="0"/>
              <a:ext cx="21" cy="10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76" name="未知"/>
            <p:cNvSpPr/>
            <p:nvPr/>
          </p:nvSpPr>
          <p:spPr>
            <a:xfrm>
              <a:off x="930" y="202"/>
              <a:ext cx="21"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77" name="未知"/>
            <p:cNvSpPr/>
            <p:nvPr/>
          </p:nvSpPr>
          <p:spPr>
            <a:xfrm>
              <a:off x="930" y="607"/>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78" name="未知"/>
            <p:cNvSpPr/>
            <p:nvPr/>
          </p:nvSpPr>
          <p:spPr>
            <a:xfrm>
              <a:off x="930" y="1011"/>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79" name="未知"/>
            <p:cNvSpPr/>
            <p:nvPr/>
          </p:nvSpPr>
          <p:spPr>
            <a:xfrm>
              <a:off x="930" y="1415"/>
              <a:ext cx="21"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80" name="未知"/>
            <p:cNvSpPr/>
            <p:nvPr/>
          </p:nvSpPr>
          <p:spPr>
            <a:xfrm>
              <a:off x="930" y="1820"/>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81" name="未知"/>
            <p:cNvSpPr/>
            <p:nvPr/>
          </p:nvSpPr>
          <p:spPr>
            <a:xfrm>
              <a:off x="930" y="2224"/>
              <a:ext cx="21"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82" name="未知"/>
            <p:cNvSpPr/>
            <p:nvPr/>
          </p:nvSpPr>
          <p:spPr>
            <a:xfrm>
              <a:off x="930" y="2629"/>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83" name="未知"/>
            <p:cNvSpPr/>
            <p:nvPr/>
          </p:nvSpPr>
          <p:spPr>
            <a:xfrm>
              <a:off x="930" y="3033"/>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84" name="未知"/>
            <p:cNvSpPr/>
            <p:nvPr/>
          </p:nvSpPr>
          <p:spPr>
            <a:xfrm>
              <a:off x="930" y="3438"/>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85" name="未知"/>
            <p:cNvSpPr/>
            <p:nvPr/>
          </p:nvSpPr>
          <p:spPr>
            <a:xfrm>
              <a:off x="930" y="3842"/>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86" name="Rectangle 38"/>
            <p:cNvSpPr/>
            <p:nvPr/>
          </p:nvSpPr>
          <p:spPr>
            <a:xfrm>
              <a:off x="930" y="4246"/>
              <a:ext cx="21" cy="5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87" name="Rectangle 39"/>
            <p:cNvSpPr/>
            <p:nvPr/>
          </p:nvSpPr>
          <p:spPr>
            <a:xfrm>
              <a:off x="1375" y="0"/>
              <a:ext cx="21" cy="10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88" name="未知"/>
            <p:cNvSpPr/>
            <p:nvPr/>
          </p:nvSpPr>
          <p:spPr>
            <a:xfrm>
              <a:off x="1375" y="202"/>
              <a:ext cx="21"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89" name="未知"/>
            <p:cNvSpPr/>
            <p:nvPr/>
          </p:nvSpPr>
          <p:spPr>
            <a:xfrm>
              <a:off x="1375" y="607"/>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90" name="未知"/>
            <p:cNvSpPr/>
            <p:nvPr/>
          </p:nvSpPr>
          <p:spPr>
            <a:xfrm>
              <a:off x="1375" y="1011"/>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91" name="未知"/>
            <p:cNvSpPr/>
            <p:nvPr/>
          </p:nvSpPr>
          <p:spPr>
            <a:xfrm>
              <a:off x="1375" y="1415"/>
              <a:ext cx="21"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92" name="未知"/>
            <p:cNvSpPr/>
            <p:nvPr/>
          </p:nvSpPr>
          <p:spPr>
            <a:xfrm>
              <a:off x="1375" y="1820"/>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93" name="未知"/>
            <p:cNvSpPr/>
            <p:nvPr/>
          </p:nvSpPr>
          <p:spPr>
            <a:xfrm>
              <a:off x="1375" y="2224"/>
              <a:ext cx="21"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94" name="未知"/>
            <p:cNvSpPr/>
            <p:nvPr/>
          </p:nvSpPr>
          <p:spPr>
            <a:xfrm>
              <a:off x="1375" y="2629"/>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95" name="未知"/>
            <p:cNvSpPr/>
            <p:nvPr/>
          </p:nvSpPr>
          <p:spPr>
            <a:xfrm>
              <a:off x="1375" y="3033"/>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96" name="未知"/>
            <p:cNvSpPr/>
            <p:nvPr/>
          </p:nvSpPr>
          <p:spPr>
            <a:xfrm>
              <a:off x="1375" y="3438"/>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97" name="未知"/>
            <p:cNvSpPr/>
            <p:nvPr/>
          </p:nvSpPr>
          <p:spPr>
            <a:xfrm>
              <a:off x="1375" y="3842"/>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98" name="Rectangle 50"/>
            <p:cNvSpPr/>
            <p:nvPr/>
          </p:nvSpPr>
          <p:spPr>
            <a:xfrm>
              <a:off x="1375" y="4246"/>
              <a:ext cx="21" cy="5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099" name="Rectangle 51"/>
            <p:cNvSpPr/>
            <p:nvPr/>
          </p:nvSpPr>
          <p:spPr>
            <a:xfrm>
              <a:off x="1820" y="0"/>
              <a:ext cx="21" cy="10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00" name="未知"/>
            <p:cNvSpPr/>
            <p:nvPr/>
          </p:nvSpPr>
          <p:spPr>
            <a:xfrm>
              <a:off x="1820" y="202"/>
              <a:ext cx="21"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01" name="未知"/>
            <p:cNvSpPr/>
            <p:nvPr/>
          </p:nvSpPr>
          <p:spPr>
            <a:xfrm>
              <a:off x="1820" y="607"/>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02" name="未知"/>
            <p:cNvSpPr/>
            <p:nvPr/>
          </p:nvSpPr>
          <p:spPr>
            <a:xfrm>
              <a:off x="1820" y="1011"/>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03" name="未知"/>
            <p:cNvSpPr/>
            <p:nvPr/>
          </p:nvSpPr>
          <p:spPr>
            <a:xfrm>
              <a:off x="1820" y="1415"/>
              <a:ext cx="21"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04" name="未知"/>
            <p:cNvSpPr/>
            <p:nvPr/>
          </p:nvSpPr>
          <p:spPr>
            <a:xfrm>
              <a:off x="1820" y="1820"/>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05" name="未知"/>
            <p:cNvSpPr/>
            <p:nvPr/>
          </p:nvSpPr>
          <p:spPr>
            <a:xfrm>
              <a:off x="1820" y="2224"/>
              <a:ext cx="21"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06" name="未知"/>
            <p:cNvSpPr/>
            <p:nvPr/>
          </p:nvSpPr>
          <p:spPr>
            <a:xfrm>
              <a:off x="1820" y="2629"/>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07" name="未知"/>
            <p:cNvSpPr/>
            <p:nvPr/>
          </p:nvSpPr>
          <p:spPr>
            <a:xfrm>
              <a:off x="1820" y="3033"/>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08" name="未知"/>
            <p:cNvSpPr/>
            <p:nvPr/>
          </p:nvSpPr>
          <p:spPr>
            <a:xfrm>
              <a:off x="1820" y="3438"/>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09" name="未知"/>
            <p:cNvSpPr/>
            <p:nvPr/>
          </p:nvSpPr>
          <p:spPr>
            <a:xfrm>
              <a:off x="1820" y="3842"/>
              <a:ext cx="21"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10" name="Rectangle 62"/>
            <p:cNvSpPr/>
            <p:nvPr/>
          </p:nvSpPr>
          <p:spPr>
            <a:xfrm>
              <a:off x="1820" y="4246"/>
              <a:ext cx="21" cy="5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11" name="Rectangle 63"/>
            <p:cNvSpPr/>
            <p:nvPr/>
          </p:nvSpPr>
          <p:spPr>
            <a:xfrm>
              <a:off x="2271" y="0"/>
              <a:ext cx="20" cy="10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12" name="未知"/>
            <p:cNvSpPr/>
            <p:nvPr/>
          </p:nvSpPr>
          <p:spPr>
            <a:xfrm>
              <a:off x="2271" y="202"/>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13" name="未知"/>
            <p:cNvSpPr/>
            <p:nvPr/>
          </p:nvSpPr>
          <p:spPr>
            <a:xfrm>
              <a:off x="2271" y="607"/>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14" name="未知"/>
            <p:cNvSpPr/>
            <p:nvPr/>
          </p:nvSpPr>
          <p:spPr>
            <a:xfrm>
              <a:off x="2271" y="1011"/>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15" name="未知"/>
            <p:cNvSpPr/>
            <p:nvPr/>
          </p:nvSpPr>
          <p:spPr>
            <a:xfrm>
              <a:off x="2271" y="1415"/>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16" name="未知"/>
            <p:cNvSpPr/>
            <p:nvPr/>
          </p:nvSpPr>
          <p:spPr>
            <a:xfrm>
              <a:off x="2271" y="1820"/>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17" name="未知"/>
            <p:cNvSpPr/>
            <p:nvPr/>
          </p:nvSpPr>
          <p:spPr>
            <a:xfrm>
              <a:off x="2271" y="2224"/>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18" name="未知"/>
            <p:cNvSpPr/>
            <p:nvPr/>
          </p:nvSpPr>
          <p:spPr>
            <a:xfrm>
              <a:off x="2271" y="2629"/>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19" name="未知"/>
            <p:cNvSpPr/>
            <p:nvPr/>
          </p:nvSpPr>
          <p:spPr>
            <a:xfrm>
              <a:off x="2271" y="3033"/>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20" name="未知"/>
            <p:cNvSpPr/>
            <p:nvPr/>
          </p:nvSpPr>
          <p:spPr>
            <a:xfrm>
              <a:off x="2271" y="3438"/>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21" name="未知"/>
            <p:cNvSpPr/>
            <p:nvPr/>
          </p:nvSpPr>
          <p:spPr>
            <a:xfrm>
              <a:off x="2271" y="3842"/>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22" name="Rectangle 74"/>
            <p:cNvSpPr/>
            <p:nvPr/>
          </p:nvSpPr>
          <p:spPr>
            <a:xfrm>
              <a:off x="2271" y="4246"/>
              <a:ext cx="20" cy="5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23" name="Rectangle 75"/>
            <p:cNvSpPr/>
            <p:nvPr/>
          </p:nvSpPr>
          <p:spPr>
            <a:xfrm>
              <a:off x="2716" y="0"/>
              <a:ext cx="20" cy="10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24" name="未知"/>
            <p:cNvSpPr/>
            <p:nvPr/>
          </p:nvSpPr>
          <p:spPr>
            <a:xfrm>
              <a:off x="2716" y="202"/>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25" name="未知"/>
            <p:cNvSpPr/>
            <p:nvPr/>
          </p:nvSpPr>
          <p:spPr>
            <a:xfrm>
              <a:off x="2716" y="607"/>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26" name="未知"/>
            <p:cNvSpPr/>
            <p:nvPr/>
          </p:nvSpPr>
          <p:spPr>
            <a:xfrm>
              <a:off x="2716" y="1011"/>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27" name="未知"/>
            <p:cNvSpPr/>
            <p:nvPr/>
          </p:nvSpPr>
          <p:spPr>
            <a:xfrm>
              <a:off x="2716" y="1415"/>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28" name="未知"/>
            <p:cNvSpPr/>
            <p:nvPr/>
          </p:nvSpPr>
          <p:spPr>
            <a:xfrm>
              <a:off x="2716" y="1820"/>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29" name="未知"/>
            <p:cNvSpPr/>
            <p:nvPr/>
          </p:nvSpPr>
          <p:spPr>
            <a:xfrm>
              <a:off x="2716" y="2224"/>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30" name="未知"/>
            <p:cNvSpPr/>
            <p:nvPr/>
          </p:nvSpPr>
          <p:spPr>
            <a:xfrm>
              <a:off x="2716" y="2629"/>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31" name="未知"/>
            <p:cNvSpPr/>
            <p:nvPr/>
          </p:nvSpPr>
          <p:spPr>
            <a:xfrm>
              <a:off x="2716" y="3033"/>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32" name="未知"/>
            <p:cNvSpPr/>
            <p:nvPr/>
          </p:nvSpPr>
          <p:spPr>
            <a:xfrm>
              <a:off x="2716" y="3438"/>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33" name="未知"/>
            <p:cNvSpPr/>
            <p:nvPr/>
          </p:nvSpPr>
          <p:spPr>
            <a:xfrm>
              <a:off x="2716" y="3842"/>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34" name="Rectangle 86"/>
            <p:cNvSpPr/>
            <p:nvPr/>
          </p:nvSpPr>
          <p:spPr>
            <a:xfrm>
              <a:off x="2716" y="4246"/>
              <a:ext cx="20" cy="5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35" name="Rectangle 87"/>
            <p:cNvSpPr/>
            <p:nvPr/>
          </p:nvSpPr>
          <p:spPr>
            <a:xfrm>
              <a:off x="3161" y="0"/>
              <a:ext cx="20" cy="10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36" name="未知"/>
            <p:cNvSpPr/>
            <p:nvPr/>
          </p:nvSpPr>
          <p:spPr>
            <a:xfrm>
              <a:off x="3161" y="202"/>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37" name="未知"/>
            <p:cNvSpPr/>
            <p:nvPr/>
          </p:nvSpPr>
          <p:spPr>
            <a:xfrm>
              <a:off x="3161" y="607"/>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38" name="未知"/>
            <p:cNvSpPr/>
            <p:nvPr/>
          </p:nvSpPr>
          <p:spPr>
            <a:xfrm>
              <a:off x="3161" y="1011"/>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39" name="未知"/>
            <p:cNvSpPr/>
            <p:nvPr/>
          </p:nvSpPr>
          <p:spPr>
            <a:xfrm>
              <a:off x="3161" y="1415"/>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40" name="未知"/>
            <p:cNvSpPr/>
            <p:nvPr/>
          </p:nvSpPr>
          <p:spPr>
            <a:xfrm>
              <a:off x="3161" y="1820"/>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41" name="未知"/>
            <p:cNvSpPr/>
            <p:nvPr/>
          </p:nvSpPr>
          <p:spPr>
            <a:xfrm>
              <a:off x="3161" y="2224"/>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42" name="未知"/>
            <p:cNvSpPr/>
            <p:nvPr/>
          </p:nvSpPr>
          <p:spPr>
            <a:xfrm>
              <a:off x="3161" y="2629"/>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43" name="未知"/>
            <p:cNvSpPr/>
            <p:nvPr/>
          </p:nvSpPr>
          <p:spPr>
            <a:xfrm>
              <a:off x="3161" y="3033"/>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44" name="未知"/>
            <p:cNvSpPr/>
            <p:nvPr/>
          </p:nvSpPr>
          <p:spPr>
            <a:xfrm>
              <a:off x="3161" y="3438"/>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45" name="未知"/>
            <p:cNvSpPr/>
            <p:nvPr/>
          </p:nvSpPr>
          <p:spPr>
            <a:xfrm>
              <a:off x="3161" y="3842"/>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46" name="Rectangle 98"/>
            <p:cNvSpPr/>
            <p:nvPr/>
          </p:nvSpPr>
          <p:spPr>
            <a:xfrm>
              <a:off x="3161" y="4246"/>
              <a:ext cx="20" cy="5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47" name="Rectangle 99"/>
            <p:cNvSpPr/>
            <p:nvPr/>
          </p:nvSpPr>
          <p:spPr>
            <a:xfrm>
              <a:off x="3611" y="0"/>
              <a:ext cx="20" cy="10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48" name="未知"/>
            <p:cNvSpPr/>
            <p:nvPr/>
          </p:nvSpPr>
          <p:spPr>
            <a:xfrm>
              <a:off x="3611" y="202"/>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49" name="未知"/>
            <p:cNvSpPr/>
            <p:nvPr/>
          </p:nvSpPr>
          <p:spPr>
            <a:xfrm>
              <a:off x="3611" y="607"/>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50" name="未知"/>
            <p:cNvSpPr/>
            <p:nvPr/>
          </p:nvSpPr>
          <p:spPr>
            <a:xfrm>
              <a:off x="3611" y="1011"/>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51" name="未知"/>
            <p:cNvSpPr/>
            <p:nvPr/>
          </p:nvSpPr>
          <p:spPr>
            <a:xfrm>
              <a:off x="3611" y="1415"/>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52" name="未知"/>
            <p:cNvSpPr/>
            <p:nvPr/>
          </p:nvSpPr>
          <p:spPr>
            <a:xfrm>
              <a:off x="3611" y="1820"/>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53" name="未知"/>
            <p:cNvSpPr/>
            <p:nvPr/>
          </p:nvSpPr>
          <p:spPr>
            <a:xfrm>
              <a:off x="3611" y="2224"/>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54" name="未知"/>
            <p:cNvSpPr/>
            <p:nvPr/>
          </p:nvSpPr>
          <p:spPr>
            <a:xfrm>
              <a:off x="3611" y="2629"/>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55" name="未知"/>
            <p:cNvSpPr/>
            <p:nvPr/>
          </p:nvSpPr>
          <p:spPr>
            <a:xfrm>
              <a:off x="3611" y="3033"/>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56" name="未知"/>
            <p:cNvSpPr/>
            <p:nvPr/>
          </p:nvSpPr>
          <p:spPr>
            <a:xfrm>
              <a:off x="3611" y="3438"/>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57" name="未知"/>
            <p:cNvSpPr/>
            <p:nvPr/>
          </p:nvSpPr>
          <p:spPr>
            <a:xfrm>
              <a:off x="3611" y="3842"/>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58" name="Rectangle 110"/>
            <p:cNvSpPr/>
            <p:nvPr/>
          </p:nvSpPr>
          <p:spPr>
            <a:xfrm>
              <a:off x="3611" y="4246"/>
              <a:ext cx="20" cy="5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59" name="Rectangle 111"/>
            <p:cNvSpPr/>
            <p:nvPr/>
          </p:nvSpPr>
          <p:spPr>
            <a:xfrm>
              <a:off x="4056" y="0"/>
              <a:ext cx="20" cy="10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60" name="未知"/>
            <p:cNvSpPr/>
            <p:nvPr/>
          </p:nvSpPr>
          <p:spPr>
            <a:xfrm>
              <a:off x="4056" y="202"/>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61" name="未知"/>
            <p:cNvSpPr/>
            <p:nvPr/>
          </p:nvSpPr>
          <p:spPr>
            <a:xfrm>
              <a:off x="4056" y="607"/>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62" name="未知"/>
            <p:cNvSpPr/>
            <p:nvPr/>
          </p:nvSpPr>
          <p:spPr>
            <a:xfrm>
              <a:off x="4056" y="1011"/>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63" name="未知"/>
            <p:cNvSpPr/>
            <p:nvPr/>
          </p:nvSpPr>
          <p:spPr>
            <a:xfrm>
              <a:off x="4056" y="1415"/>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64" name="未知"/>
            <p:cNvSpPr/>
            <p:nvPr/>
          </p:nvSpPr>
          <p:spPr>
            <a:xfrm>
              <a:off x="4056" y="1820"/>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65" name="未知"/>
            <p:cNvSpPr/>
            <p:nvPr/>
          </p:nvSpPr>
          <p:spPr>
            <a:xfrm>
              <a:off x="4056" y="2224"/>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66" name="未知"/>
            <p:cNvSpPr/>
            <p:nvPr/>
          </p:nvSpPr>
          <p:spPr>
            <a:xfrm>
              <a:off x="4056" y="2629"/>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67" name="未知"/>
            <p:cNvSpPr/>
            <p:nvPr/>
          </p:nvSpPr>
          <p:spPr>
            <a:xfrm>
              <a:off x="4056" y="3033"/>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68" name="未知"/>
            <p:cNvSpPr/>
            <p:nvPr/>
          </p:nvSpPr>
          <p:spPr>
            <a:xfrm>
              <a:off x="4056" y="3438"/>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69" name="未知"/>
            <p:cNvSpPr/>
            <p:nvPr/>
          </p:nvSpPr>
          <p:spPr>
            <a:xfrm>
              <a:off x="4056" y="3842"/>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70" name="Rectangle 122"/>
            <p:cNvSpPr/>
            <p:nvPr/>
          </p:nvSpPr>
          <p:spPr>
            <a:xfrm>
              <a:off x="4056" y="4246"/>
              <a:ext cx="20" cy="5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71" name="Rectangle 123"/>
            <p:cNvSpPr/>
            <p:nvPr/>
          </p:nvSpPr>
          <p:spPr>
            <a:xfrm>
              <a:off x="4501" y="0"/>
              <a:ext cx="20" cy="10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72" name="未知"/>
            <p:cNvSpPr/>
            <p:nvPr/>
          </p:nvSpPr>
          <p:spPr>
            <a:xfrm>
              <a:off x="4501" y="202"/>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73" name="未知"/>
            <p:cNvSpPr/>
            <p:nvPr/>
          </p:nvSpPr>
          <p:spPr>
            <a:xfrm>
              <a:off x="4501" y="607"/>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74" name="未知"/>
            <p:cNvSpPr/>
            <p:nvPr/>
          </p:nvSpPr>
          <p:spPr>
            <a:xfrm>
              <a:off x="4501" y="1011"/>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75" name="未知"/>
            <p:cNvSpPr/>
            <p:nvPr/>
          </p:nvSpPr>
          <p:spPr>
            <a:xfrm>
              <a:off x="4501" y="1415"/>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76" name="未知"/>
            <p:cNvSpPr/>
            <p:nvPr/>
          </p:nvSpPr>
          <p:spPr>
            <a:xfrm>
              <a:off x="4501" y="1820"/>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77" name="未知"/>
            <p:cNvSpPr/>
            <p:nvPr/>
          </p:nvSpPr>
          <p:spPr>
            <a:xfrm>
              <a:off x="4501" y="2224"/>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78" name="未知"/>
            <p:cNvSpPr/>
            <p:nvPr/>
          </p:nvSpPr>
          <p:spPr>
            <a:xfrm>
              <a:off x="4501" y="2629"/>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79" name="未知"/>
            <p:cNvSpPr/>
            <p:nvPr/>
          </p:nvSpPr>
          <p:spPr>
            <a:xfrm>
              <a:off x="4501" y="3033"/>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80" name="未知"/>
            <p:cNvSpPr/>
            <p:nvPr/>
          </p:nvSpPr>
          <p:spPr>
            <a:xfrm>
              <a:off x="4501" y="3438"/>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81" name="未知"/>
            <p:cNvSpPr/>
            <p:nvPr/>
          </p:nvSpPr>
          <p:spPr>
            <a:xfrm>
              <a:off x="4501" y="3842"/>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82" name="Rectangle 134"/>
            <p:cNvSpPr/>
            <p:nvPr/>
          </p:nvSpPr>
          <p:spPr>
            <a:xfrm>
              <a:off x="4501" y="4246"/>
              <a:ext cx="20" cy="5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83" name="Rectangle 135"/>
            <p:cNvSpPr/>
            <p:nvPr/>
          </p:nvSpPr>
          <p:spPr>
            <a:xfrm>
              <a:off x="4951" y="0"/>
              <a:ext cx="20" cy="10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84" name="未知"/>
            <p:cNvSpPr/>
            <p:nvPr/>
          </p:nvSpPr>
          <p:spPr>
            <a:xfrm>
              <a:off x="4951" y="202"/>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85" name="未知"/>
            <p:cNvSpPr/>
            <p:nvPr/>
          </p:nvSpPr>
          <p:spPr>
            <a:xfrm>
              <a:off x="4951" y="607"/>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86" name="未知"/>
            <p:cNvSpPr/>
            <p:nvPr/>
          </p:nvSpPr>
          <p:spPr>
            <a:xfrm>
              <a:off x="4951" y="1011"/>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87" name="未知"/>
            <p:cNvSpPr/>
            <p:nvPr/>
          </p:nvSpPr>
          <p:spPr>
            <a:xfrm>
              <a:off x="4951" y="1415"/>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88" name="未知"/>
            <p:cNvSpPr/>
            <p:nvPr/>
          </p:nvSpPr>
          <p:spPr>
            <a:xfrm>
              <a:off x="4951" y="1820"/>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89" name="未知"/>
            <p:cNvSpPr/>
            <p:nvPr/>
          </p:nvSpPr>
          <p:spPr>
            <a:xfrm>
              <a:off x="4951" y="2224"/>
              <a:ext cx="20" cy="304"/>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90" name="未知"/>
            <p:cNvSpPr/>
            <p:nvPr/>
          </p:nvSpPr>
          <p:spPr>
            <a:xfrm>
              <a:off x="4951" y="2629"/>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91" name="未知"/>
            <p:cNvSpPr/>
            <p:nvPr/>
          </p:nvSpPr>
          <p:spPr>
            <a:xfrm>
              <a:off x="4951" y="3033"/>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92" name="未知"/>
            <p:cNvSpPr/>
            <p:nvPr/>
          </p:nvSpPr>
          <p:spPr>
            <a:xfrm>
              <a:off x="4951" y="3438"/>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93" name="未知"/>
            <p:cNvSpPr/>
            <p:nvPr/>
          </p:nvSpPr>
          <p:spPr>
            <a:xfrm>
              <a:off x="4951" y="3842"/>
              <a:ext cx="20" cy="303"/>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94" name="Rectangle 146"/>
            <p:cNvSpPr/>
            <p:nvPr/>
          </p:nvSpPr>
          <p:spPr>
            <a:xfrm>
              <a:off x="4951" y="4246"/>
              <a:ext cx="20" cy="51"/>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95" name="未知"/>
            <p:cNvSpPr/>
            <p:nvPr/>
          </p:nvSpPr>
          <p:spPr>
            <a:xfrm>
              <a:off x="0" y="3281"/>
              <a:ext cx="20" cy="10"/>
            </a:xfrm>
            <a:prstGeom prst="rect">
              <a:avLst/>
            </a:prstGeom>
            <a:solidFill>
              <a:srgbClr val="DDDDDD">
                <a:alpha val="59998"/>
              </a:srgbClr>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grpSp>
      <p:grpSp>
        <p:nvGrpSpPr>
          <p:cNvPr id="2196" name="组合 1254"/>
          <p:cNvGrpSpPr/>
          <p:nvPr/>
        </p:nvGrpSpPr>
        <p:grpSpPr>
          <a:xfrm>
            <a:off x="1066800" y="3444875"/>
            <a:ext cx="533400" cy="492125"/>
            <a:chOff x="0" y="0"/>
            <a:chExt cx="1062" cy="981"/>
          </a:xfrm>
        </p:grpSpPr>
        <p:sp>
          <p:nvSpPr>
            <p:cNvPr id="2197" name="未知"/>
            <p:cNvSpPr/>
            <p:nvPr/>
          </p:nvSpPr>
          <p:spPr>
            <a:xfrm>
              <a:off x="25" y="0"/>
              <a:ext cx="205" cy="82"/>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98" name="未知"/>
            <p:cNvSpPr/>
            <p:nvPr/>
          </p:nvSpPr>
          <p:spPr>
            <a:xfrm>
              <a:off x="0" y="6"/>
              <a:ext cx="1062" cy="975"/>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199" name="未知"/>
            <p:cNvSpPr/>
            <p:nvPr/>
          </p:nvSpPr>
          <p:spPr>
            <a:xfrm>
              <a:off x="253" y="472"/>
              <a:ext cx="85" cy="101"/>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00" name="未知"/>
            <p:cNvSpPr/>
            <p:nvPr/>
          </p:nvSpPr>
          <p:spPr>
            <a:xfrm>
              <a:off x="171" y="509"/>
              <a:ext cx="76" cy="136"/>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01" name="未知"/>
            <p:cNvSpPr/>
            <p:nvPr/>
          </p:nvSpPr>
          <p:spPr>
            <a:xfrm>
              <a:off x="126" y="237"/>
              <a:ext cx="243" cy="117"/>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02" name="未知"/>
            <p:cNvSpPr/>
            <p:nvPr/>
          </p:nvSpPr>
          <p:spPr>
            <a:xfrm>
              <a:off x="405" y="560"/>
              <a:ext cx="177" cy="187"/>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03" name="未知"/>
            <p:cNvSpPr/>
            <p:nvPr/>
          </p:nvSpPr>
          <p:spPr>
            <a:xfrm>
              <a:off x="809" y="373"/>
              <a:ext cx="177" cy="38"/>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04" name="未知"/>
            <p:cNvSpPr/>
            <p:nvPr/>
          </p:nvSpPr>
          <p:spPr>
            <a:xfrm>
              <a:off x="869" y="370"/>
              <a:ext cx="136" cy="79"/>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05" name="未知"/>
            <p:cNvSpPr/>
            <p:nvPr/>
          </p:nvSpPr>
          <p:spPr>
            <a:xfrm>
              <a:off x="863" y="421"/>
              <a:ext cx="177" cy="85"/>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06" name="未知"/>
            <p:cNvSpPr/>
            <p:nvPr/>
          </p:nvSpPr>
          <p:spPr>
            <a:xfrm>
              <a:off x="749" y="500"/>
              <a:ext cx="247" cy="60"/>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07" name="未知"/>
            <p:cNvSpPr/>
            <p:nvPr/>
          </p:nvSpPr>
          <p:spPr>
            <a:xfrm>
              <a:off x="774" y="557"/>
              <a:ext cx="202" cy="54"/>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08" name="未知"/>
            <p:cNvSpPr/>
            <p:nvPr/>
          </p:nvSpPr>
          <p:spPr>
            <a:xfrm>
              <a:off x="762" y="601"/>
              <a:ext cx="209" cy="174"/>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09" name="未知"/>
            <p:cNvSpPr/>
            <p:nvPr/>
          </p:nvSpPr>
          <p:spPr>
            <a:xfrm>
              <a:off x="901" y="522"/>
              <a:ext cx="126" cy="316"/>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grpSp>
      <p:grpSp>
        <p:nvGrpSpPr>
          <p:cNvPr id="2210" name="组合 1268"/>
          <p:cNvGrpSpPr/>
          <p:nvPr/>
        </p:nvGrpSpPr>
        <p:grpSpPr>
          <a:xfrm>
            <a:off x="1066800" y="4552950"/>
            <a:ext cx="533400" cy="492125"/>
            <a:chOff x="0" y="0"/>
            <a:chExt cx="1062" cy="981"/>
          </a:xfrm>
        </p:grpSpPr>
        <p:sp>
          <p:nvSpPr>
            <p:cNvPr id="2211" name="未知"/>
            <p:cNvSpPr/>
            <p:nvPr/>
          </p:nvSpPr>
          <p:spPr>
            <a:xfrm>
              <a:off x="25" y="0"/>
              <a:ext cx="205" cy="82"/>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12" name="未知"/>
            <p:cNvSpPr/>
            <p:nvPr/>
          </p:nvSpPr>
          <p:spPr>
            <a:xfrm>
              <a:off x="0" y="6"/>
              <a:ext cx="1062" cy="975"/>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13" name="未知"/>
            <p:cNvSpPr/>
            <p:nvPr/>
          </p:nvSpPr>
          <p:spPr>
            <a:xfrm>
              <a:off x="253" y="472"/>
              <a:ext cx="85" cy="101"/>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14" name="未知"/>
            <p:cNvSpPr/>
            <p:nvPr/>
          </p:nvSpPr>
          <p:spPr>
            <a:xfrm>
              <a:off x="171" y="509"/>
              <a:ext cx="76" cy="136"/>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15" name="未知"/>
            <p:cNvSpPr/>
            <p:nvPr/>
          </p:nvSpPr>
          <p:spPr>
            <a:xfrm>
              <a:off x="126" y="237"/>
              <a:ext cx="243" cy="117"/>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16" name="未知"/>
            <p:cNvSpPr/>
            <p:nvPr/>
          </p:nvSpPr>
          <p:spPr>
            <a:xfrm>
              <a:off x="405" y="560"/>
              <a:ext cx="177" cy="187"/>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17" name="未知"/>
            <p:cNvSpPr/>
            <p:nvPr/>
          </p:nvSpPr>
          <p:spPr>
            <a:xfrm>
              <a:off x="809" y="373"/>
              <a:ext cx="177" cy="38"/>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18" name="未知"/>
            <p:cNvSpPr/>
            <p:nvPr/>
          </p:nvSpPr>
          <p:spPr>
            <a:xfrm>
              <a:off x="869" y="370"/>
              <a:ext cx="136" cy="79"/>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19" name="未知"/>
            <p:cNvSpPr/>
            <p:nvPr/>
          </p:nvSpPr>
          <p:spPr>
            <a:xfrm>
              <a:off x="863" y="421"/>
              <a:ext cx="177" cy="85"/>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20" name="未知"/>
            <p:cNvSpPr/>
            <p:nvPr/>
          </p:nvSpPr>
          <p:spPr>
            <a:xfrm>
              <a:off x="749" y="500"/>
              <a:ext cx="247" cy="60"/>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21" name="未知"/>
            <p:cNvSpPr/>
            <p:nvPr/>
          </p:nvSpPr>
          <p:spPr>
            <a:xfrm>
              <a:off x="774" y="557"/>
              <a:ext cx="202" cy="54"/>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22" name="未知"/>
            <p:cNvSpPr/>
            <p:nvPr/>
          </p:nvSpPr>
          <p:spPr>
            <a:xfrm>
              <a:off x="762" y="601"/>
              <a:ext cx="209" cy="174"/>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23" name="未知"/>
            <p:cNvSpPr/>
            <p:nvPr/>
          </p:nvSpPr>
          <p:spPr>
            <a:xfrm>
              <a:off x="901" y="522"/>
              <a:ext cx="126" cy="316"/>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grpSp>
      <p:grpSp>
        <p:nvGrpSpPr>
          <p:cNvPr id="2224" name="组合 1282"/>
          <p:cNvGrpSpPr/>
          <p:nvPr/>
        </p:nvGrpSpPr>
        <p:grpSpPr>
          <a:xfrm>
            <a:off x="1066800" y="5562600"/>
            <a:ext cx="533400" cy="492125"/>
            <a:chOff x="0" y="0"/>
            <a:chExt cx="1062" cy="981"/>
          </a:xfrm>
        </p:grpSpPr>
        <p:sp>
          <p:nvSpPr>
            <p:cNvPr id="2225" name="未知"/>
            <p:cNvSpPr/>
            <p:nvPr/>
          </p:nvSpPr>
          <p:spPr>
            <a:xfrm>
              <a:off x="25" y="0"/>
              <a:ext cx="205" cy="82"/>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26" name="未知"/>
            <p:cNvSpPr/>
            <p:nvPr/>
          </p:nvSpPr>
          <p:spPr>
            <a:xfrm>
              <a:off x="0" y="6"/>
              <a:ext cx="1062" cy="975"/>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27" name="未知"/>
            <p:cNvSpPr/>
            <p:nvPr/>
          </p:nvSpPr>
          <p:spPr>
            <a:xfrm>
              <a:off x="253" y="472"/>
              <a:ext cx="85" cy="101"/>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28" name="未知"/>
            <p:cNvSpPr/>
            <p:nvPr/>
          </p:nvSpPr>
          <p:spPr>
            <a:xfrm>
              <a:off x="171" y="509"/>
              <a:ext cx="76" cy="136"/>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29" name="未知"/>
            <p:cNvSpPr/>
            <p:nvPr/>
          </p:nvSpPr>
          <p:spPr>
            <a:xfrm>
              <a:off x="126" y="237"/>
              <a:ext cx="243" cy="117"/>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30" name="未知"/>
            <p:cNvSpPr/>
            <p:nvPr/>
          </p:nvSpPr>
          <p:spPr>
            <a:xfrm>
              <a:off x="405" y="560"/>
              <a:ext cx="177" cy="187"/>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31" name="未知"/>
            <p:cNvSpPr/>
            <p:nvPr/>
          </p:nvSpPr>
          <p:spPr>
            <a:xfrm>
              <a:off x="809" y="373"/>
              <a:ext cx="177" cy="38"/>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32" name="未知"/>
            <p:cNvSpPr/>
            <p:nvPr/>
          </p:nvSpPr>
          <p:spPr>
            <a:xfrm>
              <a:off x="869" y="370"/>
              <a:ext cx="136" cy="79"/>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33" name="未知"/>
            <p:cNvSpPr/>
            <p:nvPr/>
          </p:nvSpPr>
          <p:spPr>
            <a:xfrm>
              <a:off x="863" y="421"/>
              <a:ext cx="177" cy="85"/>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34" name="未知"/>
            <p:cNvSpPr/>
            <p:nvPr/>
          </p:nvSpPr>
          <p:spPr>
            <a:xfrm>
              <a:off x="749" y="500"/>
              <a:ext cx="247" cy="60"/>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35" name="未知"/>
            <p:cNvSpPr/>
            <p:nvPr/>
          </p:nvSpPr>
          <p:spPr>
            <a:xfrm>
              <a:off x="774" y="557"/>
              <a:ext cx="202" cy="54"/>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36" name="未知"/>
            <p:cNvSpPr/>
            <p:nvPr/>
          </p:nvSpPr>
          <p:spPr>
            <a:xfrm>
              <a:off x="762" y="601"/>
              <a:ext cx="209" cy="174"/>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37" name="未知"/>
            <p:cNvSpPr/>
            <p:nvPr/>
          </p:nvSpPr>
          <p:spPr>
            <a:xfrm>
              <a:off x="901" y="522"/>
              <a:ext cx="126" cy="316"/>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grpSp>
      <p:grpSp>
        <p:nvGrpSpPr>
          <p:cNvPr id="2238" name="组合 1296"/>
          <p:cNvGrpSpPr/>
          <p:nvPr/>
        </p:nvGrpSpPr>
        <p:grpSpPr>
          <a:xfrm>
            <a:off x="381000" y="3962400"/>
            <a:ext cx="533400" cy="492125"/>
            <a:chOff x="0" y="0"/>
            <a:chExt cx="1062" cy="981"/>
          </a:xfrm>
        </p:grpSpPr>
        <p:sp>
          <p:nvSpPr>
            <p:cNvPr id="2239" name="未知"/>
            <p:cNvSpPr/>
            <p:nvPr/>
          </p:nvSpPr>
          <p:spPr>
            <a:xfrm>
              <a:off x="25" y="0"/>
              <a:ext cx="205" cy="82"/>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40" name="未知"/>
            <p:cNvSpPr/>
            <p:nvPr/>
          </p:nvSpPr>
          <p:spPr>
            <a:xfrm>
              <a:off x="0" y="6"/>
              <a:ext cx="1062" cy="975"/>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41" name="未知"/>
            <p:cNvSpPr/>
            <p:nvPr/>
          </p:nvSpPr>
          <p:spPr>
            <a:xfrm>
              <a:off x="253" y="472"/>
              <a:ext cx="85" cy="101"/>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42" name="未知"/>
            <p:cNvSpPr/>
            <p:nvPr/>
          </p:nvSpPr>
          <p:spPr>
            <a:xfrm>
              <a:off x="171" y="509"/>
              <a:ext cx="76" cy="136"/>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43" name="未知"/>
            <p:cNvSpPr/>
            <p:nvPr/>
          </p:nvSpPr>
          <p:spPr>
            <a:xfrm>
              <a:off x="126" y="237"/>
              <a:ext cx="243" cy="117"/>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44" name="未知"/>
            <p:cNvSpPr/>
            <p:nvPr/>
          </p:nvSpPr>
          <p:spPr>
            <a:xfrm>
              <a:off x="405" y="560"/>
              <a:ext cx="177" cy="187"/>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45" name="未知"/>
            <p:cNvSpPr/>
            <p:nvPr/>
          </p:nvSpPr>
          <p:spPr>
            <a:xfrm>
              <a:off x="809" y="373"/>
              <a:ext cx="177" cy="38"/>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46" name="未知"/>
            <p:cNvSpPr/>
            <p:nvPr/>
          </p:nvSpPr>
          <p:spPr>
            <a:xfrm>
              <a:off x="869" y="370"/>
              <a:ext cx="136" cy="79"/>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47" name="未知"/>
            <p:cNvSpPr/>
            <p:nvPr/>
          </p:nvSpPr>
          <p:spPr>
            <a:xfrm>
              <a:off x="863" y="421"/>
              <a:ext cx="177" cy="85"/>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48" name="未知"/>
            <p:cNvSpPr/>
            <p:nvPr/>
          </p:nvSpPr>
          <p:spPr>
            <a:xfrm>
              <a:off x="749" y="500"/>
              <a:ext cx="247" cy="60"/>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49" name="未知"/>
            <p:cNvSpPr/>
            <p:nvPr/>
          </p:nvSpPr>
          <p:spPr>
            <a:xfrm>
              <a:off x="774" y="557"/>
              <a:ext cx="202" cy="54"/>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50" name="未知"/>
            <p:cNvSpPr/>
            <p:nvPr/>
          </p:nvSpPr>
          <p:spPr>
            <a:xfrm>
              <a:off x="762" y="601"/>
              <a:ext cx="209" cy="174"/>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51" name="未知"/>
            <p:cNvSpPr/>
            <p:nvPr/>
          </p:nvSpPr>
          <p:spPr>
            <a:xfrm>
              <a:off x="901" y="522"/>
              <a:ext cx="126" cy="316"/>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grpSp>
      <p:grpSp>
        <p:nvGrpSpPr>
          <p:cNvPr id="2252" name="组合 1310"/>
          <p:cNvGrpSpPr/>
          <p:nvPr/>
        </p:nvGrpSpPr>
        <p:grpSpPr>
          <a:xfrm>
            <a:off x="381000" y="5070475"/>
            <a:ext cx="533400" cy="492125"/>
            <a:chOff x="0" y="0"/>
            <a:chExt cx="1062" cy="981"/>
          </a:xfrm>
        </p:grpSpPr>
        <p:sp>
          <p:nvSpPr>
            <p:cNvPr id="2253" name="未知"/>
            <p:cNvSpPr/>
            <p:nvPr/>
          </p:nvSpPr>
          <p:spPr>
            <a:xfrm>
              <a:off x="25" y="0"/>
              <a:ext cx="205" cy="82"/>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54" name="未知"/>
            <p:cNvSpPr/>
            <p:nvPr/>
          </p:nvSpPr>
          <p:spPr>
            <a:xfrm>
              <a:off x="0" y="6"/>
              <a:ext cx="1062" cy="975"/>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55" name="未知"/>
            <p:cNvSpPr/>
            <p:nvPr/>
          </p:nvSpPr>
          <p:spPr>
            <a:xfrm>
              <a:off x="253" y="472"/>
              <a:ext cx="85" cy="101"/>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56" name="未知"/>
            <p:cNvSpPr/>
            <p:nvPr/>
          </p:nvSpPr>
          <p:spPr>
            <a:xfrm>
              <a:off x="171" y="509"/>
              <a:ext cx="76" cy="136"/>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57" name="未知"/>
            <p:cNvSpPr/>
            <p:nvPr/>
          </p:nvSpPr>
          <p:spPr>
            <a:xfrm>
              <a:off x="126" y="237"/>
              <a:ext cx="243" cy="117"/>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58" name="未知"/>
            <p:cNvSpPr/>
            <p:nvPr/>
          </p:nvSpPr>
          <p:spPr>
            <a:xfrm>
              <a:off x="405" y="560"/>
              <a:ext cx="177" cy="187"/>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59" name="未知"/>
            <p:cNvSpPr/>
            <p:nvPr/>
          </p:nvSpPr>
          <p:spPr>
            <a:xfrm>
              <a:off x="809" y="373"/>
              <a:ext cx="177" cy="38"/>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60" name="未知"/>
            <p:cNvSpPr/>
            <p:nvPr/>
          </p:nvSpPr>
          <p:spPr>
            <a:xfrm>
              <a:off x="869" y="370"/>
              <a:ext cx="136" cy="79"/>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61" name="未知"/>
            <p:cNvSpPr/>
            <p:nvPr/>
          </p:nvSpPr>
          <p:spPr>
            <a:xfrm>
              <a:off x="863" y="421"/>
              <a:ext cx="177" cy="85"/>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62" name="未知"/>
            <p:cNvSpPr/>
            <p:nvPr/>
          </p:nvSpPr>
          <p:spPr>
            <a:xfrm>
              <a:off x="749" y="500"/>
              <a:ext cx="247" cy="60"/>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63" name="未知"/>
            <p:cNvSpPr/>
            <p:nvPr/>
          </p:nvSpPr>
          <p:spPr>
            <a:xfrm>
              <a:off x="774" y="557"/>
              <a:ext cx="202" cy="54"/>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64" name="未知"/>
            <p:cNvSpPr/>
            <p:nvPr/>
          </p:nvSpPr>
          <p:spPr>
            <a:xfrm>
              <a:off x="762" y="601"/>
              <a:ext cx="209" cy="174"/>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65" name="未知"/>
            <p:cNvSpPr/>
            <p:nvPr/>
          </p:nvSpPr>
          <p:spPr>
            <a:xfrm>
              <a:off x="901" y="522"/>
              <a:ext cx="126" cy="316"/>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grpSp>
      <p:grpSp>
        <p:nvGrpSpPr>
          <p:cNvPr id="2266" name="组合 1324"/>
          <p:cNvGrpSpPr/>
          <p:nvPr/>
        </p:nvGrpSpPr>
        <p:grpSpPr>
          <a:xfrm>
            <a:off x="381000" y="6121400"/>
            <a:ext cx="533400" cy="492125"/>
            <a:chOff x="0" y="0"/>
            <a:chExt cx="1062" cy="981"/>
          </a:xfrm>
        </p:grpSpPr>
        <p:sp>
          <p:nvSpPr>
            <p:cNvPr id="2267" name="未知"/>
            <p:cNvSpPr/>
            <p:nvPr/>
          </p:nvSpPr>
          <p:spPr>
            <a:xfrm>
              <a:off x="25" y="0"/>
              <a:ext cx="205" cy="82"/>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68" name="未知"/>
            <p:cNvSpPr/>
            <p:nvPr/>
          </p:nvSpPr>
          <p:spPr>
            <a:xfrm>
              <a:off x="0" y="6"/>
              <a:ext cx="1062" cy="975"/>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69" name="未知"/>
            <p:cNvSpPr/>
            <p:nvPr/>
          </p:nvSpPr>
          <p:spPr>
            <a:xfrm>
              <a:off x="253" y="472"/>
              <a:ext cx="85" cy="101"/>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70" name="未知"/>
            <p:cNvSpPr/>
            <p:nvPr/>
          </p:nvSpPr>
          <p:spPr>
            <a:xfrm>
              <a:off x="171" y="509"/>
              <a:ext cx="76" cy="136"/>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71" name="未知"/>
            <p:cNvSpPr/>
            <p:nvPr/>
          </p:nvSpPr>
          <p:spPr>
            <a:xfrm>
              <a:off x="126" y="237"/>
              <a:ext cx="243" cy="117"/>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72" name="未知"/>
            <p:cNvSpPr/>
            <p:nvPr/>
          </p:nvSpPr>
          <p:spPr>
            <a:xfrm>
              <a:off x="405" y="560"/>
              <a:ext cx="177" cy="187"/>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73" name="未知"/>
            <p:cNvSpPr/>
            <p:nvPr/>
          </p:nvSpPr>
          <p:spPr>
            <a:xfrm>
              <a:off x="809" y="373"/>
              <a:ext cx="177" cy="38"/>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74" name="未知"/>
            <p:cNvSpPr/>
            <p:nvPr/>
          </p:nvSpPr>
          <p:spPr>
            <a:xfrm>
              <a:off x="869" y="370"/>
              <a:ext cx="136" cy="79"/>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75" name="未知"/>
            <p:cNvSpPr/>
            <p:nvPr/>
          </p:nvSpPr>
          <p:spPr>
            <a:xfrm>
              <a:off x="863" y="421"/>
              <a:ext cx="177" cy="85"/>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76" name="未知"/>
            <p:cNvSpPr/>
            <p:nvPr/>
          </p:nvSpPr>
          <p:spPr>
            <a:xfrm>
              <a:off x="749" y="500"/>
              <a:ext cx="247" cy="60"/>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77" name="未知"/>
            <p:cNvSpPr/>
            <p:nvPr/>
          </p:nvSpPr>
          <p:spPr>
            <a:xfrm>
              <a:off x="774" y="557"/>
              <a:ext cx="202" cy="54"/>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78" name="未知"/>
            <p:cNvSpPr/>
            <p:nvPr/>
          </p:nvSpPr>
          <p:spPr>
            <a:xfrm>
              <a:off x="762" y="601"/>
              <a:ext cx="209" cy="174"/>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79" name="未知"/>
            <p:cNvSpPr/>
            <p:nvPr/>
          </p:nvSpPr>
          <p:spPr>
            <a:xfrm>
              <a:off x="901" y="522"/>
              <a:ext cx="126" cy="316"/>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grpSp>
      <p:grpSp>
        <p:nvGrpSpPr>
          <p:cNvPr id="2280" name="组合 1338"/>
          <p:cNvGrpSpPr/>
          <p:nvPr/>
        </p:nvGrpSpPr>
        <p:grpSpPr>
          <a:xfrm>
            <a:off x="6934200" y="-3175"/>
            <a:ext cx="2317750" cy="2058988"/>
            <a:chOff x="0" y="0"/>
            <a:chExt cx="1748" cy="1556"/>
          </a:xfrm>
        </p:grpSpPr>
        <p:sp>
          <p:nvSpPr>
            <p:cNvPr id="2281" name="未知"/>
            <p:cNvSpPr/>
            <p:nvPr/>
          </p:nvSpPr>
          <p:spPr>
            <a:xfrm>
              <a:off x="81" y="0"/>
              <a:ext cx="1585" cy="1443"/>
            </a:xfrm>
            <a:prstGeom prst="rect">
              <a:avLst/>
            </a:prstGeom>
            <a:solidFill>
              <a:srgbClr val="FFE2C5"/>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grpSp>
          <p:nvGrpSpPr>
            <p:cNvPr id="2282" name="组合 1340"/>
            <p:cNvGrpSpPr/>
            <p:nvPr/>
          </p:nvGrpSpPr>
          <p:grpSpPr>
            <a:xfrm>
              <a:off x="0" y="5"/>
              <a:ext cx="1748" cy="1551"/>
              <a:chOff x="0" y="0"/>
              <a:chExt cx="2958" cy="2699"/>
            </a:xfrm>
          </p:grpSpPr>
          <p:sp>
            <p:nvSpPr>
              <p:cNvPr id="2283" name="未知"/>
              <p:cNvSpPr/>
              <p:nvPr/>
            </p:nvSpPr>
            <p:spPr>
              <a:xfrm>
                <a:off x="142" y="0"/>
                <a:ext cx="490" cy="188"/>
              </a:xfrm>
              <a:prstGeom prst="rect">
                <a:avLst/>
              </a:prstGeom>
              <a:solidFill>
                <a:srgbClr val="FFFFFF"/>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84" name="未知"/>
              <p:cNvSpPr/>
              <p:nvPr/>
            </p:nvSpPr>
            <p:spPr>
              <a:xfrm>
                <a:off x="0" y="0"/>
                <a:ext cx="2958" cy="2699"/>
              </a:xfrm>
              <a:prstGeom prst="rect">
                <a:avLst/>
              </a:prstGeom>
              <a:solidFill>
                <a:srgbClr val="FFFFFF"/>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85" name="未知"/>
              <p:cNvSpPr/>
              <p:nvPr/>
            </p:nvSpPr>
            <p:spPr>
              <a:xfrm>
                <a:off x="703" y="1269"/>
                <a:ext cx="237" cy="284"/>
              </a:xfrm>
              <a:prstGeom prst="rect">
                <a:avLst/>
              </a:prstGeom>
              <a:solidFill>
                <a:srgbClr val="FFFFFF"/>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86" name="未知"/>
              <p:cNvSpPr/>
              <p:nvPr/>
            </p:nvSpPr>
            <p:spPr>
              <a:xfrm>
                <a:off x="484" y="1386"/>
                <a:ext cx="209" cy="378"/>
              </a:xfrm>
              <a:prstGeom prst="rect">
                <a:avLst/>
              </a:prstGeom>
              <a:solidFill>
                <a:srgbClr val="FFFFFF"/>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87" name="未知"/>
              <p:cNvSpPr/>
              <p:nvPr/>
            </p:nvSpPr>
            <p:spPr>
              <a:xfrm>
                <a:off x="355" y="626"/>
                <a:ext cx="683" cy="319"/>
              </a:xfrm>
              <a:prstGeom prst="rect">
                <a:avLst/>
              </a:prstGeom>
              <a:solidFill>
                <a:srgbClr val="FFFFFF"/>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88" name="未知"/>
              <p:cNvSpPr/>
              <p:nvPr/>
            </p:nvSpPr>
            <p:spPr>
              <a:xfrm>
                <a:off x="1128" y="1528"/>
                <a:ext cx="490" cy="514"/>
              </a:xfrm>
              <a:prstGeom prst="rect">
                <a:avLst/>
              </a:prstGeom>
              <a:solidFill>
                <a:srgbClr val="FFFFFF"/>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89" name="未知"/>
              <p:cNvSpPr/>
              <p:nvPr/>
            </p:nvSpPr>
            <p:spPr>
              <a:xfrm>
                <a:off x="2255" y="1006"/>
                <a:ext cx="500" cy="96"/>
              </a:xfrm>
              <a:prstGeom prst="rect">
                <a:avLst/>
              </a:prstGeom>
              <a:solidFill>
                <a:srgbClr val="FFFFFF"/>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90" name="未知"/>
              <p:cNvSpPr/>
              <p:nvPr/>
            </p:nvSpPr>
            <p:spPr>
              <a:xfrm>
                <a:off x="2421" y="985"/>
                <a:ext cx="385" cy="238"/>
              </a:xfrm>
              <a:prstGeom prst="rect">
                <a:avLst/>
              </a:prstGeom>
              <a:solidFill>
                <a:srgbClr val="FFFFFF"/>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91" name="未知"/>
              <p:cNvSpPr/>
              <p:nvPr/>
            </p:nvSpPr>
            <p:spPr>
              <a:xfrm>
                <a:off x="2407" y="1183"/>
                <a:ext cx="415" cy="186"/>
              </a:xfrm>
              <a:prstGeom prst="rect">
                <a:avLst/>
              </a:prstGeom>
              <a:solidFill>
                <a:srgbClr val="FFFFFF"/>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92" name="未知"/>
              <p:cNvSpPr/>
              <p:nvPr/>
            </p:nvSpPr>
            <p:spPr>
              <a:xfrm>
                <a:off x="2083" y="1361"/>
                <a:ext cx="699" cy="167"/>
              </a:xfrm>
              <a:prstGeom prst="rect">
                <a:avLst/>
              </a:prstGeom>
              <a:solidFill>
                <a:srgbClr val="FFFFFF"/>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93" name="未知"/>
              <p:cNvSpPr/>
              <p:nvPr/>
            </p:nvSpPr>
            <p:spPr>
              <a:xfrm>
                <a:off x="2160" y="1522"/>
                <a:ext cx="565" cy="146"/>
              </a:xfrm>
              <a:prstGeom prst="rect">
                <a:avLst/>
              </a:prstGeom>
              <a:solidFill>
                <a:srgbClr val="FFFFFF"/>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94" name="未知"/>
              <p:cNvSpPr/>
              <p:nvPr/>
            </p:nvSpPr>
            <p:spPr>
              <a:xfrm>
                <a:off x="2123" y="1638"/>
                <a:ext cx="581" cy="480"/>
              </a:xfrm>
              <a:prstGeom prst="rect">
                <a:avLst/>
              </a:prstGeom>
              <a:solidFill>
                <a:srgbClr val="FFFFFF"/>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sp>
            <p:nvSpPr>
              <p:cNvPr id="2295" name="未知"/>
              <p:cNvSpPr/>
              <p:nvPr/>
            </p:nvSpPr>
            <p:spPr>
              <a:xfrm>
                <a:off x="2502" y="1446"/>
                <a:ext cx="330" cy="854"/>
              </a:xfrm>
              <a:prstGeom prst="rect">
                <a:avLst/>
              </a:prstGeom>
              <a:solidFill>
                <a:srgbClr val="FFFFFF"/>
              </a:solidFill>
              <a:ln w="9525">
                <a:noFill/>
              </a:ln>
            </p:spPr>
            <p:txBody>
              <a:bodyPr anchor="t"/>
              <a:p>
                <a:pPr lvl="0" indent="0"/>
                <a:endParaRPr lang="zh-CN" altLang="en-US">
                  <a:latin typeface="Arial" panose="020B0604020202020204" pitchFamily="34" charset="0"/>
                  <a:ea typeface="宋体" panose="02010600030101010101" pitchFamily="2" charset="-122"/>
                </a:endParaRPr>
              </a:p>
            </p:txBody>
          </p:sp>
        </p:grpSp>
      </p:grpSp>
      <p:sp>
        <p:nvSpPr>
          <p:cNvPr id="2296" name="Rectangle 248"/>
          <p:cNvSpPr/>
          <p:nvPr>
            <p:ph type="title"/>
          </p:nvPr>
        </p:nvSpPr>
        <p:spPr>
          <a:xfrm>
            <a:off x="298450" y="228600"/>
            <a:ext cx="8540750" cy="1143000"/>
          </a:xfrm>
          <a:prstGeom prst="rect">
            <a:avLst/>
          </a:prstGeom>
          <a:noFill/>
          <a:ln w="9525">
            <a:noFill/>
          </a:ln>
        </p:spPr>
        <p:txBody>
          <a:bodyPr anchor="ctr"/>
          <a:p>
            <a:pPr lvl="0" indent="0"/>
            <a:r>
              <a:rPr lang="zh-CN" altLang="en-US"/>
              <a:t>单击此处编辑母版标题样式</a:t>
            </a:r>
            <a:endParaRPr lang="zh-CN" altLang="en-US"/>
          </a:p>
        </p:txBody>
      </p:sp>
      <p:sp>
        <p:nvSpPr>
          <p:cNvPr id="2297" name="Rectangle 249"/>
          <p:cNvSpPr/>
          <p:nvPr>
            <p:ph type="body"/>
          </p:nvPr>
        </p:nvSpPr>
        <p:spPr>
          <a:xfrm>
            <a:off x="609600" y="1600200"/>
            <a:ext cx="8153400" cy="4498975"/>
          </a:xfrm>
          <a:prstGeom prst="rect">
            <a:avLst/>
          </a:prstGeom>
          <a:noFill/>
          <a:ln w="9525">
            <a:noFill/>
          </a:ln>
        </p:spPr>
        <p:txBody>
          <a:bodyPr anchor="t"/>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357" name="Rectangle 250"/>
          <p:cNvSpPr>
            <a:spLocks noGrp="1"/>
          </p:cNvSpPr>
          <p:nvPr>
            <p:ph type="dt" sz="half" idx="2"/>
          </p:nvPr>
        </p:nvSpPr>
        <p:spPr>
          <a:xfrm>
            <a:off x="298450" y="6245225"/>
            <a:ext cx="2289175" cy="476250"/>
          </a:xfrm>
          <a:prstGeom prst="rect">
            <a:avLst/>
          </a:prstGeom>
          <a:noFill/>
          <a:ln w="9525">
            <a:noFill/>
          </a:ln>
        </p:spPr>
        <p:txBody>
          <a:bodyPr/>
          <a:lstStyle>
            <a:lvl1pPr marL="0" indent="0" algn="l" fontAlgn="base">
              <a:defRPr sz="1400">
                <a:solidFill>
                  <a:schemeClr val="tx1"/>
                </a:solidFill>
                <a:latin typeface="Arial" panose="020B0604020202020204" pitchFamily="34" charset="0"/>
                <a:ea typeface="宋体" panose="02010600030101010101" pitchFamily="2" charset="-122"/>
              </a:defRPr>
            </a:lvl1pPr>
          </a:lstStyle>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1358" name="Rectangle 251"/>
          <p:cNvSpPr>
            <a:spLocks noGrp="1"/>
          </p:cNvSpPr>
          <p:nvPr>
            <p:ph type="ftr" sz="quarter" idx="3"/>
          </p:nvPr>
        </p:nvSpPr>
        <p:spPr>
          <a:xfrm>
            <a:off x="3121025" y="6245225"/>
            <a:ext cx="2895600" cy="476250"/>
          </a:xfrm>
          <a:prstGeom prst="rect">
            <a:avLst/>
          </a:prstGeom>
          <a:noFill/>
          <a:ln w="9525">
            <a:noFill/>
          </a:ln>
        </p:spPr>
        <p:txBody>
          <a:bodyPr/>
          <a:lstStyle>
            <a:lvl1pPr marL="0" indent="0" algn="ctr" fontAlgn="base">
              <a:defRPr sz="1400">
                <a:solidFill>
                  <a:schemeClr val="tx1"/>
                </a:solidFill>
                <a:latin typeface="Arial" panose="020B0604020202020204" pitchFamily="34" charset="0"/>
                <a:ea typeface="宋体" panose="02010600030101010101" pitchFamily="2" charset="-122"/>
              </a:defRPr>
            </a:lvl1pPr>
          </a:lstStyle>
          <a:p>
            <a:pPr lvl="0" defTabSz="914400" rtl="0" eaLnBrk="1" fontAlgn="base" hangingPunct="1">
              <a:lnSpc>
                <a:spcPct val="100000"/>
              </a:lnSpc>
              <a:spcBef>
                <a:spcPct val="0"/>
              </a:spcBef>
              <a:spcAft>
                <a:spcPct val="0"/>
              </a:spcAft>
              <a:buClrTx/>
              <a:buSzPct val="100000"/>
            </a:pPr>
            <a:endParaRPr lang="zh-CN" altLang="zh-CN" strike="noStrike" noProof="1"/>
          </a:p>
        </p:txBody>
      </p:sp>
      <p:sp>
        <p:nvSpPr>
          <p:cNvPr id="1359" name="Rectangle 252"/>
          <p:cNvSpPr>
            <a:spLocks noGrp="1"/>
          </p:cNvSpPr>
          <p:nvPr>
            <p:ph type="sldNum" sz="quarter" idx="4"/>
          </p:nvPr>
        </p:nvSpPr>
        <p:spPr>
          <a:xfrm>
            <a:off x="6550025" y="6245225"/>
            <a:ext cx="2289175" cy="476250"/>
          </a:xfrm>
          <a:prstGeom prst="rect">
            <a:avLst/>
          </a:prstGeom>
          <a:noFill/>
          <a:ln w="9525">
            <a:noFill/>
          </a:ln>
        </p:spPr>
        <p:txBody>
          <a:bodyPr/>
          <a:lstStyle>
            <a:lvl1pPr marL="0" indent="0" algn="r" fontAlgn="base">
              <a:defRPr sz="1400">
                <a:solidFill>
                  <a:schemeClr val="tx1"/>
                </a:solidFill>
                <a:latin typeface="Arial" panose="020B0604020202020204" pitchFamily="34" charset="0"/>
                <a:ea typeface="宋体" panose="02010600030101010101" pitchFamily="2" charset="-122"/>
              </a:defRPr>
            </a:lvl1pPr>
          </a:lstStyle>
          <a:p>
            <a:pPr lvl="0" defTabSz="914400" rtl="0" eaLnBrk="1" fontAlgn="base" hangingPunct="1">
              <a:lnSpc>
                <a:spcPct val="100000"/>
              </a:lnSpc>
              <a:spcBef>
                <a:spcPct val="0"/>
              </a:spcBef>
              <a:spcAft>
                <a:spcPct val="0"/>
              </a:spcAft>
              <a:buClrTx/>
              <a:buSzPct val="100000"/>
            </a:pPr>
            <a:fld id="{9A0DB2DC-4C9A-4742-B13C-FB6460FD3503}" type="slidenum">
              <a:rPr lang="zh-CN" altLang="zh-CN" strike="noStrike" noProof="1">
                <a:latin typeface="Arial" panose="020B0604020202020204" pitchFamily="34" charset="0"/>
                <a:ea typeface="宋体" panose="02010600030101010101" pitchFamily="2" charset="-122"/>
                <a:cs typeface="+mn-cs"/>
              </a:rPr>
            </a:fld>
            <a:endParaRPr lang="zh-CN" altLang="zh-CN" strike="noStrike" noProof="1"/>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pull dir="r"/>
  </p:transition>
  <p:hf sldNum="0" hdr="0" ftr="0" dt="0"/>
  <p:txStyles>
    <p:titleStyle>
      <a:lvl1pPr marL="0" lvl="0" indent="0" algn="ctr" defTabSz="914400" rtl="0" eaLnBrk="0" fontAlgn="base" hangingPunct="0">
        <a:lnSpc>
          <a:spcPct val="100000"/>
        </a:lnSpc>
        <a:spcBef>
          <a:spcPct val="0"/>
        </a:spcBef>
        <a:spcAft>
          <a:spcPct val="0"/>
        </a:spcAft>
        <a:buSzPct val="100000"/>
        <a:buNone/>
        <a:defRPr sz="4400" b="0" i="0" u="none" kern="1200">
          <a:solidFill>
            <a:schemeClr val="tx2"/>
          </a:solidFill>
          <a:latin typeface="+mj-lt"/>
          <a:ea typeface="+mj-ea"/>
          <a:cs typeface="+mj-cs"/>
        </a:defRPr>
      </a:lvl1pPr>
      <a:lvl2pPr marL="0" lvl="1" indent="0" algn="ctr" defTabSz="914400" rtl="0" eaLnBrk="0" fontAlgn="base" hangingPunct="0">
        <a:lnSpc>
          <a:spcPct val="100000"/>
        </a:lnSpc>
        <a:spcBef>
          <a:spcPct val="0"/>
        </a:spcBef>
        <a:spcAft>
          <a:spcPct val="0"/>
        </a:spcAft>
        <a:buSzPct val="100000"/>
        <a:buNone/>
        <a:defRPr sz="4400" b="0" i="0" u="none" kern="1200">
          <a:solidFill>
            <a:schemeClr val="tx2"/>
          </a:solidFill>
          <a:latin typeface="Arial" panose="020B0604020202020204" pitchFamily="34" charset="0"/>
          <a:ea typeface="宋体" panose="02010600030101010101" pitchFamily="2" charset="-122"/>
          <a:cs typeface="+mj-cs"/>
        </a:defRPr>
      </a:lvl2pPr>
      <a:lvl3pPr marL="0" lvl="2" indent="0" algn="ctr" defTabSz="914400" rtl="0" eaLnBrk="0" fontAlgn="base" hangingPunct="0">
        <a:lnSpc>
          <a:spcPct val="100000"/>
        </a:lnSpc>
        <a:spcBef>
          <a:spcPct val="0"/>
        </a:spcBef>
        <a:spcAft>
          <a:spcPct val="0"/>
        </a:spcAft>
        <a:buSzPct val="100000"/>
        <a:buNone/>
        <a:defRPr sz="4400" b="0" i="0" u="none" kern="1200">
          <a:solidFill>
            <a:schemeClr val="tx2"/>
          </a:solidFill>
          <a:latin typeface="Arial" panose="020B0604020202020204" pitchFamily="34" charset="0"/>
          <a:ea typeface="宋体" panose="02010600030101010101" pitchFamily="2" charset="-122"/>
          <a:cs typeface="+mj-cs"/>
        </a:defRPr>
      </a:lvl3pPr>
      <a:lvl4pPr marL="0" lvl="3" indent="0" algn="ctr" defTabSz="914400" rtl="0" eaLnBrk="0" fontAlgn="base" hangingPunct="0">
        <a:lnSpc>
          <a:spcPct val="100000"/>
        </a:lnSpc>
        <a:spcBef>
          <a:spcPct val="0"/>
        </a:spcBef>
        <a:spcAft>
          <a:spcPct val="0"/>
        </a:spcAft>
        <a:buSzPct val="100000"/>
        <a:buNone/>
        <a:defRPr sz="4400" b="0" i="0" u="none" kern="1200">
          <a:solidFill>
            <a:schemeClr val="tx2"/>
          </a:solidFill>
          <a:latin typeface="Arial" panose="020B0604020202020204" pitchFamily="34" charset="0"/>
          <a:ea typeface="宋体" panose="02010600030101010101" pitchFamily="2" charset="-122"/>
          <a:cs typeface="+mj-cs"/>
        </a:defRPr>
      </a:lvl4pPr>
      <a:lvl5pPr marL="0" lvl="4" indent="0" algn="ctr" defTabSz="914400" rtl="0" eaLnBrk="0" fontAlgn="base" hangingPunct="0">
        <a:lnSpc>
          <a:spcPct val="100000"/>
        </a:lnSpc>
        <a:spcBef>
          <a:spcPct val="0"/>
        </a:spcBef>
        <a:spcAft>
          <a:spcPct val="0"/>
        </a:spcAft>
        <a:buSzPct val="100000"/>
        <a:buNone/>
        <a:defRPr sz="4400" b="0" i="0" u="none" kern="1200">
          <a:solidFill>
            <a:schemeClr val="tx2"/>
          </a:solidFill>
          <a:latin typeface="Arial" panose="020B0604020202020204" pitchFamily="34" charset="0"/>
          <a:ea typeface="宋体" panose="02010600030101010101" pitchFamily="2" charset="-122"/>
          <a:cs typeface="+mj-cs"/>
        </a:defRPr>
      </a:lvl5pPr>
    </p:titleStyle>
    <p:bodyStyle>
      <a:lvl1pPr marL="342900" lvl="0" indent="-342900" algn="l" defTabSz="914400" rtl="0" eaLnBrk="0" fontAlgn="base" hangingPunct="0">
        <a:lnSpc>
          <a:spcPct val="100000"/>
        </a:lnSpc>
        <a:spcBef>
          <a:spcPct val="20000"/>
        </a:spcBef>
        <a:spcAft>
          <a:spcPct val="0"/>
        </a:spcAft>
        <a:buClr>
          <a:schemeClr val="hlink"/>
        </a:buClr>
        <a:buSzPct val="100000"/>
        <a:buFont typeface="Wingdings" panose="05000000000000000000" pitchFamily="2" charset="2"/>
        <a:buChar char="§"/>
        <a:defRPr sz="3200" b="0" i="0" u="none" kern="120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Ø"/>
        <a:defRPr sz="2800" b="0" i="0" u="none" kern="1200">
          <a:solidFill>
            <a:schemeClr val="tx1"/>
          </a:solidFill>
          <a:latin typeface="Arial" panose="020B0604020202020204"/>
          <a:ea typeface="宋体" panose="02010600030101010101" pitchFamily="2" charset="-122"/>
          <a:cs typeface="+mn-cs"/>
        </a:defRPr>
      </a:lvl2pPr>
      <a:lvl3pPr marL="1143000" lvl="2"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
        <a:defRPr sz="2400" b="0" i="0" u="none" kern="1200">
          <a:solidFill>
            <a:schemeClr val="tx1"/>
          </a:solidFill>
          <a:latin typeface="Arial" panose="020B0604020202020204"/>
          <a:ea typeface="宋体" panose="02010600030101010101" pitchFamily="2" charset="-122"/>
          <a:cs typeface="+mn-cs"/>
        </a:defRPr>
      </a:lvl3pPr>
      <a:lvl4pPr marL="1600200" lvl="3"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Ø"/>
        <a:defRPr sz="2000" b="0" i="0" u="none" kern="1200">
          <a:solidFill>
            <a:schemeClr val="tx1"/>
          </a:solidFill>
          <a:latin typeface="Arial" panose="020B0604020202020204"/>
          <a:ea typeface="宋体" panose="02010600030101010101" pitchFamily="2" charset="-122"/>
          <a:cs typeface="+mn-cs"/>
        </a:defRPr>
      </a:lvl4pPr>
      <a:lvl5pPr marL="2057400" lvl="4" indent="-228600" algn="l" defTabSz="914400" rtl="0" eaLnBrk="0" fontAlgn="base" hangingPunct="0">
        <a:lnSpc>
          <a:spcPct val="100000"/>
        </a:lnSpc>
        <a:spcBef>
          <a:spcPct val="20000"/>
        </a:spcBef>
        <a:spcAft>
          <a:spcPct val="0"/>
        </a:spcAft>
        <a:buClr>
          <a:schemeClr val="hlink"/>
        </a:buClr>
        <a:buSzPct val="100000"/>
        <a:buFont typeface="Wingdings 2" charset="2"/>
        <a:buChar char="¡"/>
        <a:defRPr sz="2000" b="0" i="0" u="none" kern="1200">
          <a:solidFill>
            <a:schemeClr val="tx1"/>
          </a:solidFill>
          <a:latin typeface="Arial" panose="020B0604020202020204"/>
          <a:ea typeface="宋体" panose="02010600030101010101" pitchFamily="2" charset="-122"/>
          <a:cs typeface="+mn-cs"/>
        </a:defRPr>
      </a:lvl5pPr>
      <a:lvl6pPr marL="2514600" lvl="5" indent="-228600" algn="l" defTabSz="914400" rtl="0" eaLnBrk="0" fontAlgn="base" hangingPunct="0">
        <a:lnSpc>
          <a:spcPct val="100000"/>
        </a:lnSpc>
        <a:spcBef>
          <a:spcPct val="20000"/>
        </a:spcBef>
        <a:spcAft>
          <a:spcPct val="0"/>
        </a:spcAft>
        <a:buClr>
          <a:schemeClr val="hlink"/>
        </a:buClr>
        <a:buSzPct val="100000"/>
        <a:buFont typeface="Wingdings 2" charset="2"/>
        <a:buChar char="¡"/>
        <a:defRPr sz="2000" b="0" i="0" u="none" kern="1200">
          <a:solidFill>
            <a:schemeClr val="tx1"/>
          </a:solidFill>
          <a:latin typeface="Arial" panose="020B0604020202020204"/>
          <a:ea typeface="宋体" panose="02010600030101010101" pitchFamily="2" charset="-122"/>
          <a:cs typeface="+mn-cs"/>
        </a:defRPr>
      </a:lvl6pPr>
      <a:lvl7pPr marL="2971800" lvl="6" indent="-228600" algn="l" defTabSz="914400" rtl="0" eaLnBrk="0" fontAlgn="base" hangingPunct="0">
        <a:lnSpc>
          <a:spcPct val="100000"/>
        </a:lnSpc>
        <a:spcBef>
          <a:spcPct val="20000"/>
        </a:spcBef>
        <a:spcAft>
          <a:spcPct val="0"/>
        </a:spcAft>
        <a:buClr>
          <a:schemeClr val="hlink"/>
        </a:buClr>
        <a:buSzPct val="100000"/>
        <a:buFont typeface="Wingdings 2" charset="2"/>
        <a:buChar char="¡"/>
        <a:defRPr sz="2000" b="0" i="0" u="none" kern="1200">
          <a:solidFill>
            <a:schemeClr val="tx1"/>
          </a:solidFill>
          <a:latin typeface="Arial" panose="020B0604020202020204"/>
          <a:ea typeface="宋体" panose="02010600030101010101" pitchFamily="2" charset="-122"/>
          <a:cs typeface="+mn-cs"/>
        </a:defRPr>
      </a:lvl7pPr>
      <a:lvl8pPr marL="3429000" lvl="7" indent="-228600" algn="l" defTabSz="914400" rtl="0" eaLnBrk="0" fontAlgn="base" hangingPunct="0">
        <a:lnSpc>
          <a:spcPct val="100000"/>
        </a:lnSpc>
        <a:spcBef>
          <a:spcPct val="20000"/>
        </a:spcBef>
        <a:spcAft>
          <a:spcPct val="0"/>
        </a:spcAft>
        <a:buClr>
          <a:schemeClr val="hlink"/>
        </a:buClr>
        <a:buSzPct val="100000"/>
        <a:buFont typeface="Wingdings 2" charset="2"/>
        <a:buChar char="¡"/>
        <a:defRPr sz="2000" b="0" i="0" u="none" kern="1200">
          <a:solidFill>
            <a:schemeClr val="tx1"/>
          </a:solidFill>
          <a:latin typeface="Arial" panose="020B0604020202020204"/>
          <a:ea typeface="宋体" panose="02010600030101010101" pitchFamily="2" charset="-122"/>
          <a:cs typeface="+mn-cs"/>
        </a:defRPr>
      </a:lvl8pPr>
      <a:lvl9pPr marL="3886200" lvl="8" indent="-228600" algn="l" defTabSz="914400" rtl="0" eaLnBrk="0" fontAlgn="base" hangingPunct="0">
        <a:lnSpc>
          <a:spcPct val="100000"/>
        </a:lnSpc>
        <a:spcBef>
          <a:spcPct val="20000"/>
        </a:spcBef>
        <a:spcAft>
          <a:spcPct val="0"/>
        </a:spcAft>
        <a:buClr>
          <a:schemeClr val="hlink"/>
        </a:buClr>
        <a:buSzPct val="100000"/>
        <a:buFont typeface="Wingdings 2" charset="2"/>
        <a:buChar char="¡"/>
        <a:defRPr sz="2000" b="0" i="0" u="none" kern="1200">
          <a:solidFill>
            <a:schemeClr val="tx1"/>
          </a:solidFill>
          <a:latin typeface="Arial" panose="020B0604020202020204"/>
          <a:ea typeface="宋体" panose="02010600030101010101"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
          <a:srgbClr val="000000"/>
        </a:buClr>
        <a:buSzPct val="100000"/>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Clr>
          <a:srgbClr val="000000"/>
        </a:buClr>
        <a:buSzPct val="100000"/>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Clr>
          <a:srgbClr val="000000"/>
        </a:buClr>
        <a:buSzPct val="100000"/>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Clr>
          <a:srgbClr val="000000"/>
        </a:buClr>
        <a:buSzPct val="100000"/>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Clr>
          <a:srgbClr val="000000"/>
        </a:buClr>
        <a:buSzPct val="100000"/>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Clr>
          <a:srgbClr val="000000"/>
        </a:buClr>
        <a:buSzPct val="100000"/>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Clr>
          <a:srgbClr val="000000"/>
        </a:buClr>
        <a:buSzPct val="100000"/>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Clr>
          <a:srgbClr val="000000"/>
        </a:buClr>
        <a:buSzPct val="100000"/>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p:nvPr>
            <p:ph type="title"/>
          </p:nvPr>
        </p:nvSpPr>
        <p:spPr>
          <a:xfrm>
            <a:off x="3563938" y="274638"/>
            <a:ext cx="5122862"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p:nvPr>
            <p:ph type="body" idx="1"/>
          </p:nvPr>
        </p:nvSpPr>
        <p:spPr>
          <a:xfrm>
            <a:off x="900113" y="2276475"/>
            <a:ext cx="7786687" cy="3849688"/>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1" name="灯片编号占位符 1030"/>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0" lvl="0" indent="0" algn="l" defTabSz="914400" rtl="0" eaLnBrk="1" fontAlgn="base" latinLnBrk="0" hangingPunct="1">
        <a:lnSpc>
          <a:spcPct val="100000"/>
        </a:lnSpc>
        <a:spcBef>
          <a:spcPct val="20000"/>
        </a:spcBef>
        <a:spcAft>
          <a:spcPct val="0"/>
        </a:spcAft>
        <a:buNone/>
        <a:defRPr sz="3200" b="0" i="0" u="none" kern="1200" baseline="0">
          <a:solidFill>
            <a:schemeClr val="tx1"/>
          </a:solidFill>
          <a:latin typeface="+mn-lt"/>
          <a:ea typeface="+mn-ea"/>
          <a:cs typeface="+mn-cs"/>
        </a:defRPr>
      </a:lvl1pPr>
      <a:lvl2pPr marL="8191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227455"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35125"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4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slide" Target="slide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slide" Target="slide2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slide" Target="slide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 Target="slide24.xml"/><Relationship Id="rId1" Type="http://schemas.openxmlformats.org/officeDocument/2006/relationships/slide" Target="slide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wmf"/><Relationship Id="rId1" Type="http://schemas.openxmlformats.org/officeDocument/2006/relationships/image" Target="../media/image7.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wmf"/><Relationship Id="rId1" Type="http://schemas.openxmlformats.org/officeDocument/2006/relationships/image" Target="../media/image7.jpe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4.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7" name="WordArt 2"/>
          <p:cNvSpPr>
            <a:spLocks noTextEdit="1"/>
          </p:cNvSpPr>
          <p:nvPr/>
        </p:nvSpPr>
        <p:spPr>
          <a:xfrm>
            <a:off x="1828800" y="1276350"/>
            <a:ext cx="5486400" cy="1905000"/>
          </a:xfrm>
          <a:prstGeom prst="rect">
            <a:avLst/>
          </a:prstGeom>
        </p:spPr>
        <p:txBody>
          <a:bodyPr wrap="none" fromWordArt="1">
            <a:prstTxWarp prst="textWave4">
              <a:avLst>
                <a:gd name="adj1" fmla="val 13005"/>
                <a:gd name="adj2" fmla="val 0"/>
              </a:avLst>
            </a:prstTxWarp>
            <a:normAutofit/>
          </a:bodyPr>
          <a:p>
            <a:pPr algn="ctr"/>
            <a:r>
              <a:rPr lang="zh-CN" altLang="en-US" sz="3600" b="1" normalizeH="1">
                <a:gradFill rotWithShape="1">
                  <a:gsLst>
                    <a:gs pos="0">
                      <a:srgbClr val="00FF00"/>
                    </a:gs>
                    <a:gs pos="100000">
                      <a:srgbClr val="00CCFF"/>
                    </a:gs>
                  </a:gsLst>
                  <a:lin ang="5400000" scaled="1"/>
                  <a:tileRect/>
                </a:gradFill>
                <a:effectLst>
                  <a:outerShdw dist="99190" dir="7788334" algn="ctr" rotWithShape="0">
                    <a:srgbClr val="000080"/>
                  </a:outerShdw>
                </a:effectLst>
                <a:latin typeface="宋体" panose="02010600030101010101" pitchFamily="2" charset="-122"/>
                <a:ea typeface="宋体" panose="02010600030101010101" pitchFamily="2" charset="-122"/>
              </a:rPr>
              <a:t>记叙文阅读</a:t>
            </a:r>
            <a:endParaRPr lang="zh-CN" altLang="en-US" sz="3600" b="1" normalizeH="1">
              <a:gradFill rotWithShape="1">
                <a:gsLst>
                  <a:gs pos="0">
                    <a:srgbClr val="00FF00"/>
                  </a:gs>
                  <a:gs pos="100000">
                    <a:srgbClr val="00CCFF"/>
                  </a:gs>
                </a:gsLst>
                <a:lin ang="5400000" scaled="1"/>
                <a:tileRect/>
              </a:gradFill>
              <a:effectLst>
                <a:outerShdw dist="99190" dir="7788334" algn="ctr" rotWithShape="0">
                  <a:srgbClr val="000080"/>
                </a:outerShdw>
              </a:effectLst>
              <a:latin typeface="宋体" panose="02010600030101010101" pitchFamily="2" charset="-122"/>
              <a:ea typeface="宋体" panose="02010600030101010101"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Rectangle 2"/>
          <p:cNvSpPr>
            <a:spLocks noGrp="1"/>
          </p:cNvSpPr>
          <p:nvPr>
            <p:ph type="title"/>
          </p:nvPr>
        </p:nvSpPr>
        <p:spPr/>
        <p:txBody>
          <a:bodyPr wrap="square" lIns="91440" tIns="45720" rIns="91440" bIns="45720" anchor="ctr"/>
          <a:p>
            <a:pPr eaLnBrk="1" hangingPunct="1"/>
            <a:r>
              <a:rPr lang="zh-CN" altLang="zh-CN"/>
              <a:t> </a:t>
            </a:r>
            <a:r>
              <a:rPr lang="zh-CN" altLang="en-US" b="1">
                <a:solidFill>
                  <a:srgbClr val="FF0000"/>
                </a:solidFill>
              </a:rPr>
              <a:t>记叙的六要素</a:t>
            </a:r>
            <a:r>
              <a:rPr lang="zh-CN" altLang="en-US" b="1"/>
              <a:t> </a:t>
            </a:r>
            <a:endParaRPr lang="zh-CN" altLang="en-US" b="1"/>
          </a:p>
        </p:txBody>
      </p:sp>
      <p:sp>
        <p:nvSpPr>
          <p:cNvPr id="2076" name="Rectangle 3"/>
          <p:cNvSpPr>
            <a:spLocks noGrp="1"/>
          </p:cNvSpPr>
          <p:nvPr>
            <p:ph type="body"/>
          </p:nvPr>
        </p:nvSpPr>
        <p:spPr/>
        <p:txBody>
          <a:bodyPr wrap="square" lIns="91440" tIns="45720" rIns="91440" bIns="45720" anchor="t"/>
          <a:p>
            <a:pPr eaLnBrk="1" hangingPunct="1">
              <a:lnSpc>
                <a:spcPct val="90000"/>
              </a:lnSpc>
              <a:buClr>
                <a:schemeClr val="hlink"/>
              </a:buClr>
            </a:pPr>
            <a:r>
              <a:rPr lang="zh-CN" altLang="zh-CN" sz="2800" b="1">
                <a:latin typeface="楷体_GB2312" pitchFamily="49" charset="-122"/>
                <a:ea typeface="楷体_GB2312" pitchFamily="49" charset="-122"/>
              </a:rPr>
              <a:t>1</a:t>
            </a:r>
            <a:r>
              <a:rPr lang="zh-CN" altLang="en-US" sz="2800" b="1">
                <a:latin typeface="楷体_GB2312" pitchFamily="49" charset="-122"/>
                <a:ea typeface="楷体_GB2312" pitchFamily="49" charset="-122"/>
              </a:rPr>
              <a:t>、 记叙的要素，包括</a:t>
            </a:r>
            <a:r>
              <a:rPr lang="zh-CN" altLang="en-US" sz="2800" b="1">
                <a:solidFill>
                  <a:srgbClr val="FF0000"/>
                </a:solidFill>
                <a:latin typeface="楷体_GB2312" pitchFamily="49" charset="-122"/>
                <a:ea typeface="楷体_GB2312" pitchFamily="49" charset="-122"/>
              </a:rPr>
              <a:t>时间、地点、人物、事件的起因、经过和结果。</a:t>
            </a:r>
            <a:endParaRPr lang="zh-CN" altLang="en-US" sz="2800" b="1">
              <a:solidFill>
                <a:srgbClr val="FF0000"/>
              </a:solidFill>
              <a:latin typeface="楷体_GB2312" pitchFamily="49" charset="-122"/>
              <a:ea typeface="楷体_GB2312" pitchFamily="49" charset="-122"/>
            </a:endParaRPr>
          </a:p>
          <a:p>
            <a:pPr eaLnBrk="1" hangingPunct="1">
              <a:lnSpc>
                <a:spcPct val="90000"/>
              </a:lnSpc>
              <a:buClr>
                <a:schemeClr val="hlink"/>
              </a:buClr>
            </a:pPr>
            <a:r>
              <a:rPr lang="zh-CN" altLang="zh-CN" sz="2800" b="1">
                <a:latin typeface="楷体_GB2312" pitchFamily="49" charset="-122"/>
                <a:ea typeface="楷体_GB2312" pitchFamily="49" charset="-122"/>
              </a:rPr>
              <a:t>2</a:t>
            </a:r>
            <a:r>
              <a:rPr lang="zh-CN" altLang="en-US" sz="2800" b="1">
                <a:latin typeface="楷体_GB2312" pitchFamily="49" charset="-122"/>
                <a:ea typeface="楷体_GB2312" pitchFamily="49" charset="-122"/>
              </a:rPr>
              <a:t>、掌握六要素，有助于分析文章的结构，理清事情的发生、发展的脉络，概括文章中心或段落大意。事件的起因、经过、结果这三个要素，是记叙文的主体部分，内容的展现，人物的塑造，中心的表达，就是通过这些来实现的。阅读记叙文要能明确这三个要素，即使不要求准确概括，也须达到能大体将这三点说出来的地步。 </a:t>
            </a:r>
            <a:endParaRPr lang="zh-CN" altLang="en-US" sz="2800" b="1">
              <a:latin typeface="楷体_GB2312" pitchFamily="49" charset="-122"/>
              <a:ea typeface="楷体_GB2312" pitchFamily="49" charset="-122"/>
            </a:endParaRPr>
          </a:p>
          <a:p>
            <a:pPr eaLnBrk="1" hangingPunct="1">
              <a:lnSpc>
                <a:spcPct val="90000"/>
              </a:lnSpc>
              <a:buClr>
                <a:schemeClr val="hlink"/>
              </a:buClr>
            </a:pPr>
            <a:r>
              <a:rPr lang="zh-CN" altLang="en-US" sz="2800" b="1">
                <a:solidFill>
                  <a:srgbClr val="FF0000"/>
                </a:solidFill>
                <a:latin typeface="楷体_GB2312" pitchFamily="49" charset="-122"/>
                <a:ea typeface="楷体_GB2312" pitchFamily="49" charset="-122"/>
              </a:rPr>
              <a:t>把握六要素技巧，即：什么时间？什么地点？谁？干什么？ </a:t>
            </a:r>
            <a:endParaRPr lang="zh-CN" altLang="en-US" sz="2800" b="1">
              <a:solidFill>
                <a:srgbClr val="FF0000"/>
              </a:solidFill>
              <a:latin typeface="楷体_GB2312" pitchFamily="49" charset="-122"/>
              <a:ea typeface="楷体_GB2312" pitchFamily="49"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childTnLst>
                                    <p:set>
                                      <p:cBhvr>
                                        <p:cTn id="6" dur="1" fill="hold">
                                          <p:stCondLst>
                                            <p:cond delay="0"/>
                                          </p:stCondLst>
                                        </p:cTn>
                                        <p:tgtEl>
                                          <p:spTgt spid="2076">
                                            <p:txEl>
                                              <p:charRg st="0" end="33"/>
                                            </p:txEl>
                                          </p:spTgt>
                                        </p:tgtEl>
                                        <p:attrNameLst>
                                          <p:attrName>style.visibility</p:attrName>
                                        </p:attrNameLst>
                                      </p:cBhvr>
                                      <p:to>
                                        <p:strVal val="visible"/>
                                      </p:to>
                                    </p:set>
                                    <p:anim calcmode="lin" valueType="num">
                                      <p:cBhvr>
                                        <p:cTn id="7" dur="500" fill="hold"/>
                                        <p:tgtEl>
                                          <p:spTgt spid="2076">
                                            <p:txEl>
                                              <p:charRg st="0" end="33"/>
                                            </p:txEl>
                                          </p:spTgt>
                                        </p:tgtEl>
                                        <p:attrNameLst>
                                          <p:attrName>ppt_x</p:attrName>
                                        </p:attrNameLst>
                                      </p:cBhvr>
                                      <p:tavLst>
                                        <p:tav tm="0">
                                          <p:val>
                                            <p:strVal val="0-#ppt_w/2"/>
                                          </p:val>
                                        </p:tav>
                                        <p:tav tm="100000">
                                          <p:val>
                                            <p:strVal val="#ppt_x"/>
                                          </p:val>
                                        </p:tav>
                                      </p:tavLst>
                                    </p:anim>
                                    <p:anim calcmode="lin" valueType="num">
                                      <p:cBhvr>
                                        <p:cTn id="8" dur="500" fill="hold"/>
                                        <p:tgtEl>
                                          <p:spTgt spid="2076">
                                            <p:txEl>
                                              <p:charRg st="0" end="33"/>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childTnLst>
                                    <p:set>
                                      <p:cBhvr>
                                        <p:cTn id="12" dur="1" fill="hold">
                                          <p:stCondLst>
                                            <p:cond delay="0"/>
                                          </p:stCondLst>
                                        </p:cTn>
                                        <p:tgtEl>
                                          <p:spTgt spid="2076">
                                            <p:txEl>
                                              <p:charRg st="33" end="179"/>
                                            </p:txEl>
                                          </p:spTgt>
                                        </p:tgtEl>
                                        <p:attrNameLst>
                                          <p:attrName>style.visibility</p:attrName>
                                        </p:attrNameLst>
                                      </p:cBhvr>
                                      <p:to>
                                        <p:strVal val="visible"/>
                                      </p:to>
                                    </p:set>
                                    <p:animEffect transition="in" filter="diamond(in)">
                                      <p:cBhvr>
                                        <p:cTn id="13" dur="2000" fill="hold"/>
                                        <p:tgtEl>
                                          <p:spTgt spid="2076">
                                            <p:txEl>
                                              <p:charRg st="33" end="179"/>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nodeType="clickEffect">
                                  <p:childTnLst>
                                    <p:set>
                                      <p:cBhvr>
                                        <p:cTn id="17" dur="1" fill="hold">
                                          <p:stCondLst>
                                            <p:cond delay="0"/>
                                          </p:stCondLst>
                                        </p:cTn>
                                        <p:tgtEl>
                                          <p:spTgt spid="2076">
                                            <p:txEl>
                                              <p:charRg st="179" end="207"/>
                                            </p:txEl>
                                          </p:spTgt>
                                        </p:tgtEl>
                                        <p:attrNameLst>
                                          <p:attrName>style.visibility</p:attrName>
                                        </p:attrNameLst>
                                      </p:cBhvr>
                                      <p:to>
                                        <p:strVal val="visible"/>
                                      </p:to>
                                    </p:set>
                                    <p:anim calcmode="lin" valueType="num">
                                      <p:cBhvr>
                                        <p:cTn id="18" dur="1000" fill="hold"/>
                                        <p:tgtEl>
                                          <p:spTgt spid="2076">
                                            <p:txEl>
                                              <p:charRg st="179" end="207"/>
                                            </p:txEl>
                                          </p:spTgt>
                                        </p:tgtEl>
                                        <p:attrNameLst>
                                          <p:attrName>ppt_w</p:attrName>
                                        </p:attrNameLst>
                                      </p:cBhvr>
                                      <p:tavLst>
                                        <p:tav tm="0">
                                          <p:val>
                                            <p:fltVal val="0.000000"/>
                                          </p:val>
                                        </p:tav>
                                        <p:tav tm="100000">
                                          <p:val>
                                            <p:strVal val="#ppt_w"/>
                                          </p:val>
                                        </p:tav>
                                      </p:tavLst>
                                    </p:anim>
                                    <p:anim calcmode="lin" valueType="num">
                                      <p:cBhvr>
                                        <p:cTn id="19" dur="1000" fill="hold"/>
                                        <p:tgtEl>
                                          <p:spTgt spid="2076">
                                            <p:txEl>
                                              <p:charRg st="179" end="207"/>
                                            </p:txEl>
                                          </p:spTgt>
                                        </p:tgtEl>
                                        <p:attrNameLst>
                                          <p:attrName>ppt_h</p:attrName>
                                        </p:attrNameLst>
                                      </p:cBhvr>
                                      <p:tavLst>
                                        <p:tav tm="0">
                                          <p:val>
                                            <p:fltVal val="0.000000"/>
                                          </p:val>
                                        </p:tav>
                                        <p:tav tm="100000">
                                          <p:val>
                                            <p:strVal val="#ppt_h"/>
                                          </p:val>
                                        </p:tav>
                                      </p:tavLst>
                                    </p:anim>
                                    <p:anim calcmode="lin" valueType="num">
                                      <p:cBhvr>
                                        <p:cTn id="20" dur="1000" fill="hold"/>
                                        <p:tgtEl>
                                          <p:spTgt spid="2076">
                                            <p:txEl>
                                              <p:charRg st="179" end="207"/>
                                            </p:txEl>
                                          </p:spTgt>
                                        </p:tgtEl>
                                        <p:attrNameLst>
                                          <p:attrName>style.rotation</p:attrName>
                                        </p:attrNameLst>
                                      </p:cBhvr>
                                      <p:tavLst>
                                        <p:tav tm="0">
                                          <p:val>
                                            <p:fltVal val="90.000000"/>
                                          </p:val>
                                        </p:tav>
                                        <p:tav tm="100000">
                                          <p:val>
                                            <p:fltVal val="0.000000"/>
                                          </p:val>
                                        </p:tav>
                                      </p:tavLst>
                                    </p:anim>
                                    <p:animEffect transition="in" filter="fade">
                                      <p:cBhvr>
                                        <p:cTn id="21" dur="1000" fill="hold"/>
                                        <p:tgtEl>
                                          <p:spTgt spid="2076">
                                            <p:txEl>
                                              <p:charRg st="179" end="20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5361" name="Rectangle 2"/>
          <p:cNvSpPr>
            <a:spLocks noGrp="1"/>
          </p:cNvSpPr>
          <p:nvPr>
            <p:ph type="title"/>
          </p:nvPr>
        </p:nvSpPr>
        <p:spPr/>
        <p:txBody>
          <a:bodyPr vert="horz" wrap="square" lIns="91440" tIns="45720" rIns="91440" bIns="45720" anchor="ctr"/>
          <a:p>
            <a:pPr eaLnBrk="1" hangingPunct="1"/>
            <a:r>
              <a:rPr lang="en-US" altLang="zh-CN" b="1" dirty="0"/>
              <a:t>   </a:t>
            </a:r>
            <a:r>
              <a:rPr lang="zh-CN" altLang="en-US" b="1" dirty="0"/>
              <a:t>描写方法及其作用：</a:t>
            </a:r>
            <a:endParaRPr lang="zh-CN" altLang="en-US" b="1" dirty="0"/>
          </a:p>
        </p:txBody>
      </p:sp>
      <p:sp>
        <p:nvSpPr>
          <p:cNvPr id="17411" name="Rectangle 3"/>
          <p:cNvSpPr>
            <a:spLocks noGrp="1"/>
          </p:cNvSpPr>
          <p:nvPr>
            <p:ph idx="1"/>
          </p:nvPr>
        </p:nvSpPr>
        <p:spPr/>
        <p:txBody>
          <a:bodyPr vert="horz" wrap="square" lIns="91440" tIns="45720" rIns="91440" bIns="45720" anchor="t"/>
          <a:p>
            <a:pPr eaLnBrk="1" hangingPunct="1">
              <a:lnSpc>
                <a:spcPct val="90000"/>
              </a:lnSpc>
            </a:pPr>
            <a:r>
              <a:rPr lang="en-US" altLang="zh-CN" sz="2400" b="1" dirty="0">
                <a:solidFill>
                  <a:srgbClr val="FF0000"/>
                </a:solidFill>
                <a:latin typeface="楷体_GB2312" pitchFamily="49" charset="-122"/>
                <a:ea typeface="楷体_GB2312" pitchFamily="49" charset="-122"/>
              </a:rPr>
              <a:t>A</a:t>
            </a:r>
            <a:r>
              <a:rPr lang="zh-CN" altLang="en-US" sz="2400" b="1" dirty="0">
                <a:solidFill>
                  <a:srgbClr val="FF0000"/>
                </a:solidFill>
                <a:latin typeface="楷体_GB2312" pitchFamily="49" charset="-122"/>
                <a:ea typeface="楷体_GB2312" pitchFamily="49" charset="-122"/>
              </a:rPr>
              <a:t>、人物描写及其作用</a:t>
            </a:r>
            <a:endParaRPr lang="zh-CN" altLang="en-US" sz="2400" b="1" dirty="0">
              <a:solidFill>
                <a:srgbClr val="FF0000"/>
              </a:solidFill>
              <a:latin typeface="楷体_GB2312" pitchFamily="49" charset="-122"/>
              <a:ea typeface="楷体_GB2312" pitchFamily="49" charset="-122"/>
            </a:endParaRPr>
          </a:p>
          <a:p>
            <a:pPr eaLnBrk="1" hangingPunct="1">
              <a:lnSpc>
                <a:spcPct val="90000"/>
              </a:lnSpc>
            </a:pPr>
            <a:r>
              <a:rPr lang="zh-CN" altLang="en-US" sz="2400" b="1" dirty="0">
                <a:latin typeface="黑体" panose="02010609060101010101" pitchFamily="49" charset="-122"/>
                <a:ea typeface="黑体" panose="02010609060101010101" pitchFamily="49" charset="-122"/>
              </a:rPr>
              <a:t>类型：语言、动作、神态、心理、外貌描写</a:t>
            </a:r>
            <a:endParaRPr lang="zh-CN" altLang="en-US" sz="2400" b="1" dirty="0">
              <a:latin typeface="黑体" panose="02010609060101010101" pitchFamily="49" charset="-122"/>
              <a:ea typeface="黑体" panose="02010609060101010101" pitchFamily="49" charset="-122"/>
            </a:endParaRPr>
          </a:p>
          <a:p>
            <a:pPr eaLnBrk="1" hangingPunct="1">
              <a:lnSpc>
                <a:spcPct val="90000"/>
              </a:lnSpc>
            </a:pPr>
            <a:r>
              <a:rPr lang="zh-CN" altLang="en-US" sz="2400" b="1" dirty="0">
                <a:latin typeface="黑体" panose="02010609060101010101" pitchFamily="49" charset="-122"/>
                <a:ea typeface="黑体" panose="02010609060101010101" pitchFamily="49" charset="-122"/>
              </a:rPr>
              <a:t>人物描写方法作用：描写＋对象＋特征（性格） </a:t>
            </a:r>
            <a:br>
              <a:rPr lang="zh-CN" altLang="en-US" sz="2400" b="1" dirty="0">
                <a:latin typeface="黑体" panose="02010609060101010101" pitchFamily="49" charset="-122"/>
                <a:ea typeface="黑体" panose="02010609060101010101" pitchFamily="49" charset="-122"/>
              </a:rPr>
            </a:br>
            <a:endParaRPr lang="zh-CN" altLang="en-US" sz="2400" b="1" dirty="0">
              <a:latin typeface="黑体" panose="02010609060101010101" pitchFamily="49" charset="-122"/>
              <a:ea typeface="黑体" panose="02010609060101010101" pitchFamily="49" charset="-122"/>
            </a:endParaRPr>
          </a:p>
          <a:p>
            <a:pPr eaLnBrk="1" hangingPunct="1">
              <a:lnSpc>
                <a:spcPct val="90000"/>
              </a:lnSpc>
            </a:pPr>
            <a:r>
              <a:rPr lang="en-US" altLang="zh-CN" sz="2400" b="1" dirty="0">
                <a:solidFill>
                  <a:srgbClr val="FF0000"/>
                </a:solidFill>
                <a:latin typeface="楷体_GB2312" pitchFamily="49" charset="-122"/>
                <a:ea typeface="楷体_GB2312" pitchFamily="49" charset="-122"/>
              </a:rPr>
              <a:t>B</a:t>
            </a:r>
            <a:r>
              <a:rPr lang="zh-CN" altLang="en-US" sz="2400" b="1" dirty="0">
                <a:solidFill>
                  <a:srgbClr val="FF0000"/>
                </a:solidFill>
                <a:latin typeface="楷体_GB2312" pitchFamily="49" charset="-122"/>
                <a:ea typeface="楷体_GB2312" pitchFamily="49" charset="-122"/>
              </a:rPr>
              <a:t>、景物描写在记叙文中的作用</a:t>
            </a:r>
            <a:r>
              <a:rPr lang="zh-CN" altLang="en-US" sz="2400" b="1" dirty="0">
                <a:latin typeface="楷体_GB2312" pitchFamily="49" charset="-122"/>
                <a:ea typeface="楷体_GB2312" pitchFamily="49" charset="-122"/>
              </a:rPr>
              <a:t> </a:t>
            </a:r>
            <a:endParaRPr lang="zh-CN" altLang="en-US" sz="2400" b="1" dirty="0">
              <a:latin typeface="楷体_GB2312" pitchFamily="49" charset="-122"/>
              <a:ea typeface="楷体_GB2312" pitchFamily="49" charset="-122"/>
            </a:endParaRPr>
          </a:p>
          <a:p>
            <a:pPr eaLnBrk="1" hangingPunct="1">
              <a:lnSpc>
                <a:spcPct val="90000"/>
              </a:lnSpc>
            </a:pPr>
            <a:r>
              <a:rPr lang="zh-CN" altLang="en-US" sz="2400" b="1" dirty="0">
                <a:latin typeface="楷体_GB2312" pitchFamily="49" charset="-122"/>
                <a:ea typeface="楷体_GB2312" pitchFamily="49" charset="-122"/>
              </a:rPr>
              <a:t> </a:t>
            </a:r>
            <a:r>
              <a:rPr lang="en-US" altLang="zh-CN" sz="2400" b="1" dirty="0">
                <a:latin typeface="黑体" panose="02010609060101010101" pitchFamily="49" charset="-122"/>
                <a:ea typeface="黑体" panose="02010609060101010101" pitchFamily="49" charset="-122"/>
              </a:rPr>
              <a:t>1</a:t>
            </a:r>
            <a:r>
              <a:rPr lang="zh-CN" altLang="en-US" sz="2400" b="1" dirty="0">
                <a:latin typeface="黑体" panose="02010609060101010101" pitchFamily="49" charset="-122"/>
                <a:ea typeface="黑体" panose="02010609060101010101" pitchFamily="49" charset="-122"/>
              </a:rPr>
              <a:t>、交待任务活动的场景（暗示时间、地点</a:t>
            </a:r>
            <a:r>
              <a:rPr lang="en-US" altLang="zh-CN" sz="2400" b="1" dirty="0">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a:t>
            </a:r>
            <a:endParaRPr lang="zh-CN" altLang="en-US" sz="2400" b="1" dirty="0">
              <a:latin typeface="黑体" panose="02010609060101010101" pitchFamily="49" charset="-122"/>
              <a:ea typeface="黑体" panose="02010609060101010101" pitchFamily="49" charset="-122"/>
            </a:endParaRPr>
          </a:p>
          <a:p>
            <a:pPr eaLnBrk="1" hangingPunct="1">
              <a:lnSpc>
                <a:spcPct val="90000"/>
              </a:lnSpc>
            </a:pPr>
            <a:r>
              <a:rPr lang="zh-CN" altLang="en-US" sz="2400" b="1" dirty="0">
                <a:latin typeface="黑体" panose="02010609060101010101" pitchFamily="49" charset="-122"/>
                <a:ea typeface="黑体" panose="02010609060101010101" pitchFamily="49" charset="-122"/>
              </a:rPr>
              <a:t> </a:t>
            </a:r>
            <a:r>
              <a:rPr lang="en-US" altLang="zh-CN" sz="2400" b="1" dirty="0">
                <a:latin typeface="黑体" panose="02010609060101010101" pitchFamily="49" charset="-122"/>
                <a:ea typeface="黑体" panose="02010609060101010101" pitchFamily="49" charset="-122"/>
              </a:rPr>
              <a:t>2</a:t>
            </a:r>
            <a:r>
              <a:rPr lang="zh-CN" altLang="en-US" sz="2400" b="1" dirty="0">
                <a:latin typeface="黑体" panose="02010609060101010101" pitchFamily="49" charset="-122"/>
                <a:ea typeface="黑体" panose="02010609060101010101" pitchFamily="49" charset="-122"/>
              </a:rPr>
              <a:t>、渲染气氛。</a:t>
            </a:r>
            <a:endParaRPr lang="zh-CN" altLang="en-US" sz="2400" b="1" dirty="0">
              <a:latin typeface="黑体" panose="02010609060101010101" pitchFamily="49" charset="-122"/>
              <a:ea typeface="黑体" panose="02010609060101010101" pitchFamily="49" charset="-122"/>
            </a:endParaRPr>
          </a:p>
          <a:p>
            <a:pPr eaLnBrk="1" hangingPunct="1">
              <a:lnSpc>
                <a:spcPct val="90000"/>
              </a:lnSpc>
            </a:pPr>
            <a:r>
              <a:rPr lang="zh-CN" altLang="en-US" sz="2400" b="1" dirty="0">
                <a:latin typeface="黑体" panose="02010609060101010101" pitchFamily="49" charset="-122"/>
                <a:ea typeface="黑体" panose="02010609060101010101" pitchFamily="49" charset="-122"/>
              </a:rPr>
              <a:t> </a:t>
            </a:r>
            <a:r>
              <a:rPr lang="en-US" altLang="zh-CN" sz="2400" b="1" dirty="0">
                <a:latin typeface="黑体" panose="02010609060101010101" pitchFamily="49" charset="-122"/>
                <a:ea typeface="黑体" panose="02010609060101010101" pitchFamily="49" charset="-122"/>
              </a:rPr>
              <a:t>3</a:t>
            </a:r>
            <a:r>
              <a:rPr lang="zh-CN" altLang="en-US" sz="2400" b="1" dirty="0">
                <a:latin typeface="黑体" panose="02010609060101010101" pitchFamily="49" charset="-122"/>
                <a:ea typeface="黑体" panose="02010609060101010101" pitchFamily="49" charset="-122"/>
              </a:rPr>
              <a:t>、烘托人物心情。</a:t>
            </a:r>
            <a:endParaRPr lang="zh-CN" altLang="en-US" sz="2400" b="1" dirty="0">
              <a:latin typeface="黑体" panose="02010609060101010101" pitchFamily="49" charset="-122"/>
              <a:ea typeface="黑体" panose="02010609060101010101" pitchFamily="49" charset="-122"/>
            </a:endParaRPr>
          </a:p>
          <a:p>
            <a:pPr eaLnBrk="1" hangingPunct="1">
              <a:lnSpc>
                <a:spcPct val="90000"/>
              </a:lnSpc>
            </a:pPr>
            <a:r>
              <a:rPr lang="zh-CN" altLang="en-US" sz="2400" b="1" dirty="0">
                <a:latin typeface="黑体" panose="02010609060101010101" pitchFamily="49" charset="-122"/>
                <a:ea typeface="黑体" panose="02010609060101010101" pitchFamily="49" charset="-122"/>
              </a:rPr>
              <a:t> </a:t>
            </a:r>
            <a:r>
              <a:rPr lang="en-US" altLang="zh-CN" sz="2400" b="1" dirty="0">
                <a:latin typeface="黑体" panose="02010609060101010101" pitchFamily="49" charset="-122"/>
                <a:ea typeface="黑体" panose="02010609060101010101" pitchFamily="49" charset="-122"/>
              </a:rPr>
              <a:t>4</a:t>
            </a:r>
            <a:r>
              <a:rPr lang="zh-CN" altLang="en-US" sz="2400" b="1" dirty="0">
                <a:latin typeface="黑体" panose="02010609060101010101" pitchFamily="49" charset="-122"/>
                <a:ea typeface="黑体" panose="02010609060101010101" pitchFamily="49" charset="-122"/>
              </a:rPr>
              <a:t>、推动情节发展、预示结局。</a:t>
            </a:r>
            <a:endParaRPr lang="zh-CN" altLang="en-US" sz="2400" b="1" dirty="0">
              <a:latin typeface="黑体" panose="02010609060101010101" pitchFamily="49" charset="-122"/>
              <a:ea typeface="黑体" panose="02010609060101010101" pitchFamily="49" charset="-122"/>
            </a:endParaRPr>
          </a:p>
          <a:p>
            <a:pPr eaLnBrk="1" hangingPunct="1">
              <a:lnSpc>
                <a:spcPct val="90000"/>
              </a:lnSpc>
            </a:pPr>
            <a:r>
              <a:rPr lang="zh-CN" altLang="en-US" sz="2400" b="1" dirty="0">
                <a:latin typeface="黑体" panose="02010609060101010101" pitchFamily="49" charset="-122"/>
                <a:ea typeface="黑体" panose="02010609060101010101" pitchFamily="49" charset="-122"/>
              </a:rPr>
              <a:t> </a:t>
            </a:r>
            <a:r>
              <a:rPr lang="en-US" altLang="zh-CN" sz="2400" b="1" dirty="0">
                <a:latin typeface="黑体" panose="02010609060101010101" pitchFamily="49" charset="-122"/>
                <a:ea typeface="黑体" panose="02010609060101010101" pitchFamily="49" charset="-122"/>
              </a:rPr>
              <a:t>5</a:t>
            </a:r>
            <a:r>
              <a:rPr lang="zh-CN" altLang="en-US" sz="2400" b="1" dirty="0">
                <a:latin typeface="黑体" panose="02010609060101010101" pitchFamily="49" charset="-122"/>
                <a:ea typeface="黑体" panose="02010609060101010101" pitchFamily="49" charset="-122"/>
              </a:rPr>
              <a:t>、为下文做铺垫。 </a:t>
            </a:r>
            <a:br>
              <a:rPr lang="zh-CN" altLang="en-US" sz="2400" b="1" dirty="0">
                <a:latin typeface="黑体" panose="02010609060101010101" pitchFamily="49" charset="-122"/>
                <a:ea typeface="黑体" panose="02010609060101010101" pitchFamily="49" charset="-122"/>
              </a:rPr>
            </a:br>
            <a:endParaRPr lang="zh-CN" altLang="en-US" sz="2400" b="1" dirty="0">
              <a:latin typeface="黑体" panose="02010609060101010101" pitchFamily="49" charset="-122"/>
              <a:ea typeface="黑体" panose="02010609060101010101" pitchFamily="49" charset="-122"/>
            </a:endParaRPr>
          </a:p>
        </p:txBody>
      </p:sp>
      <p:sp>
        <p:nvSpPr>
          <p:cNvPr id="15363" name="AutoShape 4">
            <a:hlinkClick r:id="rId1" action="ppaction://hlinksldjump"/>
          </p:cNvPr>
          <p:cNvSpPr/>
          <p:nvPr/>
        </p:nvSpPr>
        <p:spPr>
          <a:xfrm>
            <a:off x="7524750" y="5229225"/>
            <a:ext cx="360363" cy="504825"/>
          </a:xfrm>
          <a:prstGeom prst="smileyFace">
            <a:avLst>
              <a:gd name="adj" fmla="val 4653"/>
            </a:avLst>
          </a:prstGeom>
          <a:solidFill>
            <a:schemeClr val="accent1"/>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11">
                                            <p:txEl>
                                              <p:charRg st="0" end="11"/>
                                            </p:txEl>
                                          </p:spTgt>
                                        </p:tgtEl>
                                        <p:attrNameLst>
                                          <p:attrName>style.visibility</p:attrName>
                                        </p:attrNameLst>
                                      </p:cBhvr>
                                      <p:to>
                                        <p:strVal val="visible"/>
                                      </p:to>
                                    </p:set>
                                    <p:animEffect transition="in" filter="blinds(horizontal)">
                                      <p:cBhvr>
                                        <p:cTn id="7" dur="500"/>
                                        <p:tgtEl>
                                          <p:spTgt spid="17411">
                                            <p:txEl>
                                              <p:charRg st="0"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7411">
                                            <p:txEl>
                                              <p:charRg st="11" end="31"/>
                                            </p:txEl>
                                          </p:spTgt>
                                        </p:tgtEl>
                                        <p:attrNameLst>
                                          <p:attrName>style.visibility</p:attrName>
                                        </p:attrNameLst>
                                      </p:cBhvr>
                                      <p:to>
                                        <p:strVal val="visible"/>
                                      </p:to>
                                    </p:set>
                                    <p:anim calcmode="lin" valueType="num">
                                      <p:cBhvr additive="base">
                                        <p:cTn id="12" dur="500" fill="hold"/>
                                        <p:tgtEl>
                                          <p:spTgt spid="17411">
                                            <p:txEl>
                                              <p:charRg st="11" end="3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7411">
                                            <p:txEl>
                                              <p:charRg st="11" end="31"/>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17411">
                                            <p:txEl>
                                              <p:charRg st="31" end="55"/>
                                            </p:txEl>
                                          </p:spTgt>
                                        </p:tgtEl>
                                        <p:attrNameLst>
                                          <p:attrName>style.visibility</p:attrName>
                                        </p:attrNameLst>
                                      </p:cBhvr>
                                      <p:to>
                                        <p:strVal val="visible"/>
                                      </p:to>
                                    </p:set>
                                    <p:anim calcmode="lin" valueType="num">
                                      <p:cBhvr additive="base">
                                        <p:cTn id="18" dur="500" fill="hold"/>
                                        <p:tgtEl>
                                          <p:spTgt spid="17411">
                                            <p:txEl>
                                              <p:charRg st="31" end="55"/>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7411">
                                            <p:txEl>
                                              <p:charRg st="31" end="55"/>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7411">
                                            <p:txEl>
                                              <p:charRg st="55" end="71"/>
                                            </p:txEl>
                                          </p:spTgt>
                                        </p:tgtEl>
                                        <p:attrNameLst>
                                          <p:attrName>style.visibility</p:attrName>
                                        </p:attrNameLst>
                                      </p:cBhvr>
                                      <p:to>
                                        <p:strVal val="visible"/>
                                      </p:to>
                                    </p:set>
                                    <p:animEffect transition="in" filter="blinds(horizontal)">
                                      <p:cBhvr>
                                        <p:cTn id="24" dur="500"/>
                                        <p:tgtEl>
                                          <p:spTgt spid="17411">
                                            <p:txEl>
                                              <p:charRg st="55" end="7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17411">
                                            <p:txEl>
                                              <p:charRg st="71" end="95"/>
                                            </p:txEl>
                                          </p:spTgt>
                                        </p:tgtEl>
                                        <p:attrNameLst>
                                          <p:attrName>style.visibility</p:attrName>
                                        </p:attrNameLst>
                                      </p:cBhvr>
                                      <p:to>
                                        <p:strVal val="visible"/>
                                      </p:to>
                                    </p:set>
                                    <p:anim calcmode="lin" valueType="num">
                                      <p:cBhvr additive="base">
                                        <p:cTn id="29" dur="500" fill="hold"/>
                                        <p:tgtEl>
                                          <p:spTgt spid="17411">
                                            <p:txEl>
                                              <p:charRg st="71" end="9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17411">
                                            <p:txEl>
                                              <p:charRg st="71" end="95"/>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17411">
                                            <p:txEl>
                                              <p:charRg st="95" end="104"/>
                                            </p:txEl>
                                          </p:spTgt>
                                        </p:tgtEl>
                                        <p:attrNameLst>
                                          <p:attrName>style.visibility</p:attrName>
                                        </p:attrNameLst>
                                      </p:cBhvr>
                                      <p:to>
                                        <p:strVal val="visible"/>
                                      </p:to>
                                    </p:set>
                                    <p:anim calcmode="lin" valueType="num">
                                      <p:cBhvr additive="base">
                                        <p:cTn id="35" dur="500" fill="hold"/>
                                        <p:tgtEl>
                                          <p:spTgt spid="17411">
                                            <p:txEl>
                                              <p:charRg st="95" end="104"/>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17411">
                                            <p:txEl>
                                              <p:charRg st="95" end="104"/>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17411">
                                            <p:txEl>
                                              <p:charRg st="104" end="115"/>
                                            </p:txEl>
                                          </p:spTgt>
                                        </p:tgtEl>
                                        <p:attrNameLst>
                                          <p:attrName>style.visibility</p:attrName>
                                        </p:attrNameLst>
                                      </p:cBhvr>
                                      <p:to>
                                        <p:strVal val="visible"/>
                                      </p:to>
                                    </p:set>
                                    <p:anim calcmode="lin" valueType="num">
                                      <p:cBhvr additive="base">
                                        <p:cTn id="41" dur="500" fill="hold"/>
                                        <p:tgtEl>
                                          <p:spTgt spid="17411">
                                            <p:txEl>
                                              <p:charRg st="104" end="115"/>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17411">
                                            <p:txEl>
                                              <p:charRg st="104" end="115"/>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nodeType="clickEffect">
                                  <p:stCondLst>
                                    <p:cond delay="0"/>
                                  </p:stCondLst>
                                  <p:childTnLst>
                                    <p:set>
                                      <p:cBhvr>
                                        <p:cTn id="46" dur="1" fill="hold">
                                          <p:stCondLst>
                                            <p:cond delay="0"/>
                                          </p:stCondLst>
                                        </p:cTn>
                                        <p:tgtEl>
                                          <p:spTgt spid="17411">
                                            <p:txEl>
                                              <p:charRg st="115" end="131"/>
                                            </p:txEl>
                                          </p:spTgt>
                                        </p:tgtEl>
                                        <p:attrNameLst>
                                          <p:attrName>style.visibility</p:attrName>
                                        </p:attrNameLst>
                                      </p:cBhvr>
                                      <p:to>
                                        <p:strVal val="visible"/>
                                      </p:to>
                                    </p:set>
                                    <p:anim calcmode="lin" valueType="num">
                                      <p:cBhvr additive="base">
                                        <p:cTn id="47" dur="500" fill="hold"/>
                                        <p:tgtEl>
                                          <p:spTgt spid="17411">
                                            <p:txEl>
                                              <p:charRg st="115" end="131"/>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17411">
                                            <p:txEl>
                                              <p:charRg st="115" end="131"/>
                                            </p:txEl>
                                          </p:spTgt>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nodeType="clickEffect">
                                  <p:stCondLst>
                                    <p:cond delay="0"/>
                                  </p:stCondLst>
                                  <p:childTnLst>
                                    <p:set>
                                      <p:cBhvr>
                                        <p:cTn id="52" dur="1" fill="hold">
                                          <p:stCondLst>
                                            <p:cond delay="0"/>
                                          </p:stCondLst>
                                        </p:cTn>
                                        <p:tgtEl>
                                          <p:spTgt spid="17411">
                                            <p:txEl>
                                              <p:charRg st="131" end="144"/>
                                            </p:txEl>
                                          </p:spTgt>
                                        </p:tgtEl>
                                        <p:attrNameLst>
                                          <p:attrName>style.visibility</p:attrName>
                                        </p:attrNameLst>
                                      </p:cBhvr>
                                      <p:to>
                                        <p:strVal val="visible"/>
                                      </p:to>
                                    </p:set>
                                    <p:anim calcmode="lin" valueType="num">
                                      <p:cBhvr additive="base">
                                        <p:cTn id="53" dur="500" fill="hold"/>
                                        <p:tgtEl>
                                          <p:spTgt spid="17411">
                                            <p:txEl>
                                              <p:charRg st="131" end="144"/>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17411">
                                            <p:txEl>
                                              <p:charRg st="131" end="14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6385" name="Text Box 2"/>
          <p:cNvSpPr txBox="1"/>
          <p:nvPr/>
        </p:nvSpPr>
        <p:spPr>
          <a:xfrm>
            <a:off x="1295400" y="2514600"/>
            <a:ext cx="7848600" cy="457200"/>
          </a:xfrm>
          <a:prstGeom prst="rect">
            <a:avLst/>
          </a:prstGeom>
          <a:noFill/>
          <a:ln w="9525">
            <a:noFill/>
          </a:ln>
        </p:spPr>
        <p:txBody>
          <a:bodyPr anchor="t">
            <a:spAutoFit/>
          </a:bodyPr>
          <a:p>
            <a:pPr>
              <a:spcBef>
                <a:spcPct val="50000"/>
              </a:spcBef>
            </a:pPr>
            <a:endParaRPr lang="zh-CN" altLang="zh-CN" sz="2400" dirty="0">
              <a:latin typeface="Tahoma" panose="020B0604030504040204" pitchFamily="34" charset="0"/>
              <a:ea typeface="宋体" panose="02010600030101010101" pitchFamily="2" charset="-122"/>
            </a:endParaRPr>
          </a:p>
        </p:txBody>
      </p:sp>
      <p:sp>
        <p:nvSpPr>
          <p:cNvPr id="16386" name="Text Box 4"/>
          <p:cNvSpPr txBox="1"/>
          <p:nvPr/>
        </p:nvSpPr>
        <p:spPr>
          <a:xfrm>
            <a:off x="914400" y="1143000"/>
            <a:ext cx="7834313" cy="4789488"/>
          </a:xfrm>
          <a:prstGeom prst="rect">
            <a:avLst/>
          </a:prstGeom>
          <a:noFill/>
          <a:ln w="9525">
            <a:noFill/>
          </a:ln>
        </p:spPr>
        <p:txBody>
          <a:bodyPr anchor="t">
            <a:spAutoFit/>
          </a:bodyPr>
          <a:p>
            <a:endParaRPr lang="en-US" altLang="zh-CN" sz="2800" b="1" dirty="0">
              <a:solidFill>
                <a:srgbClr val="FF6600"/>
              </a:solidFill>
              <a:latin typeface="Tahoma" panose="020B0604030504040204" pitchFamily="34" charset="0"/>
              <a:ea typeface="宋体" panose="02010600030101010101" pitchFamily="2" charset="-122"/>
            </a:endParaRPr>
          </a:p>
          <a:p>
            <a:r>
              <a:rPr lang="zh-CN" altLang="en-US" sz="2800" b="1" dirty="0">
                <a:latin typeface="Tahoma" panose="020B0604030504040204" pitchFamily="34" charset="0"/>
                <a:ea typeface="黑体" panose="02010609060101010101" pitchFamily="49" charset="-122"/>
              </a:rPr>
              <a:t>渲染、烘托、设置悬念、</a:t>
            </a:r>
            <a:r>
              <a:rPr lang="zh-CN" altLang="en-US" sz="2800" b="1" dirty="0">
                <a:latin typeface="Times New Roman" panose="02020603050405020304" pitchFamily="18" charset="0"/>
                <a:ea typeface="黑体" panose="02010609060101010101" pitchFamily="49" charset="-122"/>
              </a:rPr>
              <a:t>伏笔、铺垫、</a:t>
            </a:r>
            <a:endParaRPr lang="zh-CN" altLang="en-US" sz="2800" b="1" dirty="0">
              <a:latin typeface="Times New Roman" panose="02020603050405020304" pitchFamily="18" charset="0"/>
              <a:ea typeface="黑体" panose="02010609060101010101" pitchFamily="49" charset="-122"/>
            </a:endParaRPr>
          </a:p>
          <a:p>
            <a:endParaRPr lang="zh-CN" altLang="en-US" sz="2800" b="1" dirty="0">
              <a:latin typeface="Tahoma" panose="020B0604030504040204" pitchFamily="34" charset="0"/>
              <a:ea typeface="黑体" panose="02010609060101010101" pitchFamily="49" charset="-122"/>
            </a:endParaRPr>
          </a:p>
          <a:p>
            <a:r>
              <a:rPr lang="zh-CN" altLang="en-US" sz="2800" b="1" dirty="0">
                <a:latin typeface="Times New Roman" panose="02020603050405020304" pitchFamily="18" charset="0"/>
                <a:ea typeface="黑体" panose="02010609060101010101" pitchFamily="49" charset="-122"/>
              </a:rPr>
              <a:t>动静结合、点面结合、</a:t>
            </a:r>
            <a:endParaRPr lang="zh-CN" altLang="en-US" sz="2800" b="1" dirty="0">
              <a:latin typeface="Times New Roman" panose="02020603050405020304" pitchFamily="18" charset="0"/>
              <a:ea typeface="黑体" panose="02010609060101010101" pitchFamily="49" charset="-122"/>
            </a:endParaRPr>
          </a:p>
          <a:p>
            <a:endParaRPr lang="zh-CN" altLang="en-US" sz="2800" b="1" dirty="0">
              <a:latin typeface="Tahoma" panose="020B0604030504040204" pitchFamily="34" charset="0"/>
              <a:ea typeface="黑体" panose="02010609060101010101" pitchFamily="49" charset="-122"/>
            </a:endParaRPr>
          </a:p>
          <a:p>
            <a:r>
              <a:rPr lang="zh-CN" altLang="en-US" sz="2800" b="1" dirty="0">
                <a:latin typeface="Tahoma" panose="020B0604030504040204" pitchFamily="34" charset="0"/>
                <a:ea typeface="黑体" panose="02010609060101010101" pitchFamily="49" charset="-122"/>
              </a:rPr>
              <a:t>对比、象征、讽刺、</a:t>
            </a:r>
            <a:r>
              <a:rPr lang="zh-CN" altLang="en-US" sz="2800" b="1" dirty="0">
                <a:latin typeface="Times New Roman" panose="02020603050405020304" pitchFamily="18" charset="0"/>
                <a:ea typeface="黑体" panose="02010609060101010101" pitchFamily="49" charset="-122"/>
              </a:rPr>
              <a:t>借景抒情、</a:t>
            </a:r>
            <a:r>
              <a:rPr lang="zh-CN" altLang="en-US" sz="2800" b="1" dirty="0">
                <a:latin typeface="Tahoma" panose="020B0604030504040204" pitchFamily="34" charset="0"/>
                <a:ea typeface="黑体" panose="02010609060101010101" pitchFamily="49" charset="-122"/>
              </a:rPr>
              <a:t>托物言志、以小见大、先抑后扬（欲扬先抑）</a:t>
            </a:r>
            <a:r>
              <a:rPr lang="zh-CN" altLang="en-US" sz="2800" b="1" dirty="0">
                <a:latin typeface="Times New Roman" panose="02020603050405020304" pitchFamily="18" charset="0"/>
                <a:ea typeface="黑体" panose="02010609060101010101" pitchFamily="49" charset="-122"/>
              </a:rPr>
              <a:t>、卒章显志</a:t>
            </a:r>
            <a:endParaRPr lang="zh-CN" altLang="en-US" sz="2800" b="1" dirty="0">
              <a:latin typeface="Times New Roman" panose="02020603050405020304" pitchFamily="18" charset="0"/>
              <a:ea typeface="黑体" panose="02010609060101010101" pitchFamily="49" charset="-122"/>
            </a:endParaRPr>
          </a:p>
          <a:p>
            <a:endParaRPr lang="zh-CN" altLang="en-US" sz="2800" b="1" dirty="0">
              <a:latin typeface="Times New Roman" panose="02020603050405020304" pitchFamily="18" charset="0"/>
              <a:ea typeface="黑体" panose="02010609060101010101" pitchFamily="49" charset="-122"/>
            </a:endParaRPr>
          </a:p>
          <a:p>
            <a:endParaRPr lang="zh-CN" altLang="en-US" sz="2800" b="1" dirty="0">
              <a:latin typeface="Times New Roman" panose="02020603050405020304" pitchFamily="18" charset="0"/>
              <a:ea typeface="宋体" panose="02010600030101010101" pitchFamily="2" charset="-122"/>
            </a:endParaRPr>
          </a:p>
          <a:p>
            <a:endParaRPr lang="zh-CN" altLang="en-US" sz="2800" b="1" dirty="0">
              <a:latin typeface="Times New Roman" panose="02020603050405020304" pitchFamily="18" charset="0"/>
              <a:ea typeface="宋体" panose="02010600030101010101" pitchFamily="2" charset="-122"/>
            </a:endParaRPr>
          </a:p>
          <a:p>
            <a:endParaRPr lang="en-US" altLang="zh-CN" sz="2800" b="1" dirty="0">
              <a:latin typeface="Times New Roman" panose="02020603050405020304" pitchFamily="18" charset="0"/>
              <a:ea typeface="宋体" panose="02010600030101010101" pitchFamily="2" charset="-122"/>
            </a:endParaRPr>
          </a:p>
        </p:txBody>
      </p:sp>
      <p:sp>
        <p:nvSpPr>
          <p:cNvPr id="16387" name="Text Box 5"/>
          <p:cNvSpPr txBox="1"/>
          <p:nvPr/>
        </p:nvSpPr>
        <p:spPr>
          <a:xfrm>
            <a:off x="838200" y="152400"/>
            <a:ext cx="6757988" cy="823913"/>
          </a:xfrm>
          <a:prstGeom prst="rect">
            <a:avLst/>
          </a:prstGeom>
          <a:noFill/>
          <a:ln w="9525">
            <a:noFill/>
          </a:ln>
        </p:spPr>
        <p:txBody>
          <a:bodyPr anchor="t">
            <a:spAutoFit/>
          </a:bodyPr>
          <a:p>
            <a:r>
              <a:rPr lang="zh-CN" altLang="en-US" sz="4800" b="1" dirty="0">
                <a:solidFill>
                  <a:srgbClr val="000066"/>
                </a:solidFill>
                <a:latin typeface="Tahoma" panose="020B0604030504040204" pitchFamily="34" charset="0"/>
                <a:ea typeface="华文新魏" pitchFamily="2" charset="-122"/>
              </a:rPr>
              <a:t>记叙文的</a:t>
            </a:r>
            <a:r>
              <a:rPr lang="zh-CN" altLang="en-US" sz="4800" b="1" dirty="0">
                <a:solidFill>
                  <a:srgbClr val="FF0000"/>
                </a:solidFill>
                <a:latin typeface="Arial" panose="020B0604020202020204" pitchFamily="34" charset="0"/>
                <a:ea typeface="宋体" panose="02010600030101010101" pitchFamily="2" charset="-122"/>
              </a:rPr>
              <a:t>表现手法</a:t>
            </a:r>
            <a:r>
              <a:rPr lang="zh-CN" altLang="en-US" sz="4800" b="1" dirty="0">
                <a:solidFill>
                  <a:srgbClr val="000066"/>
                </a:solidFill>
                <a:latin typeface="Tahoma" panose="020B0604030504040204" pitchFamily="34" charset="0"/>
                <a:ea typeface="华文新魏" pitchFamily="2" charset="-122"/>
              </a:rPr>
              <a:t>：</a:t>
            </a:r>
            <a:endParaRPr lang="zh-CN" altLang="en-US" sz="4800" b="1" dirty="0">
              <a:solidFill>
                <a:srgbClr val="000066"/>
              </a:solidFill>
              <a:latin typeface="Tahoma" panose="020B0604030504040204" pitchFamily="34" charset="0"/>
              <a:ea typeface="华文新魏" pitchFamily="2" charset="-122"/>
            </a:endParaRPr>
          </a:p>
        </p:txBody>
      </p:sp>
      <p:sp>
        <p:nvSpPr>
          <p:cNvPr id="16388" name="AutoShape 7">
            <a:hlinkClick r:id="rId1" action="ppaction://hlinksldjump"/>
          </p:cNvPr>
          <p:cNvSpPr/>
          <p:nvPr/>
        </p:nvSpPr>
        <p:spPr>
          <a:xfrm>
            <a:off x="6516688" y="4724400"/>
            <a:ext cx="431800" cy="360363"/>
          </a:xfrm>
          <a:prstGeom prst="smileyFace">
            <a:avLst>
              <a:gd name="adj" fmla="val 4653"/>
            </a:avLst>
          </a:prstGeom>
          <a:solidFill>
            <a:schemeClr val="accent1"/>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09" name="Rectangle 2"/>
          <p:cNvSpPr/>
          <p:nvPr/>
        </p:nvSpPr>
        <p:spPr>
          <a:xfrm>
            <a:off x="395288" y="1916113"/>
            <a:ext cx="5472112" cy="4005262"/>
          </a:xfrm>
          <a:prstGeom prst="rect">
            <a:avLst/>
          </a:prstGeom>
          <a:noFill/>
          <a:ln w="9525">
            <a:noFill/>
          </a:ln>
        </p:spPr>
        <p:txBody>
          <a:bodyPr lIns="91434" tIns="45716" rIns="91434" bIns="45716" anchor="ctr"/>
          <a:p>
            <a:r>
              <a:rPr lang="en-US" altLang="zh-CN" sz="3600" b="1" dirty="0">
                <a:latin typeface="Arial" panose="020B0604020202020204" pitchFamily="34" charset="0"/>
                <a:ea typeface="宋体" panose="02010600030101010101" pitchFamily="2" charset="-122"/>
              </a:rPr>
              <a:t>      </a:t>
            </a:r>
            <a:endParaRPr lang="en-US" altLang="zh-CN" sz="3600" b="1" dirty="0">
              <a:latin typeface="Arial" panose="020B0604020202020204" pitchFamily="34" charset="0"/>
              <a:ea typeface="宋体" panose="02010600030101010101" pitchFamily="2" charset="-122"/>
            </a:endParaRPr>
          </a:p>
        </p:txBody>
      </p:sp>
      <p:sp>
        <p:nvSpPr>
          <p:cNvPr id="25606" name="Text Box 6"/>
          <p:cNvSpPr txBox="1"/>
          <p:nvPr/>
        </p:nvSpPr>
        <p:spPr>
          <a:xfrm>
            <a:off x="468313" y="1844675"/>
            <a:ext cx="8305800" cy="2608263"/>
          </a:xfrm>
          <a:prstGeom prst="rect">
            <a:avLst/>
          </a:prstGeom>
          <a:noFill/>
          <a:ln w="9525">
            <a:noFill/>
          </a:ln>
        </p:spPr>
        <p:txBody>
          <a:bodyPr lIns="91434" tIns="45716" rIns="91434" bIns="45716" anchor="t">
            <a:spAutoFit/>
          </a:bodyPr>
          <a:p>
            <a:pPr algn="ctr">
              <a:spcBef>
                <a:spcPct val="50000"/>
              </a:spcBef>
            </a:pPr>
            <a:r>
              <a:rPr lang="zh-CN" altLang="en-US" sz="6600" b="1" i="1" dirty="0">
                <a:solidFill>
                  <a:srgbClr val="FF0000"/>
                </a:solidFill>
                <a:latin typeface="Times New Roman" panose="02020603050405020304" pitchFamily="18" charset="0"/>
                <a:ea typeface="黑体" panose="02010609060101010101" pitchFamily="49" charset="-122"/>
              </a:rPr>
              <a:t>读懂</a:t>
            </a:r>
            <a:endParaRPr lang="zh-CN" altLang="en-US" sz="6600" b="1" i="1" dirty="0">
              <a:solidFill>
                <a:srgbClr val="FF0000"/>
              </a:solidFill>
              <a:latin typeface="Times New Roman" panose="02020603050405020304" pitchFamily="18" charset="0"/>
              <a:ea typeface="黑体" panose="02010609060101010101" pitchFamily="49" charset="-122"/>
            </a:endParaRPr>
          </a:p>
          <a:p>
            <a:pPr algn="ctr">
              <a:spcBef>
                <a:spcPct val="50000"/>
              </a:spcBef>
            </a:pPr>
            <a:r>
              <a:rPr lang="zh-CN" altLang="en-US" sz="6600" b="1" i="1" dirty="0">
                <a:solidFill>
                  <a:srgbClr val="FF0000"/>
                </a:solidFill>
                <a:latin typeface="Times New Roman" panose="02020603050405020304" pitchFamily="18" charset="0"/>
                <a:ea typeface="黑体" panose="02010609060101010101" pitchFamily="49" charset="-122"/>
              </a:rPr>
              <a:t>会答</a:t>
            </a:r>
            <a:endParaRPr lang="zh-CN" altLang="en-US" sz="6600" b="1" i="1" dirty="0">
              <a:solidFill>
                <a:srgbClr val="FF0000"/>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mph" presetSubtype="2" fill="hold" grpId="0" nodeType="clickEffect">
                                  <p:stCondLst>
                                    <p:cond delay="0"/>
                                  </p:stCondLst>
                                  <p:childTnLst>
                                    <p:anim to="1.5" calcmode="lin" valueType="num">
                                      <p:cBhvr override="childStyle">
                                        <p:cTn id="6" dur="500" fill="hold"/>
                                        <p:tgtEl>
                                          <p:spTgt spid="25606"/>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433" name="Rectangle 2"/>
          <p:cNvSpPr/>
          <p:nvPr/>
        </p:nvSpPr>
        <p:spPr>
          <a:xfrm>
            <a:off x="395288" y="1916113"/>
            <a:ext cx="5472112" cy="4005262"/>
          </a:xfrm>
          <a:prstGeom prst="rect">
            <a:avLst/>
          </a:prstGeom>
          <a:noFill/>
          <a:ln w="9525">
            <a:noFill/>
          </a:ln>
        </p:spPr>
        <p:txBody>
          <a:bodyPr lIns="91434" tIns="45716" rIns="91434" bIns="45716" anchor="ctr"/>
          <a:p>
            <a:r>
              <a:rPr lang="en-US" altLang="zh-CN" sz="3600" b="1" dirty="0">
                <a:latin typeface="Arial" panose="020B0604020202020204" pitchFamily="34" charset="0"/>
                <a:ea typeface="宋体" panose="02010600030101010101" pitchFamily="2" charset="-122"/>
              </a:rPr>
              <a:t>      </a:t>
            </a:r>
            <a:endParaRPr lang="en-US" altLang="zh-CN" sz="3600" b="1" dirty="0">
              <a:latin typeface="Arial" panose="020B0604020202020204" pitchFamily="34" charset="0"/>
              <a:ea typeface="宋体" panose="02010600030101010101" pitchFamily="2" charset="-122"/>
            </a:endParaRPr>
          </a:p>
        </p:txBody>
      </p:sp>
      <p:sp>
        <p:nvSpPr>
          <p:cNvPr id="18434" name="Text Box 3"/>
          <p:cNvSpPr txBox="1"/>
          <p:nvPr/>
        </p:nvSpPr>
        <p:spPr>
          <a:xfrm>
            <a:off x="1763713" y="1125538"/>
            <a:ext cx="6480175" cy="519112"/>
          </a:xfrm>
          <a:prstGeom prst="rect">
            <a:avLst/>
          </a:prstGeom>
          <a:noFill/>
          <a:ln w="9525">
            <a:noFill/>
          </a:ln>
        </p:spPr>
        <p:txBody>
          <a:bodyPr lIns="91434" tIns="45716" rIns="91434" bIns="45716" anchor="t">
            <a:spAutoFit/>
          </a:bodyPr>
          <a:p>
            <a:pPr>
              <a:spcBef>
                <a:spcPct val="50000"/>
              </a:spcBef>
            </a:pPr>
            <a:endParaRPr lang="zh-CN" altLang="zh-CN" sz="2800" dirty="0">
              <a:latin typeface="Times New Roman" panose="02020603050405020304" pitchFamily="18" charset="0"/>
              <a:ea typeface="宋体" panose="02010600030101010101" pitchFamily="2" charset="-122"/>
            </a:endParaRPr>
          </a:p>
        </p:txBody>
      </p:sp>
      <p:sp>
        <p:nvSpPr>
          <p:cNvPr id="28676" name="Text Box 4"/>
          <p:cNvSpPr txBox="1"/>
          <p:nvPr/>
        </p:nvSpPr>
        <p:spPr>
          <a:xfrm>
            <a:off x="827088" y="0"/>
            <a:ext cx="7772400" cy="579438"/>
          </a:xfrm>
          <a:prstGeom prst="rect">
            <a:avLst/>
          </a:prstGeom>
          <a:noFill/>
          <a:ln w="9525">
            <a:noFill/>
          </a:ln>
        </p:spPr>
        <p:txBody>
          <a:bodyPr anchor="t">
            <a:spAutoFit/>
          </a:bodyPr>
          <a:p>
            <a:pPr algn="ctr">
              <a:spcBef>
                <a:spcPct val="50000"/>
              </a:spcBef>
            </a:pPr>
            <a:r>
              <a:rPr lang="zh-CN" altLang="en-US" sz="3200" b="1" dirty="0">
                <a:latin typeface="黑体" panose="02010609060101010101" pitchFamily="49" charset="-122"/>
                <a:ea typeface="黑体" panose="02010609060101010101" pitchFamily="49" charset="-122"/>
              </a:rPr>
              <a:t>学会阅读文章和掌握审题技巧</a:t>
            </a:r>
            <a:r>
              <a:rPr lang="zh-CN" altLang="en-US" sz="3200" dirty="0">
                <a:latin typeface="黑体" panose="02010609060101010101" pitchFamily="49" charset="-122"/>
                <a:ea typeface="黑体" panose="02010609060101010101" pitchFamily="49" charset="-122"/>
              </a:rPr>
              <a:t> </a:t>
            </a:r>
            <a:endParaRPr lang="zh-CN" altLang="en-US" sz="3200" dirty="0">
              <a:latin typeface="黑体" panose="02010609060101010101" pitchFamily="49" charset="-122"/>
              <a:ea typeface="黑体" panose="02010609060101010101" pitchFamily="49" charset="-122"/>
            </a:endParaRPr>
          </a:p>
        </p:txBody>
      </p:sp>
      <p:sp>
        <p:nvSpPr>
          <p:cNvPr id="28677" name="Text Box 5"/>
          <p:cNvSpPr txBox="1"/>
          <p:nvPr/>
        </p:nvSpPr>
        <p:spPr>
          <a:xfrm>
            <a:off x="533400" y="549275"/>
            <a:ext cx="8610600" cy="4967288"/>
          </a:xfrm>
          <a:prstGeom prst="rect">
            <a:avLst/>
          </a:prstGeom>
          <a:noFill/>
          <a:ln w="9525">
            <a:noFill/>
          </a:ln>
        </p:spPr>
        <p:txBody>
          <a:bodyPr anchor="t">
            <a:spAutoFit/>
          </a:bodyPr>
          <a:p>
            <a:pPr>
              <a:spcBef>
                <a:spcPct val="50000"/>
              </a:spcBef>
            </a:pPr>
            <a:r>
              <a:rPr lang="zh-CN" altLang="en-US" sz="3200" dirty="0">
                <a:solidFill>
                  <a:srgbClr val="FF0000"/>
                </a:solidFill>
                <a:latin typeface="Arial" panose="020B0604020202020204" pitchFamily="34" charset="0"/>
                <a:ea typeface="黑体" panose="02010609060101010101" pitchFamily="49" charset="-122"/>
              </a:rPr>
              <a:t>阅读题的解题步骤和诀窍：</a:t>
            </a:r>
            <a:endParaRPr lang="zh-CN" altLang="en-US" sz="3200" dirty="0">
              <a:solidFill>
                <a:srgbClr val="FF0000"/>
              </a:solidFill>
              <a:latin typeface="Arial" panose="020B0604020202020204" pitchFamily="34" charset="0"/>
              <a:ea typeface="黑体" panose="02010609060101010101" pitchFamily="49" charset="-122"/>
            </a:endParaRPr>
          </a:p>
          <a:p>
            <a:pPr>
              <a:spcBef>
                <a:spcPct val="50000"/>
              </a:spcBef>
            </a:pPr>
            <a:r>
              <a:rPr lang="zh-CN" altLang="en-US" sz="3200" b="1" dirty="0">
                <a:solidFill>
                  <a:srgbClr val="0000FF"/>
                </a:solidFill>
                <a:latin typeface="Arial" panose="020B0604020202020204" pitchFamily="34" charset="0"/>
                <a:ea typeface="黑体" panose="02010609060101010101" pitchFamily="49" charset="-122"/>
              </a:rPr>
              <a:t>一是</a:t>
            </a:r>
            <a:r>
              <a:rPr lang="zh-CN" altLang="en-US" sz="3200" b="1" dirty="0">
                <a:latin typeface="Arial" panose="020B0604020202020204" pitchFamily="34" charset="0"/>
                <a:ea typeface="宋体" panose="02010600030101010101" pitchFamily="2" charset="-122"/>
              </a:rPr>
              <a:t>要</a:t>
            </a:r>
            <a:r>
              <a:rPr lang="zh-CN" altLang="en-US" sz="3200" b="1" dirty="0">
                <a:solidFill>
                  <a:srgbClr val="CC0066"/>
                </a:solidFill>
                <a:latin typeface="Arial" panose="020B0604020202020204" pitchFamily="34" charset="0"/>
                <a:ea typeface="宋体" panose="02010600030101010101" pitchFamily="2" charset="-122"/>
              </a:rPr>
              <a:t>整体感知，读懂文章</a:t>
            </a:r>
            <a:r>
              <a:rPr lang="zh-CN" altLang="en-US" sz="3200" b="1" dirty="0">
                <a:latin typeface="Arial" panose="020B0604020202020204" pitchFamily="34" charset="0"/>
                <a:ea typeface="宋体" panose="02010600030101010101" pitchFamily="2" charset="-122"/>
              </a:rPr>
              <a:t>。明白文章写什么、怎么写、为何写？</a:t>
            </a:r>
            <a:endParaRPr lang="zh-CN" altLang="en-US" sz="3200" b="1" dirty="0">
              <a:latin typeface="Arial" panose="020B0604020202020204" pitchFamily="34" charset="0"/>
              <a:ea typeface="宋体" panose="02010600030101010101" pitchFamily="2" charset="-122"/>
            </a:endParaRPr>
          </a:p>
          <a:p>
            <a:endParaRPr lang="zh-CN" altLang="en-US" sz="3200" b="1" dirty="0">
              <a:solidFill>
                <a:srgbClr val="0000FF"/>
              </a:solidFill>
              <a:latin typeface="Arial" panose="020B0604020202020204" pitchFamily="34" charset="0"/>
              <a:ea typeface="黑体" panose="02010609060101010101" pitchFamily="49" charset="-122"/>
            </a:endParaRPr>
          </a:p>
          <a:p>
            <a:endParaRPr lang="zh-CN" altLang="en-US" sz="3200" b="1" dirty="0">
              <a:solidFill>
                <a:srgbClr val="0000FF"/>
              </a:solidFill>
              <a:latin typeface="Arial" panose="020B0604020202020204" pitchFamily="34" charset="0"/>
              <a:ea typeface="黑体" panose="02010609060101010101" pitchFamily="49" charset="-122"/>
            </a:endParaRPr>
          </a:p>
          <a:p>
            <a:endParaRPr lang="zh-CN" altLang="en-US" sz="3200" b="1" dirty="0">
              <a:solidFill>
                <a:srgbClr val="0000FF"/>
              </a:solidFill>
              <a:latin typeface="Arial" panose="020B0604020202020204" pitchFamily="34" charset="0"/>
              <a:ea typeface="黑体" panose="02010609060101010101" pitchFamily="49" charset="-122"/>
            </a:endParaRPr>
          </a:p>
          <a:p>
            <a:r>
              <a:rPr lang="zh-CN" altLang="en-US" sz="3200" b="1" dirty="0">
                <a:solidFill>
                  <a:srgbClr val="0000FF"/>
                </a:solidFill>
                <a:latin typeface="Arial" panose="020B0604020202020204" pitchFamily="34" charset="0"/>
                <a:ea typeface="黑体" panose="02010609060101010101" pitchFamily="49" charset="-122"/>
              </a:rPr>
              <a:t>二是</a:t>
            </a:r>
            <a:r>
              <a:rPr lang="zh-CN" altLang="en-US" sz="3200" b="1" dirty="0">
                <a:latin typeface="Arial" panose="020B0604020202020204" pitchFamily="34" charset="0"/>
                <a:ea typeface="宋体" panose="02010600030101010101" pitchFamily="2" charset="-122"/>
              </a:rPr>
              <a:t>要</a:t>
            </a:r>
            <a:r>
              <a:rPr lang="zh-CN" altLang="en-US" sz="3200" b="1" dirty="0">
                <a:solidFill>
                  <a:srgbClr val="CC0066"/>
                </a:solidFill>
                <a:latin typeface="Arial" panose="020B0604020202020204" pitchFamily="34" charset="0"/>
                <a:ea typeface="宋体" panose="02010600030101010101" pitchFamily="2" charset="-122"/>
              </a:rPr>
              <a:t>审清题干，明确方向</a:t>
            </a:r>
            <a:r>
              <a:rPr lang="zh-CN" altLang="en-US" sz="3200" b="1" dirty="0">
                <a:latin typeface="Arial" panose="020B0604020202020204" pitchFamily="34" charset="0"/>
                <a:ea typeface="宋体" panose="02010600030101010101" pitchFamily="2" charset="-122"/>
              </a:rPr>
              <a:t>。别是要明确题目所问的范围、角度、要求。</a:t>
            </a:r>
            <a:endParaRPr lang="zh-CN" altLang="en-US" sz="3200" b="1" dirty="0">
              <a:latin typeface="Arial" panose="020B0604020202020204" pitchFamily="34" charset="0"/>
              <a:ea typeface="宋体" panose="02010600030101010101" pitchFamily="2" charset="-122"/>
            </a:endParaRPr>
          </a:p>
          <a:p>
            <a:pPr>
              <a:spcBef>
                <a:spcPct val="50000"/>
              </a:spcBef>
            </a:pPr>
            <a:r>
              <a:rPr lang="zh-CN" altLang="en-US" sz="3200" b="1" dirty="0">
                <a:solidFill>
                  <a:srgbClr val="0000FF"/>
                </a:solidFill>
                <a:latin typeface="Arial" panose="020B0604020202020204" pitchFamily="34" charset="0"/>
                <a:ea typeface="黑体" panose="02010609060101010101" pitchFamily="49" charset="-122"/>
              </a:rPr>
              <a:t>三是</a:t>
            </a:r>
            <a:r>
              <a:rPr lang="zh-CN" altLang="en-US" sz="3200" b="1" dirty="0">
                <a:latin typeface="Arial" panose="020B0604020202020204" pitchFamily="34" charset="0"/>
                <a:ea typeface="宋体" panose="02010600030101010101" pitchFamily="2" charset="-122"/>
              </a:rPr>
              <a:t>要</a:t>
            </a:r>
            <a:r>
              <a:rPr lang="zh-CN" altLang="en-US" sz="3200" b="1" dirty="0">
                <a:solidFill>
                  <a:srgbClr val="CC0066"/>
                </a:solidFill>
                <a:latin typeface="Arial" panose="020B0604020202020204" pitchFamily="34" charset="0"/>
                <a:ea typeface="宋体" panose="02010600030101010101" pitchFamily="2" charset="-122"/>
              </a:rPr>
              <a:t>整合要求，明了表达</a:t>
            </a:r>
            <a:r>
              <a:rPr lang="zh-CN" altLang="en-US" sz="3200" b="1" dirty="0">
                <a:latin typeface="Arial" panose="020B0604020202020204" pitchFamily="34" charset="0"/>
                <a:ea typeface="宋体" panose="02010600030101010101" pitchFamily="2" charset="-122"/>
              </a:rPr>
              <a:t>。 </a:t>
            </a:r>
            <a:endParaRPr lang="zh-CN" altLang="en-US" sz="3200" b="1" dirty="0">
              <a:latin typeface="Arial" panose="020B0604020202020204" pitchFamily="34" charset="0"/>
              <a:ea typeface="宋体" panose="02010600030101010101" pitchFamily="2" charset="-122"/>
            </a:endParaRPr>
          </a:p>
        </p:txBody>
      </p:sp>
      <p:sp>
        <p:nvSpPr>
          <p:cNvPr id="28681" name="Text Box 9"/>
          <p:cNvSpPr txBox="1"/>
          <p:nvPr/>
        </p:nvSpPr>
        <p:spPr>
          <a:xfrm>
            <a:off x="539750" y="5516563"/>
            <a:ext cx="7956550" cy="1168400"/>
          </a:xfrm>
          <a:prstGeom prst="rect">
            <a:avLst/>
          </a:prstGeom>
          <a:noFill/>
          <a:ln w="9525">
            <a:noFill/>
          </a:ln>
        </p:spPr>
        <p:txBody>
          <a:bodyPr anchor="t">
            <a:spAutoFit/>
          </a:bodyPr>
          <a:p>
            <a:pPr algn="ctr"/>
            <a:endParaRPr lang="en-US" altLang="zh-CN" sz="2800" b="1" dirty="0">
              <a:solidFill>
                <a:srgbClr val="FF0000"/>
              </a:solidFill>
              <a:latin typeface="Arial" panose="020B0604020202020204" pitchFamily="34" charset="0"/>
              <a:ea typeface="宋体" panose="02010600030101010101" pitchFamily="2" charset="-122"/>
            </a:endParaRPr>
          </a:p>
          <a:p>
            <a:pPr>
              <a:spcBef>
                <a:spcPct val="50000"/>
              </a:spcBef>
            </a:pPr>
            <a:endParaRPr lang="en-US" altLang="zh-CN" sz="2800" dirty="0">
              <a:latin typeface="Arial" panose="020B0604020202020204" pitchFamily="34" charset="0"/>
              <a:ea typeface="宋体" panose="02010600030101010101" pitchFamily="2" charset="-122"/>
            </a:endParaRPr>
          </a:p>
        </p:txBody>
      </p:sp>
      <p:sp>
        <p:nvSpPr>
          <p:cNvPr id="18438" name="Text Box 11"/>
          <p:cNvSpPr txBox="1"/>
          <p:nvPr/>
        </p:nvSpPr>
        <p:spPr>
          <a:xfrm>
            <a:off x="1331913" y="2636838"/>
            <a:ext cx="184150" cy="366712"/>
          </a:xfrm>
          <a:prstGeom prst="rect">
            <a:avLst/>
          </a:prstGeom>
          <a:noFill/>
          <a:ln w="9525">
            <a:noFill/>
          </a:ln>
        </p:spPr>
        <p:txBody>
          <a:bodyPr wrap="none" anchor="t">
            <a:spAutoFit/>
          </a:bodyPr>
          <a:p>
            <a:endParaRPr lang="zh-CN" altLang="zh-CN" dirty="0">
              <a:latin typeface="Arial" panose="020B0604020202020204" pitchFamily="34" charset="0"/>
              <a:ea typeface="宋体" panose="02010600030101010101" pitchFamily="2" charset="-122"/>
            </a:endParaRPr>
          </a:p>
        </p:txBody>
      </p:sp>
      <p:sp>
        <p:nvSpPr>
          <p:cNvPr id="28684" name="Text Box 12"/>
          <p:cNvSpPr txBox="1"/>
          <p:nvPr/>
        </p:nvSpPr>
        <p:spPr>
          <a:xfrm>
            <a:off x="827088" y="2420938"/>
            <a:ext cx="7273925" cy="1735137"/>
          </a:xfrm>
          <a:prstGeom prst="rect">
            <a:avLst/>
          </a:prstGeom>
          <a:noFill/>
          <a:ln w="9525">
            <a:noFill/>
          </a:ln>
        </p:spPr>
        <p:txBody>
          <a:bodyPr anchor="t">
            <a:spAutoFit/>
          </a:bodyPr>
          <a:p>
            <a:r>
              <a:rPr lang="zh-CN" altLang="en-US" sz="2400" b="1" dirty="0">
                <a:latin typeface="Arial" panose="020B0604020202020204" pitchFamily="34" charset="0"/>
                <a:ea typeface="宋体" panose="02010600030101010101" pitchFamily="2" charset="-122"/>
              </a:rPr>
              <a:t>整体感知：标题               把握文章主旨，领悟情感</a:t>
            </a:r>
            <a:endParaRPr lang="zh-CN" altLang="en-US" sz="2400" b="1" dirty="0">
              <a:latin typeface="Arial" panose="020B0604020202020204" pitchFamily="34" charset="0"/>
              <a:ea typeface="宋体" panose="02010600030101010101" pitchFamily="2" charset="-122"/>
            </a:endParaRPr>
          </a:p>
          <a:p>
            <a:r>
              <a:rPr lang="zh-CN" altLang="en-US" sz="2400" b="1" dirty="0">
                <a:latin typeface="Arial" panose="020B0604020202020204" pitchFamily="34" charset="0"/>
                <a:ea typeface="宋体" panose="02010600030101010101" pitchFamily="2" charset="-122"/>
              </a:rPr>
              <a:t>理清思路：线索，结构 （注意标志性语句、段落   ）</a:t>
            </a:r>
            <a:endParaRPr lang="zh-CN" altLang="en-US" sz="2400" b="1" dirty="0">
              <a:latin typeface="Arial" panose="020B0604020202020204" pitchFamily="34" charset="0"/>
              <a:ea typeface="宋体" panose="02010600030101010101" pitchFamily="2" charset="-122"/>
            </a:endParaRPr>
          </a:p>
          <a:p>
            <a:r>
              <a:rPr lang="zh-CN" altLang="en-US" sz="2400" b="1" dirty="0">
                <a:latin typeface="Arial" panose="020B0604020202020204" pitchFamily="34" charset="0"/>
                <a:ea typeface="宋体" panose="02010600030101010101" pitchFamily="2" charset="-122"/>
              </a:rPr>
              <a:t>揣摩字句：写法探究。</a:t>
            </a:r>
            <a:endParaRPr lang="zh-CN" altLang="en-US" sz="2400" b="1" dirty="0">
              <a:latin typeface="Arial" panose="020B0604020202020204" pitchFamily="34" charset="0"/>
              <a:ea typeface="宋体" panose="02010600030101010101" pitchFamily="2" charset="-122"/>
            </a:endParaRPr>
          </a:p>
          <a:p>
            <a:pPr>
              <a:spcBef>
                <a:spcPct val="50000"/>
              </a:spcBef>
            </a:pPr>
            <a:endParaRPr lang="en-US" altLang="zh-CN" sz="2400" dirty="0">
              <a:latin typeface="Arial" panose="020B0604020202020204" pitchFamily="34" charset="0"/>
              <a:ea typeface="宋体" panose="02010600030101010101" pitchFamily="2" charset="-122"/>
            </a:endParaRPr>
          </a:p>
        </p:txBody>
      </p:sp>
      <p:sp>
        <p:nvSpPr>
          <p:cNvPr id="18440" name="AutoShape 14">
            <a:hlinkClick r:id="rId1" action="ppaction://hlinksldjump"/>
          </p:cNvPr>
          <p:cNvSpPr/>
          <p:nvPr/>
        </p:nvSpPr>
        <p:spPr>
          <a:xfrm>
            <a:off x="7667625" y="6021388"/>
            <a:ext cx="649288" cy="287337"/>
          </a:xfrm>
          <a:prstGeom prst="rightArrow">
            <a:avLst>
              <a:gd name="adj1" fmla="val 50000"/>
              <a:gd name="adj2" fmla="val 56460"/>
            </a:avLst>
          </a:prstGeom>
          <a:solidFill>
            <a:schemeClr val="accent1"/>
          </a:solidFill>
          <a:ln w="9525" cap="flat" cmpd="sng">
            <a:solidFill>
              <a:schemeClr val="tx1"/>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
        <p:nvSpPr>
          <p:cNvPr id="18441" name="Text Box 15"/>
          <p:cNvSpPr txBox="1"/>
          <p:nvPr/>
        </p:nvSpPr>
        <p:spPr>
          <a:xfrm>
            <a:off x="8388350" y="6021388"/>
            <a:ext cx="755650" cy="366712"/>
          </a:xfrm>
          <a:prstGeom prst="rect">
            <a:avLst/>
          </a:prstGeom>
          <a:noFill/>
          <a:ln w="9525">
            <a:noFill/>
          </a:ln>
        </p:spPr>
        <p:txBody>
          <a:bodyPr anchor="t">
            <a:spAutoFit/>
          </a:bodyPr>
          <a:p>
            <a:pPr>
              <a:spcBef>
                <a:spcPct val="50000"/>
              </a:spcBef>
            </a:pPr>
            <a:r>
              <a:rPr lang="zh-CN" altLang="en-US" dirty="0">
                <a:latin typeface="Arial" panose="020B0604020202020204" pitchFamily="34" charset="0"/>
                <a:ea typeface="宋体" panose="02010600030101010101" pitchFamily="2" charset="-122"/>
              </a:rPr>
              <a:t>赏析</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blinds(horizontal)">
                                      <p:cBhvr>
                                        <p:cTn id="7" dur="500"/>
                                        <p:tgtEl>
                                          <p:spTgt spid="2867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8677"/>
                                        </p:tgtEl>
                                        <p:attrNameLst>
                                          <p:attrName>style.visibility</p:attrName>
                                        </p:attrNameLst>
                                      </p:cBhvr>
                                      <p:to>
                                        <p:strVal val="visible"/>
                                      </p:to>
                                    </p:set>
                                    <p:anim calcmode="lin" valueType="num">
                                      <p:cBhvr additive="base">
                                        <p:cTn id="12" dur="500" fill="hold"/>
                                        <p:tgtEl>
                                          <p:spTgt spid="28677"/>
                                        </p:tgtEl>
                                        <p:attrNameLst>
                                          <p:attrName>ppt_x</p:attrName>
                                        </p:attrNameLst>
                                      </p:cBhvr>
                                      <p:tavLst>
                                        <p:tav tm="0">
                                          <p:val>
                                            <p:strVal val="#ppt_x"/>
                                          </p:val>
                                        </p:tav>
                                        <p:tav tm="100000">
                                          <p:val>
                                            <p:strVal val="#ppt_x"/>
                                          </p:val>
                                        </p:tav>
                                      </p:tavLst>
                                    </p:anim>
                                    <p:anim calcmode="lin" valueType="num">
                                      <p:cBhvr additive="base">
                                        <p:cTn id="13" dur="500" fill="hold"/>
                                        <p:tgtEl>
                                          <p:spTgt spid="2867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8684"/>
                                        </p:tgtEl>
                                        <p:attrNameLst>
                                          <p:attrName>style.visibility</p:attrName>
                                        </p:attrNameLst>
                                      </p:cBhvr>
                                      <p:to>
                                        <p:strVal val="visible"/>
                                      </p:to>
                                    </p:set>
                                    <p:anim calcmode="lin" valueType="num">
                                      <p:cBhvr additive="base">
                                        <p:cTn id="18" dur="500" fill="hold"/>
                                        <p:tgtEl>
                                          <p:spTgt spid="28684"/>
                                        </p:tgtEl>
                                        <p:attrNameLst>
                                          <p:attrName>ppt_x</p:attrName>
                                        </p:attrNameLst>
                                      </p:cBhvr>
                                      <p:tavLst>
                                        <p:tav tm="0">
                                          <p:val>
                                            <p:strVal val="#ppt_x"/>
                                          </p:val>
                                        </p:tav>
                                        <p:tav tm="100000">
                                          <p:val>
                                            <p:strVal val="#ppt_x"/>
                                          </p:val>
                                        </p:tav>
                                      </p:tavLst>
                                    </p:anim>
                                    <p:anim calcmode="lin" valueType="num">
                                      <p:cBhvr additive="base">
                                        <p:cTn id="19" dur="500" fill="hold"/>
                                        <p:tgtEl>
                                          <p:spTgt spid="2868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8681"/>
                                        </p:tgtEl>
                                        <p:attrNameLst>
                                          <p:attrName>style.visibility</p:attrName>
                                        </p:attrNameLst>
                                      </p:cBhvr>
                                      <p:to>
                                        <p:strVal val="visible"/>
                                      </p:to>
                                    </p:set>
                                    <p:anim calcmode="lin" valueType="num">
                                      <p:cBhvr additive="base">
                                        <p:cTn id="24" dur="500" fill="hold"/>
                                        <p:tgtEl>
                                          <p:spTgt spid="28681"/>
                                        </p:tgtEl>
                                        <p:attrNameLst>
                                          <p:attrName>ppt_x</p:attrName>
                                        </p:attrNameLst>
                                      </p:cBhvr>
                                      <p:tavLst>
                                        <p:tav tm="0">
                                          <p:val>
                                            <p:strVal val="#ppt_x"/>
                                          </p:val>
                                        </p:tav>
                                        <p:tav tm="100000">
                                          <p:val>
                                            <p:strVal val="#ppt_x"/>
                                          </p:val>
                                        </p:tav>
                                      </p:tavLst>
                                    </p:anim>
                                    <p:anim calcmode="lin" valueType="num">
                                      <p:cBhvr additive="base">
                                        <p:cTn id="25" dur="500" fill="hold"/>
                                        <p:tgtEl>
                                          <p:spTgt spid="286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28677" grpId="0"/>
      <p:bldP spid="28681" grpId="0"/>
      <p:bldP spid="2868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文本框 1"/>
          <p:cNvSpPr txBox="1"/>
          <p:nvPr/>
        </p:nvSpPr>
        <p:spPr>
          <a:xfrm>
            <a:off x="324803" y="2354580"/>
            <a:ext cx="6269037" cy="368300"/>
          </a:xfrm>
          <a:prstGeom prst="rect">
            <a:avLst/>
          </a:prstGeom>
          <a:noFill/>
          <a:ln w="9525">
            <a:noFill/>
          </a:ln>
        </p:spPr>
        <p:txBody>
          <a:bodyPr wrap="square" anchor="t">
            <a:spAutoFit/>
          </a:bodyPr>
          <a:p>
            <a:endParaRPr lang="zh-CN" altLang="en-US">
              <a:latin typeface="Arial" panose="020B0604020202020204" pitchFamily="34" charset="0"/>
              <a:ea typeface="宋体" panose="02010600030101010101" pitchFamily="2" charset="-122"/>
            </a:endParaRPr>
          </a:p>
        </p:txBody>
      </p:sp>
      <p:sp>
        <p:nvSpPr>
          <p:cNvPr id="2" name="文本框 1"/>
          <p:cNvSpPr txBox="1"/>
          <p:nvPr/>
        </p:nvSpPr>
        <p:spPr>
          <a:xfrm>
            <a:off x="1075055" y="1975485"/>
            <a:ext cx="6916420" cy="829945"/>
          </a:xfrm>
          <a:prstGeom prst="rect">
            <a:avLst/>
          </a:prstGeom>
          <a:noFill/>
        </p:spPr>
        <p:txBody>
          <a:bodyPr wrap="none" rtlCol="0" anchor="t">
            <a:spAutoFit/>
          </a:bodyPr>
          <a:p>
            <a:r>
              <a:rPr lang="zh-CN" altLang="en-US" sz="4800" b="1">
                <a:solidFill>
                  <a:srgbClr val="333399"/>
                </a:solidFill>
                <a:ea typeface="黑体" panose="02010609060101010101" pitchFamily="49" charset="-122"/>
                <a:cs typeface="+mn-ea"/>
                <a:sym typeface="+mn-ea"/>
              </a:rPr>
              <a:t>怎样概括文章的主要内容</a:t>
            </a:r>
            <a:endParaRPr lang="zh-CN" altLang="en-US" sz="4800" b="1">
              <a:solidFill>
                <a:srgbClr val="333399"/>
              </a:solidFill>
              <a:ea typeface="黑体" panose="02010609060101010101" pitchFamily="49" charset="-122"/>
              <a:cs typeface="+mn-ea"/>
              <a:sym typeface="+mn-ea"/>
            </a:endParaRPr>
          </a:p>
        </p:txBody>
      </p:sp>
      <p:pic>
        <p:nvPicPr>
          <p:cNvPr id="3" name="图片 2"/>
          <p:cNvPicPr>
            <a:picLocks noChangeAspect="1"/>
          </p:cNvPicPr>
          <p:nvPr/>
        </p:nvPicPr>
        <p:blipFill>
          <a:blip r:embed="rId1"/>
          <a:stretch>
            <a:fillRect/>
          </a:stretch>
        </p:blipFill>
        <p:spPr>
          <a:xfrm>
            <a:off x="114935" y="3359150"/>
            <a:ext cx="3292475" cy="329247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6145"/>
          <p:cNvSpPr/>
          <p:nvPr>
            <p:ph type="title"/>
          </p:nvPr>
        </p:nvSpPr>
        <p:spPr/>
        <p:txBody>
          <a:bodyPr anchor="ctr"/>
          <a:p>
            <a:r>
              <a:rPr lang="zh-CN" altLang="en-US">
                <a:solidFill>
                  <a:schemeClr val="tx1"/>
                </a:solidFill>
                <a:ea typeface="黑体" panose="02010609060101010101" pitchFamily="49" charset="-122"/>
              </a:rPr>
              <a:t>知识归纳</a:t>
            </a:r>
            <a:endParaRPr lang="zh-CN" altLang="en-US">
              <a:solidFill>
                <a:schemeClr val="tx1"/>
              </a:solidFill>
              <a:ea typeface="黑体" panose="02010609060101010101" pitchFamily="49" charset="-122"/>
            </a:endParaRPr>
          </a:p>
        </p:txBody>
      </p:sp>
      <p:sp>
        <p:nvSpPr>
          <p:cNvPr id="6147" name="文本占位符 6146"/>
          <p:cNvSpPr/>
          <p:nvPr>
            <p:ph type="body" idx="1"/>
          </p:nvPr>
        </p:nvSpPr>
        <p:spPr>
          <a:xfrm>
            <a:off x="611188" y="2492375"/>
            <a:ext cx="7786687" cy="1008063"/>
          </a:xfrm>
        </p:spPr>
        <p:txBody>
          <a:bodyPr/>
          <a:p>
            <a:pPr>
              <a:lnSpc>
                <a:spcPct val="120000"/>
              </a:lnSpc>
            </a:pPr>
            <a:r>
              <a:rPr lang="zh-CN" altLang="en-US" b="1"/>
              <a:t>叙事为主的文章：</a:t>
            </a:r>
            <a:endParaRPr lang="zh-CN" altLang="en-US" b="1"/>
          </a:p>
          <a:p>
            <a:endParaRPr lang="zh-CN" altLang="en-US" sz="3600" b="1"/>
          </a:p>
          <a:p>
            <a:endParaRPr lang="zh-CN" altLang="en-US" sz="3600" b="1"/>
          </a:p>
          <a:p>
            <a:endParaRPr lang="zh-CN" altLang="en-US"/>
          </a:p>
          <a:p>
            <a:endParaRPr lang="zh-CN" altLang="en-US"/>
          </a:p>
        </p:txBody>
      </p:sp>
      <p:sp>
        <p:nvSpPr>
          <p:cNvPr id="6148" name="文本框 6147"/>
          <p:cNvSpPr txBox="1"/>
          <p:nvPr/>
        </p:nvSpPr>
        <p:spPr>
          <a:xfrm>
            <a:off x="3995738" y="2565400"/>
            <a:ext cx="3455987" cy="579438"/>
          </a:xfrm>
          <a:prstGeom prst="rect">
            <a:avLst/>
          </a:prstGeom>
          <a:noFill/>
          <a:ln w="9525">
            <a:noFill/>
          </a:ln>
        </p:spPr>
        <p:txBody>
          <a:bodyPr>
            <a:spAutoFit/>
          </a:bodyPr>
          <a:p>
            <a:pPr>
              <a:spcBef>
                <a:spcPct val="50000"/>
              </a:spcBef>
            </a:pPr>
            <a:r>
              <a:rPr lang="zh-CN" altLang="en-US" sz="3200" b="1">
                <a:solidFill>
                  <a:srgbClr val="FF3300"/>
                </a:solidFill>
                <a:latin typeface="Arial" panose="020B0604020202020204" pitchFamily="34" charset="0"/>
              </a:rPr>
              <a:t>叙述事情的经过</a:t>
            </a:r>
            <a:endParaRPr lang="zh-CN" altLang="en-US" sz="3200" b="1">
              <a:solidFill>
                <a:srgbClr val="FF3300"/>
              </a:solidFill>
              <a:latin typeface="Arial" panose="020B0604020202020204" pitchFamily="34" charset="0"/>
            </a:endParaRPr>
          </a:p>
        </p:txBody>
      </p:sp>
      <p:sp>
        <p:nvSpPr>
          <p:cNvPr id="6149" name="文本框 6148"/>
          <p:cNvSpPr txBox="1"/>
          <p:nvPr/>
        </p:nvSpPr>
        <p:spPr>
          <a:xfrm>
            <a:off x="842963" y="3633788"/>
            <a:ext cx="6608762" cy="366712"/>
          </a:xfrm>
          <a:prstGeom prst="rect">
            <a:avLst/>
          </a:prstGeom>
          <a:noFill/>
          <a:ln w="9525">
            <a:noFill/>
          </a:ln>
        </p:spPr>
        <p:txBody>
          <a:bodyPr>
            <a:spAutoFit/>
          </a:bodyPr>
          <a:p>
            <a:pPr>
              <a:spcBef>
                <a:spcPct val="50000"/>
              </a:spcBef>
            </a:pPr>
            <a:endParaRPr lang="zh-CN" altLang="en-US" dirty="0">
              <a:latin typeface="Arial" panose="020B0604020202020204" pitchFamily="34" charset="0"/>
            </a:endParaRPr>
          </a:p>
        </p:txBody>
      </p:sp>
      <p:sp>
        <p:nvSpPr>
          <p:cNvPr id="6150" name="文本框 6149"/>
          <p:cNvSpPr txBox="1"/>
          <p:nvPr/>
        </p:nvSpPr>
        <p:spPr>
          <a:xfrm>
            <a:off x="539750" y="3789363"/>
            <a:ext cx="6769100" cy="579437"/>
          </a:xfrm>
          <a:prstGeom prst="rect">
            <a:avLst/>
          </a:prstGeom>
          <a:noFill/>
          <a:ln w="9525">
            <a:noFill/>
          </a:ln>
        </p:spPr>
        <p:txBody>
          <a:bodyPr>
            <a:spAutoFit/>
          </a:bodyPr>
          <a:p>
            <a:r>
              <a:rPr lang="zh-CN" altLang="en-US" sz="3200" b="1">
                <a:latin typeface="Arial" panose="020B0604020202020204" pitchFamily="34" charset="0"/>
              </a:rPr>
              <a:t>写人为主的文章：</a:t>
            </a:r>
            <a:endParaRPr lang="zh-CN" altLang="en-US" sz="3200" b="1">
              <a:latin typeface="Arial" panose="020B0604020202020204" pitchFamily="34" charset="0"/>
            </a:endParaRPr>
          </a:p>
        </p:txBody>
      </p:sp>
      <p:sp>
        <p:nvSpPr>
          <p:cNvPr id="6151" name="文本框 6150"/>
          <p:cNvSpPr txBox="1"/>
          <p:nvPr/>
        </p:nvSpPr>
        <p:spPr>
          <a:xfrm>
            <a:off x="3924300" y="3789363"/>
            <a:ext cx="3959225" cy="1311275"/>
          </a:xfrm>
          <a:prstGeom prst="rect">
            <a:avLst/>
          </a:prstGeom>
          <a:noFill/>
          <a:ln w="9525">
            <a:noFill/>
          </a:ln>
        </p:spPr>
        <p:txBody>
          <a:bodyPr>
            <a:spAutoFit/>
          </a:bodyPr>
          <a:p>
            <a:r>
              <a:rPr lang="zh-CN" altLang="en-US" sz="3200" b="1">
                <a:solidFill>
                  <a:srgbClr val="FF3300"/>
                </a:solidFill>
                <a:latin typeface="Arial" panose="020B0604020202020204" pitchFamily="34" charset="0"/>
              </a:rPr>
              <a:t>人物做了什么</a:t>
            </a:r>
            <a:endParaRPr lang="zh-CN" altLang="en-US" sz="3200" b="1">
              <a:solidFill>
                <a:srgbClr val="FF3300"/>
              </a:solidFill>
              <a:latin typeface="Arial" panose="020B0604020202020204" pitchFamily="34" charset="0"/>
            </a:endParaRPr>
          </a:p>
          <a:p>
            <a:pPr>
              <a:spcBef>
                <a:spcPct val="50000"/>
              </a:spcBef>
            </a:pPr>
            <a:endParaRPr lang="zh-CN" altLang="en-US" sz="3200">
              <a:latin typeface="Arial" panose="020B0604020202020204" pitchFamily="34" charset="0"/>
            </a:endParaRPr>
          </a:p>
        </p:txBody>
      </p:sp>
      <p:sp>
        <p:nvSpPr>
          <p:cNvPr id="6152" name="文本框 6151"/>
          <p:cNvSpPr txBox="1"/>
          <p:nvPr/>
        </p:nvSpPr>
        <p:spPr>
          <a:xfrm>
            <a:off x="539750" y="5013325"/>
            <a:ext cx="7127875" cy="579438"/>
          </a:xfrm>
          <a:prstGeom prst="rect">
            <a:avLst/>
          </a:prstGeom>
          <a:noFill/>
          <a:ln w="9525">
            <a:noFill/>
          </a:ln>
        </p:spPr>
        <p:txBody>
          <a:bodyPr>
            <a:spAutoFit/>
          </a:bodyPr>
          <a:p>
            <a:r>
              <a:rPr lang="zh-CN" altLang="en-US" sz="3200" b="1">
                <a:latin typeface="Arial" panose="020B0604020202020204" pitchFamily="34" charset="0"/>
              </a:rPr>
              <a:t>写景状物的文章：</a:t>
            </a:r>
            <a:endParaRPr lang="zh-CN" altLang="en-US" sz="3200">
              <a:latin typeface="Arial" panose="020B0604020202020204" pitchFamily="34" charset="0"/>
            </a:endParaRPr>
          </a:p>
        </p:txBody>
      </p:sp>
      <p:sp>
        <p:nvSpPr>
          <p:cNvPr id="6153" name="文本框 6152"/>
          <p:cNvSpPr txBox="1"/>
          <p:nvPr/>
        </p:nvSpPr>
        <p:spPr>
          <a:xfrm>
            <a:off x="3924300" y="5084763"/>
            <a:ext cx="6624638" cy="1358900"/>
          </a:xfrm>
          <a:prstGeom prst="rect">
            <a:avLst/>
          </a:prstGeom>
          <a:noFill/>
          <a:ln w="9525">
            <a:noFill/>
          </a:ln>
        </p:spPr>
        <p:txBody>
          <a:bodyPr>
            <a:spAutoFit/>
          </a:bodyPr>
          <a:p>
            <a:r>
              <a:rPr lang="zh-CN" altLang="en-US" sz="2800" b="1">
                <a:solidFill>
                  <a:srgbClr val="FF3300"/>
                </a:solidFill>
                <a:latin typeface="Arial" panose="020B0604020202020204" pitchFamily="34" charset="0"/>
              </a:rPr>
              <a:t>从几个方面描写事物的特点</a:t>
            </a:r>
            <a:endParaRPr lang="zh-CN" altLang="en-US" sz="2800" b="1">
              <a:solidFill>
                <a:srgbClr val="FF3300"/>
              </a:solidFill>
              <a:latin typeface="Arial" panose="020B0604020202020204" pitchFamily="34" charset="0"/>
            </a:endParaRPr>
          </a:p>
          <a:p>
            <a:endParaRPr lang="zh-CN" altLang="en-US" sz="2800">
              <a:latin typeface="Arial" panose="020B0604020202020204" pitchFamily="34" charset="0"/>
            </a:endParaRPr>
          </a:p>
          <a:p>
            <a:pPr>
              <a:spcBef>
                <a:spcPct val="50000"/>
              </a:spcBef>
            </a:pPr>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7">
                                            <p:txEl>
                                              <p:charRg st="0" end="9"/>
                                            </p:txEl>
                                          </p:spTgt>
                                        </p:tgtEl>
                                        <p:attrNameLst>
                                          <p:attrName>style.visibility</p:attrName>
                                        </p:attrNameLst>
                                      </p:cBhvr>
                                      <p:to>
                                        <p:strVal val="visible"/>
                                      </p:to>
                                    </p:set>
                                    <p:anim calcmode="lin" valueType="num">
                                      <p:cBhvr additive="base">
                                        <p:cTn id="7" dur="500" fill="hold"/>
                                        <p:tgtEl>
                                          <p:spTgt spid="6147">
                                            <p:txEl>
                                              <p:charRg st="0" end="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7">
                                            <p:txEl>
                                              <p:charRg st="0" end="9"/>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148">
                                            <p:txEl>
                                              <p:charRg st="0" end="8"/>
                                            </p:txEl>
                                          </p:spTgt>
                                        </p:tgtEl>
                                        <p:attrNameLst>
                                          <p:attrName>style.visibility</p:attrName>
                                        </p:attrNameLst>
                                      </p:cBhvr>
                                      <p:to>
                                        <p:strVal val="visible"/>
                                      </p:to>
                                    </p:set>
                                    <p:anim calcmode="lin" valueType="num">
                                      <p:cBhvr additive="base">
                                        <p:cTn id="13" dur="500" fill="hold"/>
                                        <p:tgtEl>
                                          <p:spTgt spid="6148">
                                            <p:txEl>
                                              <p:charRg st="0" end="8"/>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148">
                                            <p:txEl>
                                              <p:charRg st="0" end="8"/>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50">
                                            <p:txEl>
                                              <p:charRg st="0" end="9"/>
                                            </p:txEl>
                                          </p:spTgt>
                                        </p:tgtEl>
                                        <p:attrNameLst>
                                          <p:attrName>style.visibility</p:attrName>
                                        </p:attrNameLst>
                                      </p:cBhvr>
                                      <p:to>
                                        <p:strVal val="visible"/>
                                      </p:to>
                                    </p:set>
                                    <p:anim calcmode="lin" valueType="num">
                                      <p:cBhvr additive="base">
                                        <p:cTn id="19" dur="500" fill="hold"/>
                                        <p:tgtEl>
                                          <p:spTgt spid="6150">
                                            <p:txEl>
                                              <p:charRg st="0" end="9"/>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50">
                                            <p:txEl>
                                              <p:charRg st="0" end="9"/>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6151">
                                            <p:txEl>
                                              <p:charRg st="0" end="7"/>
                                            </p:txEl>
                                          </p:spTgt>
                                        </p:tgtEl>
                                        <p:attrNameLst>
                                          <p:attrName>style.visibility</p:attrName>
                                        </p:attrNameLst>
                                      </p:cBhvr>
                                      <p:to>
                                        <p:strVal val="visible"/>
                                      </p:to>
                                    </p:set>
                                    <p:anim calcmode="lin" valueType="num">
                                      <p:cBhvr additive="base">
                                        <p:cTn id="25" dur="500" fill="hold"/>
                                        <p:tgtEl>
                                          <p:spTgt spid="6151">
                                            <p:txEl>
                                              <p:charRg st="0" end="7"/>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6151">
                                            <p:txEl>
                                              <p:charRg st="0" end="7"/>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152">
                                            <p:txEl>
                                              <p:charRg st="0" end="9"/>
                                            </p:txEl>
                                          </p:spTgt>
                                        </p:tgtEl>
                                        <p:attrNameLst>
                                          <p:attrName>style.visibility</p:attrName>
                                        </p:attrNameLst>
                                      </p:cBhvr>
                                      <p:to>
                                        <p:strVal val="visible"/>
                                      </p:to>
                                    </p:set>
                                    <p:anim calcmode="lin" valueType="num">
                                      <p:cBhvr additive="base">
                                        <p:cTn id="31" dur="500" fill="hold"/>
                                        <p:tgtEl>
                                          <p:spTgt spid="6152">
                                            <p:txEl>
                                              <p:charRg st="0"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152">
                                            <p:txEl>
                                              <p:charRg st="0" end="9"/>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153">
                                            <p:txEl>
                                              <p:charRg st="0" end="13"/>
                                            </p:txEl>
                                          </p:spTgt>
                                        </p:tgtEl>
                                        <p:attrNameLst>
                                          <p:attrName>style.visibility</p:attrName>
                                        </p:attrNameLst>
                                      </p:cBhvr>
                                      <p:to>
                                        <p:strVal val="visible"/>
                                      </p:to>
                                    </p:set>
                                    <p:anim calcmode="lin" valueType="num">
                                      <p:cBhvr additive="base">
                                        <p:cTn id="37" dur="500" fill="hold"/>
                                        <p:tgtEl>
                                          <p:spTgt spid="6153">
                                            <p:txEl>
                                              <p:charRg st="0" end="1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153">
                                            <p:txEl>
                                              <p:charRg st="0"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文本占位符 4097"/>
          <p:cNvSpPr/>
          <p:nvPr>
            <p:ph type="body" idx="1"/>
          </p:nvPr>
        </p:nvSpPr>
        <p:spPr>
          <a:xfrm>
            <a:off x="1116013" y="2276475"/>
            <a:ext cx="7786687" cy="3849688"/>
          </a:xfrm>
        </p:spPr>
        <p:txBody>
          <a:bodyPr/>
          <a:p>
            <a:r>
              <a:rPr lang="zh-CN" altLang="en-US" sz="4800" b="1"/>
              <a:t>提高概括能力</a:t>
            </a:r>
            <a:endParaRPr lang="zh-CN" altLang="en-US" sz="4800" b="1"/>
          </a:p>
          <a:p>
            <a:r>
              <a:rPr lang="zh-CN" altLang="en-US" sz="4800" b="1"/>
              <a:t>     十分重要</a:t>
            </a:r>
            <a:endParaRPr lang="zh-CN" altLang="en-US" sz="4800" b="1"/>
          </a:p>
        </p:txBody>
      </p:sp>
      <p:pic>
        <p:nvPicPr>
          <p:cNvPr id="2" name="图片 1"/>
          <p:cNvPicPr>
            <a:picLocks noChangeAspect="1"/>
          </p:cNvPicPr>
          <p:nvPr/>
        </p:nvPicPr>
        <p:blipFill>
          <a:blip r:embed="rId1"/>
          <a:stretch>
            <a:fillRect/>
          </a:stretch>
        </p:blipFill>
        <p:spPr>
          <a:xfrm>
            <a:off x="244475" y="4658360"/>
            <a:ext cx="2697480" cy="1905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8890" y="2161540"/>
            <a:ext cx="8953500" cy="4912360"/>
          </a:xfrm>
          <a:prstGeom prst="rect">
            <a:avLst/>
          </a:prstGeom>
        </p:spPr>
      </p:pic>
      <p:sp>
        <p:nvSpPr>
          <p:cNvPr id="7170" name="标题 7169"/>
          <p:cNvSpPr/>
          <p:nvPr>
            <p:ph type="title"/>
          </p:nvPr>
        </p:nvSpPr>
        <p:spPr>
          <a:xfrm>
            <a:off x="3348038" y="260350"/>
            <a:ext cx="5122862" cy="1143000"/>
          </a:xfrm>
        </p:spPr>
        <p:txBody>
          <a:bodyPr anchor="ctr"/>
          <a:p>
            <a:r>
              <a:rPr lang="zh-CN" altLang="en-US" sz="3200" b="1">
                <a:solidFill>
                  <a:schemeClr val="tx1"/>
                </a:solidFill>
                <a:ea typeface="黑体" panose="02010609060101010101" pitchFamily="49" charset="-122"/>
              </a:rPr>
              <a:t>概括文章主要内容的原则</a:t>
            </a:r>
            <a:endParaRPr lang="zh-CN" altLang="en-US" sz="3200" b="1">
              <a:solidFill>
                <a:schemeClr val="tx1"/>
              </a:solidFill>
              <a:ea typeface="黑体" panose="02010609060101010101" pitchFamily="49" charset="-122"/>
            </a:endParaRPr>
          </a:p>
        </p:txBody>
      </p:sp>
      <p:sp>
        <p:nvSpPr>
          <p:cNvPr id="7171" name="文本占位符 7170"/>
          <p:cNvSpPr/>
          <p:nvPr>
            <p:ph type="body" idx="1"/>
          </p:nvPr>
        </p:nvSpPr>
        <p:spPr>
          <a:xfrm>
            <a:off x="499428" y="966153"/>
            <a:ext cx="8316912" cy="3849687"/>
          </a:xfrm>
        </p:spPr>
        <p:txBody>
          <a:bodyPr/>
          <a:p>
            <a:pPr>
              <a:lnSpc>
                <a:spcPct val="125000"/>
              </a:lnSpc>
            </a:pPr>
            <a:r>
              <a:rPr lang="en-US" altLang="zh-CN" sz="2800" b="1"/>
              <a:t>1</a:t>
            </a:r>
            <a:r>
              <a:rPr lang="zh-CN" altLang="en-US" sz="2800" b="1"/>
              <a:t>、内容完整。</a:t>
            </a:r>
            <a:endParaRPr lang="zh-CN" altLang="en-US" sz="2800" b="1"/>
          </a:p>
          <a:p>
            <a:pPr>
              <a:lnSpc>
                <a:spcPct val="125000"/>
              </a:lnSpc>
            </a:pPr>
            <a:r>
              <a:rPr lang="en-US" altLang="zh-CN" sz="2800" b="1"/>
              <a:t>2</a:t>
            </a:r>
            <a:r>
              <a:rPr lang="zh-CN" altLang="en-US" sz="2800" b="1"/>
              <a:t>、语言简洁：用最少的文字表达最多的意思。</a:t>
            </a:r>
            <a:endParaRPr lang="zh-CN" altLang="en-US" sz="2800" b="1"/>
          </a:p>
          <a:p>
            <a:pPr>
              <a:lnSpc>
                <a:spcPct val="125000"/>
              </a:lnSpc>
            </a:pPr>
            <a:r>
              <a:rPr lang="en-US" altLang="zh-CN" sz="2800" b="1"/>
              <a:t>3</a:t>
            </a:r>
            <a:r>
              <a:rPr lang="zh-CN" altLang="en-US" sz="2800" b="1"/>
              <a:t>、在概括写人记事的文章中，弄清“主 人公</a:t>
            </a:r>
            <a:endParaRPr lang="zh-CN" altLang="en-US" sz="2800" b="1"/>
          </a:p>
          <a:p>
            <a:pPr>
              <a:lnSpc>
                <a:spcPct val="125000"/>
              </a:lnSpc>
            </a:pPr>
            <a:r>
              <a:rPr lang="zh-CN" altLang="en-US" sz="2800" b="1"/>
              <a:t>      或主要人物是谁”十分必要。</a:t>
            </a:r>
            <a:endParaRPr lang="zh-CN" altLang="en-US" sz="2800" b="1"/>
          </a:p>
          <a:p>
            <a:pPr>
              <a:lnSpc>
                <a:spcPct val="125000"/>
              </a:lnSpc>
            </a:pPr>
            <a:endParaRPr lang="zh-CN" altLang="en-US" sz="2800" b="1"/>
          </a:p>
          <a:p>
            <a:pPr>
              <a:lnSpc>
                <a:spcPct val="125000"/>
              </a:lnSpc>
            </a:pPr>
            <a:r>
              <a:rPr lang="zh-CN" altLang="en-US" sz="2800">
                <a:solidFill>
                  <a:srgbClr val="FF3300"/>
                </a:solidFill>
              </a:rPr>
              <a:t> </a:t>
            </a:r>
            <a:endParaRPr lang="zh-CN" altLang="en-US" sz="2800">
              <a:solidFill>
                <a:srgbClr val="FF33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charRg st="0" end="8"/>
                                            </p:txEl>
                                          </p:spTgt>
                                        </p:tgtEl>
                                        <p:attrNameLst>
                                          <p:attrName>style.visibility</p:attrName>
                                        </p:attrNameLst>
                                      </p:cBhvr>
                                      <p:to>
                                        <p:strVal val="visible"/>
                                      </p:to>
                                    </p:set>
                                    <p:anim calcmode="lin" valueType="num">
                                      <p:cBhvr additive="base">
                                        <p:cTn id="7" dur="500" fill="hold"/>
                                        <p:tgtEl>
                                          <p:spTgt spid="7171">
                                            <p:txEl>
                                              <p:charRg st="0"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charRg st="0" end="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charRg st="8" end="30"/>
                                            </p:txEl>
                                          </p:spTgt>
                                        </p:tgtEl>
                                        <p:attrNameLst>
                                          <p:attrName>style.visibility</p:attrName>
                                        </p:attrNameLst>
                                      </p:cBhvr>
                                      <p:to>
                                        <p:strVal val="visible"/>
                                      </p:to>
                                    </p:set>
                                    <p:anim calcmode="lin" valueType="num">
                                      <p:cBhvr additive="base">
                                        <p:cTn id="13" dur="500" fill="hold"/>
                                        <p:tgtEl>
                                          <p:spTgt spid="7171">
                                            <p:txEl>
                                              <p:charRg st="8" end="3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charRg st="8" end="3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charRg st="30" end="52"/>
                                            </p:txEl>
                                          </p:spTgt>
                                        </p:tgtEl>
                                        <p:attrNameLst>
                                          <p:attrName>style.visibility</p:attrName>
                                        </p:attrNameLst>
                                      </p:cBhvr>
                                      <p:to>
                                        <p:strVal val="visible"/>
                                      </p:to>
                                    </p:set>
                                    <p:anim calcmode="lin" valueType="num">
                                      <p:cBhvr additive="base">
                                        <p:cTn id="19" dur="500" fill="hold"/>
                                        <p:tgtEl>
                                          <p:spTgt spid="7171">
                                            <p:txEl>
                                              <p:charRg st="30" end="5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charRg st="30" end="5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71">
                                            <p:txEl>
                                              <p:charRg st="52" end="72"/>
                                            </p:txEl>
                                          </p:spTgt>
                                        </p:tgtEl>
                                        <p:attrNameLst>
                                          <p:attrName>style.visibility</p:attrName>
                                        </p:attrNameLst>
                                      </p:cBhvr>
                                      <p:to>
                                        <p:strVal val="visible"/>
                                      </p:to>
                                    </p:set>
                                    <p:anim calcmode="lin" valueType="num">
                                      <p:cBhvr additive="base">
                                        <p:cTn id="25" dur="500" fill="hold"/>
                                        <p:tgtEl>
                                          <p:spTgt spid="7171">
                                            <p:txEl>
                                              <p:charRg st="52" end="7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1">
                                            <p:txEl>
                                              <p:charRg st="52" end="7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p:nvPr>
            <p:ph type="title"/>
          </p:nvPr>
        </p:nvSpPr>
        <p:spPr>
          <a:xfrm>
            <a:off x="3563938" y="274638"/>
            <a:ext cx="5122862" cy="1282700"/>
          </a:xfrm>
        </p:spPr>
        <p:txBody>
          <a:bodyPr anchor="ctr"/>
          <a:p>
            <a:r>
              <a:rPr lang="zh-CN" altLang="en-US" sz="3600" b="1">
                <a:solidFill>
                  <a:schemeClr val="tx1"/>
                </a:solidFill>
                <a:ea typeface="黑体" panose="02010609060101010101" pitchFamily="49" charset="-122"/>
              </a:rPr>
              <a:t>几种方法</a:t>
            </a:r>
            <a:endParaRPr lang="zh-CN" altLang="en-US" sz="3600" b="1">
              <a:solidFill>
                <a:schemeClr val="tx1"/>
              </a:solidFill>
              <a:ea typeface="黑体" panose="02010609060101010101" pitchFamily="49" charset="-122"/>
            </a:endParaRPr>
          </a:p>
        </p:txBody>
      </p:sp>
      <p:sp>
        <p:nvSpPr>
          <p:cNvPr id="8195" name="文本占位符 8194"/>
          <p:cNvSpPr/>
          <p:nvPr>
            <p:ph type="body" idx="1"/>
          </p:nvPr>
        </p:nvSpPr>
        <p:spPr>
          <a:xfrm>
            <a:off x="539750" y="2276475"/>
            <a:ext cx="7786688" cy="1152525"/>
          </a:xfrm>
        </p:spPr>
        <p:txBody>
          <a:bodyPr/>
          <a:p>
            <a:r>
              <a:rPr lang="zh-CN" altLang="en-US" sz="2800" b="1"/>
              <a:t>一、题目扩展法</a:t>
            </a:r>
            <a:endParaRPr lang="zh-CN" altLang="en-US" sz="2800" b="1"/>
          </a:p>
        </p:txBody>
      </p:sp>
      <p:sp>
        <p:nvSpPr>
          <p:cNvPr id="8196" name="文本框 8195"/>
          <p:cNvSpPr txBox="1"/>
          <p:nvPr/>
        </p:nvSpPr>
        <p:spPr>
          <a:xfrm>
            <a:off x="971550" y="2852738"/>
            <a:ext cx="7561263" cy="946150"/>
          </a:xfrm>
          <a:prstGeom prst="rect">
            <a:avLst/>
          </a:prstGeom>
          <a:noFill/>
          <a:ln w="9525">
            <a:noFill/>
          </a:ln>
        </p:spPr>
        <p:txBody>
          <a:bodyPr>
            <a:spAutoFit/>
          </a:bodyPr>
          <a:p>
            <a:r>
              <a:rPr lang="zh-CN" altLang="en-US" sz="2800" b="1">
                <a:solidFill>
                  <a:srgbClr val="FF3300"/>
                </a:solidFill>
                <a:latin typeface="Arial" panose="020B0604020202020204" pitchFamily="34" charset="0"/>
              </a:rPr>
              <a:t>       题目就能高度概括文章的内容，只要把题目加以扩展就可以了。</a:t>
            </a:r>
            <a:endParaRPr lang="zh-CN" altLang="en-US" sz="2800" b="1">
              <a:solidFill>
                <a:srgbClr val="FF3300"/>
              </a:solidFill>
              <a:latin typeface="Arial" panose="020B0604020202020204" pitchFamily="34" charset="0"/>
            </a:endParaRPr>
          </a:p>
        </p:txBody>
      </p:sp>
      <p:sp>
        <p:nvSpPr>
          <p:cNvPr id="8197" name="文本框 8196"/>
          <p:cNvSpPr txBox="1"/>
          <p:nvPr/>
        </p:nvSpPr>
        <p:spPr>
          <a:xfrm>
            <a:off x="468313" y="4005263"/>
            <a:ext cx="2808287" cy="519112"/>
          </a:xfrm>
          <a:prstGeom prst="rect">
            <a:avLst/>
          </a:prstGeom>
          <a:noFill/>
          <a:ln w="9525">
            <a:noFill/>
          </a:ln>
        </p:spPr>
        <p:txBody>
          <a:bodyPr>
            <a:spAutoFit/>
          </a:bodyPr>
          <a:p>
            <a:r>
              <a:rPr lang="en-US" altLang="zh-CN" sz="2800" b="1">
                <a:latin typeface="Arial" panose="020B0604020202020204" pitchFamily="34" charset="0"/>
              </a:rPr>
              <a:t>《</a:t>
            </a:r>
            <a:r>
              <a:rPr lang="zh-CN" altLang="en-US" sz="2800" b="1">
                <a:latin typeface="Arial" panose="020B0604020202020204" pitchFamily="34" charset="0"/>
              </a:rPr>
              <a:t>往事依依</a:t>
            </a:r>
            <a:r>
              <a:rPr lang="en-US" altLang="zh-CN" sz="2800" b="1">
                <a:latin typeface="Arial" panose="020B0604020202020204" pitchFamily="34" charset="0"/>
              </a:rPr>
              <a:t>》</a:t>
            </a:r>
            <a:r>
              <a:rPr lang="zh-CN" altLang="en-US" sz="2800">
                <a:latin typeface="Arial" panose="020B0604020202020204" pitchFamily="34" charset="0"/>
              </a:rPr>
              <a:t>：</a:t>
            </a:r>
            <a:endParaRPr lang="zh-CN" altLang="en-US" sz="2800">
              <a:latin typeface="Arial" panose="020B0604020202020204" pitchFamily="34" charset="0"/>
            </a:endParaRPr>
          </a:p>
        </p:txBody>
      </p:sp>
      <p:sp>
        <p:nvSpPr>
          <p:cNvPr id="8198" name="文本框 8197"/>
          <p:cNvSpPr txBox="1"/>
          <p:nvPr/>
        </p:nvSpPr>
        <p:spPr>
          <a:xfrm>
            <a:off x="2987675" y="4005263"/>
            <a:ext cx="5329238" cy="946150"/>
          </a:xfrm>
          <a:prstGeom prst="rect">
            <a:avLst/>
          </a:prstGeom>
          <a:noFill/>
          <a:ln w="9525">
            <a:noFill/>
          </a:ln>
        </p:spPr>
        <p:txBody>
          <a:bodyPr>
            <a:spAutoFit/>
          </a:bodyPr>
          <a:p>
            <a:r>
              <a:rPr lang="zh-CN" altLang="en-US" sz="2800" b="1">
                <a:latin typeface="Arial" panose="020B0604020202020204" pitchFamily="34" charset="0"/>
              </a:rPr>
              <a:t>写了作者对几件十分留恋的往事的回忆。</a:t>
            </a:r>
            <a:endParaRPr lang="zh-CN" altLang="en-US" sz="2800" b="1">
              <a:latin typeface="Arial" panose="020B0604020202020204" pitchFamily="34" charset="0"/>
            </a:endParaRPr>
          </a:p>
        </p:txBody>
      </p:sp>
      <p:sp>
        <p:nvSpPr>
          <p:cNvPr id="8199" name="文本框 8198"/>
          <p:cNvSpPr txBox="1"/>
          <p:nvPr/>
        </p:nvSpPr>
        <p:spPr>
          <a:xfrm>
            <a:off x="468313" y="5229225"/>
            <a:ext cx="6356350" cy="519113"/>
          </a:xfrm>
          <a:prstGeom prst="rect">
            <a:avLst/>
          </a:prstGeom>
          <a:noFill/>
          <a:ln w="9525">
            <a:noFill/>
          </a:ln>
        </p:spPr>
        <p:txBody>
          <a:bodyPr>
            <a:spAutoFit/>
          </a:bodyPr>
          <a:p>
            <a:r>
              <a:rPr lang="en-US" altLang="zh-CN" sz="2800" b="1">
                <a:latin typeface="Arial" panose="020B0604020202020204" pitchFamily="34" charset="0"/>
              </a:rPr>
              <a:t>《</a:t>
            </a:r>
            <a:r>
              <a:rPr lang="zh-CN" altLang="en-US" sz="2800" b="1">
                <a:latin typeface="Arial" panose="020B0604020202020204" pitchFamily="34" charset="0"/>
              </a:rPr>
              <a:t>社戏</a:t>
            </a:r>
            <a:r>
              <a:rPr lang="en-US" altLang="zh-CN" sz="2800" b="1">
                <a:latin typeface="Arial" panose="020B0604020202020204" pitchFamily="34" charset="0"/>
              </a:rPr>
              <a:t>》</a:t>
            </a:r>
            <a:r>
              <a:rPr lang="zh-CN" altLang="en-US" sz="2800" b="1">
                <a:latin typeface="Arial" panose="020B0604020202020204" pitchFamily="34" charset="0"/>
              </a:rPr>
              <a:t>：</a:t>
            </a:r>
            <a:endParaRPr lang="zh-CN" altLang="en-US" sz="2800" b="1">
              <a:latin typeface="Arial" panose="020B0604020202020204" pitchFamily="34" charset="0"/>
            </a:endParaRPr>
          </a:p>
        </p:txBody>
      </p:sp>
      <p:sp>
        <p:nvSpPr>
          <p:cNvPr id="8200" name="文本框 8199"/>
          <p:cNvSpPr txBox="1"/>
          <p:nvPr/>
        </p:nvSpPr>
        <p:spPr>
          <a:xfrm>
            <a:off x="2339975" y="5300663"/>
            <a:ext cx="6553200" cy="931862"/>
          </a:xfrm>
          <a:prstGeom prst="rect">
            <a:avLst/>
          </a:prstGeom>
          <a:noFill/>
          <a:ln w="9525">
            <a:noFill/>
          </a:ln>
        </p:spPr>
        <p:txBody>
          <a:bodyPr>
            <a:spAutoFit/>
          </a:bodyPr>
          <a:p>
            <a:r>
              <a:rPr lang="zh-CN" altLang="en-US" sz="2800" b="1">
                <a:latin typeface="Arial" panose="020B0604020202020204" pitchFamily="34" charset="0"/>
              </a:rPr>
              <a:t>“我”与小伙伴们到赵庄看社戏的经过。</a:t>
            </a:r>
            <a:endParaRPr lang="zh-CN" altLang="en-US" sz="2800" b="1">
              <a:latin typeface="Arial" panose="020B0604020202020204" pitchFamily="34" charset="0"/>
            </a:endParaRPr>
          </a:p>
          <a:p>
            <a:pPr>
              <a:spcBef>
                <a:spcPct val="50000"/>
              </a:spcBef>
            </a:pPr>
            <a:endParaRPr lang="zh-CN" altLang="en-US">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5">
                                            <p:txEl>
                                              <p:charRg st="0" end="8"/>
                                            </p:txEl>
                                          </p:spTgt>
                                        </p:tgtEl>
                                        <p:attrNameLst>
                                          <p:attrName>style.visibility</p:attrName>
                                        </p:attrNameLst>
                                      </p:cBhvr>
                                      <p:to>
                                        <p:strVal val="visible"/>
                                      </p:to>
                                    </p:set>
                                    <p:anim calcmode="lin" valueType="num">
                                      <p:cBhvr additive="base">
                                        <p:cTn id="7" dur="500" fill="hold"/>
                                        <p:tgtEl>
                                          <p:spTgt spid="8195">
                                            <p:txEl>
                                              <p:charRg st="0"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5">
                                            <p:txEl>
                                              <p:charRg st="0" end="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96"/>
                                        </p:tgtEl>
                                        <p:attrNameLst>
                                          <p:attrName>style.visibility</p:attrName>
                                        </p:attrNameLst>
                                      </p:cBhvr>
                                      <p:to>
                                        <p:strVal val="visible"/>
                                      </p:to>
                                    </p:set>
                                    <p:anim calcmode="lin" valueType="num">
                                      <p:cBhvr additive="base">
                                        <p:cTn id="13" dur="500" fill="hold"/>
                                        <p:tgtEl>
                                          <p:spTgt spid="8196"/>
                                        </p:tgtEl>
                                        <p:attrNameLst>
                                          <p:attrName>ppt_x</p:attrName>
                                        </p:attrNameLst>
                                      </p:cBhvr>
                                      <p:tavLst>
                                        <p:tav tm="0">
                                          <p:val>
                                            <p:strVal val="#ppt_x"/>
                                          </p:val>
                                        </p:tav>
                                        <p:tav tm="100000">
                                          <p:val>
                                            <p:strVal val="#ppt_x"/>
                                          </p:val>
                                        </p:tav>
                                      </p:tavLst>
                                    </p:anim>
                                    <p:anim calcmode="lin" valueType="num">
                                      <p:cBhvr additive="base">
                                        <p:cTn id="14"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197"/>
                                        </p:tgtEl>
                                        <p:attrNameLst>
                                          <p:attrName>style.visibility</p:attrName>
                                        </p:attrNameLst>
                                      </p:cBhvr>
                                      <p:to>
                                        <p:strVal val="visible"/>
                                      </p:to>
                                    </p:set>
                                    <p:anim calcmode="lin" valueType="num">
                                      <p:cBhvr additive="base">
                                        <p:cTn id="19" dur="500" fill="hold"/>
                                        <p:tgtEl>
                                          <p:spTgt spid="8197"/>
                                        </p:tgtEl>
                                        <p:attrNameLst>
                                          <p:attrName>ppt_x</p:attrName>
                                        </p:attrNameLst>
                                      </p:cBhvr>
                                      <p:tavLst>
                                        <p:tav tm="0">
                                          <p:val>
                                            <p:strVal val="#ppt_x"/>
                                          </p:val>
                                        </p:tav>
                                        <p:tav tm="100000">
                                          <p:val>
                                            <p:strVal val="#ppt_x"/>
                                          </p:val>
                                        </p:tav>
                                      </p:tavLst>
                                    </p:anim>
                                    <p:anim calcmode="lin" valueType="num">
                                      <p:cBhvr additive="base">
                                        <p:cTn id="20" dur="500" fill="hold"/>
                                        <p:tgtEl>
                                          <p:spTgt spid="819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198"/>
                                        </p:tgtEl>
                                        <p:attrNameLst>
                                          <p:attrName>style.visibility</p:attrName>
                                        </p:attrNameLst>
                                      </p:cBhvr>
                                      <p:to>
                                        <p:strVal val="visible"/>
                                      </p:to>
                                    </p:set>
                                    <p:anim calcmode="lin" valueType="num">
                                      <p:cBhvr additive="base">
                                        <p:cTn id="25" dur="500" fill="hold"/>
                                        <p:tgtEl>
                                          <p:spTgt spid="8198"/>
                                        </p:tgtEl>
                                        <p:attrNameLst>
                                          <p:attrName>ppt_x</p:attrName>
                                        </p:attrNameLst>
                                      </p:cBhvr>
                                      <p:tavLst>
                                        <p:tav tm="0">
                                          <p:val>
                                            <p:strVal val="#ppt_x"/>
                                          </p:val>
                                        </p:tav>
                                        <p:tav tm="100000">
                                          <p:val>
                                            <p:strVal val="#ppt_x"/>
                                          </p:val>
                                        </p:tav>
                                      </p:tavLst>
                                    </p:anim>
                                    <p:anim calcmode="lin" valueType="num">
                                      <p:cBhvr additive="base">
                                        <p:cTn id="26" dur="500" fill="hold"/>
                                        <p:tgtEl>
                                          <p:spTgt spid="819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199"/>
                                        </p:tgtEl>
                                        <p:attrNameLst>
                                          <p:attrName>style.visibility</p:attrName>
                                        </p:attrNameLst>
                                      </p:cBhvr>
                                      <p:to>
                                        <p:strVal val="visible"/>
                                      </p:to>
                                    </p:set>
                                    <p:anim calcmode="lin" valueType="num">
                                      <p:cBhvr additive="base">
                                        <p:cTn id="31" dur="500" fill="hold"/>
                                        <p:tgtEl>
                                          <p:spTgt spid="8199"/>
                                        </p:tgtEl>
                                        <p:attrNameLst>
                                          <p:attrName>ppt_x</p:attrName>
                                        </p:attrNameLst>
                                      </p:cBhvr>
                                      <p:tavLst>
                                        <p:tav tm="0">
                                          <p:val>
                                            <p:strVal val="#ppt_x"/>
                                          </p:val>
                                        </p:tav>
                                        <p:tav tm="100000">
                                          <p:val>
                                            <p:strVal val="#ppt_x"/>
                                          </p:val>
                                        </p:tav>
                                      </p:tavLst>
                                    </p:anim>
                                    <p:anim calcmode="lin" valueType="num">
                                      <p:cBhvr additive="base">
                                        <p:cTn id="32" dur="500" fill="hold"/>
                                        <p:tgtEl>
                                          <p:spTgt spid="819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200"/>
                                        </p:tgtEl>
                                        <p:attrNameLst>
                                          <p:attrName>style.visibility</p:attrName>
                                        </p:attrNameLst>
                                      </p:cBhvr>
                                      <p:to>
                                        <p:strVal val="visible"/>
                                      </p:to>
                                    </p:set>
                                    <p:anim calcmode="lin" valueType="num">
                                      <p:cBhvr additive="base">
                                        <p:cTn id="37" dur="500" fill="hold"/>
                                        <p:tgtEl>
                                          <p:spTgt spid="8200"/>
                                        </p:tgtEl>
                                        <p:attrNameLst>
                                          <p:attrName>ppt_x</p:attrName>
                                        </p:attrNameLst>
                                      </p:cBhvr>
                                      <p:tavLst>
                                        <p:tav tm="0">
                                          <p:val>
                                            <p:strVal val="#ppt_x"/>
                                          </p:val>
                                        </p:tav>
                                        <p:tav tm="100000">
                                          <p:val>
                                            <p:strVal val="#ppt_x"/>
                                          </p:val>
                                        </p:tav>
                                      </p:tavLst>
                                    </p:anim>
                                    <p:anim calcmode="lin" valueType="num">
                                      <p:cBhvr additive="base">
                                        <p:cTn id="38" dur="500" fill="hold"/>
                                        <p:tgtEl>
                                          <p:spTgt spid="82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P spid="8196" grpId="0"/>
      <p:bldP spid="8197" grpId="0"/>
      <p:bldP spid="8198" grpId="0"/>
      <p:bldP spid="8199" grpId="0"/>
      <p:bldP spid="820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145" name="Rectangle 2"/>
          <p:cNvSpPr/>
          <p:nvPr/>
        </p:nvSpPr>
        <p:spPr>
          <a:xfrm>
            <a:off x="395288" y="1916113"/>
            <a:ext cx="5472112" cy="4005262"/>
          </a:xfrm>
          <a:prstGeom prst="rect">
            <a:avLst/>
          </a:prstGeom>
          <a:noFill/>
          <a:ln w="9525">
            <a:noFill/>
          </a:ln>
        </p:spPr>
        <p:txBody>
          <a:bodyPr lIns="91434" tIns="45716" rIns="91434" bIns="45716" anchor="ctr"/>
          <a:p>
            <a:r>
              <a:rPr lang="en-US" altLang="zh-CN" sz="3600" b="1" dirty="0">
                <a:latin typeface="Arial" panose="020B0604020202020204" pitchFamily="34" charset="0"/>
                <a:ea typeface="宋体" panose="02010600030101010101" pitchFamily="2" charset="-122"/>
              </a:rPr>
              <a:t>      </a:t>
            </a:r>
            <a:endParaRPr lang="en-US" altLang="zh-CN" sz="3600" b="1" dirty="0">
              <a:latin typeface="Arial" panose="020B0604020202020204" pitchFamily="34" charset="0"/>
              <a:ea typeface="宋体" panose="02010600030101010101" pitchFamily="2" charset="-122"/>
            </a:endParaRPr>
          </a:p>
        </p:txBody>
      </p:sp>
      <p:sp>
        <p:nvSpPr>
          <p:cNvPr id="6146" name="Text Box 6"/>
          <p:cNvSpPr txBox="1"/>
          <p:nvPr/>
        </p:nvSpPr>
        <p:spPr>
          <a:xfrm>
            <a:off x="533400" y="2514600"/>
            <a:ext cx="8305800" cy="2563813"/>
          </a:xfrm>
          <a:prstGeom prst="rect">
            <a:avLst/>
          </a:prstGeom>
          <a:noFill/>
          <a:ln w="9525">
            <a:noFill/>
          </a:ln>
        </p:spPr>
        <p:txBody>
          <a:bodyPr lIns="91434" tIns="45716" rIns="91434" bIns="45716" anchor="t">
            <a:spAutoFit/>
          </a:bodyPr>
          <a:p>
            <a:pPr>
              <a:spcBef>
                <a:spcPct val="50000"/>
              </a:spcBef>
            </a:pPr>
            <a:r>
              <a:rPr lang="zh-CN" altLang="en-US" sz="3600" b="1" dirty="0">
                <a:latin typeface="黑体" panose="02010609060101010101" pitchFamily="49" charset="-122"/>
                <a:ea typeface="黑体" panose="02010609060101010101" pitchFamily="49" charset="-122"/>
              </a:rPr>
              <a:t>１　为什么记叙文阅读题得个高分就这么难？</a:t>
            </a:r>
            <a:endParaRPr lang="zh-CN" altLang="en-US" sz="3600" b="1" dirty="0">
              <a:latin typeface="黑体" panose="02010609060101010101" pitchFamily="49" charset="-122"/>
              <a:ea typeface="黑体" panose="02010609060101010101" pitchFamily="49" charset="-122"/>
            </a:endParaRPr>
          </a:p>
          <a:p>
            <a:pPr>
              <a:spcBef>
                <a:spcPct val="50000"/>
              </a:spcBef>
            </a:pPr>
            <a:r>
              <a:rPr lang="zh-CN" altLang="en-US" sz="3600" b="1" dirty="0">
                <a:latin typeface="黑体" panose="02010609060101010101" pitchFamily="49" charset="-122"/>
                <a:ea typeface="黑体" panose="02010609060101010101" pitchFamily="49" charset="-122"/>
              </a:rPr>
              <a:t>２　句子生动优美可能得的分数也很少？简单几个词却占尽高分？</a:t>
            </a:r>
            <a:r>
              <a:rPr lang="zh-CN" altLang="en-US" sz="3600" dirty="0">
                <a:latin typeface="黑体" panose="02010609060101010101" pitchFamily="49" charset="-122"/>
                <a:ea typeface="黑体" panose="02010609060101010101" pitchFamily="49" charset="-122"/>
              </a:rPr>
              <a:t> </a:t>
            </a:r>
            <a:endParaRPr lang="zh-CN" altLang="en-US" sz="3600" dirty="0">
              <a:latin typeface="黑体" panose="02010609060101010101" pitchFamily="49" charset="-122"/>
              <a:ea typeface="黑体" panose="02010609060101010101" pitchFamily="49" charset="-122"/>
            </a:endParaRPr>
          </a:p>
        </p:txBody>
      </p:sp>
      <p:sp>
        <p:nvSpPr>
          <p:cNvPr id="6147" name="Text Box 7"/>
          <p:cNvSpPr txBox="1"/>
          <p:nvPr/>
        </p:nvSpPr>
        <p:spPr>
          <a:xfrm>
            <a:off x="2057400" y="1219200"/>
            <a:ext cx="5867400" cy="823913"/>
          </a:xfrm>
          <a:prstGeom prst="rect">
            <a:avLst/>
          </a:prstGeom>
          <a:noFill/>
          <a:ln w="9525">
            <a:noFill/>
          </a:ln>
        </p:spPr>
        <p:txBody>
          <a:bodyPr anchor="t">
            <a:spAutoFit/>
          </a:bodyPr>
          <a:p>
            <a:pPr>
              <a:spcBef>
                <a:spcPct val="50000"/>
              </a:spcBef>
            </a:pPr>
            <a:r>
              <a:rPr lang="zh-CN" altLang="en-US" sz="4800" dirty="0">
                <a:solidFill>
                  <a:srgbClr val="0000FF"/>
                </a:solidFill>
                <a:latin typeface="Arial" panose="020B0604020202020204" pitchFamily="34" charset="0"/>
                <a:ea typeface="黑体" panose="02010609060101010101" pitchFamily="49" charset="-122"/>
              </a:rPr>
              <a:t>我们的困惑</a:t>
            </a:r>
            <a:endParaRPr lang="zh-CN" altLang="en-US" sz="4800" dirty="0">
              <a:solidFill>
                <a:srgbClr val="0000FF"/>
              </a:solidFill>
              <a:latin typeface="Arial" panose="020B0604020202020204" pitchFamily="34" charset="0"/>
              <a:ea typeface="黑体" panose="02010609060101010101" pitchFamily="49"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9217"/>
          <p:cNvSpPr/>
          <p:nvPr>
            <p:ph type="title"/>
          </p:nvPr>
        </p:nvSpPr>
        <p:spPr>
          <a:xfrm>
            <a:off x="1619250" y="-168275"/>
            <a:ext cx="5122863" cy="1139825"/>
          </a:xfrm>
        </p:spPr>
        <p:txBody>
          <a:bodyPr anchor="ctr"/>
          <a:p>
            <a:r>
              <a:rPr lang="zh-CN" altLang="en-US" sz="3200" b="1">
                <a:solidFill>
                  <a:schemeClr val="tx1"/>
                </a:solidFill>
              </a:rPr>
              <a:t>一顿午餐</a:t>
            </a:r>
            <a:endParaRPr lang="zh-CN" altLang="en-US" sz="3200" b="1">
              <a:solidFill>
                <a:schemeClr val="tx1"/>
              </a:solidFill>
            </a:endParaRPr>
          </a:p>
        </p:txBody>
      </p:sp>
      <p:sp>
        <p:nvSpPr>
          <p:cNvPr id="9219" name="文本占位符 9218"/>
          <p:cNvSpPr/>
          <p:nvPr>
            <p:ph type="body" idx="1"/>
          </p:nvPr>
        </p:nvSpPr>
        <p:spPr>
          <a:xfrm>
            <a:off x="395288" y="836613"/>
            <a:ext cx="8497887" cy="4752975"/>
          </a:xfrm>
        </p:spPr>
        <p:txBody>
          <a:bodyPr/>
          <a:p>
            <a:pPr>
              <a:lnSpc>
                <a:spcPct val="110000"/>
              </a:lnSpc>
            </a:pPr>
            <a:r>
              <a:rPr lang="zh-CN" altLang="en-US" sz="2400" b="1">
                <a:solidFill>
                  <a:srgbClr val="FFFF00"/>
                </a:solidFill>
              </a:rPr>
              <a:t>        </a:t>
            </a:r>
            <a:r>
              <a:rPr lang="zh-CN" altLang="en-US" sz="2400" b="1"/>
              <a:t>我收到了婶婶的信：“亲爱的孩子，我将于下周四抵达你那里，如果到时你能邀请我共进午餐，我将不胜感激。你的婶婶：诺拉。”自从我母亲得病以来，婶婶诺拉一直照料我的生活。 </a:t>
            </a:r>
            <a:br>
              <a:rPr lang="zh-CN" altLang="en-US" sz="2400" b="1"/>
            </a:br>
            <a:r>
              <a:rPr lang="zh-CN" altLang="en-US" sz="2400" b="1"/>
              <a:t>       当时我在大学里每月只靠父亲给的</a:t>
            </a:r>
            <a:r>
              <a:rPr lang="en-US" altLang="zh-CN" sz="2400" b="1"/>
              <a:t>5</a:t>
            </a:r>
            <a:r>
              <a:rPr lang="zh-CN" altLang="en-US" sz="2400" b="1"/>
              <a:t>英镑维持生活，接到婶婶的来信时，我只剩下</a:t>
            </a:r>
            <a:r>
              <a:rPr lang="en-US" altLang="zh-CN" sz="2400" b="1"/>
              <a:t>20</a:t>
            </a:r>
            <a:r>
              <a:rPr lang="zh-CN" altLang="en-US" sz="2400" b="1"/>
              <a:t>先令了。但是无论如何我不能拒绝她的要求！ </a:t>
            </a:r>
            <a:br>
              <a:rPr lang="zh-CN" altLang="en-US" sz="2400" b="1"/>
            </a:br>
            <a:r>
              <a:rPr lang="zh-CN" altLang="en-US" sz="2400" b="1"/>
              <a:t>       我知道一个比较好的餐馆，那里一顿午餐每位只需</a:t>
            </a:r>
            <a:r>
              <a:rPr lang="en-US" altLang="zh-CN" sz="2400" b="1"/>
              <a:t>3</a:t>
            </a:r>
            <a:r>
              <a:rPr lang="zh-CN" altLang="en-US" sz="2400" b="1"/>
              <a:t>个先令，那样的话，我还可以有</a:t>
            </a:r>
            <a:r>
              <a:rPr lang="en-US" altLang="zh-CN" sz="2400" b="1"/>
              <a:t>14</a:t>
            </a:r>
            <a:r>
              <a:rPr lang="zh-CN" altLang="en-US" sz="2400" b="1"/>
              <a:t>先令维持到月末。</a:t>
            </a:r>
            <a:endParaRPr lang="zh-CN" altLang="en-US" sz="2400" b="1"/>
          </a:p>
          <a:p>
            <a:pPr>
              <a:lnSpc>
                <a:spcPct val="110000"/>
              </a:lnSpc>
            </a:pPr>
            <a:r>
              <a:rPr lang="zh-CN" altLang="en-US" sz="2400" b="1"/>
              <a:t>       当我带她到那家小餐馆门前时，她指着街对面的“亲属大厦”说：“我们为什么不去那儿？那儿也许更好一些。” </a:t>
            </a:r>
            <a:br>
              <a:rPr lang="zh-CN" altLang="en-US" sz="2400" b="1"/>
            </a:br>
            <a:r>
              <a:rPr lang="zh-CN" altLang="en-US" sz="2400" b="1"/>
              <a:t>        “噢，的确挺好</a:t>
            </a:r>
            <a:r>
              <a:rPr lang="en-US" altLang="zh-CN" sz="2400" b="1">
                <a:latin typeface="Arial" panose="020B0604020202020204" pitchFamily="34" charset="0"/>
              </a:rPr>
              <a:t>——</a:t>
            </a:r>
            <a:r>
              <a:rPr lang="zh-CN" altLang="en-US" sz="2400" b="1"/>
              <a:t>如果你喜欢的话。”我说。我不能说：“亲爱的婶婶，我实在没足够的钱请你去‘亲属大厦’用餐，那儿的价格远远超出了我的承受能力！” </a:t>
            </a:r>
            <a:br>
              <a:rPr lang="zh-CN" altLang="en-US" sz="2400" b="1"/>
            </a:br>
            <a:endParaRPr lang="zh-CN" altLang="en-US" sz="2400" b="1"/>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文本占位符 10241"/>
          <p:cNvSpPr/>
          <p:nvPr>
            <p:ph type="body" idx="1"/>
          </p:nvPr>
        </p:nvSpPr>
        <p:spPr>
          <a:xfrm>
            <a:off x="395288" y="331788"/>
            <a:ext cx="8291512" cy="5761037"/>
          </a:xfrm>
        </p:spPr>
        <p:txBody>
          <a:bodyPr/>
          <a:p>
            <a:pPr>
              <a:lnSpc>
                <a:spcPct val="130000"/>
              </a:lnSpc>
            </a:pPr>
            <a:r>
              <a:rPr lang="zh-CN" altLang="en-US" sz="2400" b="1"/>
              <a:t>        侍者递上一份菜单。“噢，”婶婶说，“我们可以要一盘这个。”这是一道法式鸡块，是菜单上最贵的一道菜</a:t>
            </a:r>
            <a:r>
              <a:rPr lang="en-US" altLang="zh-CN" sz="2400" b="1">
                <a:latin typeface="Arial" panose="020B0604020202020204" pitchFamily="34" charset="0"/>
              </a:rPr>
              <a:t>——</a:t>
            </a:r>
            <a:r>
              <a:rPr lang="en-US" altLang="zh-CN" sz="2400" b="1"/>
              <a:t>7</a:t>
            </a:r>
            <a:r>
              <a:rPr lang="zh-CN" altLang="en-US" sz="2400" b="1"/>
              <a:t>先令。我为自己点了一道</a:t>
            </a:r>
            <a:r>
              <a:rPr lang="en-US" altLang="zh-CN" sz="2400" b="1"/>
              <a:t>1</a:t>
            </a:r>
            <a:r>
              <a:rPr lang="zh-CN" altLang="en-US" sz="2400" b="1"/>
              <a:t>先令的小菜，因为我希望能留下点儿钱维持生活。现在大约用去了</a:t>
            </a:r>
            <a:r>
              <a:rPr lang="en-US" altLang="zh-CN" sz="2400" b="1"/>
              <a:t>8</a:t>
            </a:r>
            <a:r>
              <a:rPr lang="zh-CN" altLang="en-US" sz="2400" b="1"/>
              <a:t>先令，不！</a:t>
            </a:r>
            <a:r>
              <a:rPr lang="en-US" altLang="zh-CN" sz="2400" b="1">
                <a:latin typeface="Arial" panose="020B0604020202020204" pitchFamily="34" charset="0"/>
              </a:rPr>
              <a:t>——</a:t>
            </a:r>
            <a:r>
              <a:rPr lang="zh-CN" altLang="en-US" sz="2400" b="1"/>
              <a:t>应当是</a:t>
            </a:r>
            <a:r>
              <a:rPr lang="en-US" altLang="zh-CN" sz="2400" b="1"/>
              <a:t>9</a:t>
            </a:r>
            <a:r>
              <a:rPr lang="zh-CN" altLang="en-US" sz="2400" b="1"/>
              <a:t>先令，因为我还将付给侍者</a:t>
            </a:r>
            <a:r>
              <a:rPr lang="en-US" altLang="zh-CN" sz="2400" b="1"/>
              <a:t>1</a:t>
            </a:r>
            <a:r>
              <a:rPr lang="zh-CN" altLang="en-US" sz="2400" b="1"/>
              <a:t>先令的小费。 </a:t>
            </a:r>
            <a:endParaRPr lang="zh-CN" altLang="en-US" sz="2400" b="1"/>
          </a:p>
          <a:p>
            <a:pPr>
              <a:lnSpc>
                <a:spcPct val="130000"/>
              </a:lnSpc>
            </a:pPr>
            <a:r>
              <a:rPr lang="zh-CN" altLang="en-US" sz="2400" b="1"/>
              <a:t>       “这位女士还需要点儿什么吗？”侍者说，“我们有上好的鱼子酱。”“鱼子酱！”诺拉婶婶忍不住喊道，“太妙了，我能要一碟鱼子酱吗？”</a:t>
            </a:r>
            <a:endParaRPr lang="zh-CN" altLang="en-US" sz="2400" b="1"/>
          </a:p>
          <a:p>
            <a:pPr>
              <a:lnSpc>
                <a:spcPct val="130000"/>
              </a:lnSpc>
            </a:pPr>
            <a:r>
              <a:rPr lang="zh-CN" altLang="en-US" sz="2400" b="1"/>
              <a:t>      我不能对她说：“不，您不能，因为那会让我只剩下</a:t>
            </a:r>
            <a:r>
              <a:rPr lang="en-US" altLang="zh-CN" sz="2400" b="1"/>
              <a:t>5</a:t>
            </a:r>
            <a:r>
              <a:rPr lang="zh-CN" altLang="en-US" sz="2400" b="1"/>
              <a:t>先令维持到这个月末的。” </a:t>
            </a:r>
            <a:br>
              <a:rPr lang="zh-CN" altLang="en-US" sz="2400" b="1"/>
            </a:br>
            <a:endParaRPr lang="zh-CN" altLang="en-US" sz="2400" b="1"/>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文本占位符 11265"/>
          <p:cNvSpPr/>
          <p:nvPr>
            <p:ph type="body" idx="1"/>
          </p:nvPr>
        </p:nvSpPr>
        <p:spPr>
          <a:xfrm>
            <a:off x="539750" y="333375"/>
            <a:ext cx="8353425" cy="3849688"/>
          </a:xfrm>
        </p:spPr>
        <p:txBody>
          <a:bodyPr/>
          <a:p>
            <a:pPr>
              <a:lnSpc>
                <a:spcPct val="110000"/>
              </a:lnSpc>
            </a:pPr>
            <a:r>
              <a:rPr lang="zh-CN" altLang="en-US" sz="2400" b="1"/>
              <a:t>       我没出声，所以她要了一大碟鱼子酱</a:t>
            </a:r>
            <a:r>
              <a:rPr lang="en-US" altLang="zh-CN" sz="2400" b="1">
                <a:latin typeface="Arial" panose="020B0604020202020204" pitchFamily="34" charset="0"/>
              </a:rPr>
              <a:t>——</a:t>
            </a:r>
            <a:r>
              <a:rPr lang="zh-CN" altLang="en-US" sz="2400" b="1"/>
              <a:t>外加一杯葡萄酒。现在我只剩下</a:t>
            </a:r>
            <a:r>
              <a:rPr lang="en-US" altLang="zh-CN" sz="2400" b="1"/>
              <a:t>5</a:t>
            </a:r>
            <a:r>
              <a:rPr lang="zh-CN" altLang="en-US" sz="2400" b="1"/>
              <a:t>先令了。</a:t>
            </a:r>
            <a:r>
              <a:rPr lang="en-US" altLang="zh-CN" sz="2400" b="1"/>
              <a:t>4</a:t>
            </a:r>
            <a:r>
              <a:rPr lang="zh-CN" altLang="en-US" sz="2400" b="1"/>
              <a:t>先令可以买足够的的面包和干酪，熬过这个礼拜。但是她吃完了鸡块，又看见侍者手里拿着几块奶油蛋糕。 </a:t>
            </a:r>
            <a:br>
              <a:rPr lang="zh-CN" altLang="en-US" sz="2400" b="1"/>
            </a:br>
            <a:r>
              <a:rPr lang="zh-CN" altLang="en-US" sz="2400" b="1"/>
              <a:t>        “噢！”她说，“这些蛋糕看上去可爱极了，我只要一小块。”</a:t>
            </a:r>
            <a:endParaRPr lang="zh-CN" altLang="en-US" sz="2400" b="1"/>
          </a:p>
          <a:p>
            <a:pPr>
              <a:lnSpc>
                <a:spcPct val="110000"/>
              </a:lnSpc>
            </a:pPr>
            <a:r>
              <a:rPr lang="zh-CN" altLang="en-US" sz="2400" b="1"/>
              <a:t>       于是，我仅剩下</a:t>
            </a:r>
            <a:r>
              <a:rPr lang="en-US" altLang="zh-CN" sz="2400" b="1"/>
              <a:t>3</a:t>
            </a:r>
            <a:r>
              <a:rPr lang="zh-CN" altLang="en-US" sz="2400" b="1"/>
              <a:t>个先令了，然而侍者又报上了一些水果</a:t>
            </a:r>
            <a:r>
              <a:rPr lang="en-US" altLang="zh-CN" sz="2400" b="1">
                <a:latin typeface="Arial" panose="020B0604020202020204" pitchFamily="34" charset="0"/>
              </a:rPr>
              <a:t>——</a:t>
            </a:r>
            <a:r>
              <a:rPr lang="zh-CN" altLang="en-US" sz="2400" b="1"/>
              <a:t>她肯定还会要一些。最后，经过如此丰盛的午餐，我们是一定得要两杯咖啡的，那么我将一无所有，甚至连付给侍者的小费也没有了！ </a:t>
            </a:r>
            <a:br>
              <a:rPr lang="zh-CN" altLang="en-US" sz="2400" b="1"/>
            </a:br>
            <a:r>
              <a:rPr lang="zh-CN" altLang="en-US" sz="2400" b="1"/>
              <a:t>       侍者递上清单：</a:t>
            </a:r>
            <a:r>
              <a:rPr lang="en-US" altLang="zh-CN" sz="2400" b="1"/>
              <a:t>20</a:t>
            </a:r>
            <a:r>
              <a:rPr lang="zh-CN" altLang="en-US" sz="2400" b="1"/>
              <a:t>先令。我把仅有的</a:t>
            </a:r>
            <a:r>
              <a:rPr lang="en-US" altLang="zh-CN" sz="2400" b="1"/>
              <a:t>20</a:t>
            </a:r>
            <a:r>
              <a:rPr lang="zh-CN" altLang="en-US" sz="2400" b="1"/>
              <a:t>先令放在盘子里，没有小费付给侍者。 </a:t>
            </a:r>
            <a:br>
              <a:rPr lang="zh-CN" altLang="en-US" sz="2400" b="1"/>
            </a:br>
            <a:r>
              <a:rPr lang="zh-CN" altLang="en-US" sz="2400" b="1"/>
              <a:t>       诺拉婶婶看看盘子里的钱，又看看我。“这是你所有的钱了吧？”她问。 </a:t>
            </a:r>
            <a:br>
              <a:rPr lang="zh-CN" altLang="en-US" sz="2400" b="1"/>
            </a:br>
            <a:r>
              <a:rPr lang="zh-CN" altLang="en-US" sz="2400" b="1"/>
              <a:t>       “是的，婶婶。”</a:t>
            </a:r>
            <a:br>
              <a:rPr lang="zh-CN" altLang="en-US" sz="2400" b="1"/>
            </a:br>
            <a:endParaRPr lang="zh-CN" altLang="en-US" sz="2400" b="1"/>
          </a:p>
          <a:p>
            <a:pPr>
              <a:lnSpc>
                <a:spcPct val="80000"/>
              </a:lnSpc>
            </a:pPr>
            <a:endParaRPr lang="zh-CN" altLang="en-US" sz="2400" b="1"/>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文本占位符 12289"/>
          <p:cNvSpPr/>
          <p:nvPr>
            <p:ph type="body" idx="1"/>
          </p:nvPr>
        </p:nvSpPr>
        <p:spPr>
          <a:xfrm>
            <a:off x="395288" y="333375"/>
            <a:ext cx="8353425" cy="6119813"/>
          </a:xfrm>
        </p:spPr>
        <p:txBody>
          <a:bodyPr/>
          <a:p>
            <a:pPr>
              <a:lnSpc>
                <a:spcPct val="120000"/>
              </a:lnSpc>
            </a:pPr>
            <a:r>
              <a:rPr lang="zh-CN" altLang="en-US" sz="2400" b="1"/>
              <a:t>        “你将你所有的生活费都花在这顿午餐上是吗？你太善良了</a:t>
            </a:r>
            <a:r>
              <a:rPr lang="en-US" altLang="zh-CN" sz="2400" b="1">
                <a:latin typeface="Arial" panose="020B0604020202020204" pitchFamily="34" charset="0"/>
              </a:rPr>
              <a:t>——</a:t>
            </a:r>
            <a:r>
              <a:rPr lang="zh-CN" altLang="en-US" sz="2400" b="1"/>
              <a:t>但这实在很愚蠢。” </a:t>
            </a:r>
            <a:br>
              <a:rPr lang="zh-CN" altLang="en-US" sz="2400" b="1"/>
            </a:br>
            <a:r>
              <a:rPr lang="zh-CN" altLang="en-US" sz="2400" b="1"/>
              <a:t>       “不，婶婶。” </a:t>
            </a:r>
            <a:br>
              <a:rPr lang="zh-CN" altLang="en-US" sz="2400" b="1"/>
            </a:br>
            <a:r>
              <a:rPr lang="zh-CN" altLang="en-US" sz="2400" b="1"/>
              <a:t>       “那么，这么多的语言中哪个单词最难讲？” </a:t>
            </a:r>
            <a:br>
              <a:rPr lang="zh-CN" altLang="en-US" sz="2400" b="1"/>
            </a:br>
            <a:r>
              <a:rPr lang="zh-CN" altLang="en-US" sz="2400" b="1"/>
              <a:t>       “我不知道，婶婶。” </a:t>
            </a:r>
            <a:br>
              <a:rPr lang="zh-CN" altLang="en-US" sz="2400" b="1"/>
            </a:br>
            <a:r>
              <a:rPr lang="zh-CN" altLang="en-US" sz="2400" b="1"/>
              <a:t>       “‘不’。当你长成了一个大人，有时候你不得不对别人说‘不’，甚至对一个女士。我早看出来你没有足够的钱来应付这顿午餐，但是我还是想给你上这生动的一课</a:t>
            </a:r>
            <a:r>
              <a:rPr lang="en-US" altLang="zh-CN" sz="2400" b="1">
                <a:latin typeface="Arial" panose="020B0604020202020204" pitchFamily="34" charset="0"/>
              </a:rPr>
              <a:t>……</a:t>
            </a:r>
            <a:r>
              <a:rPr lang="zh-CN" altLang="en-US" sz="2400" b="1"/>
              <a:t>所以我点了最贵的一道菜，并且偷偷地看了你的眼色</a:t>
            </a:r>
            <a:r>
              <a:rPr lang="en-US" altLang="zh-CN" sz="2400" b="1">
                <a:latin typeface="Arial" panose="020B0604020202020204" pitchFamily="34" charset="0"/>
              </a:rPr>
              <a:t>——</a:t>
            </a:r>
            <a:r>
              <a:rPr lang="zh-CN" altLang="en-US" sz="2400" b="1"/>
              <a:t>可怜的孩子！”她付了账，并且将</a:t>
            </a:r>
            <a:r>
              <a:rPr lang="en-US" altLang="zh-CN" sz="2400" b="1"/>
              <a:t>5</a:t>
            </a:r>
            <a:r>
              <a:rPr lang="zh-CN" altLang="en-US" sz="2400" b="1"/>
              <a:t>英镑作为礼物送给了我。 </a:t>
            </a:r>
            <a:br>
              <a:rPr lang="zh-CN" altLang="en-US" sz="2400" b="1"/>
            </a:br>
            <a:r>
              <a:rPr lang="zh-CN" altLang="en-US" sz="2400" b="1"/>
              <a:t>        “噢，上帝！”，她说，“这顿午餐几乎饱煞了你可怜的婶婶！我平时的午餐仅仅是一小杯牛奶而已。</a:t>
            </a:r>
            <a:r>
              <a:rPr lang="en-US" altLang="zh-CN" sz="2400" b="1"/>
              <a:t>" </a:t>
            </a:r>
            <a:endParaRPr lang="en-US" altLang="zh-CN" sz="2400" b="1"/>
          </a:p>
          <a:p>
            <a:pPr>
              <a:lnSpc>
                <a:spcPct val="120000"/>
              </a:lnSpc>
            </a:pPr>
            <a:endParaRPr lang="zh-CN" altLang="en-US" sz="2400" b="1"/>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3313"/>
          <p:cNvSpPr/>
          <p:nvPr>
            <p:ph type="title"/>
          </p:nvPr>
        </p:nvSpPr>
        <p:spPr>
          <a:xfrm>
            <a:off x="3276600" y="260350"/>
            <a:ext cx="5122863" cy="1143000"/>
          </a:xfrm>
        </p:spPr>
        <p:txBody>
          <a:bodyPr anchor="ctr"/>
          <a:p>
            <a:r>
              <a:rPr lang="zh-CN" altLang="en-US" sz="3600" b="1">
                <a:solidFill>
                  <a:srgbClr val="FF3300"/>
                </a:solidFill>
                <a:ea typeface="黑体" panose="02010609060101010101" pitchFamily="49" charset="-122"/>
              </a:rPr>
              <a:t>主要内容：</a:t>
            </a:r>
            <a:endParaRPr lang="zh-CN" altLang="en-US" sz="3600" b="1">
              <a:solidFill>
                <a:srgbClr val="FF3300"/>
              </a:solidFill>
              <a:ea typeface="黑体" panose="02010609060101010101" pitchFamily="49" charset="-122"/>
            </a:endParaRPr>
          </a:p>
        </p:txBody>
      </p:sp>
      <p:sp>
        <p:nvSpPr>
          <p:cNvPr id="13315" name="文本占位符 13314"/>
          <p:cNvSpPr/>
          <p:nvPr>
            <p:ph type="body" idx="1"/>
          </p:nvPr>
        </p:nvSpPr>
        <p:spPr>
          <a:xfrm>
            <a:off x="1106488" y="3252788"/>
            <a:ext cx="7786687" cy="2697162"/>
          </a:xfrm>
        </p:spPr>
        <p:txBody>
          <a:bodyPr/>
          <a:p>
            <a:endParaRPr lang="zh-CN" altLang="en-US" b="1">
              <a:solidFill>
                <a:srgbClr val="FF3300"/>
              </a:solidFill>
            </a:endParaRPr>
          </a:p>
          <a:p>
            <a:endParaRPr lang="zh-CN" altLang="en-US" sz="2800" b="1"/>
          </a:p>
          <a:p>
            <a:r>
              <a:rPr lang="zh-CN" altLang="en-US" sz="2800" b="1"/>
              <a:t>我和婶婶共进一顿午餐，婶婶教会了我说“不”</a:t>
            </a:r>
            <a:endParaRPr lang="zh-CN" altLang="en-US" sz="2800" b="1"/>
          </a:p>
        </p:txBody>
      </p:sp>
      <p:sp>
        <p:nvSpPr>
          <p:cNvPr id="13316" name="文本框 13315"/>
          <p:cNvSpPr txBox="1"/>
          <p:nvPr/>
        </p:nvSpPr>
        <p:spPr>
          <a:xfrm>
            <a:off x="3832225" y="2047875"/>
            <a:ext cx="2611438" cy="579438"/>
          </a:xfrm>
          <a:prstGeom prst="rect">
            <a:avLst/>
          </a:prstGeom>
          <a:noFill/>
          <a:ln w="9525">
            <a:noFill/>
          </a:ln>
        </p:spPr>
        <p:txBody>
          <a:bodyPr>
            <a:spAutoFit/>
          </a:bodyPr>
          <a:p>
            <a:r>
              <a:rPr lang="zh-CN" altLang="en-US" sz="3200" b="1">
                <a:latin typeface="Arial" panose="020B0604020202020204" pitchFamily="34" charset="0"/>
              </a:rPr>
              <a:t>一顿午餐</a:t>
            </a:r>
            <a:endParaRPr lang="zh-CN" altLang="en-US" sz="3200" b="1">
              <a:latin typeface="Arial" panose="020B0604020202020204" pitchFamily="34" charset="0"/>
            </a:endParaRPr>
          </a:p>
        </p:txBody>
      </p:sp>
      <p:sp>
        <p:nvSpPr>
          <p:cNvPr id="13317" name="下箭头 13316"/>
          <p:cNvSpPr/>
          <p:nvPr/>
        </p:nvSpPr>
        <p:spPr>
          <a:xfrm>
            <a:off x="4643438" y="3141663"/>
            <a:ext cx="485775" cy="976312"/>
          </a:xfrm>
          <a:prstGeom prst="downArrow">
            <a:avLst>
              <a:gd name="adj1" fmla="val 50000"/>
              <a:gd name="adj2" fmla="val 50245"/>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 calcmode="lin" valueType="num">
                                      <p:cBhvr additive="base">
                                        <p:cTn id="7" dur="500" fill="hold"/>
                                        <p:tgtEl>
                                          <p:spTgt spid="13316"/>
                                        </p:tgtEl>
                                        <p:attrNameLst>
                                          <p:attrName>ppt_x</p:attrName>
                                        </p:attrNameLst>
                                      </p:cBhvr>
                                      <p:tavLst>
                                        <p:tav tm="0">
                                          <p:val>
                                            <p:strVal val="#ppt_x"/>
                                          </p:val>
                                        </p:tav>
                                        <p:tav tm="100000">
                                          <p:val>
                                            <p:strVal val="#ppt_x"/>
                                          </p:val>
                                        </p:tav>
                                      </p:tavLst>
                                    </p:anim>
                                    <p:anim calcmode="lin" valueType="num">
                                      <p:cBhvr additive="base">
                                        <p:cTn id="8" dur="500" fill="hold"/>
                                        <p:tgtEl>
                                          <p:spTgt spid="133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7"/>
                                        </p:tgtEl>
                                        <p:attrNameLst>
                                          <p:attrName>style.visibility</p:attrName>
                                        </p:attrNameLst>
                                      </p:cBhvr>
                                      <p:to>
                                        <p:strVal val="visible"/>
                                      </p:to>
                                    </p:set>
                                    <p:anim calcmode="lin" valueType="num">
                                      <p:cBhvr additive="base">
                                        <p:cTn id="13" dur="500" fill="hold"/>
                                        <p:tgtEl>
                                          <p:spTgt spid="13317"/>
                                        </p:tgtEl>
                                        <p:attrNameLst>
                                          <p:attrName>ppt_x</p:attrName>
                                        </p:attrNameLst>
                                      </p:cBhvr>
                                      <p:tavLst>
                                        <p:tav tm="0">
                                          <p:val>
                                            <p:strVal val="#ppt_x"/>
                                          </p:val>
                                        </p:tav>
                                        <p:tav tm="100000">
                                          <p:val>
                                            <p:strVal val="#ppt_x"/>
                                          </p:val>
                                        </p:tav>
                                      </p:tavLst>
                                    </p:anim>
                                    <p:anim calcmode="lin" valueType="num">
                                      <p:cBhvr additive="base">
                                        <p:cTn id="14" dur="500" fill="hold"/>
                                        <p:tgtEl>
                                          <p:spTgt spid="133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315">
                                            <p:txEl>
                                              <p:charRg st="2" end="24"/>
                                            </p:txEl>
                                          </p:spTgt>
                                        </p:tgtEl>
                                        <p:attrNameLst>
                                          <p:attrName>style.visibility</p:attrName>
                                        </p:attrNameLst>
                                      </p:cBhvr>
                                      <p:to>
                                        <p:strVal val="visible"/>
                                      </p:to>
                                    </p:set>
                                    <p:anim calcmode="lin" valueType="num">
                                      <p:cBhvr additive="base">
                                        <p:cTn id="19" dur="500" fill="hold"/>
                                        <p:tgtEl>
                                          <p:spTgt spid="13315">
                                            <p:txEl>
                                              <p:charRg st="2" end="2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5">
                                            <p:txEl>
                                              <p:charRg st="2" end="2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P spid="133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4337"/>
          <p:cNvSpPr/>
          <p:nvPr>
            <p:ph type="title"/>
          </p:nvPr>
        </p:nvSpPr>
        <p:spPr>
          <a:xfrm>
            <a:off x="1619250" y="-168275"/>
            <a:ext cx="5122863" cy="1139825"/>
          </a:xfrm>
        </p:spPr>
        <p:txBody>
          <a:bodyPr anchor="ctr"/>
          <a:p>
            <a:r>
              <a:rPr lang="zh-CN" altLang="en-US" sz="2800" b="1">
                <a:solidFill>
                  <a:srgbClr val="FF3300"/>
                </a:solidFill>
              </a:rPr>
              <a:t>夏日原野上的追赶</a:t>
            </a:r>
            <a:endParaRPr lang="zh-CN" altLang="en-US" sz="2800" b="1">
              <a:solidFill>
                <a:srgbClr val="FF3300"/>
              </a:solidFill>
            </a:endParaRPr>
          </a:p>
        </p:txBody>
      </p:sp>
      <p:sp>
        <p:nvSpPr>
          <p:cNvPr id="14339" name="文本占位符 14338"/>
          <p:cNvSpPr/>
          <p:nvPr>
            <p:ph type="body" idx="1"/>
          </p:nvPr>
        </p:nvSpPr>
        <p:spPr>
          <a:xfrm>
            <a:off x="323850" y="765175"/>
            <a:ext cx="8569325" cy="5616575"/>
          </a:xfrm>
        </p:spPr>
        <p:txBody>
          <a:bodyPr/>
          <a:p>
            <a:pPr>
              <a:lnSpc>
                <a:spcPct val="130000"/>
              </a:lnSpc>
            </a:pPr>
            <a:r>
              <a:rPr lang="zh-CN" altLang="en-US" sz="2600"/>
              <a:t>      </a:t>
            </a:r>
            <a:r>
              <a:rPr lang="zh-CN" altLang="en-US" sz="2600" b="1"/>
              <a:t>从上学开始，老师就不止一次地在黑板上写下“最有意义的事”这样的作文题目。什么是最有意义的事呢？现在想来，那时写的几乎都是一些好人好事，什么捡钱包、让座位、扶老人过马路</a:t>
            </a:r>
            <a:r>
              <a:rPr lang="en-US" altLang="zh-CN" sz="2600" b="1">
                <a:latin typeface="Arial" panose="020B0604020202020204" pitchFamily="34" charset="0"/>
              </a:rPr>
              <a:t>……</a:t>
            </a:r>
            <a:r>
              <a:rPr lang="zh-CN" altLang="en-US" sz="2600" b="1"/>
              <a:t>这当然是有意义的。然而，如果要把它们说成是我们生命中最有意义的事，似乎也并不准确。因为人生最有意义的事将会对我们产生恒久的影响，会成为我们一生中一直闪亮的灯塔，会影响到我们人生的航线和生命的质量。</a:t>
            </a:r>
            <a:endParaRPr lang="zh-CN" altLang="en-US" sz="2600" b="1"/>
          </a:p>
          <a:p>
            <a:pPr>
              <a:lnSpc>
                <a:spcPct val="130000"/>
              </a:lnSpc>
            </a:pPr>
            <a:r>
              <a:rPr lang="zh-CN" altLang="en-US" sz="2600" b="1"/>
              <a:t>       我常常在想，生命里最有意义的事，往往就静默于你的生命之中，然而却会在你生命的某一时刻，呈现出强烈的意义来。</a:t>
            </a:r>
            <a:endParaRPr lang="zh-CN" altLang="en-US" sz="2600" b="1"/>
          </a:p>
          <a:p>
            <a:pPr>
              <a:lnSpc>
                <a:spcPct val="130000"/>
              </a:lnSpc>
            </a:pPr>
            <a:endParaRPr lang="zh-CN" altLang="en-US" sz="2600" b="1"/>
          </a:p>
          <a:p>
            <a:pPr>
              <a:lnSpc>
                <a:spcPct val="95000"/>
              </a:lnSpc>
            </a:pPr>
            <a:r>
              <a:rPr lang="zh-CN" altLang="en-US" sz="2300" b="1"/>
              <a:t>     </a:t>
            </a:r>
            <a:endParaRPr lang="zh-CN" altLang="en-US" sz="2300" b="1"/>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框 15361"/>
          <p:cNvSpPr txBox="1"/>
          <p:nvPr/>
        </p:nvSpPr>
        <p:spPr>
          <a:xfrm>
            <a:off x="395288" y="404813"/>
            <a:ext cx="8497887" cy="6664325"/>
          </a:xfrm>
          <a:prstGeom prst="rect">
            <a:avLst/>
          </a:prstGeom>
          <a:noFill/>
          <a:ln w="9525">
            <a:noFill/>
          </a:ln>
        </p:spPr>
        <p:txBody>
          <a:bodyPr>
            <a:spAutoFit/>
          </a:bodyPr>
          <a:p>
            <a:pPr>
              <a:lnSpc>
                <a:spcPct val="110000"/>
              </a:lnSpc>
            </a:pPr>
            <a:r>
              <a:rPr lang="zh-CN" altLang="en-US" sz="2400" b="1">
                <a:latin typeface="Arial" panose="020B0604020202020204" pitchFamily="34" charset="0"/>
              </a:rPr>
              <a:t>       那是一年夏天的事。我在山里放羊。山坡下有一块瓜地。酷烈的阳光将西瓜熟透的气息一丝一丝地逼入我的体内。看瓜的是一个老人，他一直闭着眼睛躺在一个草棚子下面。我想他一定是睡着了。这大夏天的正午，太阳把人身体里的力气一点点都蒸发了，连那把根扎了不知有多深的老树，都像在开水锅里煮过一般，叶子卷得扯都扯不开，他不睡着才怪呢！瓜地里的西瓜像一个个孩子一样顽皮地瞪着我，如果能抱着一个大西瓜狼吞虎咽一气，那该有多爽啊！</a:t>
            </a:r>
            <a:endParaRPr lang="zh-CN" altLang="en-US" sz="2400" b="1">
              <a:latin typeface="Arial" panose="020B0604020202020204" pitchFamily="34" charset="0"/>
            </a:endParaRPr>
          </a:p>
          <a:p>
            <a:pPr>
              <a:lnSpc>
                <a:spcPct val="110000"/>
              </a:lnSpc>
            </a:pPr>
            <a:r>
              <a:rPr lang="zh-CN" altLang="en-US" sz="2400" b="1">
                <a:latin typeface="Arial" panose="020B0604020202020204" pitchFamily="34" charset="0"/>
              </a:rPr>
              <a:t>      我终于鼓足了勇气，一个猛子扎进瓜地摘下一个大西瓜，但就在这时，我的背后传来一声大喝，我抱上瓜就跑。虽然他的大喝带给我极大的恐惧，但当我抱着瓜开始跑的时候，我充满了自信。想想吧，一个六七十岁的老人要追上一个十二岁的孩子，那简直就是龟兔赛跑！我抱着瓜回头看看那个追过来的老人，他腿脚不太利索，跑起来的样子很好笑。我心里在笑他，他怎么就不想一想，他怎么可能追上我呢？</a:t>
            </a:r>
            <a:endParaRPr lang="zh-CN" altLang="en-US" sz="2400" b="1">
              <a:latin typeface="Arial" panose="020B0604020202020204" pitchFamily="34" charset="0"/>
            </a:endParaRPr>
          </a:p>
          <a:p>
            <a:pPr>
              <a:spcBef>
                <a:spcPct val="50000"/>
              </a:spcBef>
            </a:pPr>
            <a:endParaRPr lang="zh-CN" altLang="en-US" sz="2400">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占位符 16385"/>
          <p:cNvSpPr/>
          <p:nvPr>
            <p:ph type="body" idx="1"/>
          </p:nvPr>
        </p:nvSpPr>
        <p:spPr>
          <a:xfrm>
            <a:off x="395288" y="260350"/>
            <a:ext cx="8497887" cy="6597650"/>
          </a:xfrm>
        </p:spPr>
        <p:txBody>
          <a:bodyPr/>
          <a:p>
            <a:pPr>
              <a:lnSpc>
                <a:spcPct val="110000"/>
              </a:lnSpc>
            </a:pPr>
            <a:r>
              <a:rPr lang="zh-CN" altLang="en-US" sz="2300"/>
              <a:t>      </a:t>
            </a:r>
            <a:r>
              <a:rPr lang="zh-CN" altLang="en-US" sz="2300" b="1"/>
              <a:t>夏日的田野是富有的，到处是绿色。我就在这样的田野里像一只被追赶的兔子一样奔跑着，并不时回过头去看看那追赶我的老人。他一瘸一拐地追着。我跑一段，就停下来向他举举手中的西瓜，然后继续往前跑。耳边的风掠过我的头发，像母亲手中的梳子梳过一样轻柔而舒适。我的奔跑将深藏于绿色之中的兔子、狐狸、山猫惊动起来了，野鸡、麻雀、鸽子也从草地上翔起。整个田野更显得繁华而富有，我甚至有些喜欢这种被追赶下的奔跑了。</a:t>
            </a:r>
            <a:endParaRPr lang="zh-CN" altLang="en-US" sz="2300" b="1"/>
          </a:p>
          <a:p>
            <a:pPr>
              <a:lnSpc>
                <a:spcPct val="110000"/>
              </a:lnSpc>
            </a:pPr>
            <a:r>
              <a:rPr lang="zh-CN" altLang="en-US" sz="2300" b="1"/>
              <a:t>       我跑出老远，心想他一定停下来了吧。可回头一看，他依然一瘸一拐地追着。我只得又将西瓜向他举了举，继续往前跑。</a:t>
            </a:r>
            <a:endParaRPr lang="zh-CN" altLang="en-US" sz="2300" b="1"/>
          </a:p>
          <a:p>
            <a:pPr>
              <a:lnSpc>
                <a:spcPct val="110000"/>
              </a:lnSpc>
            </a:pPr>
            <a:r>
              <a:rPr lang="zh-CN" altLang="en-US" sz="2300" b="1"/>
              <a:t>       在夏日的炎阳下长时间奔跑并不是件容易的事，我已经气喘吁吁，嗓子像吃过辣子一样干涩燥热，衣裤像水洗过一样贴在了身上。我有些支持不住了，但老人依然在一瘸一拐地追赶。看得出来，他没有放弃的意思，仿佛他丢失的不是一个瓜，而是别的什么东西；而且似乎他也乐意在这夏日里无遮无拦的田野上做一个追赶者。</a:t>
            </a:r>
            <a:endParaRPr lang="zh-CN" altLang="en-US" sz="2300" b="1"/>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占位符 17409"/>
          <p:cNvSpPr/>
          <p:nvPr>
            <p:ph type="body" idx="1"/>
          </p:nvPr>
        </p:nvSpPr>
        <p:spPr>
          <a:xfrm>
            <a:off x="323850" y="260350"/>
            <a:ext cx="8640763" cy="7488238"/>
          </a:xfrm>
        </p:spPr>
        <p:txBody>
          <a:bodyPr/>
          <a:p>
            <a:pPr>
              <a:lnSpc>
                <a:spcPct val="120000"/>
              </a:lnSpc>
            </a:pPr>
            <a:r>
              <a:rPr lang="zh-CN" altLang="en-US" sz="2300" b="1"/>
              <a:t>       我开始困惑了，他要追到什么时候才算个尽头呢？但有一点我很明白，只要他不放弃，就会追上我的，一定会追上我的！</a:t>
            </a:r>
            <a:endParaRPr lang="zh-CN" altLang="en-US" sz="2300" b="1"/>
          </a:p>
          <a:p>
            <a:pPr>
              <a:lnSpc>
                <a:spcPct val="120000"/>
              </a:lnSpc>
            </a:pPr>
            <a:r>
              <a:rPr lang="zh-CN" altLang="en-US" sz="2300" b="1"/>
              <a:t>       西瓜地离我们已经很远了，但他的追赶像一片巨大的云彩投下的阴影笼罩着我，我跑不出去。这就像马在风中跑，马比风的速度快，但马永远跑不出风的世界。我害怕起来了，人一害怕骨头就酥了。我不得不放弃。我将瓜放在了路上，跑到远处大口大口喘着粗气，看着他一步一步逼近，最终到达西瓜跟前。 </a:t>
            </a:r>
            <a:endParaRPr lang="zh-CN" altLang="en-US" sz="2300" b="1"/>
          </a:p>
          <a:p>
            <a:pPr>
              <a:lnSpc>
                <a:spcPct val="120000"/>
              </a:lnSpc>
            </a:pPr>
            <a:r>
              <a:rPr lang="zh-CN" altLang="en-US" sz="2300" b="1"/>
              <a:t>       他抬起头看看我，然后像一个将军拎起敌人的首级一样将西瓜拎起来看看，又将西瓜放回原地，转过身一瘸一拐地归去了。</a:t>
            </a:r>
            <a:endParaRPr lang="zh-CN" altLang="en-US" sz="2300" b="1"/>
          </a:p>
          <a:p>
            <a:pPr>
              <a:lnSpc>
                <a:spcPct val="120000"/>
              </a:lnSpc>
            </a:pPr>
            <a:r>
              <a:rPr lang="zh-CN" altLang="en-US" sz="2300" b="1"/>
              <a:t>       他归去的样子颇有些凯旋的意味。</a:t>
            </a:r>
            <a:endParaRPr lang="zh-CN" altLang="en-US" sz="2300" b="1"/>
          </a:p>
          <a:p>
            <a:pPr>
              <a:lnSpc>
                <a:spcPct val="120000"/>
              </a:lnSpc>
            </a:pPr>
            <a:r>
              <a:rPr lang="zh-CN" altLang="en-US" sz="2300" b="1"/>
              <a:t>       这件事已经很遥远了。这些年来在社会上东奔西忙，我会时不时想起那场夏日原野上的追赶，想起看瓜老人那永不放弃的一瘸一拐的身影。</a:t>
            </a:r>
            <a:endParaRPr lang="zh-CN" altLang="en-US" sz="2300" b="1"/>
          </a:p>
          <a:p>
            <a:pPr>
              <a:lnSpc>
                <a:spcPct val="120000"/>
              </a:lnSpc>
            </a:pPr>
            <a:endParaRPr lang="zh-CN" altLang="en-US" sz="1400" b="1"/>
          </a:p>
          <a:p>
            <a:pPr>
              <a:lnSpc>
                <a:spcPct val="80000"/>
              </a:lnSpc>
            </a:pPr>
            <a:endParaRPr lang="zh-CN" altLang="en-US" sz="1200"/>
          </a:p>
          <a:p>
            <a:pPr>
              <a:lnSpc>
                <a:spcPct val="80000"/>
              </a:lnSpc>
            </a:pPr>
            <a:endParaRPr lang="zh-CN" altLang="en-US" sz="1400" b="1"/>
          </a:p>
          <a:p>
            <a:pPr>
              <a:lnSpc>
                <a:spcPct val="80000"/>
              </a:lnSpc>
            </a:pPr>
            <a:endParaRPr lang="zh-CN" altLang="en-US" sz="1400" b="1"/>
          </a:p>
          <a:p>
            <a:pPr>
              <a:lnSpc>
                <a:spcPct val="80000"/>
              </a:lnSpc>
            </a:pPr>
            <a:r>
              <a:rPr lang="zh-CN" altLang="en-US" sz="1200" b="1">
                <a:solidFill>
                  <a:srgbClr val="FFFF00"/>
                </a:solidFill>
              </a:rPr>
              <a:t>    </a:t>
            </a:r>
            <a:endParaRPr lang="zh-CN" altLang="en-US" sz="1200" b="1">
              <a:solidFill>
                <a:srgbClr val="FFFF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8433"/>
          <p:cNvSpPr/>
          <p:nvPr>
            <p:ph type="title"/>
          </p:nvPr>
        </p:nvSpPr>
        <p:spPr>
          <a:xfrm>
            <a:off x="3276600" y="765175"/>
            <a:ext cx="4175125" cy="1143000"/>
          </a:xfrm>
        </p:spPr>
        <p:txBody>
          <a:bodyPr anchor="ctr"/>
          <a:p>
            <a:r>
              <a:rPr lang="zh-CN" altLang="en-US" sz="3200" b="1">
                <a:solidFill>
                  <a:srgbClr val="FF3300"/>
                </a:solidFill>
              </a:rPr>
              <a:t>夏日原野上的追赶</a:t>
            </a:r>
            <a:endParaRPr lang="zh-CN" altLang="en-US" sz="3200" b="1">
              <a:solidFill>
                <a:srgbClr val="FF3300"/>
              </a:solidFill>
            </a:endParaRPr>
          </a:p>
        </p:txBody>
      </p:sp>
      <p:sp>
        <p:nvSpPr>
          <p:cNvPr id="18435" name="文本占位符 18434"/>
          <p:cNvSpPr/>
          <p:nvPr>
            <p:ph type="body" idx="1"/>
          </p:nvPr>
        </p:nvSpPr>
        <p:spPr>
          <a:xfrm>
            <a:off x="684213" y="4581525"/>
            <a:ext cx="7848600" cy="1789113"/>
          </a:xfrm>
        </p:spPr>
        <p:txBody>
          <a:bodyPr/>
          <a:p>
            <a:r>
              <a:rPr lang="zh-CN" altLang="en-US" sz="2800" b="1"/>
              <a:t>一个炎热的夏日，一个看瓜老人在原野上永不放弃追赶因饥渴难耐偷拿西瓜的我的故事</a:t>
            </a:r>
            <a:endParaRPr lang="zh-CN" altLang="en-US" sz="2800" b="1"/>
          </a:p>
        </p:txBody>
      </p:sp>
      <p:sp>
        <p:nvSpPr>
          <p:cNvPr id="18436" name="下箭头 18435"/>
          <p:cNvSpPr/>
          <p:nvPr/>
        </p:nvSpPr>
        <p:spPr>
          <a:xfrm>
            <a:off x="4643438" y="2060575"/>
            <a:ext cx="485775" cy="976313"/>
          </a:xfrm>
          <a:prstGeom prst="downArrow">
            <a:avLst>
              <a:gd name="adj1" fmla="val 50000"/>
              <a:gd name="adj2" fmla="val 50245"/>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8437" name="文本框 18436"/>
          <p:cNvSpPr txBox="1"/>
          <p:nvPr/>
        </p:nvSpPr>
        <p:spPr>
          <a:xfrm>
            <a:off x="684213" y="3141663"/>
            <a:ext cx="7704137" cy="946150"/>
          </a:xfrm>
          <a:prstGeom prst="rect">
            <a:avLst/>
          </a:prstGeom>
          <a:noFill/>
          <a:ln w="9525">
            <a:noFill/>
          </a:ln>
        </p:spPr>
        <p:txBody>
          <a:bodyPr>
            <a:spAutoFit/>
          </a:bodyPr>
          <a:p>
            <a:r>
              <a:rPr lang="zh-CN" altLang="en-US" sz="2800" b="1">
                <a:latin typeface="Arial" panose="020B0604020202020204" pitchFamily="34" charset="0"/>
              </a:rPr>
              <a:t>一个炎热的夏日我因饥渴难耐偷拿人家西瓜，而被一个看瓜老人追赶，终被追上的</a:t>
            </a:r>
            <a:r>
              <a:rPr lang="zh-CN" altLang="en-US" sz="2800" b="1">
                <a:latin typeface="Arial" panose="020B0604020202020204" pitchFamily="34" charset="0"/>
                <a:hlinkClick r:id="rId1" action="ppaction://hlinksldjump"/>
              </a:rPr>
              <a:t>故事</a:t>
            </a:r>
            <a:endParaRPr lang="zh-CN" altLang="en-US" sz="2800" b="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ppt_x"/>
                                          </p:val>
                                        </p:tav>
                                        <p:tav tm="100000">
                                          <p:val>
                                            <p:strVal val="#ppt_x"/>
                                          </p:val>
                                        </p:tav>
                                      </p:tavLst>
                                    </p:anim>
                                    <p:anim calcmode="lin" valueType="num">
                                      <p:cBhvr additive="base">
                                        <p:cTn id="8" dur="500" fill="hold"/>
                                        <p:tgtEl>
                                          <p:spTgt spid="184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6"/>
                                        </p:tgtEl>
                                        <p:attrNameLst>
                                          <p:attrName>style.visibility</p:attrName>
                                        </p:attrNameLst>
                                      </p:cBhvr>
                                      <p:to>
                                        <p:strVal val="visible"/>
                                      </p:to>
                                    </p:set>
                                    <p:anim calcmode="lin" valueType="num">
                                      <p:cBhvr additive="base">
                                        <p:cTn id="13" dur="500" fill="hold"/>
                                        <p:tgtEl>
                                          <p:spTgt spid="18436"/>
                                        </p:tgtEl>
                                        <p:attrNameLst>
                                          <p:attrName>ppt_x</p:attrName>
                                        </p:attrNameLst>
                                      </p:cBhvr>
                                      <p:tavLst>
                                        <p:tav tm="0">
                                          <p:val>
                                            <p:strVal val="#ppt_x"/>
                                          </p:val>
                                        </p:tav>
                                        <p:tav tm="100000">
                                          <p:val>
                                            <p:strVal val="#ppt_x"/>
                                          </p:val>
                                        </p:tav>
                                      </p:tavLst>
                                    </p:anim>
                                    <p:anim calcmode="lin" valueType="num">
                                      <p:cBhvr additive="base">
                                        <p:cTn id="14"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437"/>
                                        </p:tgtEl>
                                        <p:attrNameLst>
                                          <p:attrName>style.visibility</p:attrName>
                                        </p:attrNameLst>
                                      </p:cBhvr>
                                      <p:to>
                                        <p:strVal val="visible"/>
                                      </p:to>
                                    </p:set>
                                    <p:anim calcmode="lin" valueType="num">
                                      <p:cBhvr additive="base">
                                        <p:cTn id="19" dur="500" fill="hold"/>
                                        <p:tgtEl>
                                          <p:spTgt spid="18437"/>
                                        </p:tgtEl>
                                        <p:attrNameLst>
                                          <p:attrName>ppt_x</p:attrName>
                                        </p:attrNameLst>
                                      </p:cBhvr>
                                      <p:tavLst>
                                        <p:tav tm="0">
                                          <p:val>
                                            <p:strVal val="#ppt_x"/>
                                          </p:val>
                                        </p:tav>
                                        <p:tav tm="100000">
                                          <p:val>
                                            <p:strVal val="#ppt_x"/>
                                          </p:val>
                                        </p:tav>
                                      </p:tavLst>
                                    </p:anim>
                                    <p:anim calcmode="lin" valueType="num">
                                      <p:cBhvr additive="base">
                                        <p:cTn id="20"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435">
                                            <p:txEl>
                                              <p:charRg st="0" end="39"/>
                                            </p:txEl>
                                          </p:spTgt>
                                        </p:tgtEl>
                                        <p:attrNameLst>
                                          <p:attrName>style.visibility</p:attrName>
                                        </p:attrNameLst>
                                      </p:cBhvr>
                                      <p:to>
                                        <p:strVal val="visible"/>
                                      </p:to>
                                    </p:set>
                                    <p:anim calcmode="lin" valueType="num">
                                      <p:cBhvr additive="base">
                                        <p:cTn id="25" dur="500" fill="hold"/>
                                        <p:tgtEl>
                                          <p:spTgt spid="18435">
                                            <p:txEl>
                                              <p:charRg st="0" end="39"/>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435">
                                            <p:txEl>
                                              <p:charRg st="0" end="3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build="p"/>
      <p:bldP spid="1843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169" name="Rectangle 2"/>
          <p:cNvSpPr/>
          <p:nvPr/>
        </p:nvSpPr>
        <p:spPr>
          <a:xfrm>
            <a:off x="395288" y="1916113"/>
            <a:ext cx="5472112" cy="4005262"/>
          </a:xfrm>
          <a:prstGeom prst="rect">
            <a:avLst/>
          </a:prstGeom>
          <a:noFill/>
          <a:ln w="9525">
            <a:noFill/>
          </a:ln>
        </p:spPr>
        <p:txBody>
          <a:bodyPr lIns="91434" tIns="45716" rIns="91434" bIns="45716" anchor="ctr"/>
          <a:p>
            <a:r>
              <a:rPr lang="en-US" altLang="zh-CN" sz="3600" b="1" dirty="0">
                <a:latin typeface="Arial" panose="020B0604020202020204" pitchFamily="34" charset="0"/>
                <a:ea typeface="宋体" panose="02010600030101010101" pitchFamily="2" charset="-122"/>
              </a:rPr>
              <a:t>      </a:t>
            </a:r>
            <a:endParaRPr lang="en-US" altLang="zh-CN" sz="3600" b="1" dirty="0">
              <a:latin typeface="Arial" panose="020B0604020202020204" pitchFamily="34" charset="0"/>
              <a:ea typeface="宋体" panose="02010600030101010101" pitchFamily="2" charset="-122"/>
            </a:endParaRPr>
          </a:p>
        </p:txBody>
      </p:sp>
      <p:sp>
        <p:nvSpPr>
          <p:cNvPr id="7170" name="Text Box 6"/>
          <p:cNvSpPr txBox="1"/>
          <p:nvPr/>
        </p:nvSpPr>
        <p:spPr>
          <a:xfrm>
            <a:off x="533400" y="2514600"/>
            <a:ext cx="8305800" cy="1098550"/>
          </a:xfrm>
          <a:prstGeom prst="rect">
            <a:avLst/>
          </a:prstGeom>
          <a:noFill/>
          <a:ln w="9525">
            <a:noFill/>
          </a:ln>
        </p:spPr>
        <p:txBody>
          <a:bodyPr lIns="91434" tIns="45716" rIns="91434" bIns="45716" anchor="t">
            <a:spAutoFit/>
          </a:bodyPr>
          <a:p>
            <a:pPr>
              <a:spcBef>
                <a:spcPct val="50000"/>
              </a:spcBef>
            </a:pPr>
            <a:r>
              <a:rPr lang="zh-CN" altLang="en-US" sz="6600" b="1" i="1" dirty="0">
                <a:solidFill>
                  <a:srgbClr val="FF0000"/>
                </a:solidFill>
                <a:latin typeface="Times New Roman" panose="02020603050405020304" pitchFamily="18" charset="0"/>
                <a:ea typeface="黑体" panose="02010609060101010101" pitchFamily="49" charset="-122"/>
              </a:rPr>
              <a:t>智慧</a:t>
            </a:r>
            <a:r>
              <a:rPr lang="zh-CN" altLang="en-US" sz="6600" b="1" i="1" dirty="0">
                <a:latin typeface="Times New Roman" panose="02020603050405020304" pitchFamily="18" charset="0"/>
                <a:ea typeface="黑体" panose="02010609060101010101" pitchFamily="49" charset="-122"/>
              </a:rPr>
              <a:t>应对记叙文阅读</a:t>
            </a:r>
            <a:endParaRPr lang="zh-CN" altLang="en-US" sz="6600" b="1" i="1" dirty="0">
              <a:latin typeface="Times New Roman" panose="02020603050405020304" pitchFamily="18" charset="0"/>
              <a:ea typeface="黑体" panose="02010609060101010101" pitchFamily="49"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9457"/>
          <p:cNvSpPr/>
          <p:nvPr>
            <p:ph type="title"/>
          </p:nvPr>
        </p:nvSpPr>
        <p:spPr>
          <a:xfrm>
            <a:off x="3851275" y="274638"/>
            <a:ext cx="4835525" cy="1714500"/>
          </a:xfrm>
        </p:spPr>
        <p:txBody>
          <a:bodyPr anchor="ctr"/>
          <a:p>
            <a:pPr algn="l"/>
            <a:r>
              <a:rPr lang="zh-CN" altLang="en-US" sz="3600" b="1">
                <a:solidFill>
                  <a:srgbClr val="FF3300"/>
                </a:solidFill>
                <a:ea typeface="黑体" panose="02010609060101010101" pitchFamily="49" charset="-122"/>
              </a:rPr>
              <a:t>二、综合归纳法</a:t>
            </a:r>
            <a:br>
              <a:rPr lang="zh-CN" altLang="en-US" sz="3600" b="1">
                <a:solidFill>
                  <a:srgbClr val="FF3300"/>
                </a:solidFill>
                <a:ea typeface="黑体" panose="02010609060101010101" pitchFamily="49" charset="-122"/>
              </a:rPr>
            </a:br>
            <a:r>
              <a:rPr lang="zh-CN" altLang="en-US" sz="3600" b="1">
                <a:solidFill>
                  <a:srgbClr val="FF3300"/>
                </a:solidFill>
                <a:ea typeface="黑体" panose="02010609060101010101" pitchFamily="49" charset="-122"/>
              </a:rPr>
              <a:t>（要素串连法）</a:t>
            </a:r>
            <a:endParaRPr lang="zh-CN" altLang="en-US" sz="3600" b="1">
              <a:solidFill>
                <a:srgbClr val="FF3300"/>
              </a:solidFill>
              <a:ea typeface="黑体" panose="02010609060101010101" pitchFamily="49" charset="-122"/>
            </a:endParaRPr>
          </a:p>
        </p:txBody>
      </p:sp>
      <p:sp>
        <p:nvSpPr>
          <p:cNvPr id="19459" name="文本占位符 19458"/>
          <p:cNvSpPr/>
          <p:nvPr>
            <p:ph type="body" idx="1"/>
          </p:nvPr>
        </p:nvSpPr>
        <p:spPr>
          <a:xfrm>
            <a:off x="468313" y="2276475"/>
            <a:ext cx="8496300" cy="1008063"/>
          </a:xfrm>
        </p:spPr>
        <p:txBody>
          <a:bodyPr/>
          <a:p>
            <a:r>
              <a:rPr lang="zh-CN" altLang="en-US" b="1"/>
              <a:t>记叙文四要素：时间     地点      人物     事件</a:t>
            </a:r>
            <a:endParaRPr lang="zh-CN" altLang="en-US" b="1"/>
          </a:p>
          <a:p>
            <a:endParaRPr lang="zh-CN" altLang="en-US"/>
          </a:p>
        </p:txBody>
      </p:sp>
      <p:sp>
        <p:nvSpPr>
          <p:cNvPr id="19460" name="文本框 19459"/>
          <p:cNvSpPr txBox="1"/>
          <p:nvPr/>
        </p:nvSpPr>
        <p:spPr>
          <a:xfrm>
            <a:off x="900113" y="4365625"/>
            <a:ext cx="7343775" cy="519113"/>
          </a:xfrm>
          <a:prstGeom prst="rect">
            <a:avLst/>
          </a:prstGeom>
          <a:noFill/>
          <a:ln w="9525">
            <a:noFill/>
          </a:ln>
        </p:spPr>
        <p:txBody>
          <a:bodyPr>
            <a:spAutoFit/>
          </a:bodyPr>
          <a:p>
            <a:r>
              <a:rPr lang="zh-CN" altLang="en-US" sz="2800" b="1">
                <a:latin typeface="Arial" panose="020B0604020202020204" pitchFamily="34" charset="0"/>
              </a:rPr>
              <a:t>人      在什么情况下做了什么事      结果怎样</a:t>
            </a:r>
            <a:endParaRPr lang="zh-CN" altLang="en-US" sz="2800" b="1">
              <a:latin typeface="Arial" panose="020B0604020202020204" pitchFamily="34" charset="0"/>
            </a:endParaRPr>
          </a:p>
        </p:txBody>
      </p:sp>
      <p:sp>
        <p:nvSpPr>
          <p:cNvPr id="19461" name="下箭头 19460"/>
          <p:cNvSpPr/>
          <p:nvPr/>
        </p:nvSpPr>
        <p:spPr>
          <a:xfrm>
            <a:off x="3995738" y="3141663"/>
            <a:ext cx="485775" cy="976312"/>
          </a:xfrm>
          <a:prstGeom prst="downArrow">
            <a:avLst>
              <a:gd name="adj1" fmla="val 50000"/>
              <a:gd name="adj2" fmla="val 50245"/>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9462" name="文本框 19461"/>
          <p:cNvSpPr txBox="1"/>
          <p:nvPr/>
        </p:nvSpPr>
        <p:spPr>
          <a:xfrm>
            <a:off x="4643438" y="3068638"/>
            <a:ext cx="4105275" cy="701675"/>
          </a:xfrm>
          <a:prstGeom prst="rect">
            <a:avLst/>
          </a:prstGeom>
          <a:noFill/>
          <a:ln w="9525">
            <a:noFill/>
          </a:ln>
        </p:spPr>
        <p:txBody>
          <a:bodyPr>
            <a:spAutoFit/>
          </a:bodyPr>
          <a:p>
            <a:r>
              <a:rPr lang="zh-CN" altLang="en-US" sz="2000" b="1">
                <a:latin typeface="Arial" panose="020B0604020202020204" pitchFamily="34" charset="0"/>
              </a:rPr>
              <a:t>把这几个基本要素弄清了，用词语串连起来，就是文章的主要内容 </a:t>
            </a:r>
            <a:endParaRPr lang="zh-CN" altLang="en-US" sz="2000" b="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500" fill="hold"/>
                                        <p:tgtEl>
                                          <p:spTgt spid="19458"/>
                                        </p:tgtEl>
                                        <p:attrNameLst>
                                          <p:attrName>ppt_x</p:attrName>
                                        </p:attrNameLst>
                                      </p:cBhvr>
                                      <p:tavLst>
                                        <p:tav tm="0">
                                          <p:val>
                                            <p:strVal val="#ppt_x"/>
                                          </p:val>
                                        </p:tav>
                                        <p:tav tm="100000">
                                          <p:val>
                                            <p:strVal val="#ppt_x"/>
                                          </p:val>
                                        </p:tav>
                                      </p:tavLst>
                                    </p:anim>
                                    <p:anim calcmode="lin" valueType="num">
                                      <p:cBhvr additive="base">
                                        <p:cTn id="8"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459">
                                            <p:txEl>
                                              <p:charRg st="0" end="32"/>
                                            </p:txEl>
                                          </p:spTgt>
                                        </p:tgtEl>
                                        <p:attrNameLst>
                                          <p:attrName>style.visibility</p:attrName>
                                        </p:attrNameLst>
                                      </p:cBhvr>
                                      <p:to>
                                        <p:strVal val="visible"/>
                                      </p:to>
                                    </p:set>
                                    <p:anim calcmode="lin" valueType="num">
                                      <p:cBhvr additive="base">
                                        <p:cTn id="13" dur="500" fill="hold"/>
                                        <p:tgtEl>
                                          <p:spTgt spid="19459">
                                            <p:txEl>
                                              <p:charRg st="0" end="3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9">
                                            <p:txEl>
                                              <p:charRg st="0" end="3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462"/>
                                        </p:tgtEl>
                                        <p:attrNameLst>
                                          <p:attrName>style.visibility</p:attrName>
                                        </p:attrNameLst>
                                      </p:cBhvr>
                                      <p:to>
                                        <p:strVal val="visible"/>
                                      </p:to>
                                    </p:set>
                                    <p:anim calcmode="lin" valueType="num">
                                      <p:cBhvr additive="base">
                                        <p:cTn id="19" dur="500" fill="hold"/>
                                        <p:tgtEl>
                                          <p:spTgt spid="19462"/>
                                        </p:tgtEl>
                                        <p:attrNameLst>
                                          <p:attrName>ppt_x</p:attrName>
                                        </p:attrNameLst>
                                      </p:cBhvr>
                                      <p:tavLst>
                                        <p:tav tm="0">
                                          <p:val>
                                            <p:strVal val="#ppt_x"/>
                                          </p:val>
                                        </p:tav>
                                        <p:tav tm="100000">
                                          <p:val>
                                            <p:strVal val="#ppt_x"/>
                                          </p:val>
                                        </p:tav>
                                      </p:tavLst>
                                    </p:anim>
                                    <p:anim calcmode="lin" valueType="num">
                                      <p:cBhvr additive="base">
                                        <p:cTn id="20" dur="500" fill="hold"/>
                                        <p:tgtEl>
                                          <p:spTgt spid="1946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9461"/>
                                        </p:tgtEl>
                                        <p:attrNameLst>
                                          <p:attrName>style.visibility</p:attrName>
                                        </p:attrNameLst>
                                      </p:cBhvr>
                                      <p:to>
                                        <p:strVal val="visible"/>
                                      </p:to>
                                    </p:set>
                                    <p:anim calcmode="lin" valueType="num">
                                      <p:cBhvr additive="base">
                                        <p:cTn id="25" dur="500" fill="hold"/>
                                        <p:tgtEl>
                                          <p:spTgt spid="19461"/>
                                        </p:tgtEl>
                                        <p:attrNameLst>
                                          <p:attrName>ppt_x</p:attrName>
                                        </p:attrNameLst>
                                      </p:cBhvr>
                                      <p:tavLst>
                                        <p:tav tm="0">
                                          <p:val>
                                            <p:strVal val="#ppt_x"/>
                                          </p:val>
                                        </p:tav>
                                        <p:tav tm="100000">
                                          <p:val>
                                            <p:strVal val="#ppt_x"/>
                                          </p:val>
                                        </p:tav>
                                      </p:tavLst>
                                    </p:anim>
                                    <p:anim calcmode="lin" valueType="num">
                                      <p:cBhvr additive="base">
                                        <p:cTn id="26" dur="500" fill="hold"/>
                                        <p:tgtEl>
                                          <p:spTgt spid="1946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460"/>
                                        </p:tgtEl>
                                        <p:attrNameLst>
                                          <p:attrName>style.visibility</p:attrName>
                                        </p:attrNameLst>
                                      </p:cBhvr>
                                      <p:to>
                                        <p:strVal val="visible"/>
                                      </p:to>
                                    </p:set>
                                    <p:anim calcmode="lin" valueType="num">
                                      <p:cBhvr additive="base">
                                        <p:cTn id="31" dur="500" fill="hold"/>
                                        <p:tgtEl>
                                          <p:spTgt spid="19460"/>
                                        </p:tgtEl>
                                        <p:attrNameLst>
                                          <p:attrName>ppt_x</p:attrName>
                                        </p:attrNameLst>
                                      </p:cBhvr>
                                      <p:tavLst>
                                        <p:tav tm="0">
                                          <p:val>
                                            <p:strVal val="#ppt_x"/>
                                          </p:val>
                                        </p:tav>
                                        <p:tav tm="100000">
                                          <p:val>
                                            <p:strVal val="#ppt_x"/>
                                          </p:val>
                                        </p:tav>
                                      </p:tavLst>
                                    </p:anim>
                                    <p:anim calcmode="lin" valueType="num">
                                      <p:cBhvr additive="base">
                                        <p:cTn id="32"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60" grpId="0"/>
      <p:bldP spid="1946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p:nvPr>
            <p:ph type="title"/>
          </p:nvPr>
        </p:nvSpPr>
        <p:spPr/>
        <p:txBody>
          <a:bodyPr anchor="ctr"/>
          <a:p>
            <a:r>
              <a:rPr lang="zh-CN" altLang="en-US" b="1">
                <a:solidFill>
                  <a:srgbClr val="FF3300"/>
                </a:solidFill>
              </a:rPr>
              <a:t>旧篇重温</a:t>
            </a:r>
            <a:endParaRPr lang="zh-CN" altLang="en-US" b="1">
              <a:solidFill>
                <a:srgbClr val="FF3300"/>
              </a:solidFill>
            </a:endParaRPr>
          </a:p>
        </p:txBody>
      </p:sp>
      <p:sp>
        <p:nvSpPr>
          <p:cNvPr id="20483" name="文本占位符 20482"/>
          <p:cNvSpPr/>
          <p:nvPr>
            <p:ph type="body" idx="1"/>
          </p:nvPr>
        </p:nvSpPr>
        <p:spPr>
          <a:xfrm>
            <a:off x="611188" y="2205038"/>
            <a:ext cx="8243887" cy="2520950"/>
          </a:xfrm>
        </p:spPr>
        <p:txBody>
          <a:bodyPr/>
          <a:p>
            <a:pPr>
              <a:lnSpc>
                <a:spcPct val="90000"/>
              </a:lnSpc>
            </a:pPr>
            <a:r>
              <a:rPr lang="en-US" altLang="zh-CN" sz="2400" b="1"/>
              <a:t>《“</a:t>
            </a:r>
            <a:r>
              <a:rPr lang="zh-CN" altLang="en-US" sz="2400" b="1"/>
              <a:t>诺曼底”号遇难记</a:t>
            </a:r>
            <a:r>
              <a:rPr lang="en-US" altLang="zh-CN" sz="2400" b="1"/>
              <a:t>》</a:t>
            </a:r>
            <a:endParaRPr lang="en-US" altLang="zh-CN" sz="2400" b="1"/>
          </a:p>
          <a:p>
            <a:pPr>
              <a:lnSpc>
                <a:spcPct val="90000"/>
              </a:lnSpc>
            </a:pPr>
            <a:r>
              <a:rPr lang="zh-CN" altLang="en-US" sz="2400" b="1"/>
              <a:t>主要人物：哈尔威船长</a:t>
            </a:r>
            <a:endParaRPr lang="zh-CN" altLang="en-US" sz="2400" b="1"/>
          </a:p>
          <a:p>
            <a:pPr>
              <a:lnSpc>
                <a:spcPct val="90000"/>
              </a:lnSpc>
            </a:pPr>
            <a:r>
              <a:rPr lang="zh-CN" altLang="en-US" sz="2400" b="1"/>
              <a:t>时间：</a:t>
            </a:r>
            <a:r>
              <a:rPr lang="en-US" altLang="zh-CN" sz="2400" b="1"/>
              <a:t>1870</a:t>
            </a:r>
            <a:r>
              <a:rPr lang="zh-CN" altLang="en-US" sz="2400" b="1"/>
              <a:t>年</a:t>
            </a:r>
            <a:r>
              <a:rPr lang="en-US" altLang="zh-CN" sz="2400" b="1"/>
              <a:t>3</a:t>
            </a:r>
            <a:r>
              <a:rPr lang="zh-CN" altLang="en-US" sz="2400" b="1"/>
              <a:t>月</a:t>
            </a:r>
            <a:r>
              <a:rPr lang="en-US" altLang="zh-CN" sz="2400" b="1"/>
              <a:t>17</a:t>
            </a:r>
            <a:r>
              <a:rPr lang="zh-CN" altLang="en-US" sz="2400" b="1"/>
              <a:t>日夜晚</a:t>
            </a:r>
            <a:endParaRPr lang="zh-CN" altLang="en-US" sz="2400" b="1"/>
          </a:p>
          <a:p>
            <a:pPr>
              <a:lnSpc>
                <a:spcPct val="90000"/>
              </a:lnSpc>
            </a:pPr>
            <a:r>
              <a:rPr lang="zh-CN" altLang="en-US" sz="2400" b="1"/>
              <a:t>地点：“诺曼底”号船上</a:t>
            </a:r>
            <a:endParaRPr lang="zh-CN" altLang="en-US" sz="2400" b="1"/>
          </a:p>
          <a:p>
            <a:pPr>
              <a:lnSpc>
                <a:spcPct val="90000"/>
              </a:lnSpc>
            </a:pPr>
            <a:r>
              <a:rPr lang="zh-CN" altLang="en-US" sz="2400" b="1"/>
              <a:t>事件：“诺曼底”遇难，哈尔威船长沉着指挥营救全船人</a:t>
            </a:r>
            <a:endParaRPr lang="zh-CN" altLang="en-US" sz="2400" b="1"/>
          </a:p>
        </p:txBody>
      </p:sp>
      <p:sp>
        <p:nvSpPr>
          <p:cNvPr id="20484" name="文本框 20483"/>
          <p:cNvSpPr txBox="1"/>
          <p:nvPr/>
        </p:nvSpPr>
        <p:spPr>
          <a:xfrm>
            <a:off x="468313" y="4941888"/>
            <a:ext cx="7991475" cy="1187450"/>
          </a:xfrm>
          <a:prstGeom prst="rect">
            <a:avLst/>
          </a:prstGeom>
          <a:noFill/>
          <a:ln w="9525">
            <a:noFill/>
          </a:ln>
        </p:spPr>
        <p:txBody>
          <a:bodyPr>
            <a:spAutoFit/>
          </a:bodyPr>
          <a:p>
            <a:r>
              <a:rPr lang="zh-CN" altLang="en-US" sz="2400" b="1">
                <a:latin typeface="Arial" panose="020B0604020202020204" pitchFamily="34" charset="0"/>
              </a:rPr>
              <a:t>主要内容：</a:t>
            </a:r>
            <a:r>
              <a:rPr lang="en-US" altLang="zh-CN" sz="2400" b="1">
                <a:latin typeface="Arial" panose="020B0604020202020204" pitchFamily="34" charset="0"/>
              </a:rPr>
              <a:t>1870</a:t>
            </a:r>
            <a:r>
              <a:rPr lang="zh-CN" altLang="en-US" sz="2400" b="1">
                <a:latin typeface="Arial" panose="020B0604020202020204" pitchFamily="34" charset="0"/>
              </a:rPr>
              <a:t>年</a:t>
            </a:r>
            <a:r>
              <a:rPr lang="en-US" altLang="zh-CN" sz="2400" b="1">
                <a:latin typeface="Arial" panose="020B0604020202020204" pitchFamily="34" charset="0"/>
              </a:rPr>
              <a:t>3</a:t>
            </a:r>
            <a:r>
              <a:rPr lang="zh-CN" altLang="en-US" sz="2400" b="1">
                <a:latin typeface="Arial" panose="020B0604020202020204" pitchFamily="34" charset="0"/>
              </a:rPr>
              <a:t>月</a:t>
            </a:r>
            <a:r>
              <a:rPr lang="en-US" altLang="zh-CN" sz="2400" b="1">
                <a:latin typeface="Arial" panose="020B0604020202020204" pitchFamily="34" charset="0"/>
              </a:rPr>
              <a:t>17</a:t>
            </a:r>
            <a:r>
              <a:rPr lang="zh-CN" altLang="en-US" sz="2400" b="1">
                <a:latin typeface="Arial" panose="020B0604020202020204" pitchFamily="34" charset="0"/>
              </a:rPr>
              <a:t>日夜晚， “诺曼底”号哈尔威船长在一次猝不及防的海难面前沉着指挥，营救了全船的 人，自己却随船沉入大海的故事。</a:t>
            </a:r>
            <a:endParaRPr lang="zh-CN" altLang="en-US" sz="2400" b="1">
              <a:latin typeface="Arial" panose="020B0604020202020204" pitchFamily="34" charset="0"/>
            </a:endParaRPr>
          </a:p>
        </p:txBody>
      </p:sp>
      <p:sp>
        <p:nvSpPr>
          <p:cNvPr id="20485" name="下箭头 20484"/>
          <p:cNvSpPr/>
          <p:nvPr/>
        </p:nvSpPr>
        <p:spPr>
          <a:xfrm>
            <a:off x="4284663" y="4292600"/>
            <a:ext cx="485775" cy="617538"/>
          </a:xfrm>
          <a:prstGeom prst="downArrow">
            <a:avLst>
              <a:gd name="adj1" fmla="val 50000"/>
              <a:gd name="adj2" fmla="val 31781"/>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3">
                                            <p:txEl>
                                              <p:charRg st="0" end="12"/>
                                            </p:txEl>
                                          </p:spTgt>
                                        </p:tgtEl>
                                        <p:attrNameLst>
                                          <p:attrName>style.visibility</p:attrName>
                                        </p:attrNameLst>
                                      </p:cBhvr>
                                      <p:to>
                                        <p:strVal val="visible"/>
                                      </p:to>
                                    </p:set>
                                    <p:anim calcmode="lin" valueType="num">
                                      <p:cBhvr additive="base">
                                        <p:cTn id="13" dur="500" fill="hold"/>
                                        <p:tgtEl>
                                          <p:spTgt spid="20483">
                                            <p:txEl>
                                              <p:charRg st="0" end="1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3">
                                            <p:txEl>
                                              <p:charRg st="0" end="1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483">
                                            <p:txEl>
                                              <p:charRg st="12" end="23"/>
                                            </p:txEl>
                                          </p:spTgt>
                                        </p:tgtEl>
                                        <p:attrNameLst>
                                          <p:attrName>style.visibility</p:attrName>
                                        </p:attrNameLst>
                                      </p:cBhvr>
                                      <p:to>
                                        <p:strVal val="visible"/>
                                      </p:to>
                                    </p:set>
                                    <p:anim calcmode="lin" valueType="num">
                                      <p:cBhvr additive="base">
                                        <p:cTn id="19" dur="500" fill="hold"/>
                                        <p:tgtEl>
                                          <p:spTgt spid="20483">
                                            <p:txEl>
                                              <p:charRg st="12" end="2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3">
                                            <p:txEl>
                                              <p:charRg st="12" end="2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483">
                                            <p:txEl>
                                              <p:charRg st="23" end="39"/>
                                            </p:txEl>
                                          </p:spTgt>
                                        </p:tgtEl>
                                        <p:attrNameLst>
                                          <p:attrName>style.visibility</p:attrName>
                                        </p:attrNameLst>
                                      </p:cBhvr>
                                      <p:to>
                                        <p:strVal val="visible"/>
                                      </p:to>
                                    </p:set>
                                    <p:anim calcmode="lin" valueType="num">
                                      <p:cBhvr additive="base">
                                        <p:cTn id="25" dur="500" fill="hold"/>
                                        <p:tgtEl>
                                          <p:spTgt spid="20483">
                                            <p:txEl>
                                              <p:charRg st="23" end="39"/>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3">
                                            <p:txEl>
                                              <p:charRg st="23" end="39"/>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483">
                                            <p:txEl>
                                              <p:charRg st="39" end="51"/>
                                            </p:txEl>
                                          </p:spTgt>
                                        </p:tgtEl>
                                        <p:attrNameLst>
                                          <p:attrName>style.visibility</p:attrName>
                                        </p:attrNameLst>
                                      </p:cBhvr>
                                      <p:to>
                                        <p:strVal val="visible"/>
                                      </p:to>
                                    </p:set>
                                    <p:anim calcmode="lin" valueType="num">
                                      <p:cBhvr additive="base">
                                        <p:cTn id="31" dur="500" fill="hold"/>
                                        <p:tgtEl>
                                          <p:spTgt spid="20483">
                                            <p:txEl>
                                              <p:charRg st="39" end="5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3">
                                            <p:txEl>
                                              <p:charRg st="39" end="5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483">
                                            <p:txEl>
                                              <p:charRg st="51" end="77"/>
                                            </p:txEl>
                                          </p:spTgt>
                                        </p:tgtEl>
                                        <p:attrNameLst>
                                          <p:attrName>style.visibility</p:attrName>
                                        </p:attrNameLst>
                                      </p:cBhvr>
                                      <p:to>
                                        <p:strVal val="visible"/>
                                      </p:to>
                                    </p:set>
                                    <p:anim calcmode="lin" valueType="num">
                                      <p:cBhvr additive="base">
                                        <p:cTn id="37" dur="500" fill="hold"/>
                                        <p:tgtEl>
                                          <p:spTgt spid="20483">
                                            <p:txEl>
                                              <p:charRg st="51" end="7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483">
                                            <p:txEl>
                                              <p:charRg st="51" end="7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485"/>
                                        </p:tgtEl>
                                        <p:attrNameLst>
                                          <p:attrName>style.visibility</p:attrName>
                                        </p:attrNameLst>
                                      </p:cBhvr>
                                      <p:to>
                                        <p:strVal val="visible"/>
                                      </p:to>
                                    </p:set>
                                    <p:anim calcmode="lin" valueType="num">
                                      <p:cBhvr additive="base">
                                        <p:cTn id="43" dur="500" fill="hold"/>
                                        <p:tgtEl>
                                          <p:spTgt spid="20485"/>
                                        </p:tgtEl>
                                        <p:attrNameLst>
                                          <p:attrName>ppt_x</p:attrName>
                                        </p:attrNameLst>
                                      </p:cBhvr>
                                      <p:tavLst>
                                        <p:tav tm="0">
                                          <p:val>
                                            <p:strVal val="#ppt_x"/>
                                          </p:val>
                                        </p:tav>
                                        <p:tav tm="100000">
                                          <p:val>
                                            <p:strVal val="#ppt_x"/>
                                          </p:val>
                                        </p:tav>
                                      </p:tavLst>
                                    </p:anim>
                                    <p:anim calcmode="lin" valueType="num">
                                      <p:cBhvr additive="base">
                                        <p:cTn id="44" dur="500" fill="hold"/>
                                        <p:tgtEl>
                                          <p:spTgt spid="2048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0484"/>
                                        </p:tgtEl>
                                        <p:attrNameLst>
                                          <p:attrName>style.visibility</p:attrName>
                                        </p:attrNameLst>
                                      </p:cBhvr>
                                      <p:to>
                                        <p:strVal val="visible"/>
                                      </p:to>
                                    </p:set>
                                    <p:anim calcmode="lin" valueType="num">
                                      <p:cBhvr additive="base">
                                        <p:cTn id="49" dur="500" fill="hold"/>
                                        <p:tgtEl>
                                          <p:spTgt spid="20484"/>
                                        </p:tgtEl>
                                        <p:attrNameLst>
                                          <p:attrName>ppt_x</p:attrName>
                                        </p:attrNameLst>
                                      </p:cBhvr>
                                      <p:tavLst>
                                        <p:tav tm="0">
                                          <p:val>
                                            <p:strVal val="#ppt_x"/>
                                          </p:val>
                                        </p:tav>
                                        <p:tav tm="100000">
                                          <p:val>
                                            <p:strVal val="#ppt_x"/>
                                          </p:val>
                                        </p:tav>
                                      </p:tavLst>
                                    </p:anim>
                                    <p:anim calcmode="lin" valueType="num">
                                      <p:cBhvr additive="base">
                                        <p:cTn id="50" dur="500" fill="hold"/>
                                        <p:tgtEl>
                                          <p:spTgt spid="204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build="p"/>
      <p:bldP spid="2048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21505"/>
          <p:cNvSpPr/>
          <p:nvPr>
            <p:ph type="title"/>
          </p:nvPr>
        </p:nvSpPr>
        <p:spPr>
          <a:xfrm>
            <a:off x="1979613" y="115888"/>
            <a:ext cx="5122862" cy="1143000"/>
          </a:xfrm>
        </p:spPr>
        <p:txBody>
          <a:bodyPr anchor="ctr"/>
          <a:p>
            <a:r>
              <a:rPr lang="zh-CN" altLang="en-US" sz="3600" b="1">
                <a:solidFill>
                  <a:srgbClr val="FF3300"/>
                </a:solidFill>
              </a:rPr>
              <a:t>“信任”</a:t>
            </a:r>
            <a:r>
              <a:rPr lang="zh-CN" altLang="en-US" sz="3600" b="1">
                <a:solidFill>
                  <a:srgbClr val="FF3300"/>
                </a:solidFill>
                <a:hlinkClick r:id="rId1" action="ppaction://hlinksldjump"/>
              </a:rPr>
              <a:t>试验</a:t>
            </a:r>
            <a:endParaRPr lang="zh-CN" altLang="en-US" sz="3600" b="1">
              <a:solidFill>
                <a:srgbClr val="FF3300"/>
              </a:solidFill>
            </a:endParaRPr>
          </a:p>
        </p:txBody>
      </p:sp>
      <p:sp>
        <p:nvSpPr>
          <p:cNvPr id="21507" name="文本占位符 21506"/>
          <p:cNvSpPr/>
          <p:nvPr>
            <p:ph type="body" idx="1"/>
          </p:nvPr>
        </p:nvSpPr>
        <p:spPr>
          <a:xfrm>
            <a:off x="900113" y="1989138"/>
            <a:ext cx="7786687" cy="4392612"/>
          </a:xfrm>
        </p:spPr>
        <p:txBody>
          <a:bodyPr/>
          <a:p>
            <a:r>
              <a:rPr lang="zh-CN" altLang="en-US"/>
              <a:t>       </a:t>
            </a:r>
            <a:endParaRPr lang="zh-CN" altLang="en-US" b="1">
              <a:solidFill>
                <a:srgbClr val="FFFF00"/>
              </a:solidFill>
            </a:endParaRPr>
          </a:p>
        </p:txBody>
      </p:sp>
      <p:sp>
        <p:nvSpPr>
          <p:cNvPr id="21508" name="文本框 21507"/>
          <p:cNvSpPr txBox="1"/>
          <p:nvPr/>
        </p:nvSpPr>
        <p:spPr>
          <a:xfrm>
            <a:off x="395288" y="1268413"/>
            <a:ext cx="8569325" cy="6191250"/>
          </a:xfrm>
          <a:prstGeom prst="rect">
            <a:avLst/>
          </a:prstGeom>
          <a:noFill/>
          <a:ln w="9525">
            <a:noFill/>
          </a:ln>
        </p:spPr>
        <p:txBody>
          <a:bodyPr>
            <a:spAutoFit/>
          </a:bodyPr>
          <a:p>
            <a:pPr>
              <a:lnSpc>
                <a:spcPct val="110000"/>
              </a:lnSpc>
            </a:pPr>
            <a:r>
              <a:rPr lang="zh-CN" altLang="en-US" sz="2400" b="1">
                <a:latin typeface="Arial" panose="020B0604020202020204" pitchFamily="34" charset="0"/>
              </a:rPr>
              <a:t>       在大学时，我学的是心理专业，教我们课的是学校最有名的周严教授。</a:t>
            </a:r>
            <a:endParaRPr lang="zh-CN" altLang="en-US" sz="2400" b="1">
              <a:latin typeface="Arial" panose="020B0604020202020204" pitchFamily="34" charset="0"/>
            </a:endParaRPr>
          </a:p>
          <a:p>
            <a:pPr>
              <a:lnSpc>
                <a:spcPct val="110000"/>
              </a:lnSpc>
            </a:pPr>
            <a:r>
              <a:rPr lang="zh-CN" altLang="en-US" sz="2400" b="1">
                <a:latin typeface="Arial" panose="020B0604020202020204" pitchFamily="34" charset="0"/>
              </a:rPr>
              <a:t>       一次上课时，周教授来到教室，他对我们说：“今天我们不上课了，来做一个‘信任’试验。” 他让我们面朝他排成两排，然后前排的同学不借助任何物体，向后仰面倒去，由后面的同学接住。</a:t>
            </a:r>
            <a:endParaRPr lang="zh-CN" altLang="en-US" sz="2400" b="1">
              <a:latin typeface="Arial" panose="020B0604020202020204" pitchFamily="34" charset="0"/>
            </a:endParaRPr>
          </a:p>
          <a:p>
            <a:pPr>
              <a:lnSpc>
                <a:spcPct val="110000"/>
              </a:lnSpc>
            </a:pPr>
            <a:r>
              <a:rPr lang="zh-CN" altLang="en-US" sz="2400" b="1">
                <a:latin typeface="Arial" panose="020B0604020202020204" pitchFamily="34" charset="0"/>
              </a:rPr>
              <a:t>       听了周教授的话，前后两排的同学互相望着，都心照不宣地“哈哈”笑起来。这样的游戏，我们同学之间，私下曾经玩过多次，每次都是在前排的同学向后倒去的瞬间，站在后面的那位同学便快速抽出身来，这样，前面的同学由于失去重心，“砰”的一声，仰面摔倒在地上。所以后来再有同学说玩这样的游戏，前面的同学再也不肯真的向后倒去了。</a:t>
            </a:r>
            <a:endParaRPr lang="zh-CN" altLang="en-US" sz="2400" b="1">
              <a:latin typeface="Arial" panose="020B0604020202020204" pitchFamily="34" charset="0"/>
            </a:endParaRPr>
          </a:p>
          <a:p>
            <a:endParaRPr lang="zh-CN" altLang="en-US" sz="2400">
              <a:latin typeface="Arial" panose="020B0604020202020204" pitchFamily="34" charset="0"/>
            </a:endParaRPr>
          </a:p>
          <a:p>
            <a:endParaRPr lang="zh-CN" altLang="en-US" sz="3200" b="1">
              <a:latin typeface="Arial" panose="020B0604020202020204" pitchFamily="34" charset="0"/>
            </a:endParaRPr>
          </a:p>
          <a:p>
            <a:r>
              <a:rPr lang="zh-CN" altLang="en-US" sz="2800" b="1">
                <a:latin typeface="Arial" panose="020B0604020202020204" pitchFamily="34" charset="0"/>
              </a:rPr>
              <a:t>　　</a:t>
            </a:r>
            <a:endParaRPr lang="zh-CN" altLang="en-US" sz="2800" b="1">
              <a:latin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占位符 22529"/>
          <p:cNvSpPr/>
          <p:nvPr>
            <p:ph type="body" idx="1"/>
          </p:nvPr>
        </p:nvSpPr>
        <p:spPr>
          <a:xfrm>
            <a:off x="539750" y="333375"/>
            <a:ext cx="8280400" cy="6191250"/>
          </a:xfrm>
        </p:spPr>
        <p:txBody>
          <a:bodyPr/>
          <a:p>
            <a:pPr>
              <a:lnSpc>
                <a:spcPct val="110000"/>
              </a:lnSpc>
            </a:pPr>
            <a:r>
              <a:rPr lang="zh-CN" altLang="en-US" sz="2400" b="1"/>
              <a:t>        </a:t>
            </a:r>
            <a:r>
              <a:rPr lang="zh-CN" altLang="en-US" sz="2600" b="1"/>
              <a:t>周教授见我们都准备好了，他说了一声“开始”。听了周教授的指令后，站在前面的许多同学，开始一点一点向后倾斜，但每个人都暗自掌握着身体的平衡，并不让自己失去重心。后面的同学见了，知道前面的同学并不真倒，所以只是伸出手来，象征性地在前面同学的衣服上轻轻碰了一碰，算是扶住了前面的同学。</a:t>
            </a:r>
            <a:endParaRPr lang="zh-CN" altLang="en-US" sz="2600" b="1"/>
          </a:p>
          <a:p>
            <a:pPr>
              <a:lnSpc>
                <a:spcPct val="110000"/>
              </a:lnSpc>
            </a:pPr>
            <a:r>
              <a:rPr lang="zh-CN" altLang="en-US" sz="2600" b="1"/>
              <a:t>       这时，一个我们没想到的情景出现了，平时上课坐在我前面个头有一米八零的一位男生，看上去很轻松的样子，向后直直地倒去。在他后面接他的是一位小巧的女生，她见男生向她倒去，先是一愣，接着便使尽全力，一把抱住了他。看得出，女生非常吃力，但还是稳稳地托住了男生。</a:t>
            </a:r>
            <a:endParaRPr lang="zh-CN" altLang="en-US" sz="2600" b="1"/>
          </a:p>
        </p:txBody>
      </p:sp>
      <p:sp>
        <p:nvSpPr>
          <p:cNvPr id="22531" name="文本框 22530"/>
          <p:cNvSpPr txBox="1"/>
          <p:nvPr/>
        </p:nvSpPr>
        <p:spPr>
          <a:xfrm>
            <a:off x="1979613" y="2276475"/>
            <a:ext cx="6769100" cy="366713"/>
          </a:xfrm>
          <a:prstGeom prst="rect">
            <a:avLst/>
          </a:prstGeom>
          <a:noFill/>
          <a:ln w="9525">
            <a:noFill/>
          </a:ln>
        </p:spPr>
        <p:txBody>
          <a:bodyPr>
            <a:spAutoFit/>
          </a:bodyPr>
          <a:p>
            <a:endParaRPr lang="zh-CN" altLang="en-US" dirty="0">
              <a:latin typeface="Arial" panose="020B060402020202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文本占位符 23553"/>
          <p:cNvSpPr/>
          <p:nvPr>
            <p:ph type="body" idx="1"/>
          </p:nvPr>
        </p:nvSpPr>
        <p:spPr>
          <a:xfrm>
            <a:off x="900113" y="1989138"/>
            <a:ext cx="7786687" cy="4137025"/>
          </a:xfrm>
        </p:spPr>
        <p:txBody>
          <a:bodyPr/>
          <a:p>
            <a:r>
              <a:rPr lang="zh-CN" altLang="en-US" sz="2400" b="1"/>
              <a:t>     </a:t>
            </a:r>
            <a:endParaRPr lang="zh-CN" altLang="en-US" sz="2800" b="1">
              <a:solidFill>
                <a:srgbClr val="FFFF00"/>
              </a:solidFill>
            </a:endParaRPr>
          </a:p>
        </p:txBody>
      </p:sp>
      <p:sp>
        <p:nvSpPr>
          <p:cNvPr id="23555" name="文本框 23554"/>
          <p:cNvSpPr txBox="1"/>
          <p:nvPr/>
        </p:nvSpPr>
        <p:spPr>
          <a:xfrm>
            <a:off x="395288" y="188913"/>
            <a:ext cx="8424862" cy="6829425"/>
          </a:xfrm>
          <a:prstGeom prst="rect">
            <a:avLst/>
          </a:prstGeom>
          <a:noFill/>
          <a:ln w="9525">
            <a:noFill/>
          </a:ln>
        </p:spPr>
        <p:txBody>
          <a:bodyPr>
            <a:spAutoFit/>
          </a:bodyPr>
          <a:p>
            <a:pPr>
              <a:lnSpc>
                <a:spcPct val="115000"/>
              </a:lnSpc>
            </a:pPr>
            <a:r>
              <a:rPr lang="zh-CN" altLang="en-US" sz="2400" b="1">
                <a:latin typeface="Arial" panose="020B0604020202020204" pitchFamily="34" charset="0"/>
              </a:rPr>
              <a:t>       试验结束后，周教授走上讲台，他指着那位男生和女生说：“今天的‘信任’试验，他们两人做得是最成功的。同学们，什么是信任呢？信任便是像刚才这位男同学一样，心里对别人没有丝毫的戒备和猜忌之心，把自己完全地交给别人；而这位女同学，则向我们展示出了最好的‘值得信任’的例证，就是不管自己有多困难，都会把别人交付的事情办好。他们两人之所以把这场试验做成功，就是因为他们把相互信任演绎到最为完美。”</a:t>
            </a:r>
            <a:endParaRPr lang="zh-CN" altLang="en-US" sz="2400" b="1">
              <a:latin typeface="Arial" panose="020B0604020202020204" pitchFamily="34" charset="0"/>
            </a:endParaRPr>
          </a:p>
          <a:p>
            <a:pPr>
              <a:lnSpc>
                <a:spcPct val="115000"/>
              </a:lnSpc>
            </a:pPr>
            <a:r>
              <a:rPr lang="zh-CN" altLang="en-US" sz="2400" b="1">
                <a:latin typeface="Arial" panose="020B0604020202020204" pitchFamily="34" charset="0"/>
              </a:rPr>
              <a:t>        “在我们生活中，我们总是渴望他人的信任，希望别人信任自己，可是又有多少人能够向他人付出信任呢？在我们要求别人信任自己的时候，最好先问一下自己。”说到这里，教授一副语重心长的样子，“一个人值得别人信任是幸福的，而一个人信任他人则是高尚的。同学们，让我们先试着做高尚的人，再做一个幸福的人吧</a:t>
            </a:r>
            <a:r>
              <a:rPr lang="en-US" altLang="zh-CN" sz="2400" b="1">
                <a:latin typeface="Arial" panose="020B0604020202020204" pitchFamily="34" charset="0"/>
              </a:rPr>
              <a:t>……”</a:t>
            </a:r>
            <a:endParaRPr lang="en-US" altLang="zh-CN" sz="2400" b="1">
              <a:latin typeface="Arial" panose="020B0604020202020204" pitchFamily="34" charset="0"/>
            </a:endParaRPr>
          </a:p>
          <a:p>
            <a:pPr>
              <a:lnSpc>
                <a:spcPct val="115000"/>
              </a:lnSpc>
            </a:pPr>
            <a:r>
              <a:rPr lang="en-US" altLang="zh-CN" sz="2400" b="1">
                <a:latin typeface="Arial" panose="020B0604020202020204" pitchFamily="34" charset="0"/>
              </a:rPr>
              <a:t>      </a:t>
            </a:r>
            <a:r>
              <a:rPr lang="zh-CN" altLang="en-US" sz="2400" b="1">
                <a:latin typeface="Arial" panose="020B0604020202020204" pitchFamily="34" charset="0"/>
              </a:rPr>
              <a:t>教授的话音刚落，教室里便响起了久久的掌声</a:t>
            </a:r>
            <a:r>
              <a:rPr lang="en-US" altLang="zh-CN" sz="2400" b="1">
                <a:latin typeface="Arial" panose="020B0604020202020204" pitchFamily="34" charset="0"/>
              </a:rPr>
              <a:t>……</a:t>
            </a:r>
            <a:r>
              <a:rPr lang="en-US" altLang="zh-CN" b="1">
                <a:solidFill>
                  <a:srgbClr val="FFFF00"/>
                </a:solidFill>
                <a:latin typeface="Arial" panose="020B0604020202020204" pitchFamily="34" charset="0"/>
              </a:rPr>
              <a:t> </a:t>
            </a:r>
            <a:endParaRPr lang="en-US" altLang="zh-CN" b="1">
              <a:solidFill>
                <a:srgbClr val="FFFF00"/>
              </a:solidFill>
              <a:latin typeface="Arial" panose="020B0604020202020204" pitchFamily="34" charset="0"/>
            </a:endParaRPr>
          </a:p>
          <a:p>
            <a:endParaRPr lang="zh-CN" altLang="en-US" sz="2800" b="1">
              <a:latin typeface="Arial" panose="020B060402020202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24577"/>
          <p:cNvSpPr/>
          <p:nvPr>
            <p:ph type="title"/>
          </p:nvPr>
        </p:nvSpPr>
        <p:spPr/>
        <p:txBody>
          <a:bodyPr anchor="ctr"/>
          <a:p>
            <a:r>
              <a:rPr lang="zh-CN" altLang="en-US" b="1">
                <a:solidFill>
                  <a:srgbClr val="FF3300"/>
                </a:solidFill>
              </a:rPr>
              <a:t>“</a:t>
            </a:r>
            <a:r>
              <a:rPr lang="zh-CN" altLang="en-US" b="1">
                <a:solidFill>
                  <a:srgbClr val="FF3300"/>
                </a:solidFill>
                <a:hlinkClick r:id="rId1" action="ppaction://hlinksldjump"/>
              </a:rPr>
              <a:t>信任</a:t>
            </a:r>
            <a:r>
              <a:rPr lang="zh-CN" altLang="en-US" b="1">
                <a:solidFill>
                  <a:srgbClr val="FF3300"/>
                </a:solidFill>
              </a:rPr>
              <a:t>”试验</a:t>
            </a:r>
            <a:endParaRPr lang="zh-CN" altLang="en-US" b="1">
              <a:solidFill>
                <a:srgbClr val="FF3300"/>
              </a:solidFill>
            </a:endParaRPr>
          </a:p>
        </p:txBody>
      </p:sp>
      <p:sp>
        <p:nvSpPr>
          <p:cNvPr id="24579" name="文本占位符 24578"/>
          <p:cNvSpPr/>
          <p:nvPr>
            <p:ph type="body" idx="1"/>
          </p:nvPr>
        </p:nvSpPr>
        <p:spPr>
          <a:xfrm>
            <a:off x="684213" y="2276475"/>
            <a:ext cx="8002587" cy="3849688"/>
          </a:xfrm>
        </p:spPr>
        <p:txBody>
          <a:bodyPr/>
          <a:p>
            <a:r>
              <a:rPr lang="zh-CN" altLang="en-US" b="1">
                <a:solidFill>
                  <a:srgbClr val="FF3300"/>
                </a:solidFill>
              </a:rPr>
              <a:t>主要内容</a:t>
            </a:r>
            <a:r>
              <a:rPr lang="zh-CN" altLang="en-US"/>
              <a:t>：</a:t>
            </a:r>
            <a:endParaRPr lang="zh-CN" altLang="en-US"/>
          </a:p>
          <a:p>
            <a:r>
              <a:rPr lang="zh-CN" altLang="en-US"/>
              <a:t>     </a:t>
            </a:r>
            <a:endParaRPr lang="zh-CN" altLang="en-US"/>
          </a:p>
          <a:p>
            <a:pPr>
              <a:lnSpc>
                <a:spcPct val="120000"/>
              </a:lnSpc>
            </a:pPr>
            <a:r>
              <a:rPr lang="zh-CN" altLang="en-US" b="1">
                <a:solidFill>
                  <a:srgbClr val="FFFF00"/>
                </a:solidFill>
              </a:rPr>
              <a:t>     </a:t>
            </a:r>
            <a:r>
              <a:rPr lang="zh-CN" altLang="en-US" sz="2800" b="1"/>
              <a:t>在一节心理课上，周严教授让学生做了一个“信任”试验，教育学生应作一个信任别人和值得别人信任的人。</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9">
                                            <p:txEl>
                                              <p:charRg st="0" end="6"/>
                                            </p:txEl>
                                          </p:spTgt>
                                        </p:tgtEl>
                                        <p:attrNameLst>
                                          <p:attrName>style.visibility</p:attrName>
                                        </p:attrNameLst>
                                      </p:cBhvr>
                                      <p:to>
                                        <p:strVal val="visible"/>
                                      </p:to>
                                    </p:set>
                                    <p:anim calcmode="lin" valueType="num">
                                      <p:cBhvr additive="base">
                                        <p:cTn id="7" dur="500" fill="hold"/>
                                        <p:tgtEl>
                                          <p:spTgt spid="24579">
                                            <p:txEl>
                                              <p:charRg st="0"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9">
                                            <p:txEl>
                                              <p:charRg st="0"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9">
                                            <p:txEl>
                                              <p:charRg st="6" end="12"/>
                                            </p:txEl>
                                          </p:spTgt>
                                        </p:tgtEl>
                                        <p:attrNameLst>
                                          <p:attrName>style.visibility</p:attrName>
                                        </p:attrNameLst>
                                      </p:cBhvr>
                                      <p:to>
                                        <p:strVal val="visible"/>
                                      </p:to>
                                    </p:set>
                                    <p:anim calcmode="lin" valueType="num">
                                      <p:cBhvr additive="base">
                                        <p:cTn id="13" dur="500" fill="hold"/>
                                        <p:tgtEl>
                                          <p:spTgt spid="24579">
                                            <p:txEl>
                                              <p:charRg st="6" end="1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9">
                                            <p:txEl>
                                              <p:charRg st="6" end="1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79">
                                            <p:txEl>
                                              <p:charRg st="12" end="66"/>
                                            </p:txEl>
                                          </p:spTgt>
                                        </p:tgtEl>
                                        <p:attrNameLst>
                                          <p:attrName>style.visibility</p:attrName>
                                        </p:attrNameLst>
                                      </p:cBhvr>
                                      <p:to>
                                        <p:strVal val="visible"/>
                                      </p:to>
                                    </p:set>
                                    <p:anim calcmode="lin" valueType="num">
                                      <p:cBhvr additive="base">
                                        <p:cTn id="19" dur="500" fill="hold"/>
                                        <p:tgtEl>
                                          <p:spTgt spid="24579">
                                            <p:txEl>
                                              <p:charRg st="12" end="6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9">
                                            <p:txEl>
                                              <p:charRg st="12" end="6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25601"/>
          <p:cNvSpPr/>
          <p:nvPr>
            <p:ph type="title"/>
          </p:nvPr>
        </p:nvSpPr>
        <p:spPr/>
        <p:txBody>
          <a:bodyPr anchor="ctr"/>
          <a:p>
            <a:pPr algn="l"/>
            <a:r>
              <a:rPr lang="zh-CN" altLang="en-US" sz="3600" b="1">
                <a:solidFill>
                  <a:srgbClr val="FF3300"/>
                </a:solidFill>
                <a:ea typeface="黑体" panose="02010609060101010101" pitchFamily="49" charset="-122"/>
              </a:rPr>
              <a:t>三、抓重点词句</a:t>
            </a:r>
            <a:endParaRPr lang="zh-CN" altLang="en-US" sz="3600" b="1">
              <a:solidFill>
                <a:srgbClr val="FF3300"/>
              </a:solidFill>
              <a:ea typeface="黑体" panose="02010609060101010101" pitchFamily="49" charset="-122"/>
            </a:endParaRPr>
          </a:p>
        </p:txBody>
      </p:sp>
      <p:sp>
        <p:nvSpPr>
          <p:cNvPr id="25603" name="文本框 25602"/>
          <p:cNvSpPr txBox="1"/>
          <p:nvPr/>
        </p:nvSpPr>
        <p:spPr>
          <a:xfrm>
            <a:off x="3743325" y="2133600"/>
            <a:ext cx="5400675" cy="519113"/>
          </a:xfrm>
          <a:prstGeom prst="rect">
            <a:avLst/>
          </a:prstGeom>
          <a:noFill/>
          <a:ln w="9525">
            <a:noFill/>
          </a:ln>
        </p:spPr>
        <p:txBody>
          <a:bodyPr>
            <a:spAutoFit/>
          </a:bodyPr>
          <a:p>
            <a:r>
              <a:rPr lang="zh-CN" altLang="en-US" sz="2800" b="1">
                <a:latin typeface="Arial" panose="020B0604020202020204" pitchFamily="34" charset="0"/>
              </a:rPr>
              <a:t>中心句、中心段或过渡段</a:t>
            </a:r>
            <a:endParaRPr lang="zh-CN" altLang="en-US" sz="2800" b="1">
              <a:latin typeface="Arial" panose="020B0604020202020204" pitchFamily="34" charset="0"/>
            </a:endParaRPr>
          </a:p>
        </p:txBody>
      </p:sp>
      <p:sp>
        <p:nvSpPr>
          <p:cNvPr id="25604" name="下箭头 25603"/>
          <p:cNvSpPr/>
          <p:nvPr/>
        </p:nvSpPr>
        <p:spPr>
          <a:xfrm>
            <a:off x="6084888" y="1268413"/>
            <a:ext cx="485775" cy="976312"/>
          </a:xfrm>
          <a:prstGeom prst="downArrow">
            <a:avLst>
              <a:gd name="adj1" fmla="val 50000"/>
              <a:gd name="adj2" fmla="val 50245"/>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25605" name="文本框 25604"/>
          <p:cNvSpPr txBox="1"/>
          <p:nvPr/>
        </p:nvSpPr>
        <p:spPr>
          <a:xfrm>
            <a:off x="666750" y="3357563"/>
            <a:ext cx="8081963" cy="1758950"/>
          </a:xfrm>
          <a:prstGeom prst="rect">
            <a:avLst/>
          </a:prstGeom>
          <a:noFill/>
          <a:ln w="9525">
            <a:noFill/>
          </a:ln>
        </p:spPr>
        <p:txBody>
          <a:bodyPr>
            <a:spAutoFit/>
          </a:bodyPr>
          <a:p>
            <a:pPr>
              <a:lnSpc>
                <a:spcPct val="130000"/>
              </a:lnSpc>
            </a:pPr>
            <a:r>
              <a:rPr lang="zh-CN" altLang="en-US" sz="2800" b="1">
                <a:latin typeface="Arial" panose="020B0604020202020204" pitchFamily="34" charset="0"/>
              </a:rPr>
              <a:t>有些文章结构上的总起句、过渡句、总结句或内容上的中心句就是文章的主要内容，阅读时可直接引用或稍加整理，便可抓住主要内容。</a:t>
            </a:r>
            <a:endParaRPr lang="zh-CN" altLang="en-US" sz="2800" b="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linds(horizontal)">
                                      <p:cBhvr>
                                        <p:cTn id="7" dur="5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5603"/>
                                        </p:tgtEl>
                                        <p:attrNameLst>
                                          <p:attrName>style.visibility</p:attrName>
                                        </p:attrNameLst>
                                      </p:cBhvr>
                                      <p:to>
                                        <p:strVal val="visible"/>
                                      </p:to>
                                    </p:set>
                                    <p:anim calcmode="lin" valueType="num">
                                      <p:cBhvr additive="base">
                                        <p:cTn id="12" dur="500" fill="hold"/>
                                        <p:tgtEl>
                                          <p:spTgt spid="25603"/>
                                        </p:tgtEl>
                                        <p:attrNameLst>
                                          <p:attrName>ppt_x</p:attrName>
                                        </p:attrNameLst>
                                      </p:cBhvr>
                                      <p:tavLst>
                                        <p:tav tm="0">
                                          <p:val>
                                            <p:strVal val="#ppt_x"/>
                                          </p:val>
                                        </p:tav>
                                        <p:tav tm="100000">
                                          <p:val>
                                            <p:strVal val="#ppt_x"/>
                                          </p:val>
                                        </p:tav>
                                      </p:tavLst>
                                    </p:anim>
                                    <p:anim calcmode="lin" valueType="num">
                                      <p:cBhvr additive="base">
                                        <p:cTn id="13" dur="500" fill="hold"/>
                                        <p:tgtEl>
                                          <p:spTgt spid="2560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5605"/>
                                        </p:tgtEl>
                                        <p:attrNameLst>
                                          <p:attrName>style.visibility</p:attrName>
                                        </p:attrNameLst>
                                      </p:cBhvr>
                                      <p:to>
                                        <p:strVal val="visible"/>
                                      </p:to>
                                    </p:set>
                                    <p:anim calcmode="lin" valueType="num">
                                      <p:cBhvr additive="base">
                                        <p:cTn id="18" dur="500" fill="hold"/>
                                        <p:tgtEl>
                                          <p:spTgt spid="25605"/>
                                        </p:tgtEl>
                                        <p:attrNameLst>
                                          <p:attrName>ppt_x</p:attrName>
                                        </p:attrNameLst>
                                      </p:cBhvr>
                                      <p:tavLst>
                                        <p:tav tm="0">
                                          <p:val>
                                            <p:strVal val="#ppt_x"/>
                                          </p:val>
                                        </p:tav>
                                        <p:tav tm="100000">
                                          <p:val>
                                            <p:strVal val="#ppt_x"/>
                                          </p:val>
                                        </p:tav>
                                      </p:tavLst>
                                    </p:anim>
                                    <p:anim calcmode="lin" valueType="num">
                                      <p:cBhvr additive="base">
                                        <p:cTn id="19" dur="500" fill="hold"/>
                                        <p:tgtEl>
                                          <p:spTgt spid="256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p:bldP spid="2560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26625"/>
          <p:cNvSpPr/>
          <p:nvPr>
            <p:ph type="title"/>
          </p:nvPr>
        </p:nvSpPr>
        <p:spPr>
          <a:xfrm>
            <a:off x="-1258887" y="-169862"/>
            <a:ext cx="5121275" cy="1141412"/>
          </a:xfrm>
        </p:spPr>
        <p:txBody>
          <a:bodyPr anchor="ctr"/>
          <a:p>
            <a:r>
              <a:rPr lang="zh-CN" altLang="en-US" sz="3200" b="1">
                <a:solidFill>
                  <a:srgbClr val="FF3300"/>
                </a:solidFill>
              </a:rPr>
              <a:t>旧课重温</a:t>
            </a:r>
            <a:endParaRPr lang="zh-CN" altLang="en-US" sz="3200" b="1">
              <a:solidFill>
                <a:srgbClr val="FF3300"/>
              </a:solidFill>
            </a:endParaRPr>
          </a:p>
        </p:txBody>
      </p:sp>
      <p:sp>
        <p:nvSpPr>
          <p:cNvPr id="26627" name="文本占位符 26626"/>
          <p:cNvSpPr/>
          <p:nvPr>
            <p:ph type="body" idx="1"/>
          </p:nvPr>
        </p:nvSpPr>
        <p:spPr/>
        <p:txBody>
          <a:bodyPr/>
          <a:p>
            <a:r>
              <a:rPr lang="zh-CN" altLang="en-US">
                <a:solidFill>
                  <a:srgbClr val="FFFF00"/>
                </a:solidFill>
              </a:rPr>
              <a:t>       </a:t>
            </a:r>
            <a:endParaRPr lang="zh-CN" altLang="en-US"/>
          </a:p>
        </p:txBody>
      </p:sp>
      <p:sp>
        <p:nvSpPr>
          <p:cNvPr id="26628" name="文本框 26627"/>
          <p:cNvSpPr txBox="1"/>
          <p:nvPr/>
        </p:nvSpPr>
        <p:spPr>
          <a:xfrm>
            <a:off x="323850" y="1125538"/>
            <a:ext cx="8497888" cy="5786437"/>
          </a:xfrm>
          <a:prstGeom prst="rect">
            <a:avLst/>
          </a:prstGeom>
          <a:noFill/>
          <a:ln w="9525">
            <a:noFill/>
          </a:ln>
        </p:spPr>
        <p:txBody>
          <a:bodyPr>
            <a:spAutoFit/>
          </a:bodyPr>
          <a:p>
            <a:r>
              <a:rPr lang="zh-CN" altLang="en-US" sz="2200" b="1">
                <a:latin typeface="Arial" panose="020B0604020202020204" pitchFamily="34" charset="0"/>
              </a:rPr>
              <a:t>        </a:t>
            </a:r>
            <a:r>
              <a:rPr lang="zh-CN" altLang="en-US" sz="2200" b="1">
                <a:latin typeface="Arial" panose="020B0604020202020204" pitchFamily="34" charset="0"/>
                <a:hlinkClick r:id="rId1" action="ppaction://hlinksldjump"/>
              </a:rPr>
              <a:t>老师</a:t>
            </a:r>
            <a:r>
              <a:rPr lang="zh-CN" altLang="en-US" sz="2200" b="1">
                <a:latin typeface="Arial" panose="020B0604020202020204" pitchFamily="34" charset="0"/>
              </a:rPr>
              <a:t>入情入理的讲课也在我心上雕镂下深刻的印象，培养了我课外阅读的兴趣。国文老师教古文喜欢大声朗诵。记得一次教辛弃疾的词</a:t>
            </a:r>
            <a:r>
              <a:rPr lang="en-US" altLang="zh-CN" sz="2200" b="1">
                <a:latin typeface="Arial" panose="020B0604020202020204" pitchFamily="34" charset="0"/>
              </a:rPr>
              <a:t>《</a:t>
            </a:r>
            <a:r>
              <a:rPr lang="zh-CN" altLang="en-US" sz="2200" b="1">
                <a:latin typeface="Arial" panose="020B0604020202020204" pitchFamily="34" charset="0"/>
              </a:rPr>
              <a:t>南乡子  登京口北固亭有怀</a:t>
            </a:r>
            <a:r>
              <a:rPr lang="en-US" altLang="zh-CN" sz="2200" b="1">
                <a:latin typeface="Arial" panose="020B0604020202020204" pitchFamily="34" charset="0"/>
              </a:rPr>
              <a:t>》</a:t>
            </a:r>
            <a:r>
              <a:rPr lang="zh-CN" altLang="en-US" sz="2200" b="1">
                <a:latin typeface="Arial" panose="020B0604020202020204" pitchFamily="34" charset="0"/>
              </a:rPr>
              <a:t>，老师朗诵时头与肩膀左右摇摆着，真是悲歌慷慨，我们这些做学生的，爱国情怀油然而生。此后我每次登上满眼风光的北固楼，望着滚滚长江水，回顾千古兴亡事，总是感慨万端。不用说，这首词我至今还能背得滚瓜烂熟。我就是从那时开始爱读辛弃疾词的。也是在初中读书时，来了一位代课的国文老师，是年轻的新派人，他喜欢教白话文。有一次，教到田汉</a:t>
            </a:r>
            <a:r>
              <a:rPr lang="en-US" altLang="zh-CN" sz="2200" b="1">
                <a:latin typeface="Arial" panose="020B0604020202020204" pitchFamily="34" charset="0"/>
              </a:rPr>
              <a:t>《</a:t>
            </a:r>
            <a:r>
              <a:rPr lang="zh-CN" altLang="en-US" sz="2200" b="1">
                <a:latin typeface="Arial" panose="020B0604020202020204" pitchFamily="34" charset="0"/>
              </a:rPr>
              <a:t>南归</a:t>
            </a:r>
            <a:r>
              <a:rPr lang="en-US" altLang="zh-CN" sz="2200" b="1">
                <a:latin typeface="Arial" panose="020B0604020202020204" pitchFamily="34" charset="0"/>
              </a:rPr>
              <a:t>》</a:t>
            </a:r>
            <a:r>
              <a:rPr lang="zh-CN" altLang="en-US" sz="2200" b="1">
                <a:latin typeface="Arial" panose="020B0604020202020204" pitchFamily="34" charset="0"/>
              </a:rPr>
              <a:t>中的诗：“模糊的村庄已在面前</a:t>
            </a:r>
            <a:r>
              <a:rPr lang="en-US" altLang="zh-CN" sz="2200" b="1">
                <a:latin typeface="Arial" panose="020B0604020202020204" pitchFamily="34" charset="0"/>
              </a:rPr>
              <a:t>/</a:t>
            </a:r>
            <a:r>
              <a:rPr lang="zh-CN" altLang="en-US" sz="2200" b="1">
                <a:latin typeface="Arial" panose="020B0604020202020204" pitchFamily="34" charset="0"/>
              </a:rPr>
              <a:t>礼拜堂的塔尖高耸昂然</a:t>
            </a:r>
            <a:r>
              <a:rPr lang="en-US" altLang="zh-CN" sz="2200" b="1">
                <a:latin typeface="Arial" panose="020B0604020202020204" pitchFamily="34" charset="0"/>
              </a:rPr>
              <a:t>/</a:t>
            </a:r>
            <a:r>
              <a:rPr lang="zh-CN" altLang="en-US" sz="2200" b="1">
                <a:latin typeface="Arial" panose="020B0604020202020204" pitchFamily="34" charset="0"/>
              </a:rPr>
              <a:t>依稀是十年前的园柳</a:t>
            </a:r>
            <a:r>
              <a:rPr lang="en-US" altLang="zh-CN" sz="2200" b="1">
                <a:latin typeface="Arial" panose="020B0604020202020204" pitchFamily="34" charset="0"/>
              </a:rPr>
              <a:t>/</a:t>
            </a:r>
            <a:r>
              <a:rPr lang="zh-CN" altLang="en-US" sz="2200" b="1">
                <a:latin typeface="Arial" panose="020B0604020202020204" pitchFamily="34" charset="0"/>
              </a:rPr>
              <a:t>屋顶上寂寞地飘着炊烟”。老师朗诵着，进入了角色，那深深感动的神情凝注在眼睛里。这种感情传染了整个教室，一堂鸦雀无声，大家都被深深感动了。这几句诗镌刻在我心上，几十年过去，至今还能信口背出。此后，我对新文学更有兴趣，读了许多有名的中外小说，开阔了眼界，使自己的心与时代更加贴近了。如今只要稍一回忆，就仿佛看到国文老师那左右摇晃的身子和那注满情思的</a:t>
            </a:r>
            <a:r>
              <a:rPr lang="zh-CN" altLang="en-US" sz="2200" b="1">
                <a:latin typeface="Arial" panose="020B0604020202020204" pitchFamily="34" charset="0"/>
                <a:hlinkClick r:id="rId2" action="ppaction://hlinksldjump"/>
              </a:rPr>
              <a:t>眼睛</a:t>
            </a:r>
            <a:r>
              <a:rPr lang="zh-CN" altLang="en-US" sz="2200" b="1">
                <a:latin typeface="Arial" panose="020B0604020202020204" pitchFamily="34" charset="0"/>
              </a:rPr>
              <a:t>。</a:t>
            </a:r>
            <a:endParaRPr lang="zh-CN" altLang="en-US" sz="2200" b="1">
              <a:latin typeface="Arial" panose="020B0604020202020204" pitchFamily="34" charset="0"/>
            </a:endParaRPr>
          </a:p>
          <a:p>
            <a:endParaRPr lang="zh-CN" altLang="en-US" sz="2200" b="1">
              <a:latin typeface="Arial" panose="020B0604020202020204" pitchFamily="34" charset="0"/>
            </a:endParaRPr>
          </a:p>
        </p:txBody>
      </p:sp>
      <p:sp>
        <p:nvSpPr>
          <p:cNvPr id="26629" name="文本框 26628"/>
          <p:cNvSpPr txBox="1"/>
          <p:nvPr/>
        </p:nvSpPr>
        <p:spPr>
          <a:xfrm>
            <a:off x="3419475" y="476250"/>
            <a:ext cx="1612900" cy="519113"/>
          </a:xfrm>
          <a:prstGeom prst="rect">
            <a:avLst/>
          </a:prstGeom>
          <a:noFill/>
          <a:ln w="9525">
            <a:noFill/>
          </a:ln>
        </p:spPr>
        <p:txBody>
          <a:bodyPr wrap="none" anchor="t">
            <a:spAutoFit/>
          </a:bodyPr>
          <a:p>
            <a:r>
              <a:rPr lang="zh-CN" altLang="en-US" sz="2800" b="1">
                <a:solidFill>
                  <a:srgbClr val="FF3300"/>
                </a:solidFill>
                <a:latin typeface="Arial" panose="020B0604020202020204" pitchFamily="34" charset="0"/>
              </a:rPr>
              <a:t>往事依依</a:t>
            </a:r>
            <a:endParaRPr lang="zh-CN" altLang="en-US" sz="2800" b="1">
              <a:solidFill>
                <a:srgbClr val="FF3300"/>
              </a:solidFill>
              <a:latin typeface="Arial" panose="020B060402020202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28673"/>
          <p:cNvSpPr/>
          <p:nvPr>
            <p:ph type="title"/>
          </p:nvPr>
        </p:nvSpPr>
        <p:spPr/>
        <p:txBody>
          <a:bodyPr anchor="ctr"/>
          <a:p>
            <a:r>
              <a:rPr lang="zh-CN" altLang="en-US" sz="3200" b="1">
                <a:solidFill>
                  <a:srgbClr val="FF3300"/>
                </a:solidFill>
                <a:ea typeface="黑体" panose="02010609060101010101" pitchFamily="49" charset="-122"/>
              </a:rPr>
              <a:t>四、段落大意串连法</a:t>
            </a:r>
            <a:br>
              <a:rPr lang="zh-CN" altLang="en-US" sz="3200" b="1">
                <a:solidFill>
                  <a:srgbClr val="FF3300"/>
                </a:solidFill>
                <a:ea typeface="黑体" panose="02010609060101010101" pitchFamily="49" charset="-122"/>
              </a:rPr>
            </a:br>
            <a:r>
              <a:rPr lang="zh-CN" altLang="en-US" sz="3200" b="1">
                <a:solidFill>
                  <a:srgbClr val="FF3300"/>
                </a:solidFill>
                <a:ea typeface="黑体" panose="02010609060101010101" pitchFamily="49" charset="-122"/>
              </a:rPr>
              <a:t>（适用于说明文、议论文）</a:t>
            </a:r>
            <a:endParaRPr lang="zh-CN" altLang="en-US" sz="3200" b="1">
              <a:solidFill>
                <a:srgbClr val="FF3300"/>
              </a:solidFill>
              <a:ea typeface="黑体" panose="02010609060101010101" pitchFamily="49" charset="-122"/>
            </a:endParaRPr>
          </a:p>
        </p:txBody>
      </p:sp>
      <p:sp>
        <p:nvSpPr>
          <p:cNvPr id="28675" name="矩形 28674"/>
          <p:cNvSpPr/>
          <p:nvPr/>
        </p:nvSpPr>
        <p:spPr>
          <a:xfrm>
            <a:off x="250825" y="2151063"/>
            <a:ext cx="8642350" cy="3902075"/>
          </a:xfrm>
          <a:prstGeom prst="rect">
            <a:avLst/>
          </a:prstGeom>
          <a:noFill/>
          <a:ln w="9525">
            <a:noFill/>
          </a:ln>
        </p:spPr>
        <p:txBody>
          <a:bodyPr>
            <a:spAutoFit/>
          </a:bodyPr>
          <a:p>
            <a:pPr>
              <a:lnSpc>
                <a:spcPct val="120000"/>
              </a:lnSpc>
            </a:pPr>
            <a:r>
              <a:rPr lang="zh-CN" altLang="en-US" sz="2600" b="1">
                <a:solidFill>
                  <a:srgbClr val="FFFF00"/>
                </a:solidFill>
                <a:latin typeface="Arial" panose="020B0604020202020204" pitchFamily="34" charset="0"/>
              </a:rPr>
              <a:t>        </a:t>
            </a:r>
            <a:r>
              <a:rPr lang="zh-CN" altLang="en-US" sz="2600" b="1">
                <a:latin typeface="Arial" panose="020B0604020202020204" pitchFamily="34" charset="0"/>
              </a:rPr>
              <a:t>把各段的段落大意串连起来，经过适当的增加和删减，组成几句连贯、通顺的话，这几句连贯通顺的话便是课文的主要内容。这种方法也叫“段落大意合并法”，这是概括课文内容最基本、最常用也是最管用的方法。因为一篇文章是一个整体，它是由一个个段落组成的。抓住了每个段落的主要意思，也就等于抓住了整篇文章的整体意思了，所以只要把各个段落的大致意思串连在一起，课文的主要内容也就概括出来了。</a:t>
            </a:r>
            <a:endParaRPr lang="zh-CN" altLang="en-US" sz="2600" b="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additive="base">
                                        <p:cTn id="7" dur="500" fill="hold"/>
                                        <p:tgtEl>
                                          <p:spTgt spid="28674"/>
                                        </p:tgtEl>
                                        <p:attrNameLst>
                                          <p:attrName>ppt_x</p:attrName>
                                        </p:attrNameLst>
                                      </p:cBhvr>
                                      <p:tavLst>
                                        <p:tav tm="0">
                                          <p:val>
                                            <p:strVal val="#ppt_x"/>
                                          </p:val>
                                        </p:tav>
                                        <p:tav tm="100000">
                                          <p:val>
                                            <p:strVal val="#ppt_x"/>
                                          </p:val>
                                        </p:tav>
                                      </p:tavLst>
                                    </p:anim>
                                    <p:anim calcmode="lin" valueType="num">
                                      <p:cBhvr additive="base">
                                        <p:cTn id="8" dur="500" fill="hold"/>
                                        <p:tgtEl>
                                          <p:spTgt spid="286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5"/>
                                        </p:tgtEl>
                                        <p:attrNameLst>
                                          <p:attrName>style.visibility</p:attrName>
                                        </p:attrNameLst>
                                      </p:cBhvr>
                                      <p:to>
                                        <p:strVal val="visible"/>
                                      </p:to>
                                    </p:set>
                                    <p:anim calcmode="lin" valueType="num">
                                      <p:cBhvr additive="base">
                                        <p:cTn id="13" dur="500" fill="hold"/>
                                        <p:tgtEl>
                                          <p:spTgt spid="28675"/>
                                        </p:tgtEl>
                                        <p:attrNameLst>
                                          <p:attrName>ppt_x</p:attrName>
                                        </p:attrNameLst>
                                      </p:cBhvr>
                                      <p:tavLst>
                                        <p:tav tm="0">
                                          <p:val>
                                            <p:strVal val="#ppt_x"/>
                                          </p:val>
                                        </p:tav>
                                        <p:tav tm="100000">
                                          <p:val>
                                            <p:strVal val="#ppt_x"/>
                                          </p:val>
                                        </p:tav>
                                      </p:tavLst>
                                    </p:anim>
                                    <p:anim calcmode="lin" valueType="num">
                                      <p:cBhvr additive="base">
                                        <p:cTn id="14" dur="500" fill="hold"/>
                                        <p:tgtEl>
                                          <p:spTgt spid="286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9697"/>
          <p:cNvSpPr/>
          <p:nvPr>
            <p:ph type="title"/>
          </p:nvPr>
        </p:nvSpPr>
        <p:spPr>
          <a:xfrm>
            <a:off x="2051050" y="0"/>
            <a:ext cx="5122863" cy="1143000"/>
          </a:xfrm>
        </p:spPr>
        <p:txBody>
          <a:bodyPr anchor="ctr"/>
          <a:p>
            <a:r>
              <a:rPr lang="zh-CN" altLang="en-US" sz="3200" b="1">
                <a:solidFill>
                  <a:schemeClr val="tx1"/>
                </a:solidFill>
              </a:rPr>
              <a:t>水葫芦之灾</a:t>
            </a:r>
            <a:endParaRPr lang="zh-CN" altLang="en-US" sz="3200" b="1">
              <a:solidFill>
                <a:schemeClr val="tx1"/>
              </a:solidFill>
            </a:endParaRPr>
          </a:p>
        </p:txBody>
      </p:sp>
      <p:sp>
        <p:nvSpPr>
          <p:cNvPr id="29699" name="文本占位符 29698"/>
          <p:cNvSpPr/>
          <p:nvPr>
            <p:ph type="body" idx="1"/>
          </p:nvPr>
        </p:nvSpPr>
        <p:spPr>
          <a:xfrm>
            <a:off x="323850" y="908050"/>
            <a:ext cx="8569325" cy="5184775"/>
          </a:xfrm>
        </p:spPr>
        <p:txBody>
          <a:bodyPr/>
          <a:p>
            <a:pPr algn="just">
              <a:lnSpc>
                <a:spcPct val="110000"/>
              </a:lnSpc>
            </a:pPr>
            <a:r>
              <a:rPr lang="zh-CN" altLang="en-US" sz="2400" b="1"/>
              <a:t>      （</a:t>
            </a:r>
            <a:r>
              <a:rPr lang="en-US" altLang="zh-CN" sz="2400" b="1"/>
              <a:t>1</a:t>
            </a:r>
            <a:r>
              <a:rPr lang="zh-CN" altLang="en-US" sz="2400" b="1"/>
              <a:t>）水葫芦学名凤眼莲，别称水浮莲、假水仙等。原产于南美委内瑞拉，后传播到世界上</a:t>
            </a:r>
            <a:r>
              <a:rPr lang="en-US" altLang="zh-CN" sz="2400" b="1"/>
              <a:t>60</a:t>
            </a:r>
            <a:r>
              <a:rPr lang="zh-CN" altLang="en-US" sz="2400" b="1"/>
              <a:t>多个国家。水葫芦外表并不丑：它浑身碧透，绿得醉人，簇簇紫花绽放若热带兰，花瓣上偶尔可见黄、蓝斑点，作为盆景置于庭院，不比荷花逊色。</a:t>
            </a:r>
            <a:endParaRPr lang="zh-CN" altLang="en-US" sz="2400" b="1"/>
          </a:p>
          <a:p>
            <a:pPr algn="just">
              <a:lnSpc>
                <a:spcPct val="110000"/>
              </a:lnSpc>
            </a:pPr>
            <a:endParaRPr lang="zh-CN" altLang="en-US" sz="2400" b="1"/>
          </a:p>
          <a:p>
            <a:pPr>
              <a:lnSpc>
                <a:spcPct val="110000"/>
              </a:lnSpc>
            </a:pPr>
            <a:r>
              <a:rPr lang="zh-CN" altLang="en-US" sz="2400" b="1"/>
              <a:t>     </a:t>
            </a:r>
            <a:endParaRPr lang="zh-CN" altLang="en-US" sz="2400" b="1"/>
          </a:p>
          <a:p>
            <a:pPr>
              <a:lnSpc>
                <a:spcPct val="110000"/>
              </a:lnSpc>
            </a:pPr>
            <a:r>
              <a:rPr lang="zh-CN" altLang="en-US" sz="2400" b="1"/>
              <a:t>     （</a:t>
            </a:r>
            <a:r>
              <a:rPr lang="en-US" altLang="zh-CN" sz="2400" b="1"/>
              <a:t>2</a:t>
            </a:r>
            <a:r>
              <a:rPr lang="zh-CN" altLang="en-US" sz="2400" b="1"/>
              <a:t>）它生命力旺盛，在</a:t>
            </a:r>
            <a:r>
              <a:rPr lang="en-US" altLang="zh-CN" sz="2400" b="1"/>
              <a:t>15℃</a:t>
            </a:r>
            <a:r>
              <a:rPr lang="zh-CN" altLang="en-US" sz="2400" b="1"/>
              <a:t>～</a:t>
            </a:r>
            <a:r>
              <a:rPr lang="en-US" altLang="zh-CN" sz="2400" b="1"/>
              <a:t>40℃</a:t>
            </a:r>
            <a:r>
              <a:rPr lang="zh-CN" altLang="en-US" sz="2400" b="1"/>
              <a:t>的气温下，只要置于水中便能疯狂繁殖开来。每株分出多支匍匐茎，茎端再长新株，八九天翻一番，</a:t>
            </a:r>
            <a:r>
              <a:rPr lang="en-US" altLang="zh-CN" sz="2400" b="1"/>
              <a:t>90</a:t>
            </a:r>
            <a:r>
              <a:rPr lang="zh-CN" altLang="en-US" sz="2400" b="1"/>
              <a:t>天内可分出</a:t>
            </a:r>
            <a:r>
              <a:rPr lang="en-US" altLang="zh-CN" sz="2400" b="1"/>
              <a:t>25</a:t>
            </a:r>
            <a:r>
              <a:rPr lang="zh-CN" altLang="en-US" sz="2400" b="1"/>
              <a:t>万棵新株。但养分低。猪吃了饿不死也不长膘。</a:t>
            </a:r>
            <a:endParaRPr lang="zh-CN" altLang="en-US" sz="2400" b="1"/>
          </a:p>
          <a:p>
            <a:pPr algn="just"/>
            <a:endParaRPr lang="zh-CN" altLang="en-US" sz="2000" b="1"/>
          </a:p>
          <a:p>
            <a:pPr algn="just"/>
            <a:endParaRPr lang="zh-CN" altLang="en-US" sz="2000" b="1"/>
          </a:p>
          <a:p>
            <a:pPr algn="just"/>
            <a:endParaRPr lang="zh-CN" altLang="en-US" sz="2000" b="1"/>
          </a:p>
        </p:txBody>
      </p:sp>
      <p:sp>
        <p:nvSpPr>
          <p:cNvPr id="29700" name="文本框 29699"/>
          <p:cNvSpPr txBox="1"/>
          <p:nvPr/>
        </p:nvSpPr>
        <p:spPr>
          <a:xfrm>
            <a:off x="3454400" y="2781300"/>
            <a:ext cx="5689600" cy="519113"/>
          </a:xfrm>
          <a:prstGeom prst="rect">
            <a:avLst/>
          </a:prstGeom>
          <a:noFill/>
          <a:ln w="9525">
            <a:noFill/>
          </a:ln>
        </p:spPr>
        <p:txBody>
          <a:bodyPr>
            <a:spAutoFit/>
          </a:bodyPr>
          <a:p>
            <a:r>
              <a:rPr lang="zh-CN" altLang="en-US" sz="2800" b="1">
                <a:solidFill>
                  <a:srgbClr val="FF3300"/>
                </a:solidFill>
                <a:latin typeface="Arial" panose="020B0604020202020204" pitchFamily="34" charset="0"/>
              </a:rPr>
              <a:t>水葫芦的名称、产地、外表</a:t>
            </a:r>
            <a:endParaRPr lang="zh-CN" altLang="en-US" sz="2800" b="1">
              <a:solidFill>
                <a:srgbClr val="FF3300"/>
              </a:solidFill>
              <a:latin typeface="Arial" panose="020B0604020202020204" pitchFamily="34" charset="0"/>
            </a:endParaRPr>
          </a:p>
        </p:txBody>
      </p:sp>
      <p:sp>
        <p:nvSpPr>
          <p:cNvPr id="29701" name="文本框 29700"/>
          <p:cNvSpPr txBox="1"/>
          <p:nvPr/>
        </p:nvSpPr>
        <p:spPr>
          <a:xfrm>
            <a:off x="3327400" y="4875213"/>
            <a:ext cx="184150" cy="366712"/>
          </a:xfrm>
          <a:prstGeom prst="rect">
            <a:avLst/>
          </a:prstGeom>
          <a:noFill/>
          <a:ln w="9525">
            <a:noFill/>
          </a:ln>
        </p:spPr>
        <p:txBody>
          <a:bodyPr wrap="none" anchor="t">
            <a:spAutoFit/>
          </a:bodyPr>
          <a:p>
            <a:endParaRPr lang="zh-CN" altLang="en-US" dirty="0">
              <a:latin typeface="Arial" panose="020B0604020202020204" pitchFamily="34" charset="0"/>
            </a:endParaRPr>
          </a:p>
        </p:txBody>
      </p:sp>
      <p:sp>
        <p:nvSpPr>
          <p:cNvPr id="29702" name="文本框 29701"/>
          <p:cNvSpPr txBox="1"/>
          <p:nvPr/>
        </p:nvSpPr>
        <p:spPr>
          <a:xfrm>
            <a:off x="3924300" y="4926013"/>
            <a:ext cx="4278313" cy="519112"/>
          </a:xfrm>
          <a:prstGeom prst="rect">
            <a:avLst/>
          </a:prstGeom>
          <a:noFill/>
          <a:ln w="9525">
            <a:noFill/>
          </a:ln>
        </p:spPr>
        <p:txBody>
          <a:bodyPr>
            <a:spAutoFit/>
          </a:bodyPr>
          <a:p>
            <a:r>
              <a:rPr lang="zh-CN" altLang="en-US" sz="2800" b="1">
                <a:solidFill>
                  <a:srgbClr val="FF3300"/>
                </a:solidFill>
                <a:latin typeface="Arial" panose="020B0604020202020204" pitchFamily="34" charset="0"/>
              </a:rPr>
              <a:t>水葫芦生命力旺盛</a:t>
            </a:r>
            <a:endParaRPr lang="zh-CN" altLang="en-US" sz="2800" b="1">
              <a:solidFill>
                <a:srgbClr val="FF33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 calcmode="lin" valueType="num">
                                      <p:cBhvr additive="base">
                                        <p:cTn id="7" dur="500" fill="hold"/>
                                        <p:tgtEl>
                                          <p:spTgt spid="29700"/>
                                        </p:tgtEl>
                                        <p:attrNameLst>
                                          <p:attrName>ppt_x</p:attrName>
                                        </p:attrNameLst>
                                      </p:cBhvr>
                                      <p:tavLst>
                                        <p:tav tm="0">
                                          <p:val>
                                            <p:strVal val="#ppt_x"/>
                                          </p:val>
                                        </p:tav>
                                        <p:tav tm="100000">
                                          <p:val>
                                            <p:strVal val="#ppt_x"/>
                                          </p:val>
                                        </p:tav>
                                      </p:tavLst>
                                    </p:anim>
                                    <p:anim calcmode="lin" valueType="num">
                                      <p:cBhvr additive="base">
                                        <p:cTn id="8" dur="500" fill="hold"/>
                                        <p:tgtEl>
                                          <p:spTgt spid="297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702"/>
                                        </p:tgtEl>
                                        <p:attrNameLst>
                                          <p:attrName>style.visibility</p:attrName>
                                        </p:attrNameLst>
                                      </p:cBhvr>
                                      <p:to>
                                        <p:strVal val="visible"/>
                                      </p:to>
                                    </p:set>
                                    <p:anim calcmode="lin" valueType="num">
                                      <p:cBhvr additive="base">
                                        <p:cTn id="13" dur="500" fill="hold"/>
                                        <p:tgtEl>
                                          <p:spTgt spid="29702"/>
                                        </p:tgtEl>
                                        <p:attrNameLst>
                                          <p:attrName>ppt_x</p:attrName>
                                        </p:attrNameLst>
                                      </p:cBhvr>
                                      <p:tavLst>
                                        <p:tav tm="0">
                                          <p:val>
                                            <p:strVal val="#ppt_x"/>
                                          </p:val>
                                        </p:tav>
                                        <p:tav tm="100000">
                                          <p:val>
                                            <p:strVal val="#ppt_x"/>
                                          </p:val>
                                        </p:tav>
                                      </p:tavLst>
                                    </p:anim>
                                    <p:anim calcmode="lin" valueType="num">
                                      <p:cBhvr additive="base">
                                        <p:cTn id="14" dur="500" fill="hold"/>
                                        <p:tgtEl>
                                          <p:spTgt spid="297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2970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3" name="Rectangle 3"/>
          <p:cNvSpPr/>
          <p:nvPr/>
        </p:nvSpPr>
        <p:spPr>
          <a:xfrm>
            <a:off x="838200" y="1447800"/>
            <a:ext cx="1371600" cy="4117975"/>
          </a:xfrm>
          <a:prstGeom prst="rect">
            <a:avLst/>
          </a:prstGeom>
          <a:noFill/>
          <a:ln w="9525">
            <a:noFill/>
          </a:ln>
        </p:spPr>
        <p:txBody>
          <a:bodyPr anchor="t">
            <a:spAutoFit/>
          </a:bodyPr>
          <a:p>
            <a:r>
              <a:rPr lang="zh-CN" altLang="en-US" sz="6600" dirty="0">
                <a:latin typeface="Tahoma" panose="020B0604030504040204" pitchFamily="34" charset="0"/>
                <a:ea typeface="方正隶书简体" pitchFamily="65" charset="-122"/>
              </a:rPr>
              <a:t>学习目标</a:t>
            </a:r>
            <a:endParaRPr lang="zh-CN" altLang="en-US" sz="6600" dirty="0">
              <a:latin typeface="Tahoma" panose="020B0604030504040204" pitchFamily="34" charset="0"/>
              <a:ea typeface="方正隶书简体" pitchFamily="65" charset="-122"/>
            </a:endParaRPr>
          </a:p>
        </p:txBody>
      </p:sp>
      <p:sp>
        <p:nvSpPr>
          <p:cNvPr id="8194" name="Rectangle 4"/>
          <p:cNvSpPr/>
          <p:nvPr/>
        </p:nvSpPr>
        <p:spPr>
          <a:xfrm>
            <a:off x="2438400" y="1600200"/>
            <a:ext cx="5013325" cy="641350"/>
          </a:xfrm>
          <a:prstGeom prst="rect">
            <a:avLst/>
          </a:prstGeom>
          <a:noFill/>
          <a:ln w="9525">
            <a:noFill/>
          </a:ln>
        </p:spPr>
        <p:txBody>
          <a:bodyPr anchor="t">
            <a:spAutoFit/>
          </a:bodyPr>
          <a:p>
            <a:r>
              <a:rPr lang="zh-CN" altLang="en-US" sz="3600" b="1" dirty="0">
                <a:solidFill>
                  <a:srgbClr val="000000"/>
                </a:solidFill>
                <a:latin typeface="Tahoma" panose="020B0604030504040204" pitchFamily="34" charset="0"/>
                <a:ea typeface="宋体" panose="02010600030101010101" pitchFamily="2" charset="-122"/>
              </a:rPr>
              <a:t>明确记叙文知识要点</a:t>
            </a:r>
            <a:endParaRPr lang="zh-CN" altLang="en-US" sz="3600" b="1" dirty="0">
              <a:solidFill>
                <a:srgbClr val="000000"/>
              </a:solidFill>
              <a:latin typeface="Tahoma" panose="020B0604030504040204" pitchFamily="34" charset="0"/>
              <a:ea typeface="宋体" panose="02010600030101010101" pitchFamily="2" charset="-122"/>
            </a:endParaRPr>
          </a:p>
        </p:txBody>
      </p:sp>
      <p:sp>
        <p:nvSpPr>
          <p:cNvPr id="8195" name="Rectangle 5"/>
          <p:cNvSpPr/>
          <p:nvPr/>
        </p:nvSpPr>
        <p:spPr>
          <a:xfrm>
            <a:off x="2416175" y="3108325"/>
            <a:ext cx="5035550" cy="641350"/>
          </a:xfrm>
          <a:prstGeom prst="rect">
            <a:avLst/>
          </a:prstGeom>
          <a:noFill/>
          <a:ln w="9525">
            <a:noFill/>
          </a:ln>
        </p:spPr>
        <p:txBody>
          <a:bodyPr anchor="t">
            <a:spAutoFit/>
          </a:bodyPr>
          <a:p>
            <a:pPr>
              <a:spcBef>
                <a:spcPct val="50000"/>
              </a:spcBef>
            </a:pPr>
            <a:r>
              <a:rPr lang="zh-CN" altLang="en-US" sz="3600" b="1" dirty="0">
                <a:solidFill>
                  <a:srgbClr val="FF0000"/>
                </a:solidFill>
                <a:latin typeface="Tahoma" panose="020B0604030504040204" pitchFamily="34" charset="0"/>
                <a:ea typeface="宋体" panose="02010600030101010101" pitchFamily="2" charset="-122"/>
              </a:rPr>
              <a:t>掌握记叙文阅读方法</a:t>
            </a:r>
            <a:endParaRPr lang="zh-CN" altLang="en-US" sz="3600" b="1" dirty="0">
              <a:solidFill>
                <a:srgbClr val="FF0000"/>
              </a:solidFill>
              <a:latin typeface="Tahoma" panose="020B0604030504040204" pitchFamily="34" charset="0"/>
              <a:ea typeface="宋体" panose="02010600030101010101" pitchFamily="2" charset="-122"/>
            </a:endParaRPr>
          </a:p>
        </p:txBody>
      </p:sp>
      <p:sp>
        <p:nvSpPr>
          <p:cNvPr id="8196" name="Rectangle 6"/>
          <p:cNvSpPr/>
          <p:nvPr/>
        </p:nvSpPr>
        <p:spPr>
          <a:xfrm>
            <a:off x="2362200" y="4724400"/>
            <a:ext cx="5018088" cy="641350"/>
          </a:xfrm>
          <a:prstGeom prst="rect">
            <a:avLst/>
          </a:prstGeom>
          <a:noFill/>
          <a:ln w="9525">
            <a:noFill/>
          </a:ln>
        </p:spPr>
        <p:txBody>
          <a:bodyPr anchor="t">
            <a:spAutoFit/>
          </a:bodyPr>
          <a:p>
            <a:pPr>
              <a:spcBef>
                <a:spcPct val="50000"/>
              </a:spcBef>
            </a:pPr>
            <a:r>
              <a:rPr lang="zh-CN" altLang="en-US" sz="3600" b="1" dirty="0">
                <a:solidFill>
                  <a:srgbClr val="FF0000"/>
                </a:solidFill>
                <a:latin typeface="Tahoma" panose="020B0604030504040204" pitchFamily="34" charset="0"/>
                <a:ea typeface="宋体" panose="02010600030101010101" pitchFamily="2" charset="-122"/>
              </a:rPr>
              <a:t>提高记叙文阅读能力</a:t>
            </a:r>
            <a:endParaRPr lang="zh-CN" altLang="en-US" sz="3600" b="1" dirty="0">
              <a:solidFill>
                <a:srgbClr val="FF0000"/>
              </a:solidFill>
              <a:latin typeface="Tahoma" panose="020B0604030504040204" pitchFamily="34" charset="0"/>
              <a:ea typeface="宋体" panose="02010600030101010101" pitchFamily="2" charset="-122"/>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文本占位符 30721"/>
          <p:cNvSpPr/>
          <p:nvPr>
            <p:ph type="body" idx="1"/>
          </p:nvPr>
        </p:nvSpPr>
        <p:spPr>
          <a:xfrm>
            <a:off x="323850" y="188913"/>
            <a:ext cx="8569325" cy="4391025"/>
          </a:xfrm>
        </p:spPr>
        <p:txBody>
          <a:bodyPr/>
          <a:p>
            <a:pPr>
              <a:lnSpc>
                <a:spcPct val="115000"/>
              </a:lnSpc>
            </a:pPr>
            <a:r>
              <a:rPr lang="zh-CN" altLang="en-US" sz="2300" b="1"/>
              <a:t>     （</a:t>
            </a:r>
            <a:r>
              <a:rPr lang="en-US" altLang="zh-CN" sz="2300" b="1"/>
              <a:t>3</a:t>
            </a:r>
            <a:r>
              <a:rPr lang="zh-CN" altLang="en-US" sz="2300" b="1"/>
              <a:t>）自上世纪</a:t>
            </a:r>
            <a:r>
              <a:rPr lang="en-US" altLang="zh-CN" sz="2300" b="1"/>
              <a:t>60</a:t>
            </a:r>
            <a:r>
              <a:rPr lang="zh-CN" altLang="en-US" sz="2300" b="1"/>
              <a:t>年代，水葫芦在国外已经声名狼藉，到处遭到斩杀。孟加拉人将引自德国的水葫芦称 “德国恶草”。南非的引自美国佛罗里达，人称“佛罗里达恶魔”。斯里兰卡的引自日本，被骂作“日本烦恼”。印度则称它为“紫色恶魔”。</a:t>
            </a:r>
            <a:endParaRPr lang="zh-CN" altLang="en-US" sz="2300" b="1"/>
          </a:p>
          <a:p>
            <a:pPr>
              <a:lnSpc>
                <a:spcPct val="115000"/>
              </a:lnSpc>
            </a:pPr>
            <a:endParaRPr lang="zh-CN" altLang="en-US" sz="2300" b="1"/>
          </a:p>
          <a:p>
            <a:pPr>
              <a:lnSpc>
                <a:spcPct val="115000"/>
              </a:lnSpc>
            </a:pPr>
            <a:r>
              <a:rPr lang="zh-CN" altLang="en-US" sz="2300" b="1"/>
              <a:t>     （</a:t>
            </a:r>
            <a:r>
              <a:rPr lang="en-US" altLang="zh-CN" sz="2300" b="1"/>
              <a:t>4</a:t>
            </a:r>
            <a:r>
              <a:rPr lang="zh-CN" altLang="en-US" sz="2300" b="1"/>
              <a:t>）水葫芦在各地抢占水面，影响航运，窒息鱼类，危害健康。泰国湄南河一发洪汛，一座座盘根错节的水葫芦“岛屿”浮游而下，猛冲桥洞，直接威胁首都曼谷的安全。维多利亚湖是非洲第一大湖，</a:t>
            </a:r>
            <a:r>
              <a:rPr lang="en-US" altLang="zh-CN" sz="2300" b="1"/>
              <a:t>20</a:t>
            </a:r>
            <a:r>
              <a:rPr lang="zh-CN" altLang="en-US" sz="2300" b="1"/>
              <a:t>世纪</a:t>
            </a:r>
            <a:r>
              <a:rPr lang="en-US" altLang="zh-CN" sz="2300" b="1"/>
              <a:t>80</a:t>
            </a:r>
            <a:r>
              <a:rPr lang="zh-CN" altLang="en-US" sz="2300" b="1"/>
              <a:t>年代水葫芦泛滥成灾，覆满湾口。一些船只夜泊开阔水面，夜间起风，一早起来就开不动了，四周被几万平方米的水葫芦团团包围，许多航线瘫痪。未经处理的各种废水排入湖中，湖水富营养化，水葫芦疯长成半人高的“森林”，致使鱼类死亡，湖水发臭。当地水产锐减，渔民失业。人们生活用水也发生困难，用湖水洗澡还会导致皮肤瘙痒。</a:t>
            </a:r>
            <a:endParaRPr lang="zh-CN" altLang="en-US" sz="2300" b="1"/>
          </a:p>
          <a:p>
            <a:pPr>
              <a:lnSpc>
                <a:spcPct val="90000"/>
              </a:lnSpc>
            </a:pPr>
            <a:endParaRPr lang="zh-CN" altLang="en-US" sz="2300" b="1"/>
          </a:p>
        </p:txBody>
      </p:sp>
      <p:sp>
        <p:nvSpPr>
          <p:cNvPr id="30723" name="文本框 30722"/>
          <p:cNvSpPr txBox="1"/>
          <p:nvPr/>
        </p:nvSpPr>
        <p:spPr>
          <a:xfrm>
            <a:off x="6443663" y="1700213"/>
            <a:ext cx="1612900" cy="519112"/>
          </a:xfrm>
          <a:prstGeom prst="rect">
            <a:avLst/>
          </a:prstGeom>
          <a:noFill/>
          <a:ln w="9525">
            <a:noFill/>
          </a:ln>
        </p:spPr>
        <p:txBody>
          <a:bodyPr wrap="none" anchor="t">
            <a:spAutoFit/>
          </a:bodyPr>
          <a:p>
            <a:r>
              <a:rPr lang="zh-CN" altLang="en-US" sz="2800" b="1">
                <a:solidFill>
                  <a:srgbClr val="FF3300"/>
                </a:solidFill>
                <a:latin typeface="Arial" panose="020B0604020202020204" pitchFamily="34" charset="0"/>
              </a:rPr>
              <a:t>名声狼藉</a:t>
            </a:r>
            <a:endParaRPr lang="zh-CN" altLang="en-US" sz="2800" b="1">
              <a:solidFill>
                <a:srgbClr val="FF3300"/>
              </a:solidFill>
              <a:latin typeface="Arial" panose="020B0604020202020204" pitchFamily="34" charset="0"/>
            </a:endParaRPr>
          </a:p>
        </p:txBody>
      </p:sp>
      <p:sp>
        <p:nvSpPr>
          <p:cNvPr id="30724" name="文本框 30723"/>
          <p:cNvSpPr txBox="1"/>
          <p:nvPr/>
        </p:nvSpPr>
        <p:spPr>
          <a:xfrm>
            <a:off x="3995738" y="6092825"/>
            <a:ext cx="3041650" cy="519113"/>
          </a:xfrm>
          <a:prstGeom prst="rect">
            <a:avLst/>
          </a:prstGeom>
          <a:noFill/>
          <a:ln w="9525">
            <a:noFill/>
          </a:ln>
        </p:spPr>
        <p:txBody>
          <a:bodyPr wrap="none" anchor="t">
            <a:spAutoFit/>
          </a:bodyPr>
          <a:p>
            <a:r>
              <a:rPr lang="zh-CN" altLang="en-US" sz="2800" b="1">
                <a:solidFill>
                  <a:srgbClr val="FF3300"/>
                </a:solidFill>
                <a:latin typeface="Arial" panose="020B0604020202020204" pitchFamily="34" charset="0"/>
              </a:rPr>
              <a:t>水葫芦的危害严重</a:t>
            </a:r>
            <a:endParaRPr lang="zh-CN" altLang="en-US" sz="2800" b="1">
              <a:solidFill>
                <a:srgbClr val="FF33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0723">
                                            <p:txEl>
                                              <p:charRg st="0" end="5"/>
                                            </p:txEl>
                                          </p:spTgt>
                                        </p:tgtEl>
                                        <p:attrNameLst>
                                          <p:attrName>style.visibility</p:attrName>
                                        </p:attrNameLst>
                                      </p:cBhvr>
                                      <p:to>
                                        <p:strVal val="visible"/>
                                      </p:to>
                                    </p:set>
                                    <p:anim calcmode="lin" valueType="num">
                                      <p:cBhvr additive="base">
                                        <p:cTn id="7" dur="500" fill="hold"/>
                                        <p:tgtEl>
                                          <p:spTgt spid="30723">
                                            <p:txEl>
                                              <p:charRg st="0" end="5"/>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0723">
                                            <p:txEl>
                                              <p:charRg st="0" end="5"/>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24"/>
                                        </p:tgtEl>
                                        <p:attrNameLst>
                                          <p:attrName>style.visibility</p:attrName>
                                        </p:attrNameLst>
                                      </p:cBhvr>
                                      <p:to>
                                        <p:strVal val="visible"/>
                                      </p:to>
                                    </p:set>
                                    <p:anim calcmode="lin" valueType="num">
                                      <p:cBhvr additive="base">
                                        <p:cTn id="13" dur="500" fill="hold"/>
                                        <p:tgtEl>
                                          <p:spTgt spid="30724"/>
                                        </p:tgtEl>
                                        <p:attrNameLst>
                                          <p:attrName>ppt_x</p:attrName>
                                        </p:attrNameLst>
                                      </p:cBhvr>
                                      <p:tavLst>
                                        <p:tav tm="0">
                                          <p:val>
                                            <p:strVal val="#ppt_x"/>
                                          </p:val>
                                        </p:tav>
                                        <p:tav tm="100000">
                                          <p:val>
                                            <p:strVal val="#ppt_x"/>
                                          </p:val>
                                        </p:tav>
                                      </p:tavLst>
                                    </p:anim>
                                    <p:anim calcmode="lin" valueType="num">
                                      <p:cBhvr additive="base">
                                        <p:cTn id="14" dur="500" fill="hold"/>
                                        <p:tgtEl>
                                          <p:spTgt spid="307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文本占位符 31745"/>
          <p:cNvSpPr/>
          <p:nvPr>
            <p:ph type="body" idx="1"/>
          </p:nvPr>
        </p:nvSpPr>
        <p:spPr>
          <a:xfrm>
            <a:off x="323850" y="333375"/>
            <a:ext cx="8507413" cy="6119813"/>
          </a:xfrm>
        </p:spPr>
        <p:txBody>
          <a:bodyPr/>
          <a:p>
            <a:pPr>
              <a:lnSpc>
                <a:spcPct val="110000"/>
              </a:lnSpc>
            </a:pPr>
            <a:r>
              <a:rPr lang="zh-CN" altLang="en-US" sz="2400" b="1"/>
              <a:t>      （</a:t>
            </a:r>
            <a:r>
              <a:rPr lang="en-US" altLang="zh-CN" sz="2400" b="1"/>
              <a:t>5</a:t>
            </a:r>
            <a:r>
              <a:rPr lang="zh-CN" altLang="en-US" sz="2400" b="1"/>
              <a:t>）深受水葫芦之害的各地都已向它宣战。南亚各国采用人工捞取、火焰喷射、药剂喷杀、炸药爆破等手段加以销毁，可是过了三个月它依旧欣欣向荣。维多利亚湖畔人们采用生物防治法，在湖区放养吃水葫芦的象鼻虫，但以繁衍</a:t>
            </a:r>
            <a:r>
              <a:rPr lang="en-US" altLang="zh-CN" sz="2400" b="1"/>
              <a:t>100</a:t>
            </a:r>
            <a:r>
              <a:rPr lang="zh-CN" altLang="en-US" sz="2400" b="1"/>
              <a:t>亿只象鼻虫计算，起码也要日夜不停吃上</a:t>
            </a:r>
            <a:r>
              <a:rPr lang="en-US" altLang="zh-CN" sz="2400" b="1"/>
              <a:t>20</a:t>
            </a:r>
            <a:r>
              <a:rPr lang="zh-CN" altLang="en-US" sz="2400" b="1"/>
              <a:t>年，才能吃光水葫芦。象鼻虫吃水葫芦还可能酿成更严重的虫灾。</a:t>
            </a:r>
            <a:endParaRPr lang="zh-CN" altLang="en-US" sz="2400" b="1"/>
          </a:p>
          <a:p>
            <a:pPr>
              <a:lnSpc>
                <a:spcPct val="110000"/>
              </a:lnSpc>
            </a:pPr>
            <a:endParaRPr lang="zh-CN" altLang="en-US" sz="2400" b="1"/>
          </a:p>
          <a:p>
            <a:pPr>
              <a:lnSpc>
                <a:spcPct val="110000"/>
              </a:lnSpc>
            </a:pPr>
            <a:r>
              <a:rPr lang="zh-CN" altLang="en-US" sz="2400" b="1"/>
              <a:t>      （</a:t>
            </a:r>
            <a:r>
              <a:rPr lang="en-US" altLang="zh-CN" sz="2400" b="1"/>
              <a:t>6</a:t>
            </a:r>
            <a:r>
              <a:rPr lang="zh-CN" altLang="en-US" sz="2400" b="1"/>
              <a:t>）上世纪</a:t>
            </a:r>
            <a:r>
              <a:rPr lang="en-US" altLang="zh-CN" sz="2400" b="1"/>
              <a:t>60</a:t>
            </a:r>
            <a:r>
              <a:rPr lang="zh-CN" altLang="en-US" sz="2400" b="1"/>
              <a:t>年代，我国曾将水葫芦当作度荒青饲料引入，后泛滥成灾，以闽台粤为甚。福建的水葫芦覆盖面积达</a:t>
            </a:r>
            <a:r>
              <a:rPr lang="en-US" altLang="zh-CN" sz="2400" b="1"/>
              <a:t>300</a:t>
            </a:r>
            <a:r>
              <a:rPr lang="zh-CN" altLang="en-US" sz="2400" b="1"/>
              <a:t>平方千米，盘踞了全省四分之一的湖塘库沟水域。目前，福建已打响了专项整治水葫芦的战役。</a:t>
            </a:r>
            <a:endParaRPr lang="zh-CN" altLang="en-US" sz="2400" b="1"/>
          </a:p>
          <a:p>
            <a:pPr>
              <a:lnSpc>
                <a:spcPct val="110000"/>
              </a:lnSpc>
            </a:pPr>
            <a:endParaRPr lang="zh-CN" altLang="en-US" sz="2400" b="1"/>
          </a:p>
          <a:p>
            <a:pPr>
              <a:lnSpc>
                <a:spcPct val="110000"/>
              </a:lnSpc>
            </a:pPr>
            <a:r>
              <a:rPr lang="zh-CN" altLang="en-US" sz="2400" b="1"/>
              <a:t>      （</a:t>
            </a:r>
            <a:r>
              <a:rPr lang="en-US" altLang="zh-CN" sz="2400" b="1"/>
              <a:t>7</a:t>
            </a:r>
            <a:r>
              <a:rPr lang="zh-CN" altLang="en-US" sz="2400" b="1"/>
              <a:t>）漂洋过海远道而来的水葫芦，竟然酿成了当今最大的绿色污染，这可是人们始料未及的啊</a:t>
            </a:r>
            <a:r>
              <a:rPr lang="en-US" altLang="zh-CN" sz="2400" b="1"/>
              <a:t>!</a:t>
            </a:r>
            <a:endParaRPr lang="en-US" altLang="zh-CN" sz="2400" b="1"/>
          </a:p>
          <a:p>
            <a:pPr>
              <a:lnSpc>
                <a:spcPct val="110000"/>
              </a:lnSpc>
            </a:pPr>
            <a:endParaRPr lang="en-US" altLang="zh-CN" sz="2400" b="1"/>
          </a:p>
          <a:p>
            <a:pPr>
              <a:lnSpc>
                <a:spcPct val="90000"/>
              </a:lnSpc>
            </a:pPr>
            <a:endParaRPr lang="en-US" altLang="zh-CN" sz="1800" b="1">
              <a:solidFill>
                <a:schemeClr val="folHlink"/>
              </a:solidFill>
            </a:endParaRPr>
          </a:p>
          <a:p>
            <a:pPr>
              <a:lnSpc>
                <a:spcPct val="90000"/>
              </a:lnSpc>
            </a:pPr>
            <a:endParaRPr lang="zh-CN" altLang="en-US" sz="1800" b="1">
              <a:solidFill>
                <a:schemeClr val="folHlink"/>
              </a:solidFill>
            </a:endParaRPr>
          </a:p>
        </p:txBody>
      </p:sp>
      <p:sp>
        <p:nvSpPr>
          <p:cNvPr id="31747" name="文本框 31746"/>
          <p:cNvSpPr txBox="1"/>
          <p:nvPr/>
        </p:nvSpPr>
        <p:spPr>
          <a:xfrm>
            <a:off x="5724525" y="2733675"/>
            <a:ext cx="2506663" cy="488950"/>
          </a:xfrm>
          <a:prstGeom prst="rect">
            <a:avLst/>
          </a:prstGeom>
          <a:noFill/>
          <a:ln w="9525">
            <a:noFill/>
          </a:ln>
        </p:spPr>
        <p:txBody>
          <a:bodyPr wrap="none" anchor="t">
            <a:spAutoFit/>
          </a:bodyPr>
          <a:p>
            <a:r>
              <a:rPr lang="zh-CN" altLang="en-US" sz="2600" b="1">
                <a:solidFill>
                  <a:srgbClr val="FF3300"/>
                </a:solidFill>
                <a:latin typeface="Arial" panose="020B0604020202020204" pitchFamily="34" charset="0"/>
              </a:rPr>
              <a:t>水葫芦难以铲除</a:t>
            </a:r>
            <a:endParaRPr lang="zh-CN" altLang="en-US" sz="2600" b="1">
              <a:solidFill>
                <a:srgbClr val="FF3300"/>
              </a:solidFill>
              <a:latin typeface="Arial" panose="020B0604020202020204" pitchFamily="34" charset="0"/>
            </a:endParaRPr>
          </a:p>
        </p:txBody>
      </p:sp>
      <p:sp>
        <p:nvSpPr>
          <p:cNvPr id="31748" name="文本框 31747"/>
          <p:cNvSpPr txBox="1"/>
          <p:nvPr/>
        </p:nvSpPr>
        <p:spPr>
          <a:xfrm>
            <a:off x="5219700" y="4879975"/>
            <a:ext cx="3170238" cy="488950"/>
          </a:xfrm>
          <a:prstGeom prst="rect">
            <a:avLst/>
          </a:prstGeom>
          <a:noFill/>
          <a:ln w="9525">
            <a:noFill/>
          </a:ln>
        </p:spPr>
        <p:txBody>
          <a:bodyPr wrap="none" anchor="t">
            <a:spAutoFit/>
          </a:bodyPr>
          <a:p>
            <a:r>
              <a:rPr lang="zh-CN" altLang="en-US" sz="2600" b="1">
                <a:solidFill>
                  <a:srgbClr val="FF3300"/>
                </a:solidFill>
                <a:latin typeface="Arial" panose="020B0604020202020204" pitchFamily="34" charset="0"/>
              </a:rPr>
              <a:t>在我国福建泛滥成灾</a:t>
            </a:r>
            <a:endParaRPr lang="zh-CN" altLang="en-US" sz="2600" b="1">
              <a:solidFill>
                <a:srgbClr val="FF3300"/>
              </a:solidFill>
              <a:latin typeface="Arial" panose="020B0604020202020204" pitchFamily="34" charset="0"/>
            </a:endParaRPr>
          </a:p>
        </p:txBody>
      </p:sp>
      <p:sp>
        <p:nvSpPr>
          <p:cNvPr id="31749" name="文本框 31748"/>
          <p:cNvSpPr txBox="1"/>
          <p:nvPr/>
        </p:nvSpPr>
        <p:spPr>
          <a:xfrm>
            <a:off x="1763713" y="6248400"/>
            <a:ext cx="5160962" cy="488950"/>
          </a:xfrm>
          <a:prstGeom prst="rect">
            <a:avLst/>
          </a:prstGeom>
          <a:noFill/>
          <a:ln w="9525">
            <a:noFill/>
          </a:ln>
        </p:spPr>
        <p:txBody>
          <a:bodyPr wrap="none" anchor="t">
            <a:spAutoFit/>
          </a:bodyPr>
          <a:p>
            <a:r>
              <a:rPr lang="zh-CN" altLang="en-US" sz="2600" b="1">
                <a:solidFill>
                  <a:srgbClr val="FF3300"/>
                </a:solidFill>
                <a:latin typeface="Arial" panose="020B0604020202020204" pitchFamily="34" charset="0"/>
              </a:rPr>
              <a:t>水葫芦成为绿色污染人们始料不及</a:t>
            </a:r>
            <a:endParaRPr lang="zh-CN" altLang="en-US" sz="2600" b="1">
              <a:solidFill>
                <a:srgbClr val="FF33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additive="base">
                                        <p:cTn id="7" dur="500" fill="hold"/>
                                        <p:tgtEl>
                                          <p:spTgt spid="31747"/>
                                        </p:tgtEl>
                                        <p:attrNameLst>
                                          <p:attrName>ppt_x</p:attrName>
                                        </p:attrNameLst>
                                      </p:cBhvr>
                                      <p:tavLst>
                                        <p:tav tm="0">
                                          <p:val>
                                            <p:strVal val="#ppt_x"/>
                                          </p:val>
                                        </p:tav>
                                        <p:tav tm="100000">
                                          <p:val>
                                            <p:strVal val="#ppt_x"/>
                                          </p:val>
                                        </p:tav>
                                      </p:tavLst>
                                    </p:anim>
                                    <p:anim calcmode="lin" valueType="num">
                                      <p:cBhvr additive="base">
                                        <p:cTn id="8" dur="500" fill="hold"/>
                                        <p:tgtEl>
                                          <p:spTgt spid="317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48"/>
                                        </p:tgtEl>
                                        <p:attrNameLst>
                                          <p:attrName>style.visibility</p:attrName>
                                        </p:attrNameLst>
                                      </p:cBhvr>
                                      <p:to>
                                        <p:strVal val="visible"/>
                                      </p:to>
                                    </p:set>
                                    <p:anim calcmode="lin" valueType="num">
                                      <p:cBhvr additive="base">
                                        <p:cTn id="13" dur="500" fill="hold"/>
                                        <p:tgtEl>
                                          <p:spTgt spid="31748"/>
                                        </p:tgtEl>
                                        <p:attrNameLst>
                                          <p:attrName>ppt_x</p:attrName>
                                        </p:attrNameLst>
                                      </p:cBhvr>
                                      <p:tavLst>
                                        <p:tav tm="0">
                                          <p:val>
                                            <p:strVal val="#ppt_x"/>
                                          </p:val>
                                        </p:tav>
                                        <p:tav tm="100000">
                                          <p:val>
                                            <p:strVal val="#ppt_x"/>
                                          </p:val>
                                        </p:tav>
                                      </p:tavLst>
                                    </p:anim>
                                    <p:anim calcmode="lin" valueType="num">
                                      <p:cBhvr additive="base">
                                        <p:cTn id="14" dur="500" fill="hold"/>
                                        <p:tgtEl>
                                          <p:spTgt spid="3174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749">
                                            <p:txEl>
                                              <p:charRg st="0" end="16"/>
                                            </p:txEl>
                                          </p:spTgt>
                                        </p:tgtEl>
                                        <p:attrNameLst>
                                          <p:attrName>style.visibility</p:attrName>
                                        </p:attrNameLst>
                                      </p:cBhvr>
                                      <p:to>
                                        <p:strVal val="visible"/>
                                      </p:to>
                                    </p:set>
                                    <p:anim calcmode="lin" valueType="num">
                                      <p:cBhvr additive="base">
                                        <p:cTn id="19" dur="500" fill="hold"/>
                                        <p:tgtEl>
                                          <p:spTgt spid="31749">
                                            <p:txEl>
                                              <p:charRg st="0" end="1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9">
                                            <p:txEl>
                                              <p:charRg st="0" end="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文本框 32769"/>
          <p:cNvSpPr txBox="1"/>
          <p:nvPr/>
        </p:nvSpPr>
        <p:spPr>
          <a:xfrm>
            <a:off x="755650" y="2838450"/>
            <a:ext cx="4205288" cy="519113"/>
          </a:xfrm>
          <a:prstGeom prst="rect">
            <a:avLst/>
          </a:prstGeom>
          <a:noFill/>
          <a:ln w="9525">
            <a:noFill/>
          </a:ln>
        </p:spPr>
        <p:txBody>
          <a:bodyPr>
            <a:spAutoFit/>
          </a:bodyPr>
          <a:p>
            <a:r>
              <a:rPr lang="zh-CN" altLang="en-US" sz="2800" b="1">
                <a:solidFill>
                  <a:srgbClr val="FF3300"/>
                </a:solidFill>
                <a:latin typeface="Arial" panose="020B0604020202020204" pitchFamily="34" charset="0"/>
              </a:rPr>
              <a:t>水葫芦生命力旺盛</a:t>
            </a:r>
            <a:endParaRPr lang="zh-CN" altLang="en-US" sz="2800" b="1">
              <a:solidFill>
                <a:srgbClr val="FF3300"/>
              </a:solidFill>
              <a:latin typeface="Arial" panose="020B0604020202020204" pitchFamily="34" charset="0"/>
            </a:endParaRPr>
          </a:p>
        </p:txBody>
      </p:sp>
      <p:sp>
        <p:nvSpPr>
          <p:cNvPr id="32771" name="文本框 32770"/>
          <p:cNvSpPr txBox="1"/>
          <p:nvPr/>
        </p:nvSpPr>
        <p:spPr>
          <a:xfrm>
            <a:off x="755650" y="3486150"/>
            <a:ext cx="1828800" cy="519113"/>
          </a:xfrm>
          <a:prstGeom prst="rect">
            <a:avLst/>
          </a:prstGeom>
          <a:noFill/>
          <a:ln w="9525">
            <a:noFill/>
          </a:ln>
        </p:spPr>
        <p:txBody>
          <a:bodyPr>
            <a:spAutoFit/>
          </a:bodyPr>
          <a:p>
            <a:r>
              <a:rPr lang="zh-CN" altLang="en-US" sz="2800" b="1">
                <a:solidFill>
                  <a:srgbClr val="FF3300"/>
                </a:solidFill>
                <a:latin typeface="Arial" panose="020B0604020202020204" pitchFamily="34" charset="0"/>
              </a:rPr>
              <a:t>名声狼藉</a:t>
            </a:r>
            <a:endParaRPr lang="zh-CN" altLang="en-US" sz="2800" b="1">
              <a:solidFill>
                <a:srgbClr val="FF3300"/>
              </a:solidFill>
              <a:latin typeface="Arial" panose="020B0604020202020204" pitchFamily="34" charset="0"/>
            </a:endParaRPr>
          </a:p>
        </p:txBody>
      </p:sp>
      <p:sp>
        <p:nvSpPr>
          <p:cNvPr id="32772" name="文本框 32771"/>
          <p:cNvSpPr txBox="1"/>
          <p:nvPr/>
        </p:nvSpPr>
        <p:spPr>
          <a:xfrm>
            <a:off x="755650" y="2276475"/>
            <a:ext cx="4967288" cy="519113"/>
          </a:xfrm>
          <a:prstGeom prst="rect">
            <a:avLst/>
          </a:prstGeom>
          <a:noFill/>
          <a:ln w="9525">
            <a:noFill/>
          </a:ln>
        </p:spPr>
        <p:txBody>
          <a:bodyPr>
            <a:spAutoFit/>
          </a:bodyPr>
          <a:p>
            <a:r>
              <a:rPr lang="zh-CN" altLang="en-US" sz="2800" b="1">
                <a:solidFill>
                  <a:srgbClr val="FF3300"/>
                </a:solidFill>
                <a:latin typeface="Arial" panose="020B0604020202020204" pitchFamily="34" charset="0"/>
              </a:rPr>
              <a:t>水葫芦的名称、产地、外表</a:t>
            </a:r>
            <a:endParaRPr lang="zh-CN" altLang="en-US" sz="2800" b="1">
              <a:solidFill>
                <a:srgbClr val="FF3300"/>
              </a:solidFill>
              <a:latin typeface="Arial" panose="020B0604020202020204" pitchFamily="34" charset="0"/>
            </a:endParaRPr>
          </a:p>
        </p:txBody>
      </p:sp>
      <p:sp>
        <p:nvSpPr>
          <p:cNvPr id="32773" name="文本框 32772"/>
          <p:cNvSpPr txBox="1"/>
          <p:nvPr/>
        </p:nvSpPr>
        <p:spPr>
          <a:xfrm>
            <a:off x="755650" y="4062413"/>
            <a:ext cx="3041650" cy="519112"/>
          </a:xfrm>
          <a:prstGeom prst="rect">
            <a:avLst/>
          </a:prstGeom>
          <a:noFill/>
          <a:ln w="9525">
            <a:noFill/>
          </a:ln>
        </p:spPr>
        <p:txBody>
          <a:bodyPr wrap="none" anchor="t">
            <a:spAutoFit/>
          </a:bodyPr>
          <a:p>
            <a:r>
              <a:rPr lang="zh-CN" altLang="en-US" sz="2800" b="1">
                <a:solidFill>
                  <a:srgbClr val="FF3300"/>
                </a:solidFill>
                <a:latin typeface="Arial" panose="020B0604020202020204" pitchFamily="34" charset="0"/>
              </a:rPr>
              <a:t>水葫芦的危害严重</a:t>
            </a:r>
            <a:endParaRPr lang="zh-CN" altLang="en-US" sz="2800" b="1">
              <a:solidFill>
                <a:srgbClr val="FF3300"/>
              </a:solidFill>
              <a:latin typeface="Arial" panose="020B0604020202020204" pitchFamily="34" charset="0"/>
            </a:endParaRPr>
          </a:p>
        </p:txBody>
      </p:sp>
      <p:sp>
        <p:nvSpPr>
          <p:cNvPr id="32774" name="文本框 32773"/>
          <p:cNvSpPr txBox="1"/>
          <p:nvPr/>
        </p:nvSpPr>
        <p:spPr>
          <a:xfrm>
            <a:off x="755650" y="4638675"/>
            <a:ext cx="2684463" cy="519113"/>
          </a:xfrm>
          <a:prstGeom prst="rect">
            <a:avLst/>
          </a:prstGeom>
          <a:noFill/>
          <a:ln w="9525">
            <a:noFill/>
          </a:ln>
        </p:spPr>
        <p:txBody>
          <a:bodyPr wrap="none" anchor="t">
            <a:spAutoFit/>
          </a:bodyPr>
          <a:p>
            <a:r>
              <a:rPr lang="zh-CN" altLang="en-US" sz="2800" b="1">
                <a:solidFill>
                  <a:srgbClr val="FF3300"/>
                </a:solidFill>
                <a:latin typeface="Arial" panose="020B0604020202020204" pitchFamily="34" charset="0"/>
              </a:rPr>
              <a:t>水葫芦难以铲除</a:t>
            </a:r>
            <a:endParaRPr lang="zh-CN" altLang="en-US" sz="2800" b="1">
              <a:solidFill>
                <a:srgbClr val="FF3300"/>
              </a:solidFill>
              <a:latin typeface="Arial" panose="020B0604020202020204" pitchFamily="34" charset="0"/>
            </a:endParaRPr>
          </a:p>
        </p:txBody>
      </p:sp>
      <p:sp>
        <p:nvSpPr>
          <p:cNvPr id="32775" name="文本框 32774"/>
          <p:cNvSpPr txBox="1"/>
          <p:nvPr/>
        </p:nvSpPr>
        <p:spPr>
          <a:xfrm>
            <a:off x="755650" y="5214938"/>
            <a:ext cx="3398838" cy="519112"/>
          </a:xfrm>
          <a:prstGeom prst="rect">
            <a:avLst/>
          </a:prstGeom>
          <a:noFill/>
          <a:ln w="9525">
            <a:noFill/>
          </a:ln>
        </p:spPr>
        <p:txBody>
          <a:bodyPr wrap="none" anchor="t">
            <a:spAutoFit/>
          </a:bodyPr>
          <a:p>
            <a:r>
              <a:rPr lang="zh-CN" altLang="en-US" sz="2800" b="1">
                <a:solidFill>
                  <a:srgbClr val="FF3300"/>
                </a:solidFill>
                <a:latin typeface="Arial" panose="020B0604020202020204" pitchFamily="34" charset="0"/>
              </a:rPr>
              <a:t>在我国福建泛滥成灾</a:t>
            </a:r>
            <a:endParaRPr lang="zh-CN" altLang="en-US" sz="2800" b="1">
              <a:solidFill>
                <a:srgbClr val="FF3300"/>
              </a:solidFill>
              <a:latin typeface="Arial" panose="020B0604020202020204" pitchFamily="34" charset="0"/>
            </a:endParaRPr>
          </a:p>
        </p:txBody>
      </p:sp>
      <p:sp>
        <p:nvSpPr>
          <p:cNvPr id="32776" name="文本框 32775"/>
          <p:cNvSpPr txBox="1"/>
          <p:nvPr/>
        </p:nvSpPr>
        <p:spPr>
          <a:xfrm>
            <a:off x="755650" y="5789613"/>
            <a:ext cx="5541963" cy="519112"/>
          </a:xfrm>
          <a:prstGeom prst="rect">
            <a:avLst/>
          </a:prstGeom>
          <a:noFill/>
          <a:ln w="9525">
            <a:noFill/>
          </a:ln>
        </p:spPr>
        <p:txBody>
          <a:bodyPr wrap="none" anchor="t">
            <a:spAutoFit/>
          </a:bodyPr>
          <a:p>
            <a:r>
              <a:rPr lang="zh-CN" altLang="en-US" sz="2800" b="1">
                <a:solidFill>
                  <a:srgbClr val="FF3300"/>
                </a:solidFill>
                <a:latin typeface="Arial" panose="020B0604020202020204" pitchFamily="34" charset="0"/>
              </a:rPr>
              <a:t>水葫芦称为绿色污染人们始料不及</a:t>
            </a:r>
            <a:endParaRPr lang="zh-CN" altLang="en-US" sz="2800" b="1">
              <a:solidFill>
                <a:srgbClr val="FF33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2"/>
                                        </p:tgtEl>
                                        <p:attrNameLst>
                                          <p:attrName>style.visibility</p:attrName>
                                        </p:attrNameLst>
                                      </p:cBhvr>
                                      <p:to>
                                        <p:strVal val="visible"/>
                                      </p:to>
                                    </p:set>
                                    <p:anim calcmode="lin" valueType="num">
                                      <p:cBhvr additive="base">
                                        <p:cTn id="7" dur="500" fill="hold"/>
                                        <p:tgtEl>
                                          <p:spTgt spid="32772"/>
                                        </p:tgtEl>
                                        <p:attrNameLst>
                                          <p:attrName>ppt_x</p:attrName>
                                        </p:attrNameLst>
                                      </p:cBhvr>
                                      <p:tavLst>
                                        <p:tav tm="0">
                                          <p:val>
                                            <p:strVal val="#ppt_x"/>
                                          </p:val>
                                        </p:tav>
                                        <p:tav tm="100000">
                                          <p:val>
                                            <p:strVal val="#ppt_x"/>
                                          </p:val>
                                        </p:tav>
                                      </p:tavLst>
                                    </p:anim>
                                    <p:anim calcmode="lin" valueType="num">
                                      <p:cBhvr additive="base">
                                        <p:cTn id="8" dur="500" fill="hold"/>
                                        <p:tgtEl>
                                          <p:spTgt spid="3277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770"/>
                                        </p:tgtEl>
                                        <p:attrNameLst>
                                          <p:attrName>style.visibility</p:attrName>
                                        </p:attrNameLst>
                                      </p:cBhvr>
                                      <p:to>
                                        <p:strVal val="visible"/>
                                      </p:to>
                                    </p:set>
                                    <p:anim calcmode="lin" valueType="num">
                                      <p:cBhvr additive="base">
                                        <p:cTn id="13" dur="500" fill="hold"/>
                                        <p:tgtEl>
                                          <p:spTgt spid="32770"/>
                                        </p:tgtEl>
                                        <p:attrNameLst>
                                          <p:attrName>ppt_x</p:attrName>
                                        </p:attrNameLst>
                                      </p:cBhvr>
                                      <p:tavLst>
                                        <p:tav tm="0">
                                          <p:val>
                                            <p:strVal val="#ppt_x"/>
                                          </p:val>
                                        </p:tav>
                                        <p:tav tm="100000">
                                          <p:val>
                                            <p:strVal val="#ppt_x"/>
                                          </p:val>
                                        </p:tav>
                                      </p:tavLst>
                                    </p:anim>
                                    <p:anim calcmode="lin" valueType="num">
                                      <p:cBhvr additive="base">
                                        <p:cTn id="14" dur="500" fill="hold"/>
                                        <p:tgtEl>
                                          <p:spTgt spid="3277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2771">
                                            <p:txEl>
                                              <p:charRg st="0" end="5"/>
                                            </p:txEl>
                                          </p:spTgt>
                                        </p:tgtEl>
                                        <p:attrNameLst>
                                          <p:attrName>style.visibility</p:attrName>
                                        </p:attrNameLst>
                                      </p:cBhvr>
                                      <p:to>
                                        <p:strVal val="visible"/>
                                      </p:to>
                                    </p:set>
                                    <p:anim calcmode="lin" valueType="num">
                                      <p:cBhvr additive="base">
                                        <p:cTn id="19" dur="500" fill="hold"/>
                                        <p:tgtEl>
                                          <p:spTgt spid="32771">
                                            <p:txEl>
                                              <p:charRg st="0"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771">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2773"/>
                                        </p:tgtEl>
                                        <p:attrNameLst>
                                          <p:attrName>style.visibility</p:attrName>
                                        </p:attrNameLst>
                                      </p:cBhvr>
                                      <p:to>
                                        <p:strVal val="visible"/>
                                      </p:to>
                                    </p:set>
                                    <p:anim calcmode="lin" valueType="num">
                                      <p:cBhvr additive="base">
                                        <p:cTn id="25" dur="500" fill="hold"/>
                                        <p:tgtEl>
                                          <p:spTgt spid="32773"/>
                                        </p:tgtEl>
                                        <p:attrNameLst>
                                          <p:attrName>ppt_x</p:attrName>
                                        </p:attrNameLst>
                                      </p:cBhvr>
                                      <p:tavLst>
                                        <p:tav tm="0">
                                          <p:val>
                                            <p:strVal val="#ppt_x"/>
                                          </p:val>
                                        </p:tav>
                                        <p:tav tm="100000">
                                          <p:val>
                                            <p:strVal val="#ppt_x"/>
                                          </p:val>
                                        </p:tav>
                                      </p:tavLst>
                                    </p:anim>
                                    <p:anim calcmode="lin" valueType="num">
                                      <p:cBhvr additive="base">
                                        <p:cTn id="26" dur="500" fill="hold"/>
                                        <p:tgtEl>
                                          <p:spTgt spid="3277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2774"/>
                                        </p:tgtEl>
                                        <p:attrNameLst>
                                          <p:attrName>style.visibility</p:attrName>
                                        </p:attrNameLst>
                                      </p:cBhvr>
                                      <p:to>
                                        <p:strVal val="visible"/>
                                      </p:to>
                                    </p:set>
                                    <p:anim calcmode="lin" valueType="num">
                                      <p:cBhvr additive="base">
                                        <p:cTn id="31" dur="500" fill="hold"/>
                                        <p:tgtEl>
                                          <p:spTgt spid="32774"/>
                                        </p:tgtEl>
                                        <p:attrNameLst>
                                          <p:attrName>ppt_x</p:attrName>
                                        </p:attrNameLst>
                                      </p:cBhvr>
                                      <p:tavLst>
                                        <p:tav tm="0">
                                          <p:val>
                                            <p:strVal val="#ppt_x"/>
                                          </p:val>
                                        </p:tav>
                                        <p:tav tm="100000">
                                          <p:val>
                                            <p:strVal val="#ppt_x"/>
                                          </p:val>
                                        </p:tav>
                                      </p:tavLst>
                                    </p:anim>
                                    <p:anim calcmode="lin" valueType="num">
                                      <p:cBhvr additive="base">
                                        <p:cTn id="32" dur="500" fill="hold"/>
                                        <p:tgtEl>
                                          <p:spTgt spid="3277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2775"/>
                                        </p:tgtEl>
                                        <p:attrNameLst>
                                          <p:attrName>style.visibility</p:attrName>
                                        </p:attrNameLst>
                                      </p:cBhvr>
                                      <p:to>
                                        <p:strVal val="visible"/>
                                      </p:to>
                                    </p:set>
                                    <p:anim calcmode="lin" valueType="num">
                                      <p:cBhvr additive="base">
                                        <p:cTn id="37" dur="500" fill="hold"/>
                                        <p:tgtEl>
                                          <p:spTgt spid="32775"/>
                                        </p:tgtEl>
                                        <p:attrNameLst>
                                          <p:attrName>ppt_x</p:attrName>
                                        </p:attrNameLst>
                                      </p:cBhvr>
                                      <p:tavLst>
                                        <p:tav tm="0">
                                          <p:val>
                                            <p:strVal val="#ppt_x"/>
                                          </p:val>
                                        </p:tav>
                                        <p:tav tm="100000">
                                          <p:val>
                                            <p:strVal val="#ppt_x"/>
                                          </p:val>
                                        </p:tav>
                                      </p:tavLst>
                                    </p:anim>
                                    <p:anim calcmode="lin" valueType="num">
                                      <p:cBhvr additive="base">
                                        <p:cTn id="38" dur="500" fill="hold"/>
                                        <p:tgtEl>
                                          <p:spTgt spid="3277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2776">
                                            <p:txEl>
                                              <p:charRg st="0" end="16"/>
                                            </p:txEl>
                                          </p:spTgt>
                                        </p:tgtEl>
                                        <p:attrNameLst>
                                          <p:attrName>style.visibility</p:attrName>
                                        </p:attrNameLst>
                                      </p:cBhvr>
                                      <p:to>
                                        <p:strVal val="visible"/>
                                      </p:to>
                                    </p:set>
                                    <p:anim calcmode="lin" valueType="num">
                                      <p:cBhvr additive="base">
                                        <p:cTn id="43" dur="500" fill="hold"/>
                                        <p:tgtEl>
                                          <p:spTgt spid="32776">
                                            <p:txEl>
                                              <p:charRg st="0" end="1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2776">
                                            <p:txEl>
                                              <p:charRg st="0" end="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2" grpId="0"/>
      <p:bldP spid="32773" grpId="0"/>
      <p:bldP spid="32774" grpId="0"/>
      <p:bldP spid="3277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33793"/>
          <p:cNvSpPr/>
          <p:nvPr>
            <p:ph type="title"/>
          </p:nvPr>
        </p:nvSpPr>
        <p:spPr/>
        <p:txBody>
          <a:bodyPr anchor="ctr"/>
          <a:p>
            <a:r>
              <a:rPr lang="zh-CN" altLang="en-US" sz="4000" b="1">
                <a:solidFill>
                  <a:srgbClr val="FF3300"/>
                </a:solidFill>
              </a:rPr>
              <a:t>水葫芦之灾</a:t>
            </a:r>
            <a:endParaRPr lang="zh-CN" altLang="en-US" sz="4000" b="1">
              <a:solidFill>
                <a:srgbClr val="FF3300"/>
              </a:solidFill>
            </a:endParaRPr>
          </a:p>
        </p:txBody>
      </p:sp>
      <p:sp>
        <p:nvSpPr>
          <p:cNvPr id="33795" name="文本占位符 33794"/>
          <p:cNvSpPr/>
          <p:nvPr>
            <p:ph type="body" idx="1"/>
          </p:nvPr>
        </p:nvSpPr>
        <p:spPr>
          <a:xfrm>
            <a:off x="1116013" y="3573463"/>
            <a:ext cx="7786687" cy="2447925"/>
          </a:xfrm>
        </p:spPr>
        <p:txBody>
          <a:bodyPr/>
          <a:p>
            <a:r>
              <a:rPr lang="zh-CN" altLang="en-US" b="1"/>
              <a:t>水葫芦已成灾，危害很严重。</a:t>
            </a:r>
            <a:endParaRPr lang="zh-CN" altLang="en-US" b="1"/>
          </a:p>
        </p:txBody>
      </p:sp>
      <p:sp>
        <p:nvSpPr>
          <p:cNvPr id="33796" name="文本框 33795"/>
          <p:cNvSpPr txBox="1"/>
          <p:nvPr/>
        </p:nvSpPr>
        <p:spPr>
          <a:xfrm>
            <a:off x="1187450" y="2420938"/>
            <a:ext cx="2879725" cy="641350"/>
          </a:xfrm>
          <a:prstGeom prst="rect">
            <a:avLst/>
          </a:prstGeom>
          <a:noFill/>
          <a:ln w="9525">
            <a:noFill/>
          </a:ln>
        </p:spPr>
        <p:txBody>
          <a:bodyPr>
            <a:spAutoFit/>
          </a:bodyPr>
          <a:p>
            <a:r>
              <a:rPr lang="zh-CN" altLang="en-US" sz="3600" b="1">
                <a:solidFill>
                  <a:srgbClr val="FF3300"/>
                </a:solidFill>
                <a:latin typeface="Arial" panose="020B0604020202020204" pitchFamily="34" charset="0"/>
              </a:rPr>
              <a:t>主要内容</a:t>
            </a:r>
            <a:endParaRPr lang="zh-CN" altLang="en-US" sz="3600" b="1">
              <a:solidFill>
                <a:srgbClr val="FF3300"/>
              </a:solidFill>
              <a:latin typeface="Arial" panose="020B0604020202020204"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481" name="WordArt 2" descr="纸袋"/>
          <p:cNvSpPr>
            <a:spLocks noTextEdit="1"/>
          </p:cNvSpPr>
          <p:nvPr/>
        </p:nvSpPr>
        <p:spPr>
          <a:xfrm>
            <a:off x="457200" y="228600"/>
            <a:ext cx="2362200" cy="1295400"/>
          </a:xfrm>
          <a:prstGeom prst="rect">
            <a:avLst/>
          </a:prstGeom>
        </p:spPr>
        <p:txBody>
          <a:bodyPr wrap="none" fromWordArt="1">
            <a:prstTxWarp prst="textCascadeUp">
              <a:avLst>
                <a:gd name="adj" fmla="val 44444"/>
              </a:avLst>
            </a:prstTxWarp>
            <a:normAutofit/>
            <a:scene3d>
              <a:camera prst="legacyPerspectiveTopLeft">
                <a:rot lat="0" lon="20520000" rev="0"/>
              </a:camera>
              <a:lightRig rig="legacyHarsh3" dir="r"/>
            </a:scene3d>
            <a:sp3d extrusionH="430200" prstMaterial="legacyMatte">
              <a:extrusionClr>
                <a:srgbClr val="006600"/>
              </a:extrusionClr>
            </a:sp3d>
          </a:bodyPr>
          <a:p>
            <a:pPr algn="ctr"/>
            <a:r>
              <a:rPr lang="zh-CN" altLang="en-US" sz="3600">
                <a:blipFill rotWithShape="0">
                  <a:blip r:embed="rId1"/>
                </a:blipFill>
                <a:latin typeface="宋体" panose="02010600030101010101" pitchFamily="2" charset="-122"/>
                <a:ea typeface="宋体" panose="02010600030101010101" pitchFamily="2" charset="-122"/>
              </a:rPr>
              <a:t>小结</a:t>
            </a:r>
            <a:endParaRPr lang="zh-CN" altLang="en-US" sz="3600">
              <a:blipFill rotWithShape="0">
                <a:blip r:embed="rId1"/>
              </a:blipFill>
              <a:latin typeface="宋体" panose="02010600030101010101" pitchFamily="2" charset="-122"/>
              <a:ea typeface="宋体" panose="02010600030101010101" pitchFamily="2" charset="-122"/>
            </a:endParaRPr>
          </a:p>
        </p:txBody>
      </p:sp>
      <p:graphicFrame>
        <p:nvGraphicFramePr>
          <p:cNvPr id="67587" name="Group 3"/>
          <p:cNvGraphicFramePr>
            <a:graphicFrameLocks noGrp="1"/>
          </p:cNvGraphicFramePr>
          <p:nvPr/>
        </p:nvGraphicFramePr>
        <p:xfrm>
          <a:off x="304800" y="1371600"/>
          <a:ext cx="7602538" cy="3333750"/>
        </p:xfrm>
        <a:graphic>
          <a:graphicData uri="http://schemas.openxmlformats.org/drawingml/2006/table">
            <a:tbl>
              <a:tblPr/>
              <a:tblGrid>
                <a:gridCol w="1974850"/>
                <a:gridCol w="1790700"/>
                <a:gridCol w="1797050"/>
                <a:gridCol w="2039938"/>
              </a:tblGrid>
              <a:tr h="17526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本节课我感受最深的部分</a:t>
                      </a:r>
                      <a:endPar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本节课我解决的问题</a:t>
                      </a:r>
                      <a:endPar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本节课我学会的方法</a:t>
                      </a:r>
                      <a:endPar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本节课我感到疑惑的地方</a:t>
                      </a:r>
                      <a:endPar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8115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0499" name="Picture 20" descr="MCj03433450000[1]"/>
          <p:cNvPicPr>
            <a:picLocks noChangeAspect="1"/>
          </p:cNvPicPr>
          <p:nvPr/>
        </p:nvPicPr>
        <p:blipFill>
          <a:blip r:embed="rId2"/>
          <a:stretch>
            <a:fillRect/>
          </a:stretch>
        </p:blipFill>
        <p:spPr>
          <a:xfrm>
            <a:off x="6019800" y="4191000"/>
            <a:ext cx="2735263" cy="2219325"/>
          </a:xfrm>
          <a:prstGeom prst="rect">
            <a:avLst/>
          </a:prstGeom>
          <a:noFill/>
          <a:ln w="9525">
            <a:noFill/>
          </a:ln>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Rectangle 2"/>
          <p:cNvSpPr/>
          <p:nvPr>
            <p:ph type="title"/>
          </p:nvPr>
        </p:nvSpPr>
        <p:spPr/>
        <p:txBody>
          <a:bodyPr wrap="square" lIns="91440" tIns="45720" rIns="91440" bIns="45720" anchor="ctr"/>
          <a:p>
            <a:pPr eaLnBrk="1" hangingPunct="1"/>
            <a:r>
              <a:rPr lang="zh-CN" altLang="en-US"/>
              <a:t>如何概括文章主要内容</a:t>
            </a:r>
            <a:endParaRPr lang="zh-CN" altLang="en-US"/>
          </a:p>
        </p:txBody>
      </p:sp>
      <p:sp>
        <p:nvSpPr>
          <p:cNvPr id="19458" name="Rectangle 3"/>
          <p:cNvSpPr/>
          <p:nvPr>
            <p:ph type="body"/>
          </p:nvPr>
        </p:nvSpPr>
        <p:spPr>
          <a:xfrm>
            <a:off x="609600" y="1143000"/>
            <a:ext cx="8153400" cy="4498975"/>
          </a:xfrm>
        </p:spPr>
        <p:txBody>
          <a:bodyPr wrap="square" lIns="91440" tIns="45720" rIns="91440" bIns="45720" anchor="t"/>
          <a:p>
            <a:pPr eaLnBrk="1" hangingPunct="1"/>
            <a:r>
              <a:rPr lang="zh-CN" altLang="en-US"/>
              <a:t>记叙类文章：回答清楚（什么时间、什么地点）什么人做什么事。  </a:t>
            </a:r>
            <a:endParaRPr lang="zh-CN" altLang="en-US"/>
          </a:p>
          <a:p>
            <a:pPr eaLnBrk="1" hangingPunct="1"/>
            <a:r>
              <a:rPr lang="zh-CN" altLang="en-US"/>
              <a:t>格式：（时间＋地点）＋人＋事。  </a:t>
            </a:r>
            <a:endParaRPr lang="en-US" altLang="zh-CN"/>
          </a:p>
          <a:p>
            <a:pPr eaLnBrk="1" hangingPunct="1"/>
            <a:endParaRPr lang="zh-CN" altLang="zh-CN"/>
          </a:p>
        </p:txBody>
      </p:sp>
      <p:sp>
        <p:nvSpPr>
          <p:cNvPr id="19459" name="Rectangle 2"/>
          <p:cNvSpPr/>
          <p:nvPr/>
        </p:nvSpPr>
        <p:spPr>
          <a:xfrm>
            <a:off x="685800" y="2743200"/>
            <a:ext cx="7696200" cy="3657600"/>
          </a:xfrm>
          <a:prstGeom prst="rect">
            <a:avLst/>
          </a:prstGeom>
          <a:noFill/>
          <a:ln w="9525">
            <a:noFill/>
          </a:ln>
        </p:spPr>
        <p:txBody>
          <a:bodyPr anchor="t"/>
          <a:p>
            <a:pPr marL="342900" indent="-342900">
              <a:spcBef>
                <a:spcPct val="20000"/>
              </a:spcBef>
              <a:buClr>
                <a:schemeClr val="hlink"/>
              </a:buClr>
            </a:pPr>
            <a:r>
              <a:rPr lang="zh-CN" altLang="en-US" sz="2800" b="1">
                <a:latin typeface="Arial" panose="020B0604020202020204" pitchFamily="34" charset="0"/>
                <a:ea typeface="宋体" panose="02010600030101010101" pitchFamily="2" charset="-122"/>
              </a:rPr>
              <a:t>文章表达了作者什么样的思想感情</a:t>
            </a:r>
            <a:r>
              <a:rPr lang="zh-CN" altLang="en-US" sz="2800">
                <a:latin typeface="Arial" panose="020B0604020202020204" pitchFamily="34" charset="0"/>
                <a:ea typeface="宋体" panose="02010600030101010101" pitchFamily="2" charset="-122"/>
              </a:rPr>
              <a:t>？</a:t>
            </a:r>
            <a:endParaRPr lang="zh-CN" altLang="en-US" sz="2800">
              <a:latin typeface="Arial" panose="020B0604020202020204" pitchFamily="34" charset="0"/>
              <a:ea typeface="宋体" panose="02010600030101010101" pitchFamily="2" charset="-122"/>
            </a:endParaRPr>
          </a:p>
          <a:p>
            <a:pPr marL="342900" indent="-342900">
              <a:spcBef>
                <a:spcPct val="20000"/>
              </a:spcBef>
              <a:buClr>
                <a:schemeClr val="hlink"/>
              </a:buClr>
              <a:buChar char="§"/>
            </a:pPr>
            <a:r>
              <a:rPr lang="zh-CN" altLang="en-US" sz="2800">
                <a:solidFill>
                  <a:srgbClr val="281999"/>
                </a:solidFill>
                <a:latin typeface="Arial" panose="020B0604020202020204" pitchFamily="34" charset="0"/>
                <a:ea typeface="宋体" panose="02010600030101010101" pitchFamily="2" charset="-122"/>
              </a:rPr>
              <a:t>这需要根据文章的具体内容来回答，常见的有歌颂、赞美、热爱、喜爱、感动、高兴、渴望、震撼、眷念、惆怅、淡淡的忧愁、惋惜、思念（怀念）故乡和亲人、或者是厌倦、憎恶、痛苦、惭愧、内疚、痛恨、伤心、悲痛、遗憾等。一般作者的情感可以从文章的字里行间可以看出来的，有的也许写得比较含蓄，有的是直抒胸臆。</a:t>
            </a:r>
            <a:endParaRPr lang="zh-CN" altLang="en-US" sz="2800">
              <a:solidFill>
                <a:srgbClr val="281999"/>
              </a:solidFill>
              <a:latin typeface="Arial" panose="020B0604020202020204" pitchFamily="34" charset="0"/>
              <a:ea typeface="宋体" panose="02010600030101010101" pitchFamily="2" charset="-122"/>
            </a:endParaRPr>
          </a:p>
        </p:txBody>
      </p:sp>
    </p:spTree>
  </p:cSld>
  <p:clrMapOvr>
    <a:masterClrMapping/>
  </p:clrMapOvr>
  <p:transition>
    <p:pull dir="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2529" name="Text Box 2"/>
          <p:cNvSpPr txBox="1"/>
          <p:nvPr/>
        </p:nvSpPr>
        <p:spPr>
          <a:xfrm>
            <a:off x="2411413" y="2708275"/>
            <a:ext cx="3657600" cy="519113"/>
          </a:xfrm>
          <a:prstGeom prst="rect">
            <a:avLst/>
          </a:prstGeom>
          <a:noFill/>
          <a:ln w="9525">
            <a:noFill/>
          </a:ln>
        </p:spPr>
        <p:txBody>
          <a:bodyPr anchor="t">
            <a:spAutoFit/>
          </a:bodyPr>
          <a:p>
            <a:pPr>
              <a:spcBef>
                <a:spcPct val="50000"/>
              </a:spcBef>
            </a:pPr>
            <a:endParaRPr lang="zh-CN" altLang="zh-CN" sz="2800" b="1" dirty="0">
              <a:latin typeface="Tahoma" panose="020B0604030504040204" pitchFamily="34" charset="0"/>
              <a:ea typeface="宋体" panose="02010600030101010101" pitchFamily="2" charset="-122"/>
            </a:endParaRPr>
          </a:p>
        </p:txBody>
      </p:sp>
      <p:sp>
        <p:nvSpPr>
          <p:cNvPr id="25604" name="Text Box 4"/>
          <p:cNvSpPr txBox="1"/>
          <p:nvPr/>
        </p:nvSpPr>
        <p:spPr>
          <a:xfrm>
            <a:off x="1331913" y="1412875"/>
            <a:ext cx="6553200" cy="2400300"/>
          </a:xfrm>
          <a:prstGeom prst="rect">
            <a:avLst/>
          </a:prstGeom>
          <a:noFill/>
          <a:ln w="9525">
            <a:noFill/>
          </a:ln>
        </p:spPr>
        <p:txBody>
          <a:bodyPr>
            <a:spAutoFit/>
          </a:bodyPr>
          <a:lstStyle/>
          <a:p>
            <a:pPr marR="0" algn="ctr" defTabSz="914400">
              <a:spcBef>
                <a:spcPct val="50000"/>
              </a:spcBef>
              <a:buClrTx/>
              <a:buSzTx/>
              <a:buFont typeface="Arial" panose="020B0604020202020204" pitchFamily="34" charset="0"/>
              <a:buNone/>
              <a:defRPr/>
            </a:pPr>
            <a:r>
              <a:rPr kumimoji="0" lang="zh-CN" altLang="en-US" sz="6000" b="1" kern="1200" cap="none" spc="0" normalizeH="0" baseline="0" noProof="1">
                <a:effectLst>
                  <a:outerShdw blurRad="38100" dist="19050" dir="2700000" algn="tl" rotWithShape="0">
                    <a:schemeClr val="dk1">
                      <a:alpha val="40000"/>
                    </a:schemeClr>
                  </a:outerShdw>
                </a:effectLst>
                <a:latin typeface="华文行楷" charset="-122"/>
                <a:ea typeface="华文行楷" charset="-122"/>
                <a:cs typeface="+mn-cs"/>
              </a:rPr>
              <a:t>突破难点</a:t>
            </a:r>
            <a:endParaRPr kumimoji="0" lang="zh-CN" altLang="en-US" sz="6000" b="1" kern="1200" cap="none" spc="0" normalizeH="0" baseline="0" noProof="1">
              <a:effectLst>
                <a:outerShdw blurRad="38100" dist="19050" dir="2700000" algn="tl" rotWithShape="0">
                  <a:schemeClr val="dk1">
                    <a:alpha val="40000"/>
                  </a:schemeClr>
                </a:outerShdw>
              </a:effectLst>
              <a:latin typeface="华文行楷" charset="-122"/>
              <a:ea typeface="华文行楷" charset="-122"/>
              <a:cs typeface="+mn-cs"/>
            </a:endParaRPr>
          </a:p>
          <a:p>
            <a:pPr marR="0" algn="ctr" defTabSz="914400">
              <a:spcBef>
                <a:spcPct val="50000"/>
              </a:spcBef>
              <a:buClrTx/>
              <a:buSzTx/>
              <a:buFont typeface="Arial" panose="020B0604020202020204" pitchFamily="34" charset="0"/>
              <a:buNone/>
              <a:defRPr/>
            </a:pPr>
            <a:r>
              <a:rPr kumimoji="0" lang="zh-CN" altLang="en-US" sz="6000" b="1" kern="1200" cap="none" spc="0" normalizeH="0" baseline="0" noProof="1">
                <a:effectLst>
                  <a:outerShdw blurRad="38100" dist="19050" dir="2700000" algn="tl" rotWithShape="0">
                    <a:schemeClr val="dk1">
                      <a:alpha val="40000"/>
                    </a:schemeClr>
                  </a:outerShdw>
                </a:effectLst>
                <a:latin typeface="华文行楷" charset="-122"/>
                <a:ea typeface="华文行楷" charset="-122"/>
                <a:cs typeface="+mn-cs"/>
              </a:rPr>
              <a:t>赏析题</a:t>
            </a:r>
            <a:endParaRPr kumimoji="0" lang="zh-CN" altLang="en-US" sz="6000" b="1" kern="1200" cap="none" spc="0" normalizeH="0" baseline="0" noProof="1">
              <a:effectLst>
                <a:outerShdw blurRad="38100" dist="19050" dir="2700000" algn="tl" rotWithShape="0">
                  <a:schemeClr val="dk1">
                    <a:alpha val="40000"/>
                  </a:schemeClr>
                </a:outerShdw>
              </a:effectLst>
              <a:latin typeface="华文行楷" charset="-122"/>
              <a:ea typeface="华文行楷" charset="-122"/>
              <a:cs typeface="+mn-cs"/>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553" name="Rectangle 2"/>
          <p:cNvSpPr/>
          <p:nvPr/>
        </p:nvSpPr>
        <p:spPr>
          <a:xfrm>
            <a:off x="395288" y="1916113"/>
            <a:ext cx="5472112" cy="4005262"/>
          </a:xfrm>
          <a:prstGeom prst="rect">
            <a:avLst/>
          </a:prstGeom>
          <a:noFill/>
          <a:ln w="9525">
            <a:noFill/>
          </a:ln>
        </p:spPr>
        <p:txBody>
          <a:bodyPr lIns="91434" tIns="45716" rIns="91434" bIns="45716" anchor="ctr"/>
          <a:p>
            <a:r>
              <a:rPr lang="en-US" altLang="zh-CN" sz="3600" b="1" dirty="0">
                <a:latin typeface="Arial" panose="020B0604020202020204" pitchFamily="34" charset="0"/>
                <a:ea typeface="宋体" panose="02010600030101010101" pitchFamily="2" charset="-122"/>
              </a:rPr>
              <a:t>      </a:t>
            </a:r>
            <a:endParaRPr lang="en-US" altLang="zh-CN" sz="3600" b="1" dirty="0">
              <a:latin typeface="Arial" panose="020B0604020202020204" pitchFamily="34" charset="0"/>
              <a:ea typeface="宋体" panose="02010600030101010101" pitchFamily="2" charset="-122"/>
            </a:endParaRPr>
          </a:p>
        </p:txBody>
      </p:sp>
      <p:sp>
        <p:nvSpPr>
          <p:cNvPr id="23554" name="Text Box 6"/>
          <p:cNvSpPr txBox="1"/>
          <p:nvPr/>
        </p:nvSpPr>
        <p:spPr>
          <a:xfrm>
            <a:off x="1763713" y="1125538"/>
            <a:ext cx="6480175" cy="519112"/>
          </a:xfrm>
          <a:prstGeom prst="rect">
            <a:avLst/>
          </a:prstGeom>
          <a:noFill/>
          <a:ln w="9525">
            <a:noFill/>
          </a:ln>
        </p:spPr>
        <p:txBody>
          <a:bodyPr lIns="91434" tIns="45716" rIns="91434" bIns="45716" anchor="t">
            <a:spAutoFit/>
          </a:bodyPr>
          <a:p>
            <a:pPr>
              <a:spcBef>
                <a:spcPct val="50000"/>
              </a:spcBef>
            </a:pPr>
            <a:endParaRPr lang="zh-CN" altLang="zh-CN" sz="2800" dirty="0">
              <a:latin typeface="Times New Roman" panose="02020603050405020304" pitchFamily="18" charset="0"/>
              <a:ea typeface="宋体" panose="02010600030101010101" pitchFamily="2" charset="-122"/>
            </a:endParaRPr>
          </a:p>
        </p:txBody>
      </p:sp>
      <p:sp>
        <p:nvSpPr>
          <p:cNvPr id="23555" name="Text Box 7"/>
          <p:cNvSpPr txBox="1"/>
          <p:nvPr/>
        </p:nvSpPr>
        <p:spPr>
          <a:xfrm>
            <a:off x="1066800" y="2514600"/>
            <a:ext cx="6934200" cy="823913"/>
          </a:xfrm>
          <a:prstGeom prst="rect">
            <a:avLst/>
          </a:prstGeom>
          <a:noFill/>
          <a:ln w="9525">
            <a:noFill/>
          </a:ln>
        </p:spPr>
        <p:txBody>
          <a:bodyPr anchor="t">
            <a:spAutoFit/>
          </a:bodyPr>
          <a:p>
            <a:pPr>
              <a:spcBef>
                <a:spcPct val="50000"/>
              </a:spcBef>
            </a:pPr>
            <a:r>
              <a:rPr lang="en-US" altLang="zh-CN" sz="4800" b="1" dirty="0">
                <a:solidFill>
                  <a:srgbClr val="FF0000"/>
                </a:solidFill>
                <a:latin typeface="Arial" panose="020B0604020202020204" pitchFamily="34" charset="0"/>
                <a:ea typeface="黑体" panose="02010609060101010101" pitchFamily="49" charset="-122"/>
              </a:rPr>
              <a:t>“</a:t>
            </a:r>
            <a:r>
              <a:rPr lang="en-US" altLang="zh-CN" sz="4800" b="1" dirty="0">
                <a:solidFill>
                  <a:srgbClr val="FF0000"/>
                </a:solidFill>
                <a:latin typeface="黑体" panose="02010609060101010101" pitchFamily="49" charset="-122"/>
                <a:ea typeface="黑体" panose="02010609060101010101" pitchFamily="49" charset="-122"/>
              </a:rPr>
              <a:t>0</a:t>
            </a:r>
            <a:r>
              <a:rPr lang="zh-CN" altLang="en-US" sz="4800" b="1" dirty="0">
                <a:solidFill>
                  <a:srgbClr val="FF0000"/>
                </a:solidFill>
                <a:latin typeface="黑体" panose="02010609060101010101" pitchFamily="49" charset="-122"/>
                <a:ea typeface="黑体" panose="02010609060101010101" pitchFamily="49" charset="-122"/>
              </a:rPr>
              <a:t>分</a:t>
            </a:r>
            <a:r>
              <a:rPr lang="zh-CN" altLang="en-US" sz="4800" b="1" dirty="0">
                <a:solidFill>
                  <a:srgbClr val="FF0000"/>
                </a:solidFill>
                <a:latin typeface="Arial" panose="020B0604020202020204" pitchFamily="34" charset="0"/>
                <a:ea typeface="黑体" panose="02010609060101010101" pitchFamily="49" charset="-122"/>
              </a:rPr>
              <a:t>”</a:t>
            </a:r>
            <a:r>
              <a:rPr lang="zh-CN" altLang="en-US" sz="4800" b="1" dirty="0">
                <a:latin typeface="黑体" panose="02010609060101010101" pitchFamily="49" charset="-122"/>
                <a:ea typeface="黑体" panose="02010609060101010101" pitchFamily="49" charset="-122"/>
              </a:rPr>
              <a:t>与</a:t>
            </a:r>
            <a:r>
              <a:rPr lang="zh-CN" altLang="en-US" sz="4800" b="1" dirty="0">
                <a:solidFill>
                  <a:srgbClr val="0000FF"/>
                </a:solidFill>
                <a:latin typeface="Arial" panose="020B0604020202020204" pitchFamily="34" charset="0"/>
                <a:ea typeface="黑体" panose="02010609060101010101" pitchFamily="49" charset="-122"/>
              </a:rPr>
              <a:t>“</a:t>
            </a:r>
            <a:r>
              <a:rPr lang="zh-CN" altLang="en-US" sz="4800" b="1" dirty="0">
                <a:solidFill>
                  <a:srgbClr val="0000FF"/>
                </a:solidFill>
                <a:latin typeface="黑体" panose="02010609060101010101" pitchFamily="49" charset="-122"/>
                <a:ea typeface="黑体" panose="02010609060101010101" pitchFamily="49" charset="-122"/>
              </a:rPr>
              <a:t>满分</a:t>
            </a:r>
            <a:r>
              <a:rPr lang="zh-CN" altLang="en-US" sz="4800" b="1" dirty="0">
                <a:solidFill>
                  <a:srgbClr val="0000FF"/>
                </a:solidFill>
                <a:latin typeface="Arial" panose="020B0604020202020204" pitchFamily="34" charset="0"/>
                <a:ea typeface="黑体" panose="02010609060101010101" pitchFamily="49" charset="-122"/>
              </a:rPr>
              <a:t>”</a:t>
            </a:r>
            <a:r>
              <a:rPr lang="zh-CN" altLang="en-US" sz="4800" b="1" dirty="0">
                <a:latin typeface="黑体" panose="02010609060101010101" pitchFamily="49" charset="-122"/>
                <a:ea typeface="黑体" panose="02010609060101010101" pitchFamily="49" charset="-122"/>
              </a:rPr>
              <a:t>的距离</a:t>
            </a:r>
            <a:endParaRPr lang="zh-CN" altLang="en-US" sz="4800" b="1" dirty="0">
              <a:latin typeface="黑体" panose="02010609060101010101" pitchFamily="49" charset="-122"/>
              <a:ea typeface="黑体" panose="02010609060101010101" pitchFamily="49" charset="-122"/>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4577" name="Rectangle 2"/>
          <p:cNvSpPr/>
          <p:nvPr/>
        </p:nvSpPr>
        <p:spPr>
          <a:xfrm>
            <a:off x="395288" y="1916113"/>
            <a:ext cx="5472112" cy="4005262"/>
          </a:xfrm>
          <a:prstGeom prst="rect">
            <a:avLst/>
          </a:prstGeom>
          <a:noFill/>
          <a:ln w="9525">
            <a:noFill/>
          </a:ln>
        </p:spPr>
        <p:txBody>
          <a:bodyPr lIns="91434" tIns="45716" rIns="91434" bIns="45716" anchor="ctr"/>
          <a:p>
            <a:r>
              <a:rPr lang="en-US" altLang="zh-CN" sz="3600" b="1" dirty="0">
                <a:latin typeface="Arial" panose="020B0604020202020204" pitchFamily="34" charset="0"/>
                <a:ea typeface="宋体" panose="02010600030101010101" pitchFamily="2" charset="-122"/>
              </a:rPr>
              <a:t>      </a:t>
            </a:r>
            <a:endParaRPr lang="en-US" altLang="zh-CN" sz="3600" b="1" dirty="0">
              <a:latin typeface="Arial" panose="020B0604020202020204" pitchFamily="34" charset="0"/>
              <a:ea typeface="宋体" panose="02010600030101010101" pitchFamily="2" charset="-122"/>
            </a:endParaRPr>
          </a:p>
        </p:txBody>
      </p:sp>
      <p:sp>
        <p:nvSpPr>
          <p:cNvPr id="24578" name="Text Box 3"/>
          <p:cNvSpPr txBox="1"/>
          <p:nvPr/>
        </p:nvSpPr>
        <p:spPr>
          <a:xfrm>
            <a:off x="1763713" y="1125538"/>
            <a:ext cx="6480175" cy="519112"/>
          </a:xfrm>
          <a:prstGeom prst="rect">
            <a:avLst/>
          </a:prstGeom>
          <a:noFill/>
          <a:ln w="9525">
            <a:noFill/>
          </a:ln>
        </p:spPr>
        <p:txBody>
          <a:bodyPr lIns="91434" tIns="45716" rIns="91434" bIns="45716" anchor="t">
            <a:spAutoFit/>
          </a:bodyPr>
          <a:p>
            <a:pPr>
              <a:spcBef>
                <a:spcPct val="50000"/>
              </a:spcBef>
            </a:pPr>
            <a:endParaRPr lang="zh-CN" altLang="zh-CN" sz="2800" dirty="0">
              <a:latin typeface="Times New Roman" panose="02020603050405020304" pitchFamily="18" charset="0"/>
              <a:ea typeface="宋体" panose="02010600030101010101" pitchFamily="2" charset="-122"/>
            </a:endParaRPr>
          </a:p>
        </p:txBody>
      </p:sp>
      <p:sp>
        <p:nvSpPr>
          <p:cNvPr id="24579" name="Text Box 4"/>
          <p:cNvSpPr txBox="1"/>
          <p:nvPr/>
        </p:nvSpPr>
        <p:spPr>
          <a:xfrm>
            <a:off x="152400" y="0"/>
            <a:ext cx="8686800" cy="5792788"/>
          </a:xfrm>
          <a:prstGeom prst="rect">
            <a:avLst/>
          </a:prstGeom>
          <a:noFill/>
          <a:ln w="9525">
            <a:noFill/>
          </a:ln>
        </p:spPr>
        <p:txBody>
          <a:bodyPr anchor="t">
            <a:spAutoFit/>
          </a:bodyPr>
          <a:p>
            <a:pPr algn="ctr"/>
            <a:r>
              <a:rPr lang="en-US" altLang="zh-CN" sz="2800"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古 井</a:t>
            </a:r>
            <a:endParaRPr lang="zh-CN" altLang="en-US" sz="2800" b="1" dirty="0">
              <a:latin typeface="Arial" panose="020B0604020202020204" pitchFamily="34" charset="0"/>
              <a:ea typeface="宋体" panose="02010600030101010101" pitchFamily="2" charset="-122"/>
            </a:endParaRPr>
          </a:p>
          <a:p>
            <a:pPr algn="ctr"/>
            <a:endParaRPr lang="zh-CN" altLang="en-US" sz="2800" b="1" dirty="0">
              <a:latin typeface="Arial" panose="020B0604020202020204" pitchFamily="34" charset="0"/>
              <a:ea typeface="宋体" panose="02010600030101010101" pitchFamily="2" charset="-122"/>
            </a:endParaRPr>
          </a:p>
          <a:p>
            <a:r>
              <a:rPr lang="zh-CN" altLang="en-US" dirty="0">
                <a:latin typeface="Arial" panose="020B0604020202020204" pitchFamily="34" charset="0"/>
                <a:ea typeface="宋体" panose="02010600030101010101" pitchFamily="2" charset="-122"/>
              </a:rPr>
              <a:t>        </a:t>
            </a:r>
            <a:r>
              <a:rPr lang="zh-CN" altLang="en-US" sz="2000" b="1" dirty="0">
                <a:latin typeface="Arial" panose="020B0604020202020204" pitchFamily="34" charset="0"/>
                <a:ea typeface="宋体" panose="02010600030101010101" pitchFamily="2" charset="-122"/>
              </a:rPr>
              <a:t>村里有两口古井，一口在村头高地，一口在村中平地。</a:t>
            </a:r>
            <a:r>
              <a:rPr lang="en-US" altLang="zh-CN" sz="2000" b="1" dirty="0">
                <a:latin typeface="Arial" panose="020B0604020202020204" pitchFamily="34" charset="0"/>
                <a:ea typeface="宋体" panose="02010600030101010101" pitchFamily="2" charset="-122"/>
              </a:rPr>
              <a:t>……</a:t>
            </a:r>
            <a:endParaRPr lang="en-US" altLang="zh-CN" sz="2000" b="1" dirty="0">
              <a:latin typeface="Arial" panose="020B0604020202020204" pitchFamily="34" charset="0"/>
              <a:ea typeface="宋体" panose="02010600030101010101" pitchFamily="2" charset="-122"/>
            </a:endParaRPr>
          </a:p>
          <a:p>
            <a:r>
              <a:rPr lang="en-US" altLang="zh-CN" sz="2000" b="1" dirty="0">
                <a:latin typeface="Arial" panose="020B0604020202020204" pitchFamily="34" charset="0"/>
                <a:ea typeface="宋体" panose="02010600030101010101" pitchFamily="2" charset="-122"/>
              </a:rPr>
              <a:t>       </a:t>
            </a:r>
            <a:r>
              <a:rPr lang="zh-CN" altLang="en-US" sz="2000" b="1" dirty="0">
                <a:latin typeface="Arial" panose="020B0604020202020204" pitchFamily="34" charset="0"/>
                <a:ea typeface="宋体" panose="02010600030101010101" pitchFamily="2" charset="-122"/>
              </a:rPr>
              <a:t>高地的古井深十几米，从井口向下望，井口窄，井腔渐大。井壁是用一个个卵石杂乱而紧密地砌成的，卵石上长满厚厚的翠绿的苔藓，苔藓下挂着一滴滴水珠，亮晶晶地闪。</a:t>
            </a:r>
            <a:r>
              <a:rPr lang="zh-CN" altLang="en-US" sz="2000" b="1" u="sng" dirty="0">
                <a:solidFill>
                  <a:srgbClr val="FF0000"/>
                </a:solidFill>
                <a:latin typeface="Arial" panose="020B0604020202020204" pitchFamily="34" charset="0"/>
                <a:ea typeface="宋体" panose="02010600030101010101" pitchFamily="2" charset="-122"/>
              </a:rPr>
              <a:t>清暗的水面上映着一小圈天，人趴在井沿往下看时，那一小圈天就映着人的头脸。苔藓下的水珠积聚到足够大滴，便长长的一挂“滴答”下去，水面就荡起小涟漪，那一小圈天便皱乱起来，人的头脸也一下子碎裂变形，一会儿水面平静了，头脸又完整地重现。</a:t>
            </a:r>
            <a:r>
              <a:rPr lang="zh-CN" altLang="en-US" sz="2000" b="1" dirty="0">
                <a:latin typeface="Arial" panose="020B0604020202020204" pitchFamily="34" charset="0"/>
                <a:ea typeface="宋体" panose="02010600030101010101" pitchFamily="2" charset="-122"/>
              </a:rPr>
              <a:t>有一次我把手按在井沿上，俯身看井里，只觉森森的气息袭上来，身边升起凉飕飕的寒气</a:t>
            </a:r>
            <a:r>
              <a:rPr lang="en-US" altLang="zh-CN" sz="2000" b="1" dirty="0">
                <a:latin typeface="Arial" panose="020B0604020202020204" pitchFamily="34" charset="0"/>
                <a:ea typeface="宋体" panose="02010600030101010101" pitchFamily="2" charset="-122"/>
              </a:rPr>
              <a:t>……</a:t>
            </a:r>
            <a:r>
              <a:rPr lang="zh-CN" altLang="en-US" sz="2000" b="1" u="sng" dirty="0">
                <a:solidFill>
                  <a:srgbClr val="FF0000"/>
                </a:solidFill>
                <a:latin typeface="Arial" panose="020B0604020202020204" pitchFamily="34" charset="0"/>
                <a:ea typeface="宋体" panose="02010600030101010101" pitchFamily="2" charset="-122"/>
              </a:rPr>
              <a:t>突然觉得手心传来一丝钝痛疼，我要挣开手，手心仿佛被井沿吸住一样，好不容易才脱开，合手搓揉多次，才回暖起来。</a:t>
            </a:r>
            <a:endParaRPr lang="zh-CN" altLang="en-US" sz="2000" b="1" u="sng" dirty="0">
              <a:solidFill>
                <a:srgbClr val="FF0000"/>
              </a:solidFill>
              <a:latin typeface="Arial" panose="020B0604020202020204" pitchFamily="34" charset="0"/>
              <a:ea typeface="宋体" panose="02010600030101010101" pitchFamily="2" charset="-122"/>
            </a:endParaRPr>
          </a:p>
          <a:p>
            <a:r>
              <a:rPr lang="zh-CN" altLang="en-US" sz="2000" b="1" dirty="0">
                <a:latin typeface="Arial" panose="020B0604020202020204" pitchFamily="34" charset="0"/>
                <a:ea typeface="宋体" panose="02010600030101010101" pitchFamily="2" charset="-122"/>
              </a:rPr>
              <a:t>      平地的古井水面高，大人俯身井沿伸手便能用勺子舀起水来。</a:t>
            </a:r>
            <a:endParaRPr lang="zh-CN" altLang="en-US" sz="2000" b="1" dirty="0">
              <a:latin typeface="Arial" panose="020B0604020202020204" pitchFamily="34" charset="0"/>
              <a:ea typeface="宋体" panose="02010600030101010101" pitchFamily="2" charset="-122"/>
            </a:endParaRPr>
          </a:p>
          <a:p>
            <a:r>
              <a:rPr lang="zh-CN" altLang="en-US" sz="2000" b="1" dirty="0">
                <a:latin typeface="Arial" panose="020B0604020202020204" pitchFamily="34" charset="0"/>
                <a:ea typeface="宋体" panose="02010600030101010101" pitchFamily="2" charset="-122"/>
              </a:rPr>
              <a:t>      在寒冷的冬天，古井水是温暖的。两个井口总是氤氲着若有若无的轻烟。大冷天妇女们在井台上洗衣，手冻得通红，却说不冷。到炎热的夏天，井水是那样清凉，孩子们都喜欢拿了小吊桶，结伴去井台上，吊起水来一桶桶往头脸上冲下来，那样冲凉嬉戏。</a:t>
            </a:r>
            <a:endParaRPr lang="zh-CN" altLang="en-US" sz="2000" b="1" dirty="0">
              <a:latin typeface="Arial" panose="020B0604020202020204" pitchFamily="34" charset="0"/>
              <a:ea typeface="宋体" panose="02010600030101010101" pitchFamily="2" charset="-122"/>
            </a:endParaRPr>
          </a:p>
          <a:p>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5601" name="Rectangle 2"/>
          <p:cNvSpPr/>
          <p:nvPr/>
        </p:nvSpPr>
        <p:spPr>
          <a:xfrm>
            <a:off x="395288" y="1916113"/>
            <a:ext cx="5472112" cy="4005262"/>
          </a:xfrm>
          <a:prstGeom prst="rect">
            <a:avLst/>
          </a:prstGeom>
          <a:noFill/>
          <a:ln w="9525">
            <a:noFill/>
          </a:ln>
        </p:spPr>
        <p:txBody>
          <a:bodyPr lIns="91434" tIns="45716" rIns="91434" bIns="45716" anchor="ctr"/>
          <a:p>
            <a:r>
              <a:rPr lang="en-US" altLang="zh-CN" sz="3600" b="1" dirty="0">
                <a:latin typeface="Arial" panose="020B0604020202020204" pitchFamily="34" charset="0"/>
                <a:ea typeface="宋体" panose="02010600030101010101" pitchFamily="2" charset="-122"/>
              </a:rPr>
              <a:t>      </a:t>
            </a:r>
            <a:endParaRPr lang="en-US" altLang="zh-CN" sz="3600" b="1" dirty="0">
              <a:latin typeface="Arial" panose="020B0604020202020204" pitchFamily="34" charset="0"/>
              <a:ea typeface="宋体" panose="02010600030101010101" pitchFamily="2" charset="-122"/>
            </a:endParaRPr>
          </a:p>
        </p:txBody>
      </p:sp>
      <p:sp>
        <p:nvSpPr>
          <p:cNvPr id="25602" name="Text Box 3"/>
          <p:cNvSpPr txBox="1"/>
          <p:nvPr/>
        </p:nvSpPr>
        <p:spPr>
          <a:xfrm>
            <a:off x="1763713" y="1125538"/>
            <a:ext cx="6480175" cy="519112"/>
          </a:xfrm>
          <a:prstGeom prst="rect">
            <a:avLst/>
          </a:prstGeom>
          <a:noFill/>
          <a:ln w="9525">
            <a:noFill/>
          </a:ln>
        </p:spPr>
        <p:txBody>
          <a:bodyPr lIns="91434" tIns="45716" rIns="91434" bIns="45716" anchor="t">
            <a:spAutoFit/>
          </a:bodyPr>
          <a:p>
            <a:pPr>
              <a:spcBef>
                <a:spcPct val="50000"/>
              </a:spcBef>
            </a:pPr>
            <a:endParaRPr lang="zh-CN" altLang="zh-CN" sz="2800" dirty="0">
              <a:latin typeface="Times New Roman" panose="02020603050405020304" pitchFamily="18" charset="0"/>
              <a:ea typeface="宋体" panose="02010600030101010101" pitchFamily="2" charset="-122"/>
            </a:endParaRPr>
          </a:p>
        </p:txBody>
      </p:sp>
      <p:sp>
        <p:nvSpPr>
          <p:cNvPr id="25603" name="Text Box 4"/>
          <p:cNvSpPr txBox="1"/>
          <p:nvPr/>
        </p:nvSpPr>
        <p:spPr>
          <a:xfrm>
            <a:off x="457200" y="381000"/>
            <a:ext cx="8229600" cy="3536950"/>
          </a:xfrm>
          <a:prstGeom prst="rect">
            <a:avLst/>
          </a:prstGeom>
          <a:noFill/>
          <a:ln w="9525">
            <a:noFill/>
          </a:ln>
        </p:spPr>
        <p:txBody>
          <a:bodyPr anchor="t">
            <a:spAutoFit/>
          </a:bodyPr>
          <a:p>
            <a:endParaRPr lang="en-US" altLang="zh-CN" dirty="0">
              <a:latin typeface="Arial" panose="020B0604020202020204" pitchFamily="34" charset="0"/>
              <a:ea typeface="宋体" panose="02010600030101010101" pitchFamily="2" charset="-122"/>
            </a:endParaRPr>
          </a:p>
          <a:p>
            <a:r>
              <a:rPr lang="en-US" altLang="zh-CN" dirty="0">
                <a:latin typeface="Arial" panose="020B0604020202020204" pitchFamily="34" charset="0"/>
                <a:ea typeface="宋体" panose="02010600030101010101" pitchFamily="2" charset="-122"/>
              </a:rPr>
              <a:t>       </a:t>
            </a:r>
            <a:endParaRPr lang="en-US" altLang="zh-CN" sz="2000" b="1" dirty="0">
              <a:latin typeface="Arial" panose="020B0604020202020204" pitchFamily="34" charset="0"/>
              <a:ea typeface="宋体" panose="02010600030101010101" pitchFamily="2" charset="-122"/>
            </a:endParaRPr>
          </a:p>
          <a:p>
            <a:r>
              <a:rPr lang="en-US" altLang="zh-CN" sz="2000" b="1" dirty="0">
                <a:latin typeface="Arial" panose="020B0604020202020204" pitchFamily="34" charset="0"/>
                <a:ea typeface="宋体" panose="02010600030101010101" pitchFamily="2" charset="-122"/>
              </a:rPr>
              <a:t>       </a:t>
            </a:r>
            <a:r>
              <a:rPr lang="zh-CN" altLang="en-US" sz="2000" b="1" dirty="0">
                <a:latin typeface="Arial" panose="020B0604020202020204" pitchFamily="34" charset="0"/>
                <a:ea typeface="宋体" panose="02010600030101010101" pitchFamily="2" charset="-122"/>
              </a:rPr>
              <a:t>后来，为了扩大耕地面积，把村子周围的树林砍光了，改成了庄稼地。有一年夏天大旱，村里人连续汲了几天井水，又人吃又浇地，两口古井终于见底。到第二天水位才回复一点。老辈人说，这两口古井水位以前从来没有下降过。</a:t>
            </a:r>
            <a:endParaRPr lang="zh-CN" altLang="en-US" sz="2000" b="1" dirty="0">
              <a:latin typeface="Arial" panose="020B0604020202020204" pitchFamily="34" charset="0"/>
              <a:ea typeface="宋体" panose="02010600030101010101" pitchFamily="2" charset="-122"/>
            </a:endParaRPr>
          </a:p>
          <a:p>
            <a:r>
              <a:rPr lang="zh-CN" altLang="en-US" sz="2000" b="1" dirty="0">
                <a:latin typeface="Arial" panose="020B0604020202020204" pitchFamily="34" charset="0"/>
                <a:ea typeface="宋体" panose="02010600030101010101" pitchFamily="2" charset="-122"/>
              </a:rPr>
              <a:t>       我常常想起故乡的那两口古井。它们滋养了全村的人。我一定要回去看看这两口古井。古井的井沿还是那样冰凉？</a:t>
            </a:r>
            <a:r>
              <a:rPr lang="en-US" altLang="zh-CN" sz="2000" b="1" dirty="0">
                <a:latin typeface="Arial" panose="020B0604020202020204" pitchFamily="34" charset="0"/>
                <a:ea typeface="宋体" panose="02010600030101010101" pitchFamily="2" charset="-122"/>
              </a:rPr>
              <a:t>…….</a:t>
            </a:r>
            <a:r>
              <a:rPr lang="zh-CN" altLang="en-US" sz="2000" b="1" dirty="0">
                <a:latin typeface="Arial" panose="020B0604020202020204" pitchFamily="34" charset="0"/>
                <a:ea typeface="宋体" panose="02010600030101010101" pitchFamily="2" charset="-122"/>
              </a:rPr>
              <a:t>那时，古井会对我说些什么呢？</a:t>
            </a:r>
            <a:endParaRPr lang="zh-CN" altLang="en-US" sz="2000" b="1" dirty="0">
              <a:latin typeface="Arial" panose="020B0604020202020204" pitchFamily="34" charset="0"/>
              <a:ea typeface="宋体" panose="02010600030101010101" pitchFamily="2" charset="-122"/>
            </a:endParaRPr>
          </a:p>
          <a:p>
            <a:r>
              <a:rPr lang="zh-CN" altLang="en-US" sz="2000" b="1" dirty="0">
                <a:latin typeface="Arial" panose="020B0604020202020204" pitchFamily="34" charset="0"/>
                <a:ea typeface="宋体" panose="02010600030101010101" pitchFamily="2" charset="-122"/>
              </a:rPr>
              <a:t>   ［注］：氤氲（</a:t>
            </a:r>
            <a:r>
              <a:rPr lang="en-US" altLang="zh-CN" sz="2000" b="1" dirty="0">
                <a:latin typeface="Arial" panose="020B0604020202020204" pitchFamily="34" charset="0"/>
                <a:ea typeface="宋体" panose="02010600030101010101" pitchFamily="2" charset="-122"/>
              </a:rPr>
              <a:t>yīnyūn</a:t>
            </a:r>
            <a:r>
              <a:rPr lang="zh-CN" altLang="en-US" sz="2000" b="1" dirty="0">
                <a:latin typeface="Arial" panose="020B0604020202020204" pitchFamily="34" charset="0"/>
                <a:ea typeface="宋体" panose="02010600030101010101" pitchFamily="2" charset="-122"/>
              </a:rPr>
              <a:t>）：形容烟或云气浓郁。</a:t>
            </a:r>
            <a:endParaRPr lang="zh-CN" altLang="en-US" sz="2000" b="1" dirty="0">
              <a:latin typeface="Arial" panose="020B0604020202020204" pitchFamily="34" charset="0"/>
              <a:ea typeface="宋体" panose="02010600030101010101" pitchFamily="2" charset="-122"/>
            </a:endParaRPr>
          </a:p>
          <a:p>
            <a:pPr>
              <a:spcBef>
                <a:spcPct val="50000"/>
              </a:spcBef>
            </a:pPr>
            <a:endParaRPr lang="en-US" altLang="zh-CN" sz="2000" b="1" dirty="0">
              <a:latin typeface="Arial" panose="020B0604020202020204" pitchFamily="34" charset="0"/>
              <a:ea typeface="宋体" panose="02010600030101010101" pitchFamily="2" charset="-122"/>
            </a:endParaRPr>
          </a:p>
        </p:txBody>
      </p:sp>
      <p:sp>
        <p:nvSpPr>
          <p:cNvPr id="25604" name="Text Box 5"/>
          <p:cNvSpPr txBox="1"/>
          <p:nvPr/>
        </p:nvSpPr>
        <p:spPr>
          <a:xfrm>
            <a:off x="827088" y="3716338"/>
            <a:ext cx="7705725" cy="1587500"/>
          </a:xfrm>
          <a:prstGeom prst="rect">
            <a:avLst/>
          </a:prstGeom>
          <a:noFill/>
          <a:ln w="9525">
            <a:noFill/>
          </a:ln>
        </p:spPr>
        <p:txBody>
          <a:bodyPr anchor="t">
            <a:spAutoFit/>
          </a:bodyPr>
          <a:p>
            <a:r>
              <a:rPr lang="zh-CN" altLang="en-US" sz="2800" b="1" dirty="0">
                <a:solidFill>
                  <a:srgbClr val="FF0000"/>
                </a:solidFill>
                <a:latin typeface="Arial" panose="020B0604020202020204" pitchFamily="34" charset="0"/>
                <a:ea typeface="宋体" panose="02010600030101010101" pitchFamily="2" charset="-122"/>
              </a:rPr>
              <a:t>本文有关古井的描写极为细腻、生动、传神。请对划线句子具体赏析（</a:t>
            </a:r>
            <a:r>
              <a:rPr lang="en-US" altLang="zh-CN" sz="2800" b="1" dirty="0">
                <a:solidFill>
                  <a:srgbClr val="FF0000"/>
                </a:solidFill>
                <a:latin typeface="Arial" panose="020B0604020202020204" pitchFamily="34" charset="0"/>
                <a:ea typeface="宋体" panose="02010600030101010101" pitchFamily="2" charset="-122"/>
              </a:rPr>
              <a:t>6</a:t>
            </a:r>
            <a:r>
              <a:rPr lang="zh-CN" altLang="en-US" sz="2800" b="1" dirty="0">
                <a:solidFill>
                  <a:srgbClr val="FF0000"/>
                </a:solidFill>
                <a:latin typeface="Arial" panose="020B0604020202020204" pitchFamily="34" charset="0"/>
                <a:ea typeface="宋体" panose="02010600030101010101" pitchFamily="2" charset="-122"/>
              </a:rPr>
              <a:t>分）</a:t>
            </a:r>
            <a:endParaRPr lang="zh-CN" altLang="en-US" sz="2800" b="1" dirty="0">
              <a:solidFill>
                <a:srgbClr val="FF0000"/>
              </a:solidFill>
              <a:latin typeface="Arial" panose="020B0604020202020204" pitchFamily="34" charset="0"/>
              <a:ea typeface="宋体" panose="02010600030101010101" pitchFamily="2" charset="-122"/>
            </a:endParaRPr>
          </a:p>
          <a:p>
            <a:pPr>
              <a:spcBef>
                <a:spcPct val="50000"/>
              </a:spcBef>
            </a:pPr>
            <a:endParaRPr lang="en-US" altLang="zh-CN" sz="2800" dirty="0">
              <a:latin typeface="Arial" panose="020B0604020202020204" pitchFamily="34" charset="0"/>
              <a:ea typeface="宋体" panose="02010600030101010101" pitchFamily="2"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2"/>
          <p:cNvSpPr>
            <a:spLocks noGrp="1"/>
          </p:cNvSpPr>
          <p:nvPr>
            <p:ph type="title"/>
          </p:nvPr>
        </p:nvSpPr>
        <p:spPr>
          <a:xfrm>
            <a:off x="609600" y="152400"/>
            <a:ext cx="6248400" cy="914400"/>
          </a:xfrm>
        </p:spPr>
        <p:txBody>
          <a:bodyPr wrap="square" lIns="91440" tIns="45720" rIns="91440" bIns="45720" anchor="b"/>
          <a:p>
            <a:pPr eaLnBrk="1" hangingPunct="1"/>
            <a:r>
              <a:rPr lang="zh-CN" altLang="en-US"/>
              <a:t>考什么？</a:t>
            </a:r>
            <a:endParaRPr lang="zh-CN" altLang="en-US"/>
          </a:p>
        </p:txBody>
      </p:sp>
      <p:sp>
        <p:nvSpPr>
          <p:cNvPr id="9218" name="Rectangle 3"/>
          <p:cNvSpPr>
            <a:spLocks noGrp="1"/>
          </p:cNvSpPr>
          <p:nvPr>
            <p:ph type="body"/>
          </p:nvPr>
        </p:nvSpPr>
        <p:spPr>
          <a:xfrm>
            <a:off x="533400" y="1295400"/>
            <a:ext cx="2895600" cy="1219200"/>
          </a:xfrm>
        </p:spPr>
        <p:txBody>
          <a:bodyPr wrap="square" lIns="91440" tIns="45720" rIns="91440" bIns="45720" anchor="t"/>
          <a:p>
            <a:pPr eaLnBrk="1" hangingPunct="1">
              <a:buNone/>
            </a:pPr>
            <a:r>
              <a:rPr lang="zh-CN" altLang="zh-CN"/>
              <a:t> </a:t>
            </a:r>
            <a:endParaRPr lang="zh-CN" altLang="zh-CN"/>
          </a:p>
          <a:p>
            <a:pPr eaLnBrk="1" hangingPunct="1">
              <a:buNone/>
            </a:pPr>
            <a:r>
              <a:rPr lang="zh-CN" altLang="zh-CN"/>
              <a:t>1.</a:t>
            </a:r>
            <a:r>
              <a:rPr lang="zh-CN" altLang="en-US"/>
              <a:t>文本解读：</a:t>
            </a:r>
            <a:endParaRPr lang="en-US" altLang="zh-CN"/>
          </a:p>
          <a:p>
            <a:pPr eaLnBrk="1" hangingPunct="1">
              <a:buNone/>
            </a:pPr>
            <a:endParaRPr lang="en-US" altLang="zh-CN"/>
          </a:p>
          <a:p>
            <a:pPr eaLnBrk="1" hangingPunct="1">
              <a:buNone/>
            </a:pPr>
            <a:r>
              <a:rPr lang="zh-CN" altLang="zh-CN"/>
              <a:t>2.</a:t>
            </a:r>
            <a:r>
              <a:rPr lang="zh-CN" altLang="en-US"/>
              <a:t>语言品析：</a:t>
            </a:r>
            <a:endParaRPr lang="zh-CN" altLang="en-US"/>
          </a:p>
          <a:p>
            <a:pPr eaLnBrk="1" hangingPunct="1"/>
            <a:endParaRPr lang="en-US" altLang="zh-CN"/>
          </a:p>
          <a:p>
            <a:pPr eaLnBrk="1" hangingPunct="1">
              <a:buNone/>
            </a:pPr>
            <a:r>
              <a:rPr lang="zh-CN" altLang="zh-CN"/>
              <a:t>3.</a:t>
            </a:r>
            <a:r>
              <a:rPr lang="zh-CN" altLang="en-US"/>
              <a:t>模仿创新：</a:t>
            </a:r>
            <a:endParaRPr lang="zh-CN" altLang="en-US"/>
          </a:p>
        </p:txBody>
      </p:sp>
      <p:sp>
        <p:nvSpPr>
          <p:cNvPr id="9219" name="TextBox 5"/>
          <p:cNvSpPr/>
          <p:nvPr/>
        </p:nvSpPr>
        <p:spPr>
          <a:xfrm>
            <a:off x="3124200" y="1524000"/>
            <a:ext cx="2447925" cy="503238"/>
          </a:xfrm>
          <a:prstGeom prst="rect">
            <a:avLst/>
          </a:prstGeom>
          <a:noFill/>
          <a:ln w="9525">
            <a:noFill/>
          </a:ln>
        </p:spPr>
        <p:txBody>
          <a:bodyPr anchor="t">
            <a:spAutoFit/>
          </a:bodyPr>
          <a:p>
            <a:r>
              <a:rPr lang="zh-CN" altLang="en-US" sz="2400">
                <a:latin typeface="Arial" panose="020B0604020202020204" pitchFamily="34" charset="0"/>
                <a:ea typeface="宋体" panose="02010600030101010101" pitchFamily="2" charset="-122"/>
              </a:rPr>
              <a:t>（</a:t>
            </a:r>
            <a:r>
              <a:rPr lang="en-US" altLang="zh-CN" sz="2400">
                <a:latin typeface="Arial" panose="020B0604020202020204" pitchFamily="34" charset="0"/>
                <a:ea typeface="宋体" panose="02010600030101010101" pitchFamily="2" charset="-122"/>
              </a:rPr>
              <a:t>1</a:t>
            </a:r>
            <a:r>
              <a:rPr lang="zh-CN" altLang="en-US" sz="2400">
                <a:latin typeface="Arial" panose="020B0604020202020204" pitchFamily="34" charset="0"/>
                <a:ea typeface="宋体" panose="02010600030101010101" pitchFamily="2" charset="-122"/>
              </a:rPr>
              <a:t>）主要内容</a:t>
            </a:r>
            <a:endParaRPr lang="zh-CN" altLang="en-US" sz="2400">
              <a:latin typeface="Arial" panose="020B0604020202020204" pitchFamily="34" charset="0"/>
              <a:ea typeface="宋体" panose="02010600030101010101" pitchFamily="2" charset="-122"/>
            </a:endParaRPr>
          </a:p>
        </p:txBody>
      </p:sp>
      <p:sp>
        <p:nvSpPr>
          <p:cNvPr id="9220" name="TextBox 6"/>
          <p:cNvSpPr/>
          <p:nvPr/>
        </p:nvSpPr>
        <p:spPr>
          <a:xfrm>
            <a:off x="3124200" y="1981200"/>
            <a:ext cx="2268538" cy="461963"/>
          </a:xfrm>
          <a:prstGeom prst="rect">
            <a:avLst/>
          </a:prstGeom>
          <a:noFill/>
          <a:ln w="9525">
            <a:noFill/>
          </a:ln>
        </p:spPr>
        <p:txBody>
          <a:bodyPr anchor="t">
            <a:spAutoFit/>
          </a:bodyPr>
          <a:p>
            <a:r>
              <a:rPr lang="zh-CN" altLang="en-US" sz="2400">
                <a:latin typeface="Arial" panose="020B0604020202020204" pitchFamily="34" charset="0"/>
                <a:ea typeface="宋体" panose="02010600030101010101" pitchFamily="2" charset="-122"/>
              </a:rPr>
              <a:t>（</a:t>
            </a:r>
            <a:r>
              <a:rPr lang="en-US" altLang="zh-CN" sz="2400">
                <a:latin typeface="Arial" panose="020B0604020202020204" pitchFamily="34" charset="0"/>
                <a:ea typeface="宋体" panose="02010600030101010101" pitchFamily="2" charset="-122"/>
              </a:rPr>
              <a:t>2</a:t>
            </a:r>
            <a:r>
              <a:rPr lang="zh-CN" altLang="en-US" sz="2400">
                <a:latin typeface="Arial" panose="020B0604020202020204" pitchFamily="34" charset="0"/>
                <a:ea typeface="宋体" panose="02010600030101010101" pitchFamily="2" charset="-122"/>
              </a:rPr>
              <a:t>）主题思想</a:t>
            </a:r>
            <a:endParaRPr lang="zh-CN" altLang="en-US" sz="2400">
              <a:latin typeface="Arial" panose="020B0604020202020204" pitchFamily="34" charset="0"/>
              <a:ea typeface="宋体" panose="02010600030101010101" pitchFamily="2" charset="-122"/>
            </a:endParaRPr>
          </a:p>
        </p:txBody>
      </p:sp>
      <p:sp>
        <p:nvSpPr>
          <p:cNvPr id="9221" name="TextBox 7"/>
          <p:cNvSpPr/>
          <p:nvPr/>
        </p:nvSpPr>
        <p:spPr>
          <a:xfrm>
            <a:off x="3124200" y="2514600"/>
            <a:ext cx="2590800" cy="461963"/>
          </a:xfrm>
          <a:prstGeom prst="rect">
            <a:avLst/>
          </a:prstGeom>
          <a:noFill/>
          <a:ln w="9525">
            <a:noFill/>
          </a:ln>
        </p:spPr>
        <p:txBody>
          <a:bodyPr anchor="t">
            <a:spAutoFit/>
          </a:bodyPr>
          <a:p>
            <a:r>
              <a:rPr lang="zh-CN" altLang="en-US" sz="2400">
                <a:latin typeface="Arial" panose="020B0604020202020204" pitchFamily="34" charset="0"/>
                <a:ea typeface="宋体" panose="02010600030101010101" pitchFamily="2" charset="-122"/>
              </a:rPr>
              <a:t>（</a:t>
            </a:r>
            <a:r>
              <a:rPr lang="en-US" altLang="zh-CN" sz="2400">
                <a:latin typeface="Arial" panose="020B0604020202020204" pitchFamily="34" charset="0"/>
                <a:ea typeface="宋体" panose="02010600030101010101" pitchFamily="2" charset="-122"/>
              </a:rPr>
              <a:t>3</a:t>
            </a:r>
            <a:r>
              <a:rPr lang="zh-CN" altLang="en-US" sz="2400">
                <a:latin typeface="Arial" panose="020B0604020202020204" pitchFamily="34" charset="0"/>
                <a:ea typeface="宋体" panose="02010600030101010101" pitchFamily="2" charset="-122"/>
              </a:rPr>
              <a:t>）结构层次</a:t>
            </a:r>
            <a:endParaRPr lang="zh-CN" altLang="en-US" sz="2400">
              <a:latin typeface="Arial" panose="020B0604020202020204" pitchFamily="34" charset="0"/>
              <a:ea typeface="宋体" panose="02010600030101010101" pitchFamily="2" charset="-122"/>
            </a:endParaRPr>
          </a:p>
        </p:txBody>
      </p:sp>
      <p:sp>
        <p:nvSpPr>
          <p:cNvPr id="9222" name="TextBox 8"/>
          <p:cNvSpPr/>
          <p:nvPr/>
        </p:nvSpPr>
        <p:spPr>
          <a:xfrm>
            <a:off x="2819400" y="1447800"/>
            <a:ext cx="493713" cy="1570038"/>
          </a:xfrm>
          <a:prstGeom prst="rect">
            <a:avLst/>
          </a:prstGeom>
          <a:noFill/>
          <a:ln w="9525">
            <a:noFill/>
          </a:ln>
        </p:spPr>
        <p:txBody>
          <a:bodyPr anchor="t">
            <a:spAutoFit/>
          </a:bodyPr>
          <a:p>
            <a:r>
              <a:rPr lang="en-US" altLang="zh-CN" sz="9600">
                <a:latin typeface="Arial" panose="020B0604020202020204" pitchFamily="34" charset="0"/>
                <a:ea typeface="宋体" panose="02010600030101010101" pitchFamily="2" charset="-122"/>
              </a:rPr>
              <a:t>{</a:t>
            </a:r>
            <a:endParaRPr lang="zh-CN" altLang="en-US" sz="9600">
              <a:latin typeface="Arial" panose="020B0604020202020204" pitchFamily="34" charset="0"/>
              <a:ea typeface="宋体" panose="02010600030101010101" pitchFamily="2" charset="-122"/>
            </a:endParaRPr>
          </a:p>
        </p:txBody>
      </p:sp>
      <p:sp>
        <p:nvSpPr>
          <p:cNvPr id="9223" name="TextBox 9"/>
          <p:cNvSpPr/>
          <p:nvPr/>
        </p:nvSpPr>
        <p:spPr>
          <a:xfrm>
            <a:off x="3048000" y="2971800"/>
            <a:ext cx="2168525" cy="461963"/>
          </a:xfrm>
          <a:prstGeom prst="rect">
            <a:avLst/>
          </a:prstGeom>
          <a:noFill/>
          <a:ln w="9525">
            <a:noFill/>
          </a:ln>
        </p:spPr>
        <p:txBody>
          <a:bodyPr wrap="none" anchor="t">
            <a:spAutoFit/>
          </a:bodyPr>
          <a:p>
            <a:r>
              <a:rPr lang="zh-CN" altLang="en-US" sz="2400">
                <a:latin typeface="Arial" panose="020B0604020202020204" pitchFamily="34" charset="0"/>
                <a:ea typeface="宋体" panose="02010600030101010101" pitchFamily="2" charset="-122"/>
              </a:rPr>
              <a:t>（</a:t>
            </a:r>
            <a:r>
              <a:rPr lang="en-US" altLang="zh-CN" sz="2400">
                <a:latin typeface="Arial" panose="020B0604020202020204" pitchFamily="34" charset="0"/>
                <a:ea typeface="宋体" panose="02010600030101010101" pitchFamily="2" charset="-122"/>
              </a:rPr>
              <a:t>1</a:t>
            </a:r>
            <a:r>
              <a:rPr lang="zh-CN" altLang="en-US" sz="2400">
                <a:latin typeface="Arial" panose="020B0604020202020204" pitchFamily="34" charset="0"/>
                <a:ea typeface="宋体" panose="02010600030101010101" pitchFamily="2" charset="-122"/>
              </a:rPr>
              <a:t>）关键字词</a:t>
            </a:r>
            <a:endParaRPr lang="zh-CN" altLang="en-US" sz="2400">
              <a:latin typeface="Arial" panose="020B0604020202020204" pitchFamily="34" charset="0"/>
              <a:ea typeface="宋体" panose="02010600030101010101" pitchFamily="2" charset="-122"/>
            </a:endParaRPr>
          </a:p>
        </p:txBody>
      </p:sp>
      <p:sp>
        <p:nvSpPr>
          <p:cNvPr id="9224" name="TextBox 10"/>
          <p:cNvSpPr/>
          <p:nvPr/>
        </p:nvSpPr>
        <p:spPr>
          <a:xfrm>
            <a:off x="2819400" y="2895600"/>
            <a:ext cx="522288" cy="1200150"/>
          </a:xfrm>
          <a:prstGeom prst="rect">
            <a:avLst/>
          </a:prstGeom>
          <a:noFill/>
          <a:ln w="9525">
            <a:noFill/>
          </a:ln>
        </p:spPr>
        <p:txBody>
          <a:bodyPr wrap="none" anchor="t">
            <a:spAutoFit/>
          </a:bodyPr>
          <a:p>
            <a:r>
              <a:rPr lang="en-US" altLang="zh-CN" sz="7200">
                <a:latin typeface="Arial" panose="020B0604020202020204" pitchFamily="34" charset="0"/>
                <a:ea typeface="宋体" panose="02010600030101010101" pitchFamily="2" charset="-122"/>
              </a:rPr>
              <a:t>{</a:t>
            </a:r>
            <a:endParaRPr lang="zh-CN" altLang="en-US" sz="7200">
              <a:latin typeface="Arial" panose="020B0604020202020204" pitchFamily="34" charset="0"/>
              <a:ea typeface="宋体" panose="02010600030101010101" pitchFamily="2" charset="-122"/>
            </a:endParaRPr>
          </a:p>
        </p:txBody>
      </p:sp>
      <p:sp>
        <p:nvSpPr>
          <p:cNvPr id="9225" name="TextBox 11"/>
          <p:cNvSpPr/>
          <p:nvPr/>
        </p:nvSpPr>
        <p:spPr>
          <a:xfrm flipH="1">
            <a:off x="2743200" y="4191000"/>
            <a:ext cx="304800" cy="1108075"/>
          </a:xfrm>
          <a:prstGeom prst="rect">
            <a:avLst/>
          </a:prstGeom>
          <a:noFill/>
          <a:ln w="9525">
            <a:noFill/>
          </a:ln>
        </p:spPr>
        <p:txBody>
          <a:bodyPr anchor="t">
            <a:spAutoFit/>
          </a:bodyPr>
          <a:p>
            <a:r>
              <a:rPr lang="en-US" altLang="zh-CN" sz="6600">
                <a:latin typeface="Arial" panose="020B0604020202020204" pitchFamily="34" charset="0"/>
                <a:ea typeface="宋体" panose="02010600030101010101" pitchFamily="2" charset="-122"/>
              </a:rPr>
              <a:t>{</a:t>
            </a:r>
            <a:endParaRPr lang="zh-CN" altLang="en-US" sz="6600">
              <a:latin typeface="Arial" panose="020B0604020202020204" pitchFamily="34" charset="0"/>
              <a:ea typeface="宋体" panose="02010600030101010101" pitchFamily="2" charset="-122"/>
            </a:endParaRPr>
          </a:p>
        </p:txBody>
      </p:sp>
      <p:sp>
        <p:nvSpPr>
          <p:cNvPr id="9226" name="TextBox 12"/>
          <p:cNvSpPr/>
          <p:nvPr/>
        </p:nvSpPr>
        <p:spPr>
          <a:xfrm>
            <a:off x="3048000" y="3581400"/>
            <a:ext cx="2219325" cy="461963"/>
          </a:xfrm>
          <a:prstGeom prst="rect">
            <a:avLst/>
          </a:prstGeom>
          <a:noFill/>
          <a:ln w="9525">
            <a:noFill/>
          </a:ln>
        </p:spPr>
        <p:txBody>
          <a:bodyPr wrap="none" anchor="t">
            <a:spAutoFit/>
          </a:bodyPr>
          <a:p>
            <a:r>
              <a:rPr lang="zh-CN" altLang="en-US" sz="2400">
                <a:latin typeface="Arial" panose="020B0604020202020204" pitchFamily="34" charset="0"/>
                <a:ea typeface="宋体" panose="02010600030101010101" pitchFamily="2" charset="-122"/>
              </a:rPr>
              <a:t>（</a:t>
            </a:r>
            <a:r>
              <a:rPr lang="en-US" altLang="zh-CN" sz="2400">
                <a:latin typeface="Arial" panose="020B0604020202020204" pitchFamily="34" charset="0"/>
                <a:ea typeface="宋体" panose="02010600030101010101" pitchFamily="2" charset="-122"/>
              </a:rPr>
              <a:t>2</a:t>
            </a:r>
            <a:r>
              <a:rPr lang="zh-CN" altLang="en-US" sz="2400">
                <a:latin typeface="Arial" panose="020B0604020202020204" pitchFamily="34" charset="0"/>
                <a:ea typeface="宋体" panose="02010600030101010101" pitchFamily="2" charset="-122"/>
              </a:rPr>
              <a:t>）重要语句</a:t>
            </a:r>
            <a:endParaRPr lang="en-US" altLang="zh-CN" sz="2400">
              <a:latin typeface="Arial" panose="020B0604020202020204" pitchFamily="34" charset="0"/>
              <a:ea typeface="宋体" panose="02010600030101010101" pitchFamily="2" charset="-122"/>
            </a:endParaRPr>
          </a:p>
        </p:txBody>
      </p:sp>
      <p:sp>
        <p:nvSpPr>
          <p:cNvPr id="9227" name="TextBox 13"/>
          <p:cNvSpPr/>
          <p:nvPr/>
        </p:nvSpPr>
        <p:spPr>
          <a:xfrm>
            <a:off x="3124200" y="4267200"/>
            <a:ext cx="2168525" cy="461963"/>
          </a:xfrm>
          <a:prstGeom prst="rect">
            <a:avLst/>
          </a:prstGeom>
          <a:noFill/>
          <a:ln w="9525">
            <a:noFill/>
          </a:ln>
        </p:spPr>
        <p:txBody>
          <a:bodyPr wrap="none" anchor="t">
            <a:spAutoFit/>
          </a:bodyPr>
          <a:p>
            <a:r>
              <a:rPr lang="zh-CN" altLang="en-US" sz="2400">
                <a:latin typeface="Arial" panose="020B0604020202020204" pitchFamily="34" charset="0"/>
                <a:ea typeface="宋体" panose="02010600030101010101" pitchFamily="2" charset="-122"/>
              </a:rPr>
              <a:t>（</a:t>
            </a:r>
            <a:r>
              <a:rPr lang="en-US" altLang="zh-CN" sz="2400">
                <a:latin typeface="Arial" panose="020B0604020202020204" pitchFamily="34" charset="0"/>
                <a:ea typeface="宋体" panose="02010600030101010101" pitchFamily="2" charset="-122"/>
              </a:rPr>
              <a:t>1</a:t>
            </a:r>
            <a:r>
              <a:rPr lang="zh-CN" altLang="en-US" sz="2400">
                <a:latin typeface="Arial" panose="020B0604020202020204" pitchFamily="34" charset="0"/>
                <a:ea typeface="宋体" panose="02010600030101010101" pitchFamily="2" charset="-122"/>
              </a:rPr>
              <a:t>）句式仿写</a:t>
            </a:r>
            <a:endParaRPr lang="zh-CN" altLang="en-US" sz="2400">
              <a:latin typeface="Arial" panose="020B0604020202020204" pitchFamily="34" charset="0"/>
              <a:ea typeface="宋体" panose="02010600030101010101" pitchFamily="2" charset="-122"/>
            </a:endParaRPr>
          </a:p>
        </p:txBody>
      </p:sp>
      <p:sp>
        <p:nvSpPr>
          <p:cNvPr id="9228" name="TextBox 14"/>
          <p:cNvSpPr/>
          <p:nvPr/>
        </p:nvSpPr>
        <p:spPr>
          <a:xfrm>
            <a:off x="3124200" y="4800600"/>
            <a:ext cx="2219325" cy="461963"/>
          </a:xfrm>
          <a:prstGeom prst="rect">
            <a:avLst/>
          </a:prstGeom>
          <a:noFill/>
          <a:ln w="9525">
            <a:noFill/>
          </a:ln>
        </p:spPr>
        <p:txBody>
          <a:bodyPr wrap="none" anchor="t">
            <a:spAutoFit/>
          </a:bodyPr>
          <a:p>
            <a:r>
              <a:rPr lang="zh-CN" altLang="en-US" sz="2400">
                <a:latin typeface="Arial" panose="020B0604020202020204" pitchFamily="34" charset="0"/>
                <a:ea typeface="宋体" panose="02010600030101010101" pitchFamily="2" charset="-122"/>
              </a:rPr>
              <a:t>（</a:t>
            </a:r>
            <a:r>
              <a:rPr lang="en-US" altLang="zh-CN" sz="2400">
                <a:latin typeface="Arial" panose="020B0604020202020204" pitchFamily="34" charset="0"/>
                <a:ea typeface="宋体" panose="02010600030101010101" pitchFamily="2" charset="-122"/>
              </a:rPr>
              <a:t>2</a:t>
            </a:r>
            <a:r>
              <a:rPr lang="zh-CN" altLang="en-US" sz="2400">
                <a:latin typeface="Arial" panose="020B0604020202020204" pitchFamily="34" charset="0"/>
                <a:ea typeface="宋体" panose="02010600030101010101" pitchFamily="2" charset="-122"/>
              </a:rPr>
              <a:t>）评价探究</a:t>
            </a:r>
            <a:endParaRPr lang="zh-CN" altLang="en-US" sz="2400">
              <a:latin typeface="Arial" panose="020B0604020202020204" pitchFamily="34" charset="0"/>
              <a:ea typeface="宋体" panose="02010600030101010101"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625" name="Rectangle 2"/>
          <p:cNvSpPr/>
          <p:nvPr/>
        </p:nvSpPr>
        <p:spPr>
          <a:xfrm>
            <a:off x="395288" y="1916113"/>
            <a:ext cx="5472112" cy="4005262"/>
          </a:xfrm>
          <a:prstGeom prst="rect">
            <a:avLst/>
          </a:prstGeom>
          <a:noFill/>
          <a:ln w="9525">
            <a:noFill/>
          </a:ln>
        </p:spPr>
        <p:txBody>
          <a:bodyPr lIns="91434" tIns="45716" rIns="91434" bIns="45716" anchor="ctr"/>
          <a:p>
            <a:r>
              <a:rPr lang="en-US" altLang="zh-CN" sz="3600" b="1" dirty="0">
                <a:latin typeface="Arial" panose="020B0604020202020204" pitchFamily="34" charset="0"/>
                <a:ea typeface="宋体" panose="02010600030101010101" pitchFamily="2" charset="-122"/>
              </a:rPr>
              <a:t>      </a:t>
            </a:r>
            <a:endParaRPr lang="en-US" altLang="zh-CN" sz="3600" b="1" dirty="0">
              <a:latin typeface="Arial" panose="020B0604020202020204" pitchFamily="34" charset="0"/>
              <a:ea typeface="宋体" panose="02010600030101010101" pitchFamily="2" charset="-122"/>
            </a:endParaRPr>
          </a:p>
        </p:txBody>
      </p:sp>
      <p:sp>
        <p:nvSpPr>
          <p:cNvPr id="26626" name="Text Box 6"/>
          <p:cNvSpPr txBox="1"/>
          <p:nvPr/>
        </p:nvSpPr>
        <p:spPr>
          <a:xfrm>
            <a:off x="1763713" y="1125538"/>
            <a:ext cx="6480175" cy="519112"/>
          </a:xfrm>
          <a:prstGeom prst="rect">
            <a:avLst/>
          </a:prstGeom>
          <a:noFill/>
          <a:ln w="9525">
            <a:noFill/>
          </a:ln>
        </p:spPr>
        <p:txBody>
          <a:bodyPr lIns="91434" tIns="45716" rIns="91434" bIns="45716" anchor="t">
            <a:spAutoFit/>
          </a:bodyPr>
          <a:p>
            <a:pPr>
              <a:spcBef>
                <a:spcPct val="50000"/>
              </a:spcBef>
            </a:pPr>
            <a:endParaRPr lang="zh-CN" altLang="zh-CN" sz="2800" dirty="0">
              <a:latin typeface="Times New Roman" panose="02020603050405020304" pitchFamily="18" charset="0"/>
              <a:ea typeface="宋体" panose="02010600030101010101" pitchFamily="2" charset="-122"/>
            </a:endParaRPr>
          </a:p>
        </p:txBody>
      </p:sp>
      <p:sp>
        <p:nvSpPr>
          <p:cNvPr id="26627" name="Text Box 7"/>
          <p:cNvSpPr txBox="1"/>
          <p:nvPr/>
        </p:nvSpPr>
        <p:spPr>
          <a:xfrm>
            <a:off x="1066800" y="1219200"/>
            <a:ext cx="6934200" cy="4486275"/>
          </a:xfrm>
          <a:prstGeom prst="rect">
            <a:avLst/>
          </a:prstGeom>
          <a:noFill/>
          <a:ln w="9525">
            <a:noFill/>
          </a:ln>
        </p:spPr>
        <p:txBody>
          <a:bodyPr anchor="t">
            <a:spAutoFit/>
          </a:bodyPr>
          <a:p>
            <a:pPr>
              <a:spcBef>
                <a:spcPct val="50000"/>
              </a:spcBef>
            </a:pPr>
            <a:r>
              <a:rPr lang="en-US" altLang="zh-CN" sz="3600" b="1" dirty="0">
                <a:latin typeface="Arial" panose="020B0604020202020204" pitchFamily="34" charset="0"/>
                <a:ea typeface="宋体" panose="02010600030101010101" pitchFamily="2" charset="-122"/>
              </a:rPr>
              <a:t>      </a:t>
            </a:r>
            <a:r>
              <a:rPr lang="en-US" altLang="zh-CN" sz="3600" b="1" dirty="0">
                <a:latin typeface="Arial" panose="020B0604020202020204" pitchFamily="34" charset="0"/>
                <a:ea typeface="黑体" panose="02010609060101010101" pitchFamily="49" charset="-122"/>
              </a:rPr>
              <a:t>“</a:t>
            </a:r>
            <a:r>
              <a:rPr lang="zh-CN" altLang="en-US" sz="3600" b="1" dirty="0">
                <a:latin typeface="Arial" panose="020B0604020202020204" pitchFamily="34" charset="0"/>
                <a:ea typeface="黑体" panose="02010609060101010101" pitchFamily="49" charset="-122"/>
              </a:rPr>
              <a:t>这句话描写的是高地古井井面映着天，体现了古井的深沉，人们不断望着井中的自我，幽闲，回忆无限。水滴是那样自然，由小到大，同时显现了古井的深幽，人们对古井的喜爱、亲切的感情，人与景物完美融合的人文魅力。”</a:t>
            </a:r>
            <a:r>
              <a:rPr lang="zh-CN" altLang="en-US" sz="3600" b="1" dirty="0">
                <a:solidFill>
                  <a:srgbClr val="FF0000"/>
                </a:solidFill>
                <a:latin typeface="Arial" panose="020B0604020202020204" pitchFamily="34" charset="0"/>
                <a:ea typeface="黑体" panose="02010609060101010101" pitchFamily="49" charset="-122"/>
              </a:rPr>
              <a:t>几分？</a:t>
            </a:r>
            <a:endParaRPr lang="zh-CN" altLang="en-US" sz="3600" b="1" dirty="0">
              <a:solidFill>
                <a:srgbClr val="FF0000"/>
              </a:solidFill>
              <a:latin typeface="Arial" panose="020B0604020202020204" pitchFamily="34" charset="0"/>
              <a:ea typeface="黑体" panose="02010609060101010101" pitchFamily="49" charset="-122"/>
            </a:endParaRPr>
          </a:p>
        </p:txBody>
      </p:sp>
      <p:sp>
        <p:nvSpPr>
          <p:cNvPr id="26628" name="Text Box 8"/>
          <p:cNvSpPr txBox="1"/>
          <p:nvPr/>
        </p:nvSpPr>
        <p:spPr>
          <a:xfrm>
            <a:off x="1187450" y="692150"/>
            <a:ext cx="3240088" cy="579438"/>
          </a:xfrm>
          <a:prstGeom prst="rect">
            <a:avLst/>
          </a:prstGeom>
          <a:noFill/>
          <a:ln w="9525">
            <a:noFill/>
          </a:ln>
        </p:spPr>
        <p:txBody>
          <a:bodyPr anchor="t">
            <a:spAutoFit/>
          </a:bodyPr>
          <a:p>
            <a:pPr>
              <a:spcBef>
                <a:spcPct val="50000"/>
              </a:spcBef>
            </a:pPr>
            <a:r>
              <a:rPr lang="zh-CN" altLang="en-US" sz="3200" b="1" dirty="0">
                <a:solidFill>
                  <a:srgbClr val="FF0000"/>
                </a:solidFill>
                <a:latin typeface="Arial" panose="020B0604020202020204" pitchFamily="34" charset="0"/>
                <a:ea typeface="宋体" panose="02010600030101010101" pitchFamily="2" charset="-122"/>
              </a:rPr>
              <a:t>例：</a:t>
            </a:r>
            <a:endParaRPr lang="zh-CN" altLang="en-US" sz="3200" b="1" dirty="0">
              <a:solidFill>
                <a:srgbClr val="FF0000"/>
              </a:solidFill>
              <a:latin typeface="Arial" panose="020B0604020202020204" pitchFamily="34" charset="0"/>
              <a:ea typeface="宋体" panose="02010600030101010101" pitchFamily="2" charset="-122"/>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7649" name="Rectangle 2"/>
          <p:cNvSpPr/>
          <p:nvPr/>
        </p:nvSpPr>
        <p:spPr>
          <a:xfrm>
            <a:off x="395288" y="1916113"/>
            <a:ext cx="8367712" cy="4005262"/>
          </a:xfrm>
          <a:prstGeom prst="rect">
            <a:avLst/>
          </a:prstGeom>
          <a:noFill/>
          <a:ln w="9525">
            <a:noFill/>
          </a:ln>
        </p:spPr>
        <p:txBody>
          <a:bodyPr lIns="91434" tIns="45716" rIns="91434" bIns="45716" anchor="ctr"/>
          <a:p>
            <a:r>
              <a:rPr lang="en-US" altLang="zh-CN" sz="3600" b="1" dirty="0">
                <a:latin typeface="Arial" panose="020B0604020202020204" pitchFamily="34" charset="0"/>
                <a:ea typeface="宋体" panose="02010600030101010101" pitchFamily="2" charset="-122"/>
              </a:rPr>
              <a:t>      </a:t>
            </a:r>
            <a:endParaRPr lang="en-US" altLang="zh-CN" sz="3600" b="1" dirty="0">
              <a:latin typeface="Arial" panose="020B0604020202020204" pitchFamily="34" charset="0"/>
              <a:ea typeface="宋体" panose="02010600030101010101" pitchFamily="2" charset="-122"/>
            </a:endParaRPr>
          </a:p>
        </p:txBody>
      </p:sp>
      <p:sp>
        <p:nvSpPr>
          <p:cNvPr id="27650" name="Text Box 6"/>
          <p:cNvSpPr txBox="1"/>
          <p:nvPr/>
        </p:nvSpPr>
        <p:spPr>
          <a:xfrm>
            <a:off x="1763713" y="1125538"/>
            <a:ext cx="6480175" cy="519112"/>
          </a:xfrm>
          <a:prstGeom prst="rect">
            <a:avLst/>
          </a:prstGeom>
          <a:noFill/>
          <a:ln w="9525">
            <a:noFill/>
          </a:ln>
        </p:spPr>
        <p:txBody>
          <a:bodyPr lIns="91434" tIns="45716" rIns="91434" bIns="45716" anchor="t">
            <a:spAutoFit/>
          </a:bodyPr>
          <a:p>
            <a:pPr>
              <a:spcBef>
                <a:spcPct val="50000"/>
              </a:spcBef>
            </a:pPr>
            <a:endParaRPr lang="zh-CN" altLang="zh-CN" sz="2800" dirty="0">
              <a:latin typeface="Times New Roman" panose="02020603050405020304" pitchFamily="18" charset="0"/>
              <a:ea typeface="宋体" panose="02010600030101010101" pitchFamily="2" charset="-122"/>
            </a:endParaRPr>
          </a:p>
        </p:txBody>
      </p:sp>
      <p:sp>
        <p:nvSpPr>
          <p:cNvPr id="27651" name="Text Box 7"/>
          <p:cNvSpPr txBox="1"/>
          <p:nvPr/>
        </p:nvSpPr>
        <p:spPr>
          <a:xfrm>
            <a:off x="1066800" y="2209800"/>
            <a:ext cx="6934200" cy="1922463"/>
          </a:xfrm>
          <a:prstGeom prst="rect">
            <a:avLst/>
          </a:prstGeom>
          <a:noFill/>
          <a:ln w="9525">
            <a:noFill/>
          </a:ln>
        </p:spPr>
        <p:txBody>
          <a:bodyPr anchor="t">
            <a:spAutoFit/>
          </a:bodyPr>
          <a:p>
            <a:pPr>
              <a:spcBef>
                <a:spcPct val="50000"/>
              </a:spcBef>
            </a:pPr>
            <a:r>
              <a:rPr lang="zh-CN" altLang="en-US" sz="4800" b="1" dirty="0">
                <a:latin typeface="黑体" panose="02010609060101010101" pitchFamily="49" charset="-122"/>
                <a:ea typeface="黑体" panose="02010609060101010101" pitchFamily="49" charset="-122"/>
              </a:rPr>
              <a:t>不是缺少表达的水平，</a:t>
            </a:r>
            <a:endParaRPr lang="zh-CN" altLang="en-US" sz="4800" b="1" dirty="0">
              <a:latin typeface="黑体" panose="02010609060101010101" pitchFamily="49" charset="-122"/>
              <a:ea typeface="黑体" panose="02010609060101010101" pitchFamily="49" charset="-122"/>
            </a:endParaRPr>
          </a:p>
          <a:p>
            <a:pPr>
              <a:spcBef>
                <a:spcPct val="50000"/>
              </a:spcBef>
            </a:pPr>
            <a:r>
              <a:rPr lang="zh-CN" altLang="en-US" sz="4800" b="1" dirty="0">
                <a:latin typeface="黑体" panose="02010609060101010101" pitchFamily="49" charset="-122"/>
                <a:ea typeface="黑体" panose="02010609060101010101" pitchFamily="49" charset="-122"/>
              </a:rPr>
              <a:t>缺少的是</a:t>
            </a:r>
            <a:r>
              <a:rPr lang="zh-CN" altLang="en-US" sz="4800" b="1" dirty="0">
                <a:solidFill>
                  <a:srgbClr val="FF0000"/>
                </a:solidFill>
                <a:latin typeface="黑体" panose="02010609060101010101" pitchFamily="49" charset="-122"/>
                <a:ea typeface="黑体" panose="02010609060101010101" pitchFamily="49" charset="-122"/>
              </a:rPr>
              <a:t>表达的准确性</a:t>
            </a:r>
            <a:r>
              <a:rPr lang="zh-CN" altLang="en-US" sz="4800" b="1" dirty="0">
                <a:latin typeface="黑体" panose="02010609060101010101" pitchFamily="49" charset="-122"/>
                <a:ea typeface="黑体" panose="02010609060101010101" pitchFamily="49" charset="-122"/>
              </a:rPr>
              <a:t>！</a:t>
            </a:r>
            <a:r>
              <a:rPr lang="zh-CN" altLang="en-US" sz="4800" dirty="0">
                <a:latin typeface="黑体" panose="02010609060101010101" pitchFamily="49" charset="-122"/>
                <a:ea typeface="黑体" panose="02010609060101010101" pitchFamily="49" charset="-122"/>
              </a:rPr>
              <a:t> </a:t>
            </a:r>
            <a:endParaRPr lang="zh-CN" altLang="en-US" sz="4800" dirty="0">
              <a:latin typeface="黑体" panose="02010609060101010101" pitchFamily="49" charset="-122"/>
              <a:ea typeface="黑体" panose="02010609060101010101" pitchFamily="49" charset="-122"/>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8673" name="Rectangle 2"/>
          <p:cNvSpPr/>
          <p:nvPr/>
        </p:nvSpPr>
        <p:spPr>
          <a:xfrm>
            <a:off x="395288" y="1916113"/>
            <a:ext cx="5472112" cy="4005262"/>
          </a:xfrm>
          <a:prstGeom prst="rect">
            <a:avLst/>
          </a:prstGeom>
          <a:noFill/>
          <a:ln w="9525">
            <a:noFill/>
          </a:ln>
        </p:spPr>
        <p:txBody>
          <a:bodyPr lIns="91434" tIns="45716" rIns="91434" bIns="45716" anchor="ctr"/>
          <a:p>
            <a:r>
              <a:rPr lang="en-US" altLang="zh-CN" sz="3600" b="1" dirty="0">
                <a:latin typeface="Arial" panose="020B0604020202020204" pitchFamily="34" charset="0"/>
                <a:ea typeface="宋体" panose="02010600030101010101" pitchFamily="2" charset="-122"/>
              </a:rPr>
              <a:t>      </a:t>
            </a:r>
            <a:endParaRPr lang="en-US" altLang="zh-CN" sz="3600" b="1" dirty="0">
              <a:latin typeface="Arial" panose="020B0604020202020204" pitchFamily="34" charset="0"/>
              <a:ea typeface="宋体" panose="02010600030101010101" pitchFamily="2" charset="-122"/>
            </a:endParaRPr>
          </a:p>
        </p:txBody>
      </p:sp>
      <p:sp>
        <p:nvSpPr>
          <p:cNvPr id="28674" name="Text Box 6"/>
          <p:cNvSpPr txBox="1"/>
          <p:nvPr/>
        </p:nvSpPr>
        <p:spPr>
          <a:xfrm>
            <a:off x="1763713" y="1125538"/>
            <a:ext cx="6480175" cy="519112"/>
          </a:xfrm>
          <a:prstGeom prst="rect">
            <a:avLst/>
          </a:prstGeom>
          <a:noFill/>
          <a:ln w="9525">
            <a:noFill/>
          </a:ln>
        </p:spPr>
        <p:txBody>
          <a:bodyPr lIns="91434" tIns="45716" rIns="91434" bIns="45716" anchor="t">
            <a:spAutoFit/>
          </a:bodyPr>
          <a:p>
            <a:pPr>
              <a:spcBef>
                <a:spcPct val="50000"/>
              </a:spcBef>
            </a:pPr>
            <a:endParaRPr lang="zh-CN" altLang="zh-CN" sz="2800" dirty="0">
              <a:latin typeface="Times New Roman" panose="02020603050405020304" pitchFamily="18" charset="0"/>
              <a:ea typeface="宋体" panose="02010600030101010101" pitchFamily="2" charset="-122"/>
            </a:endParaRPr>
          </a:p>
        </p:txBody>
      </p:sp>
      <p:sp>
        <p:nvSpPr>
          <p:cNvPr id="28675" name="Text Box 7"/>
          <p:cNvSpPr txBox="1"/>
          <p:nvPr/>
        </p:nvSpPr>
        <p:spPr>
          <a:xfrm>
            <a:off x="2438400" y="990600"/>
            <a:ext cx="5562600" cy="641350"/>
          </a:xfrm>
          <a:prstGeom prst="rect">
            <a:avLst/>
          </a:prstGeom>
          <a:noFill/>
          <a:ln w="9525">
            <a:noFill/>
          </a:ln>
        </p:spPr>
        <p:txBody>
          <a:bodyPr anchor="t">
            <a:spAutoFit/>
          </a:bodyPr>
          <a:p>
            <a:pPr>
              <a:spcBef>
                <a:spcPct val="50000"/>
              </a:spcBef>
            </a:pPr>
            <a:r>
              <a:rPr lang="en-US" altLang="zh-CN" sz="3600" b="1" dirty="0">
                <a:latin typeface="Arial" panose="020B0604020202020204" pitchFamily="34" charset="0"/>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赏析</a:t>
            </a:r>
            <a:r>
              <a:rPr lang="zh-CN" altLang="en-US" sz="3600" b="1" dirty="0">
                <a:latin typeface="Arial" panose="020B0604020202020204" pitchFamily="34" charset="0"/>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就是</a:t>
            </a:r>
            <a:r>
              <a:rPr lang="zh-CN" altLang="en-US" sz="3600" b="1" dirty="0">
                <a:solidFill>
                  <a:srgbClr val="FF0000"/>
                </a:solidFill>
                <a:latin typeface="Arial" panose="020B0604020202020204" pitchFamily="34" charset="0"/>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赏</a:t>
            </a:r>
            <a:r>
              <a:rPr lang="en-US" altLang="zh-CN" sz="3600" b="1" dirty="0">
                <a:solidFill>
                  <a:srgbClr val="FF0000"/>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析</a:t>
            </a:r>
            <a:r>
              <a:rPr lang="zh-CN" altLang="en-US" sz="3600" b="1" dirty="0">
                <a:solidFill>
                  <a:srgbClr val="FF0000"/>
                </a:solidFill>
                <a:latin typeface="Arial" panose="020B0604020202020204" pitchFamily="34" charset="0"/>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 </a:t>
            </a:r>
            <a:endParaRPr lang="zh-CN" altLang="en-US" dirty="0">
              <a:latin typeface="黑体" panose="02010609060101010101" pitchFamily="49" charset="-122"/>
              <a:ea typeface="黑体" panose="02010609060101010101" pitchFamily="49" charset="-122"/>
            </a:endParaRPr>
          </a:p>
        </p:txBody>
      </p:sp>
      <p:sp>
        <p:nvSpPr>
          <p:cNvPr id="28676" name="Text Box 8"/>
          <p:cNvSpPr txBox="1"/>
          <p:nvPr/>
        </p:nvSpPr>
        <p:spPr>
          <a:xfrm>
            <a:off x="1219200" y="2057400"/>
            <a:ext cx="6096000" cy="2838450"/>
          </a:xfrm>
          <a:prstGeom prst="rect">
            <a:avLst/>
          </a:prstGeom>
          <a:noFill/>
          <a:ln w="9525">
            <a:noFill/>
          </a:ln>
        </p:spPr>
        <p:txBody>
          <a:bodyPr anchor="t">
            <a:spAutoFit/>
          </a:bodyPr>
          <a:p>
            <a:pPr>
              <a:spcBef>
                <a:spcPct val="50000"/>
              </a:spcBef>
            </a:pPr>
            <a:r>
              <a:rPr lang="en-US" altLang="zh-CN" sz="3600" i="1" dirty="0">
                <a:solidFill>
                  <a:srgbClr val="FF0000"/>
                </a:solidFill>
                <a:latin typeface="Arial" panose="020B0604020202020204" pitchFamily="34" charset="0"/>
                <a:ea typeface="黑体" panose="02010609060101010101" pitchFamily="49" charset="-122"/>
              </a:rPr>
              <a:t>“</a:t>
            </a:r>
            <a:r>
              <a:rPr lang="zh-CN" altLang="en-US" sz="3600" i="1" dirty="0">
                <a:solidFill>
                  <a:srgbClr val="FF0000"/>
                </a:solidFill>
                <a:latin typeface="Arial" panose="020B0604020202020204" pitchFamily="34" charset="0"/>
                <a:ea typeface="黑体" panose="02010609060101010101" pitchFamily="49" charset="-122"/>
              </a:rPr>
              <a:t>赏”　</a:t>
            </a:r>
            <a:r>
              <a:rPr lang="zh-CN" altLang="en-US" sz="3600" b="1" dirty="0">
                <a:latin typeface="Arial" panose="020B0604020202020204" pitchFamily="34" charset="0"/>
                <a:ea typeface="宋体" panose="02010600030101010101" pitchFamily="2" charset="-122"/>
              </a:rPr>
              <a:t>就是</a:t>
            </a:r>
            <a:r>
              <a:rPr lang="zh-CN" altLang="en-US" sz="3600" b="1" dirty="0">
                <a:solidFill>
                  <a:srgbClr val="FF0000"/>
                </a:solidFill>
                <a:latin typeface="Arial" panose="020B0604020202020204" pitchFamily="34" charset="0"/>
                <a:ea typeface="宋体" panose="02010600030101010101" pitchFamily="2" charset="-122"/>
              </a:rPr>
              <a:t>品赏</a:t>
            </a:r>
            <a:r>
              <a:rPr lang="zh-CN" altLang="en-US" sz="3600" b="1" dirty="0">
                <a:latin typeface="Arial" panose="020B0604020202020204" pitchFamily="34" charset="0"/>
                <a:ea typeface="宋体" panose="02010600030101010101" pitchFamily="2" charset="-122"/>
              </a:rPr>
              <a:t>体现特点的</a:t>
            </a:r>
            <a:r>
              <a:rPr lang="zh-CN" altLang="en-US" sz="3600" b="1" dirty="0">
                <a:solidFill>
                  <a:srgbClr val="3333CC"/>
                </a:solidFill>
                <a:latin typeface="Arial" panose="020B0604020202020204" pitchFamily="34" charset="0"/>
                <a:ea typeface="宋体" panose="02010600030101010101" pitchFamily="2" charset="-122"/>
              </a:rPr>
              <a:t>重点内容</a:t>
            </a:r>
            <a:r>
              <a:rPr lang="zh-CN" altLang="en-US" sz="3600" b="1" dirty="0">
                <a:latin typeface="Arial" panose="020B0604020202020204" pitchFamily="34" charset="0"/>
                <a:ea typeface="宋体" panose="02010600030101010101" pitchFamily="2" charset="-122"/>
              </a:rPr>
              <a:t>（包括</a:t>
            </a:r>
            <a:r>
              <a:rPr lang="zh-CN" altLang="en-US" sz="3600" b="1" dirty="0">
                <a:solidFill>
                  <a:srgbClr val="0000FF"/>
                </a:solidFill>
                <a:latin typeface="Arial" panose="020B0604020202020204" pitchFamily="34" charset="0"/>
                <a:ea typeface="宋体" panose="02010600030101010101" pitchFamily="2" charset="-122"/>
              </a:rPr>
              <a:t>字、词</a:t>
            </a:r>
            <a:r>
              <a:rPr lang="zh-CN" altLang="en-US" sz="3600" b="1" dirty="0">
                <a:latin typeface="Arial" panose="020B0604020202020204" pitchFamily="34" charset="0"/>
                <a:ea typeface="宋体" panose="02010600030101010101" pitchFamily="2" charset="-122"/>
              </a:rPr>
              <a:t>）。</a:t>
            </a:r>
            <a:endParaRPr lang="zh-CN" altLang="en-US" sz="3600" b="1" dirty="0">
              <a:latin typeface="Arial" panose="020B0604020202020204" pitchFamily="34" charset="0"/>
              <a:ea typeface="宋体" panose="02010600030101010101" pitchFamily="2" charset="-122"/>
            </a:endParaRPr>
          </a:p>
          <a:p>
            <a:pPr>
              <a:spcBef>
                <a:spcPct val="50000"/>
              </a:spcBef>
            </a:pPr>
            <a:endParaRPr lang="zh-CN" altLang="en-US" sz="3600" dirty="0">
              <a:latin typeface="Arial" panose="020B0604020202020204" pitchFamily="34" charset="0"/>
              <a:ea typeface="宋体" panose="02010600030101010101" pitchFamily="2" charset="-122"/>
            </a:endParaRPr>
          </a:p>
          <a:p>
            <a:pPr>
              <a:spcBef>
                <a:spcPct val="50000"/>
              </a:spcBef>
            </a:pPr>
            <a:r>
              <a:rPr lang="zh-CN" altLang="en-US" sz="3600" i="1" dirty="0">
                <a:solidFill>
                  <a:srgbClr val="FF0000"/>
                </a:solidFill>
                <a:latin typeface="Arial" panose="020B0604020202020204" pitchFamily="34" charset="0"/>
                <a:ea typeface="黑体" panose="02010609060101010101" pitchFamily="49" charset="-122"/>
              </a:rPr>
              <a:t>“析”　</a:t>
            </a:r>
            <a:r>
              <a:rPr lang="zh-CN" altLang="en-US" sz="3600" b="1" dirty="0">
                <a:latin typeface="Arial" panose="020B0604020202020204" pitchFamily="34" charset="0"/>
                <a:ea typeface="宋体" panose="02010600030101010101" pitchFamily="2" charset="-122"/>
              </a:rPr>
              <a:t>就是</a:t>
            </a:r>
            <a:r>
              <a:rPr lang="zh-CN" altLang="en-US" sz="3600" b="1" dirty="0">
                <a:solidFill>
                  <a:srgbClr val="FF0000"/>
                </a:solidFill>
                <a:latin typeface="Arial" panose="020B0604020202020204" pitchFamily="34" charset="0"/>
                <a:ea typeface="宋体" panose="02010600030101010101" pitchFamily="2" charset="-122"/>
              </a:rPr>
              <a:t>分析</a:t>
            </a:r>
            <a:r>
              <a:rPr lang="zh-CN" altLang="en-US" sz="3600" b="1" dirty="0">
                <a:latin typeface="Arial" panose="020B0604020202020204" pitchFamily="34" charset="0"/>
                <a:ea typeface="宋体" panose="02010600030101010101" pitchFamily="2" charset="-122"/>
              </a:rPr>
              <a:t>其</a:t>
            </a:r>
            <a:r>
              <a:rPr lang="zh-CN" altLang="en-US" sz="3600" b="1" dirty="0">
                <a:solidFill>
                  <a:srgbClr val="0000FF"/>
                </a:solidFill>
                <a:latin typeface="Arial" panose="020B0604020202020204" pitchFamily="34" charset="0"/>
                <a:ea typeface="宋体" panose="02010600030101010101" pitchFamily="2" charset="-122"/>
              </a:rPr>
              <a:t>特点</a:t>
            </a:r>
            <a:r>
              <a:rPr lang="zh-CN" altLang="en-US" sz="3600" b="1" dirty="0">
                <a:latin typeface="Arial" panose="020B0604020202020204" pitchFamily="34" charset="0"/>
                <a:ea typeface="宋体" panose="02010600030101010101" pitchFamily="2" charset="-122"/>
              </a:rPr>
              <a:t>。</a:t>
            </a:r>
            <a:endParaRPr lang="zh-CN" altLang="en-US" sz="3600" b="1" dirty="0">
              <a:latin typeface="Arial" panose="020B0604020202020204" pitchFamily="34" charset="0"/>
              <a:ea typeface="宋体" panose="02010600030101010101" pitchFamily="2" charset="-122"/>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9697" name="Rectangle 2"/>
          <p:cNvSpPr/>
          <p:nvPr/>
        </p:nvSpPr>
        <p:spPr>
          <a:xfrm>
            <a:off x="395288" y="1916113"/>
            <a:ext cx="5472112" cy="4005262"/>
          </a:xfrm>
          <a:prstGeom prst="rect">
            <a:avLst/>
          </a:prstGeom>
          <a:noFill/>
          <a:ln w="9525">
            <a:noFill/>
          </a:ln>
        </p:spPr>
        <p:txBody>
          <a:bodyPr lIns="91434" tIns="45716" rIns="91434" bIns="45716" anchor="ctr"/>
          <a:p>
            <a:r>
              <a:rPr lang="en-US" altLang="zh-CN" sz="3600" b="1" dirty="0">
                <a:latin typeface="Arial" panose="020B0604020202020204" pitchFamily="34" charset="0"/>
                <a:ea typeface="宋体" panose="02010600030101010101" pitchFamily="2" charset="-122"/>
              </a:rPr>
              <a:t>      </a:t>
            </a:r>
            <a:endParaRPr lang="en-US" altLang="zh-CN" sz="3600" b="1" dirty="0">
              <a:latin typeface="Arial" panose="020B0604020202020204" pitchFamily="34" charset="0"/>
              <a:ea typeface="宋体" panose="02010600030101010101" pitchFamily="2" charset="-122"/>
            </a:endParaRPr>
          </a:p>
        </p:txBody>
      </p:sp>
      <p:sp>
        <p:nvSpPr>
          <p:cNvPr id="29698" name="Text Box 6"/>
          <p:cNvSpPr txBox="1"/>
          <p:nvPr/>
        </p:nvSpPr>
        <p:spPr>
          <a:xfrm>
            <a:off x="1763713" y="1125538"/>
            <a:ext cx="6480175" cy="519112"/>
          </a:xfrm>
          <a:prstGeom prst="rect">
            <a:avLst/>
          </a:prstGeom>
          <a:noFill/>
          <a:ln w="9525">
            <a:noFill/>
          </a:ln>
        </p:spPr>
        <p:txBody>
          <a:bodyPr lIns="91434" tIns="45716" rIns="91434" bIns="45716" anchor="t">
            <a:spAutoFit/>
          </a:bodyPr>
          <a:p>
            <a:pPr>
              <a:spcBef>
                <a:spcPct val="50000"/>
              </a:spcBef>
            </a:pPr>
            <a:endParaRPr lang="zh-CN" altLang="zh-CN" sz="2800" dirty="0">
              <a:latin typeface="Times New Roman" panose="02020603050405020304" pitchFamily="18" charset="0"/>
              <a:ea typeface="宋体" panose="02010600030101010101" pitchFamily="2" charset="-122"/>
            </a:endParaRPr>
          </a:p>
        </p:txBody>
      </p:sp>
      <p:sp>
        <p:nvSpPr>
          <p:cNvPr id="41991" name="Text Box 7"/>
          <p:cNvSpPr txBox="1"/>
          <p:nvPr/>
        </p:nvSpPr>
        <p:spPr>
          <a:xfrm>
            <a:off x="1042988" y="2133600"/>
            <a:ext cx="7391400" cy="519113"/>
          </a:xfrm>
          <a:prstGeom prst="rect">
            <a:avLst/>
          </a:prstGeom>
          <a:noFill/>
          <a:ln w="9525">
            <a:noFill/>
          </a:ln>
        </p:spPr>
        <p:txBody>
          <a:bodyPr anchor="t">
            <a:spAutoFit/>
          </a:bodyPr>
          <a:p>
            <a:pPr>
              <a:spcBef>
                <a:spcPct val="50000"/>
              </a:spcBef>
            </a:pP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这段文字的描述对象是谁？”</a:t>
            </a:r>
            <a:r>
              <a:rPr lang="zh-CN" altLang="en-US" sz="2800" dirty="0">
                <a:latin typeface="Arial" panose="020B0604020202020204" pitchFamily="34" charset="0"/>
                <a:ea typeface="宋体" panose="02010600030101010101" pitchFamily="2" charset="-122"/>
              </a:rPr>
              <a:t> </a:t>
            </a:r>
            <a:endParaRPr lang="zh-CN" altLang="en-US" sz="2800" dirty="0">
              <a:latin typeface="Arial" panose="020B0604020202020204" pitchFamily="34" charset="0"/>
              <a:ea typeface="宋体" panose="02010600030101010101" pitchFamily="2" charset="-122"/>
            </a:endParaRPr>
          </a:p>
        </p:txBody>
      </p:sp>
      <p:sp>
        <p:nvSpPr>
          <p:cNvPr id="41992" name="Text Box 8"/>
          <p:cNvSpPr txBox="1"/>
          <p:nvPr/>
        </p:nvSpPr>
        <p:spPr>
          <a:xfrm>
            <a:off x="1692275" y="2781300"/>
            <a:ext cx="6705600" cy="519113"/>
          </a:xfrm>
          <a:prstGeom prst="rect">
            <a:avLst/>
          </a:prstGeom>
          <a:noFill/>
          <a:ln w="9525">
            <a:noFill/>
          </a:ln>
        </p:spPr>
        <p:txBody>
          <a:bodyPr anchor="t">
            <a:spAutoFit/>
          </a:bodyPr>
          <a:p>
            <a:pPr>
              <a:spcBef>
                <a:spcPct val="50000"/>
              </a:spcBef>
            </a:pPr>
            <a:r>
              <a:rPr lang="zh-CN" altLang="en-US" sz="2800" b="1" dirty="0">
                <a:solidFill>
                  <a:srgbClr val="FF0000"/>
                </a:solidFill>
                <a:latin typeface="宋体" panose="02010600030101010101" pitchFamily="2" charset="-122"/>
                <a:ea typeface="宋体" panose="02010600030101010101" pitchFamily="2" charset="-122"/>
              </a:rPr>
              <a:t>古井 </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41993" name="Text Box 9"/>
          <p:cNvSpPr txBox="1"/>
          <p:nvPr/>
        </p:nvSpPr>
        <p:spPr>
          <a:xfrm>
            <a:off x="1042988" y="3500438"/>
            <a:ext cx="6934200" cy="519112"/>
          </a:xfrm>
          <a:prstGeom prst="rect">
            <a:avLst/>
          </a:prstGeom>
          <a:noFill/>
          <a:ln w="9525">
            <a:noFill/>
          </a:ln>
        </p:spPr>
        <p:txBody>
          <a:bodyPr anchor="t">
            <a:spAutoFit/>
          </a:bodyPr>
          <a:p>
            <a:pPr>
              <a:spcBef>
                <a:spcPct val="50000"/>
              </a:spcBef>
            </a:pP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映着人的头脸，描述了古井的</a:t>
            </a:r>
            <a:r>
              <a:rPr lang="en-US" altLang="zh-CN" sz="2800" b="1" dirty="0">
                <a:latin typeface="Arial" panose="020B0604020202020204" pitchFamily="34" charset="0"/>
                <a:ea typeface="宋体" panose="02010600030101010101" pitchFamily="2" charset="-122"/>
              </a:rPr>
              <a:t>——” </a:t>
            </a:r>
            <a:endParaRPr lang="en-US" altLang="zh-CN" sz="2800" b="1" dirty="0">
              <a:latin typeface="Arial" panose="020B0604020202020204" pitchFamily="34" charset="0"/>
              <a:ea typeface="宋体" panose="02010600030101010101" pitchFamily="2" charset="-122"/>
            </a:endParaRPr>
          </a:p>
        </p:txBody>
      </p:sp>
      <p:sp>
        <p:nvSpPr>
          <p:cNvPr id="41994" name="Text Box 10"/>
          <p:cNvSpPr txBox="1"/>
          <p:nvPr/>
        </p:nvSpPr>
        <p:spPr>
          <a:xfrm>
            <a:off x="1835150" y="4005263"/>
            <a:ext cx="2362200" cy="519112"/>
          </a:xfrm>
          <a:prstGeom prst="rect">
            <a:avLst/>
          </a:prstGeom>
          <a:noFill/>
          <a:ln w="9525">
            <a:noFill/>
          </a:ln>
        </p:spPr>
        <p:txBody>
          <a:bodyPr anchor="t">
            <a:spAutoFit/>
          </a:bodyPr>
          <a:p>
            <a:pPr>
              <a:spcBef>
                <a:spcPct val="50000"/>
              </a:spcBef>
            </a:pPr>
            <a:r>
              <a:rPr lang="zh-CN" altLang="en-US" sz="2800" b="1" dirty="0">
                <a:solidFill>
                  <a:srgbClr val="FF0000"/>
                </a:solidFill>
                <a:latin typeface="Arial" panose="020B0604020202020204" pitchFamily="34" charset="0"/>
                <a:ea typeface="宋体" panose="02010600030101010101" pitchFamily="2" charset="-122"/>
              </a:rPr>
              <a:t>清澈 </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41995" name="Text Box 11"/>
          <p:cNvSpPr txBox="1"/>
          <p:nvPr/>
        </p:nvSpPr>
        <p:spPr>
          <a:xfrm>
            <a:off x="971550" y="4652963"/>
            <a:ext cx="7391400" cy="946150"/>
          </a:xfrm>
          <a:prstGeom prst="rect">
            <a:avLst/>
          </a:prstGeom>
          <a:noFill/>
          <a:ln w="9525">
            <a:noFill/>
          </a:ln>
        </p:spPr>
        <p:txBody>
          <a:bodyPr anchor="t">
            <a:spAutoFit/>
          </a:bodyPr>
          <a:p>
            <a:pPr>
              <a:spcBef>
                <a:spcPct val="50000"/>
              </a:spcBef>
            </a:pP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滴水起涟漪，复又平静</a:t>
            </a: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说明了古井的什么特点？” </a:t>
            </a:r>
            <a:endParaRPr lang="zh-CN" altLang="en-US" sz="2800" b="1" dirty="0">
              <a:latin typeface="Arial" panose="020B0604020202020204" pitchFamily="34" charset="0"/>
              <a:ea typeface="宋体" panose="02010600030101010101" pitchFamily="2" charset="-122"/>
            </a:endParaRPr>
          </a:p>
        </p:txBody>
      </p:sp>
      <p:sp>
        <p:nvSpPr>
          <p:cNvPr id="41996" name="Text Box 12"/>
          <p:cNvSpPr txBox="1"/>
          <p:nvPr/>
        </p:nvSpPr>
        <p:spPr>
          <a:xfrm>
            <a:off x="1403350" y="5581650"/>
            <a:ext cx="6826250" cy="519113"/>
          </a:xfrm>
          <a:prstGeom prst="rect">
            <a:avLst/>
          </a:prstGeom>
          <a:noFill/>
          <a:ln w="9525">
            <a:noFill/>
          </a:ln>
        </p:spPr>
        <p:txBody>
          <a:bodyPr anchor="t">
            <a:spAutoFit/>
          </a:bodyPr>
          <a:p>
            <a:pPr>
              <a:spcBef>
                <a:spcPct val="50000"/>
              </a:spcBef>
            </a:pPr>
            <a:r>
              <a:rPr lang="zh-CN" altLang="en-US" sz="2800" b="1" dirty="0">
                <a:solidFill>
                  <a:srgbClr val="FF0000"/>
                </a:solidFill>
                <a:latin typeface="Arial" panose="020B0604020202020204" pitchFamily="34" charset="0"/>
                <a:ea typeface="宋体" panose="02010600030101010101" pitchFamily="2" charset="-122"/>
              </a:rPr>
              <a:t>水是动感的 </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41997" name="Text Box 13"/>
          <p:cNvSpPr txBox="1"/>
          <p:nvPr/>
        </p:nvSpPr>
        <p:spPr>
          <a:xfrm>
            <a:off x="395288" y="260350"/>
            <a:ext cx="8748712" cy="1768475"/>
          </a:xfrm>
          <a:prstGeom prst="rect">
            <a:avLst/>
          </a:prstGeom>
          <a:noFill/>
          <a:ln w="9525">
            <a:noFill/>
          </a:ln>
        </p:spPr>
        <p:txBody>
          <a:bodyPr anchor="t">
            <a:spAutoFit/>
          </a:bodyPr>
          <a:p>
            <a:pPr>
              <a:spcBef>
                <a:spcPct val="50000"/>
              </a:spcBef>
            </a:pPr>
            <a:r>
              <a:rPr lang="en-US" altLang="zh-CN" sz="2000" b="1" dirty="0">
                <a:latin typeface="Arial" panose="020B0604020202020204" pitchFamily="34" charset="0"/>
                <a:ea typeface="宋体" panose="02010600030101010101" pitchFamily="2" charset="-122"/>
              </a:rPr>
              <a:t>“</a:t>
            </a:r>
            <a:r>
              <a:rPr lang="zh-CN" altLang="en-US" sz="2000" b="1" dirty="0">
                <a:latin typeface="Arial" panose="020B0604020202020204" pitchFamily="34" charset="0"/>
                <a:ea typeface="宋体" panose="02010600030101010101" pitchFamily="2" charset="-122"/>
              </a:rPr>
              <a:t>清暗的水面上，映着一小圈天，人趴在井沿往下看时，那一小圈天就映着人的头脸。苔藓下的水珠积聚到足够大滴，便长长地一挂‘滴答’下去，水面就荡起小涟漪，那一小圈天便皱乱起来，人的头脸也一下子碎裂变形，一会儿，水面平静了，头脸又完整地重现。”</a:t>
            </a:r>
            <a:endParaRPr lang="zh-CN" altLang="en-US" sz="2000" b="1" dirty="0">
              <a:latin typeface="Arial" panose="020B0604020202020204" pitchFamily="34" charset="0"/>
              <a:ea typeface="宋体" panose="02010600030101010101" pitchFamily="2" charset="-122"/>
            </a:endParaRPr>
          </a:p>
          <a:p>
            <a:pPr>
              <a:spcBef>
                <a:spcPct val="50000"/>
              </a:spcBef>
            </a:pPr>
            <a:endParaRPr lang="en-US" altLang="zh-CN" sz="2000" dirty="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97"/>
                                        </p:tgtEl>
                                        <p:attrNameLst>
                                          <p:attrName>style.visibility</p:attrName>
                                        </p:attrNameLst>
                                      </p:cBhvr>
                                      <p:to>
                                        <p:strVal val="visible"/>
                                      </p:to>
                                    </p:set>
                                    <p:anim calcmode="lin" valueType="num">
                                      <p:cBhvr additive="base">
                                        <p:cTn id="7" dur="500" fill="hold"/>
                                        <p:tgtEl>
                                          <p:spTgt spid="41997"/>
                                        </p:tgtEl>
                                        <p:attrNameLst>
                                          <p:attrName>ppt_x</p:attrName>
                                        </p:attrNameLst>
                                      </p:cBhvr>
                                      <p:tavLst>
                                        <p:tav tm="0">
                                          <p:val>
                                            <p:strVal val="#ppt_x"/>
                                          </p:val>
                                        </p:tav>
                                        <p:tav tm="100000">
                                          <p:val>
                                            <p:strVal val="#ppt_x"/>
                                          </p:val>
                                        </p:tav>
                                      </p:tavLst>
                                    </p:anim>
                                    <p:anim calcmode="lin" valueType="num">
                                      <p:cBhvr additive="base">
                                        <p:cTn id="8" dur="500" fill="hold"/>
                                        <p:tgtEl>
                                          <p:spTgt spid="4199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1991"/>
                                        </p:tgtEl>
                                        <p:attrNameLst>
                                          <p:attrName>style.visibility</p:attrName>
                                        </p:attrNameLst>
                                      </p:cBhvr>
                                      <p:to>
                                        <p:strVal val="visible"/>
                                      </p:to>
                                    </p:set>
                                    <p:animEffect transition="in" filter="blinds(horizontal)">
                                      <p:cBhvr>
                                        <p:cTn id="13" dur="500"/>
                                        <p:tgtEl>
                                          <p:spTgt spid="41991"/>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41992"/>
                                        </p:tgtEl>
                                        <p:attrNameLst>
                                          <p:attrName>style.visibility</p:attrName>
                                        </p:attrNameLst>
                                      </p:cBhvr>
                                      <p:to>
                                        <p:strVal val="visible"/>
                                      </p:to>
                                    </p:set>
                                    <p:animEffect transition="in" filter="box(in)">
                                      <p:cBhvr>
                                        <p:cTn id="18" dur="500"/>
                                        <p:tgtEl>
                                          <p:spTgt spid="4199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1993"/>
                                        </p:tgtEl>
                                        <p:attrNameLst>
                                          <p:attrName>style.visibility</p:attrName>
                                        </p:attrNameLst>
                                      </p:cBhvr>
                                      <p:to>
                                        <p:strVal val="visible"/>
                                      </p:to>
                                    </p:set>
                                    <p:animEffect transition="in" filter="blinds(horizontal)">
                                      <p:cBhvr>
                                        <p:cTn id="23" dur="500"/>
                                        <p:tgtEl>
                                          <p:spTgt spid="41993"/>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41994"/>
                                        </p:tgtEl>
                                        <p:attrNameLst>
                                          <p:attrName>style.visibility</p:attrName>
                                        </p:attrNameLst>
                                      </p:cBhvr>
                                      <p:to>
                                        <p:strVal val="visible"/>
                                      </p:to>
                                    </p:set>
                                    <p:animEffect transition="in" filter="box(in)">
                                      <p:cBhvr>
                                        <p:cTn id="28" dur="500"/>
                                        <p:tgtEl>
                                          <p:spTgt spid="41994"/>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41995"/>
                                        </p:tgtEl>
                                        <p:attrNameLst>
                                          <p:attrName>style.visibility</p:attrName>
                                        </p:attrNameLst>
                                      </p:cBhvr>
                                      <p:to>
                                        <p:strVal val="visible"/>
                                      </p:to>
                                    </p:set>
                                    <p:animEffect transition="in" filter="blinds(horizontal)">
                                      <p:cBhvr>
                                        <p:cTn id="33" dur="500"/>
                                        <p:tgtEl>
                                          <p:spTgt spid="41995"/>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41996"/>
                                        </p:tgtEl>
                                        <p:attrNameLst>
                                          <p:attrName>style.visibility</p:attrName>
                                        </p:attrNameLst>
                                      </p:cBhvr>
                                      <p:to>
                                        <p:strVal val="visible"/>
                                      </p:to>
                                    </p:set>
                                    <p:animEffect transition="in" filter="box(in)">
                                      <p:cBhvr>
                                        <p:cTn id="38" dur="500"/>
                                        <p:tgtEl>
                                          <p:spTgt spid="41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1" grpId="0"/>
      <p:bldP spid="41992" grpId="0"/>
      <p:bldP spid="41993" grpId="0"/>
      <p:bldP spid="41994" grpId="0"/>
      <p:bldP spid="41995" grpId="0"/>
      <p:bldP spid="41996" grpId="0"/>
      <p:bldP spid="41997"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0721" name="Rectangle 2"/>
          <p:cNvSpPr/>
          <p:nvPr/>
        </p:nvSpPr>
        <p:spPr>
          <a:xfrm>
            <a:off x="395288" y="1916113"/>
            <a:ext cx="5472112" cy="4005262"/>
          </a:xfrm>
          <a:prstGeom prst="rect">
            <a:avLst/>
          </a:prstGeom>
          <a:noFill/>
          <a:ln w="9525">
            <a:noFill/>
          </a:ln>
        </p:spPr>
        <p:txBody>
          <a:bodyPr lIns="91434" tIns="45716" rIns="91434" bIns="45716" anchor="ctr"/>
          <a:p>
            <a:r>
              <a:rPr lang="en-US" altLang="zh-CN" sz="3600" b="1" dirty="0">
                <a:latin typeface="Arial" panose="020B0604020202020204" pitchFamily="34" charset="0"/>
                <a:ea typeface="宋体" panose="02010600030101010101" pitchFamily="2" charset="-122"/>
              </a:rPr>
              <a:t>      </a:t>
            </a:r>
            <a:endParaRPr lang="en-US" altLang="zh-CN" sz="3600" b="1" dirty="0">
              <a:latin typeface="Arial" panose="020B0604020202020204" pitchFamily="34" charset="0"/>
              <a:ea typeface="宋体" panose="02010600030101010101" pitchFamily="2" charset="-122"/>
            </a:endParaRPr>
          </a:p>
        </p:txBody>
      </p:sp>
      <p:sp>
        <p:nvSpPr>
          <p:cNvPr id="30722" name="Text Box 6"/>
          <p:cNvSpPr txBox="1"/>
          <p:nvPr/>
        </p:nvSpPr>
        <p:spPr>
          <a:xfrm>
            <a:off x="1763713" y="1125538"/>
            <a:ext cx="6480175" cy="519112"/>
          </a:xfrm>
          <a:prstGeom prst="rect">
            <a:avLst/>
          </a:prstGeom>
          <a:noFill/>
          <a:ln w="9525">
            <a:noFill/>
          </a:ln>
        </p:spPr>
        <p:txBody>
          <a:bodyPr lIns="91434" tIns="45716" rIns="91434" bIns="45716" anchor="t">
            <a:spAutoFit/>
          </a:bodyPr>
          <a:p>
            <a:pPr>
              <a:spcBef>
                <a:spcPct val="50000"/>
              </a:spcBef>
            </a:pPr>
            <a:endParaRPr lang="zh-CN" altLang="zh-CN" sz="2800" dirty="0">
              <a:latin typeface="Times New Roman" panose="02020603050405020304" pitchFamily="18" charset="0"/>
              <a:ea typeface="宋体" panose="02010600030101010101" pitchFamily="2" charset="-122"/>
            </a:endParaRPr>
          </a:p>
        </p:txBody>
      </p:sp>
      <p:sp>
        <p:nvSpPr>
          <p:cNvPr id="30723" name="Text Box 7"/>
          <p:cNvSpPr txBox="1"/>
          <p:nvPr/>
        </p:nvSpPr>
        <p:spPr>
          <a:xfrm>
            <a:off x="762000" y="914400"/>
            <a:ext cx="8001000" cy="4117975"/>
          </a:xfrm>
          <a:prstGeom prst="rect">
            <a:avLst/>
          </a:prstGeom>
          <a:noFill/>
          <a:ln w="9525">
            <a:noFill/>
          </a:ln>
        </p:spPr>
        <p:txBody>
          <a:bodyPr anchor="t">
            <a:spAutoFit/>
          </a:bodyPr>
          <a:p>
            <a:pPr>
              <a:spcBef>
                <a:spcPct val="50000"/>
              </a:spcBef>
            </a:pPr>
            <a:r>
              <a:rPr lang="zh-CN" altLang="en-US" sz="3600" b="1" dirty="0">
                <a:solidFill>
                  <a:srgbClr val="FF0000"/>
                </a:solidFill>
                <a:latin typeface="Arial" panose="020B0604020202020204" pitchFamily="34" charset="0"/>
                <a:ea typeface="黑体" panose="02010609060101010101" pitchFamily="49" charset="-122"/>
              </a:rPr>
              <a:t>　正确答案</a:t>
            </a:r>
            <a:r>
              <a:rPr lang="zh-CN" altLang="en-US" sz="4800" b="1" dirty="0">
                <a:solidFill>
                  <a:srgbClr val="FF0000"/>
                </a:solidFill>
                <a:latin typeface="Arial" panose="020B0604020202020204" pitchFamily="34" charset="0"/>
                <a:ea typeface="黑体" panose="02010609060101010101" pitchFamily="49" charset="-122"/>
              </a:rPr>
              <a:t>：</a:t>
            </a:r>
            <a:endParaRPr lang="zh-CN" altLang="en-US" sz="4800" b="1" dirty="0">
              <a:solidFill>
                <a:srgbClr val="FF0000"/>
              </a:solidFill>
              <a:latin typeface="Arial" panose="020B0604020202020204" pitchFamily="34" charset="0"/>
              <a:ea typeface="黑体" panose="02010609060101010101" pitchFamily="49" charset="-122"/>
            </a:endParaRPr>
          </a:p>
          <a:p>
            <a:pPr>
              <a:spcBef>
                <a:spcPct val="50000"/>
              </a:spcBef>
            </a:pPr>
            <a:r>
              <a:rPr lang="zh-CN" altLang="en-US" sz="4800" b="1" dirty="0">
                <a:latin typeface="Arial" panose="020B0604020202020204" pitchFamily="34" charset="0"/>
                <a:ea typeface="宋体" panose="02010600030101010101" pitchFamily="2" charset="-122"/>
              </a:rPr>
              <a:t>　　</a:t>
            </a:r>
            <a:r>
              <a:rPr lang="zh-CN" altLang="en-US" sz="4800" b="1" dirty="0">
                <a:latin typeface="Arial" panose="020B0604020202020204" pitchFamily="34" charset="0"/>
                <a:ea typeface="黑体" panose="02010609060101010101" pitchFamily="49" charset="-122"/>
              </a:rPr>
              <a:t>“用倒映天空，映照人脸，滴水起涟漪复又平静，天空人脸由模糊而清晰，写出井水的清澈和灵动”。</a:t>
            </a:r>
            <a:endParaRPr lang="zh-CN" altLang="en-US" sz="4800" b="1" dirty="0">
              <a:latin typeface="Arial" panose="020B0604020202020204" pitchFamily="34" charset="0"/>
              <a:ea typeface="黑体" panose="02010609060101010101" pitchFamily="49" charset="-122"/>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1745" name="Rectangle 2"/>
          <p:cNvSpPr/>
          <p:nvPr/>
        </p:nvSpPr>
        <p:spPr>
          <a:xfrm>
            <a:off x="395288" y="1916113"/>
            <a:ext cx="5472112" cy="4005262"/>
          </a:xfrm>
          <a:prstGeom prst="rect">
            <a:avLst/>
          </a:prstGeom>
          <a:noFill/>
          <a:ln w="9525">
            <a:noFill/>
          </a:ln>
        </p:spPr>
        <p:txBody>
          <a:bodyPr lIns="91434" tIns="45716" rIns="91434" bIns="45716" anchor="ctr"/>
          <a:p>
            <a:r>
              <a:rPr lang="en-US" altLang="zh-CN" sz="3600" b="1" dirty="0">
                <a:latin typeface="Arial" panose="020B0604020202020204" pitchFamily="34" charset="0"/>
                <a:ea typeface="宋体" panose="02010600030101010101" pitchFamily="2" charset="-122"/>
              </a:rPr>
              <a:t>      </a:t>
            </a:r>
            <a:endParaRPr lang="en-US" altLang="zh-CN" sz="3600" b="1" dirty="0">
              <a:latin typeface="Arial" panose="020B0604020202020204" pitchFamily="34" charset="0"/>
              <a:ea typeface="宋体" panose="02010600030101010101" pitchFamily="2" charset="-122"/>
            </a:endParaRPr>
          </a:p>
        </p:txBody>
      </p:sp>
      <p:sp>
        <p:nvSpPr>
          <p:cNvPr id="31746" name="Text Box 6"/>
          <p:cNvSpPr txBox="1"/>
          <p:nvPr/>
        </p:nvSpPr>
        <p:spPr>
          <a:xfrm>
            <a:off x="1763713" y="1125538"/>
            <a:ext cx="6480175" cy="519112"/>
          </a:xfrm>
          <a:prstGeom prst="rect">
            <a:avLst/>
          </a:prstGeom>
          <a:noFill/>
          <a:ln w="9525">
            <a:noFill/>
          </a:ln>
        </p:spPr>
        <p:txBody>
          <a:bodyPr lIns="91434" tIns="45716" rIns="91434" bIns="45716" anchor="t">
            <a:spAutoFit/>
          </a:bodyPr>
          <a:p>
            <a:pPr>
              <a:spcBef>
                <a:spcPct val="50000"/>
              </a:spcBef>
            </a:pPr>
            <a:endParaRPr lang="zh-CN" altLang="zh-CN" sz="2800" dirty="0">
              <a:latin typeface="Times New Roman" panose="02020603050405020304" pitchFamily="18" charset="0"/>
              <a:ea typeface="宋体" panose="02010600030101010101" pitchFamily="2" charset="-122"/>
            </a:endParaRPr>
          </a:p>
        </p:txBody>
      </p:sp>
      <p:sp>
        <p:nvSpPr>
          <p:cNvPr id="31747" name="Text Box 7"/>
          <p:cNvSpPr txBox="1"/>
          <p:nvPr/>
        </p:nvSpPr>
        <p:spPr>
          <a:xfrm>
            <a:off x="1066800" y="1219200"/>
            <a:ext cx="7315200" cy="4849813"/>
          </a:xfrm>
          <a:prstGeom prst="rect">
            <a:avLst/>
          </a:prstGeom>
          <a:noFill/>
          <a:ln w="9525">
            <a:noFill/>
          </a:ln>
        </p:spPr>
        <p:txBody>
          <a:bodyPr anchor="t">
            <a:spAutoFit/>
          </a:bodyPr>
          <a:p>
            <a:pPr>
              <a:spcBef>
                <a:spcPct val="50000"/>
              </a:spcBef>
            </a:pPr>
            <a:r>
              <a:rPr lang="zh-CN" altLang="en-US" sz="4800" b="1" dirty="0">
                <a:latin typeface="Arial" panose="020B0604020202020204" pitchFamily="34" charset="0"/>
                <a:ea typeface="宋体" panose="02010600030101010101" pitchFamily="2" charset="-122"/>
              </a:rPr>
              <a:t>　　</a:t>
            </a:r>
            <a:r>
              <a:rPr lang="zh-CN" altLang="en-US" sz="4800" b="1" dirty="0">
                <a:latin typeface="Arial" panose="020B0604020202020204" pitchFamily="34" charset="0"/>
                <a:ea typeface="黑体" panose="02010609060101010101" pitchFamily="49" charset="-122"/>
              </a:rPr>
              <a:t>“突然觉得手心传来一丝钝疼，我要挣开手，手心仿佛被井沿吸住一样，好不容易才脱开，合手搓揉多次，才回暖起来。”</a:t>
            </a:r>
            <a:endParaRPr lang="zh-CN" altLang="en-US" sz="4800" b="1" dirty="0">
              <a:latin typeface="Arial" panose="020B0604020202020204" pitchFamily="34" charset="0"/>
              <a:ea typeface="黑体" panose="02010609060101010101" pitchFamily="49" charset="-122"/>
            </a:endParaRPr>
          </a:p>
          <a:p>
            <a:pPr>
              <a:spcBef>
                <a:spcPct val="50000"/>
              </a:spcBef>
            </a:pPr>
            <a:r>
              <a:rPr lang="zh-CN" altLang="en-US" sz="4800" b="1" dirty="0">
                <a:solidFill>
                  <a:srgbClr val="FF0000"/>
                </a:solidFill>
                <a:latin typeface="Arial" panose="020B0604020202020204" pitchFamily="34" charset="0"/>
                <a:ea typeface="宋体" panose="02010600030101010101" pitchFamily="2" charset="-122"/>
              </a:rPr>
              <a:t>请赏析</a:t>
            </a:r>
            <a:r>
              <a:rPr lang="en-US" altLang="zh-CN" sz="4800" b="1" dirty="0">
                <a:latin typeface="Arial" panose="020B0604020202020204" pitchFamily="34" charset="0"/>
                <a:ea typeface="宋体" panose="02010600030101010101" pitchFamily="2" charset="-122"/>
              </a:rPr>
              <a:t>——</a:t>
            </a:r>
            <a:endParaRPr lang="en-US" altLang="zh-CN" sz="4800" b="1" dirty="0">
              <a:latin typeface="Arial" panose="020B0604020202020204" pitchFamily="34" charset="0"/>
              <a:ea typeface="宋体" panose="02010600030101010101" pitchFamily="2" charset="-122"/>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2769" name="Rectangle 2"/>
          <p:cNvSpPr/>
          <p:nvPr/>
        </p:nvSpPr>
        <p:spPr>
          <a:xfrm>
            <a:off x="395288" y="1916113"/>
            <a:ext cx="5472112" cy="4005262"/>
          </a:xfrm>
          <a:prstGeom prst="rect">
            <a:avLst/>
          </a:prstGeom>
          <a:noFill/>
          <a:ln w="9525">
            <a:noFill/>
          </a:ln>
        </p:spPr>
        <p:txBody>
          <a:bodyPr lIns="91434" tIns="45716" rIns="91434" bIns="45716" anchor="ctr"/>
          <a:p>
            <a:r>
              <a:rPr lang="en-US" altLang="zh-CN" sz="3600" b="1" dirty="0">
                <a:latin typeface="Arial" panose="020B0604020202020204" pitchFamily="34" charset="0"/>
                <a:ea typeface="宋体" panose="02010600030101010101" pitchFamily="2" charset="-122"/>
              </a:rPr>
              <a:t>      </a:t>
            </a:r>
            <a:endParaRPr lang="en-US" altLang="zh-CN" sz="3600" b="1" dirty="0">
              <a:latin typeface="Arial" panose="020B0604020202020204" pitchFamily="34" charset="0"/>
              <a:ea typeface="宋体" panose="02010600030101010101" pitchFamily="2" charset="-122"/>
            </a:endParaRPr>
          </a:p>
        </p:txBody>
      </p:sp>
      <p:sp>
        <p:nvSpPr>
          <p:cNvPr id="32770" name="Text Box 6"/>
          <p:cNvSpPr txBox="1"/>
          <p:nvPr/>
        </p:nvSpPr>
        <p:spPr>
          <a:xfrm>
            <a:off x="1763713" y="1125538"/>
            <a:ext cx="6480175" cy="519112"/>
          </a:xfrm>
          <a:prstGeom prst="rect">
            <a:avLst/>
          </a:prstGeom>
          <a:noFill/>
          <a:ln w="9525">
            <a:noFill/>
          </a:ln>
        </p:spPr>
        <p:txBody>
          <a:bodyPr lIns="91434" tIns="45716" rIns="91434" bIns="45716" anchor="t">
            <a:spAutoFit/>
          </a:bodyPr>
          <a:p>
            <a:pPr>
              <a:spcBef>
                <a:spcPct val="50000"/>
              </a:spcBef>
            </a:pPr>
            <a:endParaRPr lang="zh-CN" altLang="zh-CN" sz="2800" dirty="0">
              <a:latin typeface="Times New Roman" panose="02020603050405020304" pitchFamily="18" charset="0"/>
              <a:ea typeface="宋体" panose="02010600030101010101" pitchFamily="2" charset="-122"/>
            </a:endParaRPr>
          </a:p>
        </p:txBody>
      </p:sp>
      <p:sp>
        <p:nvSpPr>
          <p:cNvPr id="32771" name="Text Box 7"/>
          <p:cNvSpPr txBox="1"/>
          <p:nvPr/>
        </p:nvSpPr>
        <p:spPr>
          <a:xfrm>
            <a:off x="1066800" y="1752600"/>
            <a:ext cx="6934200" cy="3203575"/>
          </a:xfrm>
          <a:prstGeom prst="rect">
            <a:avLst/>
          </a:prstGeom>
          <a:noFill/>
          <a:ln w="9525">
            <a:noFill/>
          </a:ln>
        </p:spPr>
        <p:txBody>
          <a:bodyPr anchor="t">
            <a:spAutoFit/>
          </a:bodyPr>
          <a:p>
            <a:pPr>
              <a:spcBef>
                <a:spcPct val="50000"/>
              </a:spcBef>
            </a:pPr>
            <a:r>
              <a:rPr lang="zh-CN" altLang="en-US" sz="3600" b="1" i="1" dirty="0">
                <a:solidFill>
                  <a:srgbClr val="FF0000"/>
                </a:solidFill>
                <a:latin typeface="Arial" panose="020B0604020202020204" pitchFamily="34" charset="0"/>
                <a:ea typeface="宋体" panose="02010600030101010101" pitchFamily="2" charset="-122"/>
              </a:rPr>
              <a:t>正确答案：</a:t>
            </a:r>
            <a:endParaRPr lang="zh-CN" altLang="en-US" sz="3600" b="1" i="1" dirty="0">
              <a:solidFill>
                <a:srgbClr val="FF0000"/>
              </a:solidFill>
              <a:latin typeface="Arial" panose="020B0604020202020204" pitchFamily="34" charset="0"/>
              <a:ea typeface="宋体" panose="02010600030101010101" pitchFamily="2" charset="-122"/>
            </a:endParaRPr>
          </a:p>
          <a:p>
            <a:pPr>
              <a:spcBef>
                <a:spcPct val="50000"/>
              </a:spcBef>
            </a:pPr>
            <a:r>
              <a:rPr lang="zh-CN" altLang="en-US" sz="4800" b="1" dirty="0">
                <a:latin typeface="Arial" panose="020B0604020202020204" pitchFamily="34" charset="0"/>
                <a:ea typeface="宋体" panose="02010600030101010101" pitchFamily="2" charset="-122"/>
              </a:rPr>
              <a:t>　　</a:t>
            </a:r>
            <a:r>
              <a:rPr lang="zh-CN" altLang="en-US" sz="4800" b="1" dirty="0">
                <a:latin typeface="黑体" panose="02010609060101010101" pitchFamily="49" charset="-122"/>
                <a:ea typeface="黑体" panose="02010609060101010101" pitchFamily="49" charset="-122"/>
              </a:rPr>
              <a:t>用手觉钝痛、被粘吸、经搓揉才回暖，写出古井的阴凉。直奔主题！</a:t>
            </a:r>
            <a:r>
              <a:rPr lang="zh-CN" altLang="en-US" sz="4800" dirty="0">
                <a:latin typeface="黑体" panose="02010609060101010101" pitchFamily="49" charset="-122"/>
                <a:ea typeface="黑体" panose="02010609060101010101" pitchFamily="49" charset="-122"/>
              </a:rPr>
              <a:t> </a:t>
            </a:r>
            <a:endParaRPr lang="zh-CN" altLang="en-US" sz="4800" dirty="0">
              <a:latin typeface="黑体" panose="02010609060101010101" pitchFamily="49" charset="-122"/>
              <a:ea typeface="黑体" panose="02010609060101010101" pitchFamily="49" charset="-122"/>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3793" name="Rectangle 2"/>
          <p:cNvSpPr/>
          <p:nvPr/>
        </p:nvSpPr>
        <p:spPr>
          <a:xfrm>
            <a:off x="395288" y="1916113"/>
            <a:ext cx="5472112" cy="4005262"/>
          </a:xfrm>
          <a:prstGeom prst="rect">
            <a:avLst/>
          </a:prstGeom>
          <a:noFill/>
          <a:ln w="9525">
            <a:noFill/>
          </a:ln>
        </p:spPr>
        <p:txBody>
          <a:bodyPr lIns="91434" tIns="45716" rIns="91434" bIns="45716" anchor="ctr"/>
          <a:p>
            <a:r>
              <a:rPr lang="en-US" altLang="zh-CN" sz="3600" b="1" dirty="0">
                <a:latin typeface="Arial" panose="020B0604020202020204" pitchFamily="34" charset="0"/>
                <a:ea typeface="宋体" panose="02010600030101010101" pitchFamily="2" charset="-122"/>
              </a:rPr>
              <a:t>      </a:t>
            </a:r>
            <a:endParaRPr lang="en-US" altLang="zh-CN" sz="3600" b="1" dirty="0">
              <a:latin typeface="Arial" panose="020B0604020202020204" pitchFamily="34" charset="0"/>
              <a:ea typeface="宋体" panose="02010600030101010101" pitchFamily="2" charset="-122"/>
            </a:endParaRPr>
          </a:p>
        </p:txBody>
      </p:sp>
      <p:sp>
        <p:nvSpPr>
          <p:cNvPr id="33794" name="Text Box 6"/>
          <p:cNvSpPr txBox="1"/>
          <p:nvPr/>
        </p:nvSpPr>
        <p:spPr>
          <a:xfrm>
            <a:off x="1763713" y="1125538"/>
            <a:ext cx="6480175" cy="519112"/>
          </a:xfrm>
          <a:prstGeom prst="rect">
            <a:avLst/>
          </a:prstGeom>
          <a:noFill/>
          <a:ln w="9525">
            <a:noFill/>
          </a:ln>
        </p:spPr>
        <p:txBody>
          <a:bodyPr lIns="91434" tIns="45716" rIns="91434" bIns="45716" anchor="t">
            <a:spAutoFit/>
          </a:bodyPr>
          <a:p>
            <a:pPr>
              <a:spcBef>
                <a:spcPct val="50000"/>
              </a:spcBef>
            </a:pPr>
            <a:endParaRPr lang="zh-CN" altLang="zh-CN" sz="2800" dirty="0">
              <a:latin typeface="Times New Roman" panose="02020603050405020304" pitchFamily="18" charset="0"/>
              <a:ea typeface="宋体" panose="02010600030101010101" pitchFamily="2" charset="-122"/>
            </a:endParaRPr>
          </a:p>
        </p:txBody>
      </p:sp>
      <p:sp>
        <p:nvSpPr>
          <p:cNvPr id="33795" name="Text Box 7"/>
          <p:cNvSpPr txBox="1"/>
          <p:nvPr/>
        </p:nvSpPr>
        <p:spPr>
          <a:xfrm>
            <a:off x="228600" y="762000"/>
            <a:ext cx="8610600" cy="7927975"/>
          </a:xfrm>
          <a:prstGeom prst="rect">
            <a:avLst/>
          </a:prstGeom>
          <a:noFill/>
          <a:ln w="9525">
            <a:noFill/>
          </a:ln>
        </p:spPr>
        <p:txBody>
          <a:bodyPr anchor="t">
            <a:spAutoFit/>
          </a:bodyPr>
          <a:p>
            <a:pPr algn="ctr">
              <a:spcBef>
                <a:spcPct val="50000"/>
              </a:spcBef>
            </a:pPr>
            <a:r>
              <a:rPr lang="zh-CN" altLang="en-US" sz="4000" b="1" dirty="0">
                <a:solidFill>
                  <a:srgbClr val="0000FF"/>
                </a:solidFill>
                <a:latin typeface="黑体" panose="02010609060101010101" pitchFamily="49" charset="-122"/>
                <a:ea typeface="黑体" panose="02010609060101010101" pitchFamily="49" charset="-122"/>
              </a:rPr>
              <a:t>反思</a:t>
            </a:r>
            <a:endParaRPr lang="zh-CN" altLang="en-US" sz="4000" b="1" dirty="0">
              <a:solidFill>
                <a:srgbClr val="0000FF"/>
              </a:solidFill>
              <a:latin typeface="黑体" panose="02010609060101010101" pitchFamily="49" charset="-122"/>
              <a:ea typeface="黑体" panose="02010609060101010101" pitchFamily="49" charset="-122"/>
            </a:endParaRPr>
          </a:p>
          <a:p>
            <a:pPr algn="ctr">
              <a:spcBef>
                <a:spcPct val="50000"/>
              </a:spcBef>
            </a:pPr>
            <a:r>
              <a:rPr lang="zh-CN" altLang="en-US" sz="4000" b="1" dirty="0">
                <a:latin typeface="黑体" panose="02010609060101010101" pitchFamily="49" charset="-122"/>
                <a:ea typeface="黑体" panose="02010609060101010101" pitchFamily="49" charset="-122"/>
              </a:rPr>
              <a:t>１　</a:t>
            </a:r>
            <a:r>
              <a:rPr lang="zh-CN" altLang="en-US" sz="4000" b="1" dirty="0">
                <a:latin typeface="Arial" panose="020B0604020202020204" pitchFamily="34" charset="0"/>
                <a:ea typeface="黑体" panose="02010609060101010101" pitchFamily="49" charset="-122"/>
              </a:rPr>
              <a:t>“</a:t>
            </a:r>
            <a:r>
              <a:rPr lang="zh-CN" altLang="en-US" sz="4000" b="1" dirty="0">
                <a:latin typeface="黑体" panose="02010609060101010101" pitchFamily="49" charset="-122"/>
                <a:ea typeface="黑体" panose="02010609060101010101" pitchFamily="49" charset="-122"/>
              </a:rPr>
              <a:t>赏析</a:t>
            </a:r>
            <a:r>
              <a:rPr lang="zh-CN" altLang="en-US" sz="4000" b="1" dirty="0">
                <a:latin typeface="Arial" panose="020B0604020202020204" pitchFamily="34" charset="0"/>
                <a:ea typeface="黑体" panose="02010609060101010101" pitchFamily="49" charset="-122"/>
              </a:rPr>
              <a:t>”</a:t>
            </a:r>
            <a:r>
              <a:rPr lang="zh-CN" altLang="en-US" sz="4000" b="1" dirty="0">
                <a:latin typeface="黑体" panose="02010609060101010101" pitchFamily="49" charset="-122"/>
                <a:ea typeface="黑体" panose="02010609060101010101" pitchFamily="49" charset="-122"/>
              </a:rPr>
              <a:t>一定要把重点和特点等找出来，这样才不会走错方向。 </a:t>
            </a:r>
            <a:endParaRPr lang="zh-CN" altLang="en-US" sz="4000" b="1" dirty="0">
              <a:latin typeface="黑体" panose="02010609060101010101" pitchFamily="49" charset="-122"/>
              <a:ea typeface="黑体" panose="02010609060101010101" pitchFamily="49" charset="-122"/>
            </a:endParaRPr>
          </a:p>
          <a:p>
            <a:pPr algn="ctr">
              <a:spcBef>
                <a:spcPct val="50000"/>
              </a:spcBef>
            </a:pPr>
            <a:r>
              <a:rPr lang="zh-CN" altLang="en-US" sz="4000" b="1" dirty="0">
                <a:latin typeface="黑体" panose="02010609060101010101" pitchFamily="49" charset="-122"/>
                <a:ea typeface="黑体" panose="02010609060101010101" pitchFamily="49" charset="-122"/>
              </a:rPr>
              <a:t>２　解阅读题并不是把答案写得满满当当、十分优美，而是要将题目的中心字词筛选概括地</a:t>
            </a:r>
            <a:r>
              <a:rPr lang="zh-CN" altLang="en-US" sz="4000" b="1" dirty="0">
                <a:latin typeface="Arial" panose="020B0604020202020204" pitchFamily="34" charset="0"/>
                <a:ea typeface="黑体" panose="02010609060101010101" pitchFamily="49" charset="-122"/>
              </a:rPr>
              <a:t>“</a:t>
            </a:r>
            <a:r>
              <a:rPr lang="zh-CN" altLang="en-US" sz="4000" b="1" dirty="0">
                <a:latin typeface="黑体" panose="02010609060101010101" pitchFamily="49" charset="-122"/>
                <a:ea typeface="黑体" panose="02010609060101010101" pitchFamily="49" charset="-122"/>
              </a:rPr>
              <a:t>挖</a:t>
            </a:r>
            <a:r>
              <a:rPr lang="zh-CN" altLang="en-US" sz="4000" b="1" dirty="0">
                <a:latin typeface="Arial" panose="020B0604020202020204" pitchFamily="34" charset="0"/>
                <a:ea typeface="黑体" panose="02010609060101010101" pitchFamily="49" charset="-122"/>
              </a:rPr>
              <a:t>”</a:t>
            </a:r>
            <a:r>
              <a:rPr lang="zh-CN" altLang="en-US" sz="4000" b="1" dirty="0">
                <a:latin typeface="黑体" panose="02010609060101010101" pitchFamily="49" charset="-122"/>
                <a:ea typeface="黑体" panose="02010609060101010101" pitchFamily="49" charset="-122"/>
              </a:rPr>
              <a:t>出来。 </a:t>
            </a:r>
            <a:endParaRPr lang="zh-CN" altLang="en-US" sz="4000" b="1" dirty="0">
              <a:latin typeface="黑体" panose="02010609060101010101" pitchFamily="49" charset="-122"/>
              <a:ea typeface="黑体" panose="02010609060101010101" pitchFamily="49" charset="-122"/>
            </a:endParaRPr>
          </a:p>
          <a:p>
            <a:pPr algn="ctr">
              <a:spcBef>
                <a:spcPct val="50000"/>
              </a:spcBef>
            </a:pPr>
            <a:endParaRPr lang="zh-CN" altLang="en-US" sz="4000" b="1" dirty="0">
              <a:latin typeface="黑体" panose="02010609060101010101" pitchFamily="49" charset="-122"/>
              <a:ea typeface="黑体" panose="02010609060101010101" pitchFamily="49" charset="-122"/>
            </a:endParaRPr>
          </a:p>
          <a:p>
            <a:pPr algn="ctr">
              <a:spcBef>
                <a:spcPct val="50000"/>
              </a:spcBef>
            </a:pPr>
            <a:endParaRPr lang="zh-CN" altLang="en-US" sz="4000" b="1" dirty="0">
              <a:latin typeface="黑体" panose="02010609060101010101" pitchFamily="49" charset="-122"/>
              <a:ea typeface="黑体" panose="02010609060101010101" pitchFamily="49" charset="-122"/>
            </a:endParaRPr>
          </a:p>
          <a:p>
            <a:pPr algn="ctr">
              <a:spcBef>
                <a:spcPct val="50000"/>
              </a:spcBef>
            </a:pPr>
            <a:endParaRPr lang="zh-CN" altLang="en-US" sz="4000" b="1" dirty="0">
              <a:latin typeface="黑体" panose="02010609060101010101" pitchFamily="49" charset="-122"/>
              <a:ea typeface="黑体" panose="02010609060101010101" pitchFamily="49" charset="-122"/>
            </a:endParaRPr>
          </a:p>
          <a:p>
            <a:pPr algn="ctr">
              <a:spcBef>
                <a:spcPct val="50000"/>
              </a:spcBef>
            </a:pPr>
            <a:endParaRPr lang="zh-CN" altLang="en-US" dirty="0">
              <a:latin typeface="Arial" panose="020B0604020202020204" pitchFamily="34" charset="0"/>
              <a:ea typeface="宋体" panose="02010600030101010101" pitchFamily="2" charset="-122"/>
            </a:endParaRPr>
          </a:p>
          <a:p>
            <a:pPr algn="ctr">
              <a:spcBef>
                <a:spcPct val="50000"/>
              </a:spcBef>
            </a:pPr>
            <a:endParaRPr lang="en-US" altLang="zh-CN" dirty="0">
              <a:latin typeface="Arial" panose="020B0604020202020204" pitchFamily="34" charset="0"/>
              <a:ea typeface="宋体" panose="02010600030101010101" pitchFamily="2" charset="-122"/>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4817" name="WordArt 2" descr="纸袋"/>
          <p:cNvSpPr>
            <a:spLocks noTextEdit="1"/>
          </p:cNvSpPr>
          <p:nvPr/>
        </p:nvSpPr>
        <p:spPr>
          <a:xfrm>
            <a:off x="457200" y="228600"/>
            <a:ext cx="2362200" cy="1295400"/>
          </a:xfrm>
          <a:prstGeom prst="rect">
            <a:avLst/>
          </a:prstGeom>
        </p:spPr>
        <p:txBody>
          <a:bodyPr wrap="none" fromWordArt="1">
            <a:prstTxWarp prst="textCascadeUp">
              <a:avLst>
                <a:gd name="adj" fmla="val 44444"/>
              </a:avLst>
            </a:prstTxWarp>
            <a:normAutofit/>
            <a:scene3d>
              <a:camera prst="legacyPerspectiveTopLeft">
                <a:rot lat="0" lon="20520000" rev="0"/>
              </a:camera>
              <a:lightRig rig="legacyHarsh3" dir="r"/>
            </a:scene3d>
            <a:sp3d extrusionH="430200" prstMaterial="legacyMatte">
              <a:extrusionClr>
                <a:srgbClr val="006600"/>
              </a:extrusionClr>
            </a:sp3d>
          </a:bodyPr>
          <a:p>
            <a:pPr algn="ctr"/>
            <a:r>
              <a:rPr lang="zh-CN" altLang="en-US" sz="3600">
                <a:blipFill rotWithShape="0">
                  <a:blip r:embed="rId1"/>
                </a:blipFill>
                <a:latin typeface="宋体" panose="02010600030101010101" pitchFamily="2" charset="-122"/>
                <a:ea typeface="宋体" panose="02010600030101010101" pitchFamily="2" charset="-122"/>
              </a:rPr>
              <a:t>小结</a:t>
            </a:r>
            <a:endParaRPr lang="zh-CN" altLang="en-US" sz="3600">
              <a:blipFill rotWithShape="0">
                <a:blip r:embed="rId1"/>
              </a:blipFill>
              <a:latin typeface="宋体" panose="02010600030101010101" pitchFamily="2" charset="-122"/>
              <a:ea typeface="宋体" panose="02010600030101010101" pitchFamily="2" charset="-122"/>
            </a:endParaRPr>
          </a:p>
        </p:txBody>
      </p:sp>
      <p:graphicFrame>
        <p:nvGraphicFramePr>
          <p:cNvPr id="59395" name="Group 3"/>
          <p:cNvGraphicFramePr>
            <a:graphicFrameLocks noGrp="1"/>
          </p:cNvGraphicFramePr>
          <p:nvPr/>
        </p:nvGraphicFramePr>
        <p:xfrm>
          <a:off x="304800" y="1371600"/>
          <a:ext cx="7602538" cy="3333750"/>
        </p:xfrm>
        <a:graphic>
          <a:graphicData uri="http://schemas.openxmlformats.org/drawingml/2006/table">
            <a:tbl>
              <a:tblPr/>
              <a:tblGrid>
                <a:gridCol w="1974850"/>
                <a:gridCol w="1790700"/>
                <a:gridCol w="1797050"/>
                <a:gridCol w="2039938"/>
              </a:tblGrid>
              <a:tr h="17526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本节课我感受最深的部分</a:t>
                      </a:r>
                      <a:endPar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本节课我解决的问题</a:t>
                      </a:r>
                      <a:endPar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本节课我学会的方法</a:t>
                      </a:r>
                      <a:endPar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本节课我感到疑惑的地方</a:t>
                      </a:r>
                      <a:endPar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8115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34835" name="Picture 20" descr="MCj03433450000[1]"/>
          <p:cNvPicPr>
            <a:picLocks noChangeAspect="1"/>
          </p:cNvPicPr>
          <p:nvPr/>
        </p:nvPicPr>
        <p:blipFill>
          <a:blip r:embed="rId2"/>
          <a:stretch>
            <a:fillRect/>
          </a:stretch>
        </p:blipFill>
        <p:spPr>
          <a:xfrm>
            <a:off x="6019800" y="4191000"/>
            <a:ext cx="2735263" cy="2219325"/>
          </a:xfrm>
          <a:prstGeom prst="rect">
            <a:avLst/>
          </a:prstGeom>
          <a:noFill/>
          <a:ln w="9525">
            <a:noFill/>
          </a:ln>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5841" name="Rectangle 2"/>
          <p:cNvSpPr/>
          <p:nvPr/>
        </p:nvSpPr>
        <p:spPr>
          <a:xfrm>
            <a:off x="1652588" y="3197225"/>
            <a:ext cx="2208212" cy="1298575"/>
          </a:xfrm>
          <a:prstGeom prst="rect">
            <a:avLst/>
          </a:prstGeom>
          <a:noFill/>
          <a:ln w="9525">
            <a:noFill/>
          </a:ln>
        </p:spPr>
        <p:txBody>
          <a:bodyPr anchor="t"/>
          <a:p>
            <a:pPr marL="342900" indent="-342900">
              <a:spcBef>
                <a:spcPct val="20000"/>
              </a:spcBef>
              <a:buClr>
                <a:schemeClr val="folHlink"/>
              </a:buClr>
              <a:buSzPct val="60000"/>
              <a:buFont typeface="Wingdings" panose="05000000000000000000" pitchFamily="2" charset="2"/>
              <a:buNone/>
            </a:pPr>
            <a:r>
              <a:rPr lang="en-US" altLang="zh-CN" sz="3200" b="1" dirty="0">
                <a:latin typeface="黑体" panose="02010609060101010101" pitchFamily="49" charset="-122"/>
                <a:ea typeface="黑体" panose="02010609060101010101" pitchFamily="49" charset="-122"/>
              </a:rPr>
              <a:t> </a:t>
            </a:r>
            <a:endParaRPr lang="en-US" altLang="zh-CN" sz="3200" b="1" dirty="0">
              <a:solidFill>
                <a:schemeClr val="hlink"/>
              </a:solidFill>
              <a:latin typeface="黑体" panose="02010609060101010101" pitchFamily="49" charset="-122"/>
              <a:ea typeface="黑体" panose="02010609060101010101" pitchFamily="49" charset="-122"/>
            </a:endParaRPr>
          </a:p>
        </p:txBody>
      </p:sp>
      <p:sp>
        <p:nvSpPr>
          <p:cNvPr id="35842" name="Rectangle 3"/>
          <p:cNvSpPr/>
          <p:nvPr/>
        </p:nvSpPr>
        <p:spPr>
          <a:xfrm>
            <a:off x="2209800" y="2819400"/>
            <a:ext cx="4191000" cy="3048000"/>
          </a:xfrm>
          <a:prstGeom prst="rect">
            <a:avLst/>
          </a:prstGeom>
          <a:noFill/>
          <a:ln w="9525">
            <a:noFill/>
          </a:ln>
        </p:spPr>
        <p:txBody>
          <a:bodyPr anchor="t"/>
          <a:p>
            <a:pPr marL="342900" indent="-342900" algn="just">
              <a:spcBef>
                <a:spcPct val="20000"/>
              </a:spcBef>
              <a:buClr>
                <a:schemeClr val="folHlink"/>
              </a:buClr>
              <a:buSzPct val="60000"/>
              <a:buFont typeface="Wingdings" panose="05000000000000000000" pitchFamily="2" charset="2"/>
              <a:buNone/>
            </a:pPr>
            <a:endParaRPr lang="zh-CN" altLang="zh-CN" sz="2800" b="1" dirty="0">
              <a:solidFill>
                <a:schemeClr val="tx2"/>
              </a:solidFill>
              <a:latin typeface="黑体" panose="02010609060101010101" pitchFamily="49" charset="-122"/>
              <a:ea typeface="黑体" panose="02010609060101010101" pitchFamily="49" charset="-122"/>
            </a:endParaRPr>
          </a:p>
        </p:txBody>
      </p:sp>
      <p:sp>
        <p:nvSpPr>
          <p:cNvPr id="35843" name="Rectangle 14"/>
          <p:cNvSpPr/>
          <p:nvPr/>
        </p:nvSpPr>
        <p:spPr>
          <a:xfrm>
            <a:off x="2627313" y="0"/>
            <a:ext cx="4038600" cy="508000"/>
          </a:xfrm>
          <a:prstGeom prst="rect">
            <a:avLst/>
          </a:prstGeom>
          <a:noFill/>
          <a:ln w="9525">
            <a:noFill/>
          </a:ln>
        </p:spPr>
        <p:txBody>
          <a:bodyPr anchor="t"/>
          <a:p>
            <a:pPr marL="342900" indent="-342900">
              <a:spcBef>
                <a:spcPct val="20000"/>
              </a:spcBef>
              <a:buClr>
                <a:schemeClr val="folHlink"/>
              </a:buClr>
              <a:buSzPct val="60000"/>
              <a:buFont typeface="Wingdings" panose="05000000000000000000" pitchFamily="2" charset="2"/>
              <a:buNone/>
            </a:pPr>
            <a:r>
              <a:rPr lang="en-US" altLang="zh-CN" sz="4000" b="1" dirty="0">
                <a:solidFill>
                  <a:schemeClr val="tx2"/>
                </a:solidFill>
                <a:latin typeface="Times New Roman" panose="02020603050405020304" pitchFamily="18" charset="0"/>
                <a:ea typeface="隶书" pitchFamily="49" charset="-122"/>
              </a:rPr>
              <a:t> </a:t>
            </a:r>
            <a:r>
              <a:rPr lang="zh-CN" altLang="en-US" sz="5400" b="1" dirty="0">
                <a:solidFill>
                  <a:srgbClr val="990099"/>
                </a:solidFill>
                <a:latin typeface="Times New Roman" panose="02020603050405020304" pitchFamily="18" charset="0"/>
                <a:ea typeface="宋体" panose="02010600030101010101" pitchFamily="2" charset="-122"/>
              </a:rPr>
              <a:t>中考要求</a:t>
            </a:r>
            <a:endParaRPr lang="zh-CN" altLang="en-US" sz="5400" b="1" dirty="0">
              <a:solidFill>
                <a:srgbClr val="990099"/>
              </a:solidFill>
              <a:latin typeface="Tahoma" panose="020B0604030504040204" pitchFamily="34" charset="0"/>
              <a:ea typeface="宋体" panose="02010600030101010101" pitchFamily="2" charset="-122"/>
            </a:endParaRPr>
          </a:p>
        </p:txBody>
      </p:sp>
      <p:sp>
        <p:nvSpPr>
          <p:cNvPr id="35844" name="Text Box 15"/>
          <p:cNvSpPr txBox="1"/>
          <p:nvPr/>
        </p:nvSpPr>
        <p:spPr>
          <a:xfrm>
            <a:off x="0" y="1068388"/>
            <a:ext cx="9144000" cy="5429250"/>
          </a:xfrm>
          <a:prstGeom prst="rect">
            <a:avLst/>
          </a:prstGeom>
          <a:noFill/>
          <a:ln w="9525" cap="flat" cmpd="sng">
            <a:solidFill>
              <a:srgbClr val="660066"/>
            </a:solidFill>
            <a:prstDash val="solid"/>
            <a:miter/>
            <a:headEnd type="none" w="med" len="med"/>
            <a:tailEnd type="none" w="med" len="med"/>
          </a:ln>
        </p:spPr>
        <p:txBody>
          <a:bodyPr anchor="t">
            <a:spAutoFit/>
          </a:bodyPr>
          <a:p>
            <a:pPr algn="just">
              <a:spcBef>
                <a:spcPct val="50000"/>
              </a:spcBef>
            </a:pPr>
            <a:r>
              <a:rPr lang="en-US" altLang="zh-CN" sz="3600" b="1" dirty="0">
                <a:solidFill>
                  <a:srgbClr val="660066"/>
                </a:solidFill>
                <a:latin typeface="Times New Roman" panose="02020603050405020304" pitchFamily="18" charset="0"/>
                <a:ea typeface="宋体" panose="02010600030101010101" pitchFamily="2" charset="-122"/>
              </a:rPr>
              <a:t>1</a:t>
            </a:r>
            <a:r>
              <a:rPr lang="zh-CN" altLang="en-US" sz="3600" b="1" dirty="0">
                <a:solidFill>
                  <a:srgbClr val="660066"/>
                </a:solidFill>
                <a:latin typeface="Times New Roman" panose="02020603050405020304" pitchFamily="18" charset="0"/>
                <a:ea typeface="楷体_GB2312" pitchFamily="49" charset="-122"/>
              </a:rPr>
              <a:t>把握记叙要素、线索、顺序、人称、详略。</a:t>
            </a:r>
            <a:br>
              <a:rPr lang="zh-CN" altLang="en-US" sz="3600" b="1" dirty="0">
                <a:solidFill>
                  <a:srgbClr val="660066"/>
                </a:solidFill>
                <a:latin typeface="Times New Roman" panose="02020603050405020304" pitchFamily="18" charset="0"/>
                <a:ea typeface="楷体_GB2312" pitchFamily="49" charset="-122"/>
              </a:rPr>
            </a:br>
            <a:r>
              <a:rPr lang="en-US" altLang="zh-CN" sz="3600" b="1" dirty="0">
                <a:solidFill>
                  <a:srgbClr val="660066"/>
                </a:solidFill>
                <a:latin typeface="Times New Roman" panose="02020603050405020304" pitchFamily="18" charset="0"/>
                <a:ea typeface="楷体_GB2312" pitchFamily="49" charset="-122"/>
              </a:rPr>
              <a:t>2</a:t>
            </a:r>
            <a:r>
              <a:rPr lang="zh-CN" altLang="en-US" sz="3600" b="1" dirty="0">
                <a:solidFill>
                  <a:srgbClr val="660066"/>
                </a:solidFill>
                <a:latin typeface="Times New Roman" panose="02020603050405020304" pitchFamily="18" charset="0"/>
                <a:ea typeface="楷体_GB2312" pitchFamily="49" charset="-122"/>
              </a:rPr>
              <a:t>理清文章的思路、结构和层次。</a:t>
            </a:r>
            <a:br>
              <a:rPr lang="zh-CN" altLang="en-US" sz="3600" b="1" dirty="0">
                <a:solidFill>
                  <a:srgbClr val="660066"/>
                </a:solidFill>
                <a:latin typeface="Times New Roman" panose="02020603050405020304" pitchFamily="18" charset="0"/>
                <a:ea typeface="楷体_GB2312" pitchFamily="49" charset="-122"/>
              </a:rPr>
            </a:br>
            <a:r>
              <a:rPr lang="en-US" altLang="zh-CN" sz="3600" b="1" dirty="0">
                <a:solidFill>
                  <a:srgbClr val="660066"/>
                </a:solidFill>
                <a:latin typeface="Times New Roman" panose="02020603050405020304" pitchFamily="18" charset="0"/>
                <a:ea typeface="楷体_GB2312" pitchFamily="49" charset="-122"/>
              </a:rPr>
              <a:t>3</a:t>
            </a:r>
            <a:r>
              <a:rPr lang="zh-CN" altLang="en-US" sz="3600" b="1" dirty="0">
                <a:solidFill>
                  <a:srgbClr val="660066"/>
                </a:solidFill>
                <a:latin typeface="Times New Roman" panose="02020603050405020304" pitchFamily="18" charset="0"/>
                <a:ea typeface="楷体_GB2312" pitchFamily="49" charset="-122"/>
              </a:rPr>
              <a:t>理解题旨及文章的主旨，概述主要内容</a:t>
            </a:r>
            <a:br>
              <a:rPr lang="zh-CN" altLang="en-US" sz="3600" b="1" dirty="0">
                <a:solidFill>
                  <a:srgbClr val="660066"/>
                </a:solidFill>
                <a:latin typeface="Times New Roman" panose="02020603050405020304" pitchFamily="18" charset="0"/>
                <a:ea typeface="楷体_GB2312" pitchFamily="49" charset="-122"/>
              </a:rPr>
            </a:br>
            <a:r>
              <a:rPr lang="en-US" altLang="zh-CN" sz="3600" b="1" dirty="0">
                <a:solidFill>
                  <a:srgbClr val="660066"/>
                </a:solidFill>
                <a:latin typeface="Times New Roman" panose="02020603050405020304" pitchFamily="18" charset="0"/>
                <a:ea typeface="楷体_GB2312" pitchFamily="49" charset="-122"/>
              </a:rPr>
              <a:t>4</a:t>
            </a:r>
            <a:r>
              <a:rPr lang="zh-CN" altLang="en-US" sz="3600" b="1" dirty="0">
                <a:solidFill>
                  <a:srgbClr val="660066"/>
                </a:solidFill>
                <a:latin typeface="Times New Roman" panose="02020603050405020304" pitchFamily="18" charset="0"/>
                <a:ea typeface="楷体_GB2312" pitchFamily="49" charset="-122"/>
              </a:rPr>
              <a:t>揣摩理解关键词、句在特定语境中的含义及作用。</a:t>
            </a:r>
            <a:endParaRPr lang="zh-CN" altLang="en-US" sz="3600" b="1" dirty="0">
              <a:solidFill>
                <a:srgbClr val="660066"/>
              </a:solidFill>
              <a:latin typeface="Times New Roman" panose="02020603050405020304" pitchFamily="18" charset="0"/>
              <a:ea typeface="楷体_GB2312" pitchFamily="49" charset="-122"/>
            </a:endParaRPr>
          </a:p>
          <a:p>
            <a:pPr>
              <a:spcBef>
                <a:spcPct val="20000"/>
              </a:spcBef>
            </a:pPr>
            <a:r>
              <a:rPr lang="en-US" altLang="zh-CN" sz="3600" b="1" dirty="0">
                <a:solidFill>
                  <a:srgbClr val="660066"/>
                </a:solidFill>
                <a:latin typeface="Times New Roman" panose="02020603050405020304" pitchFamily="18" charset="0"/>
                <a:ea typeface="楷体_GB2312" pitchFamily="49" charset="-122"/>
              </a:rPr>
              <a:t>5</a:t>
            </a:r>
            <a:r>
              <a:rPr lang="zh-CN" altLang="en-US" sz="3600" b="1" dirty="0">
                <a:solidFill>
                  <a:srgbClr val="660066"/>
                </a:solidFill>
                <a:latin typeface="Times New Roman" panose="02020603050405020304" pitchFamily="18" charset="0"/>
                <a:ea typeface="楷体_GB2312" pitchFamily="49" charset="-122"/>
              </a:rPr>
              <a:t>分析文章表达方式、表现手法及写作技巧。</a:t>
            </a:r>
            <a:br>
              <a:rPr lang="zh-CN" altLang="en-US" sz="3600" b="1" dirty="0">
                <a:solidFill>
                  <a:srgbClr val="660066"/>
                </a:solidFill>
                <a:latin typeface="Times New Roman" panose="02020603050405020304" pitchFamily="18" charset="0"/>
                <a:ea typeface="楷体_GB2312" pitchFamily="49" charset="-122"/>
              </a:rPr>
            </a:br>
            <a:r>
              <a:rPr lang="en-US" altLang="zh-CN" sz="3600" b="1" dirty="0">
                <a:solidFill>
                  <a:srgbClr val="660066"/>
                </a:solidFill>
                <a:latin typeface="楷体_GB2312" pitchFamily="49" charset="-122"/>
                <a:ea typeface="楷体_GB2312" pitchFamily="49" charset="-122"/>
              </a:rPr>
              <a:t>6</a:t>
            </a:r>
            <a:r>
              <a:rPr lang="zh-CN" altLang="en-US" sz="3600" b="1" dirty="0">
                <a:solidFill>
                  <a:srgbClr val="660066"/>
                </a:solidFill>
                <a:latin typeface="楷体_GB2312" pitchFamily="49" charset="-122"/>
                <a:ea typeface="楷体_GB2312" pitchFamily="49" charset="-122"/>
              </a:rPr>
              <a:t>阅读中的体验及启示。</a:t>
            </a:r>
            <a:br>
              <a:rPr lang="zh-CN" altLang="en-US" sz="3600" b="1" dirty="0">
                <a:solidFill>
                  <a:srgbClr val="660066"/>
                </a:solidFill>
                <a:latin typeface="楷体_GB2312" pitchFamily="49" charset="-122"/>
                <a:ea typeface="楷体_GB2312" pitchFamily="49" charset="-122"/>
              </a:rPr>
            </a:br>
            <a:r>
              <a:rPr lang="en-US" altLang="zh-CN" sz="3600" b="1" dirty="0">
                <a:solidFill>
                  <a:srgbClr val="660066"/>
                </a:solidFill>
                <a:latin typeface="楷体_GB2312" pitchFamily="49" charset="-122"/>
                <a:ea typeface="楷体_GB2312" pitchFamily="49" charset="-122"/>
              </a:rPr>
              <a:t>7</a:t>
            </a:r>
            <a:r>
              <a:rPr lang="zh-CN" altLang="en-US" sz="3600" b="1" dirty="0">
                <a:solidFill>
                  <a:srgbClr val="660066"/>
                </a:solidFill>
                <a:latin typeface="楷体_GB2312" pitchFamily="49" charset="-122"/>
                <a:ea typeface="楷体_GB2312" pitchFamily="49" charset="-122"/>
              </a:rPr>
              <a:t>结合内容个性化表述</a:t>
            </a:r>
            <a:r>
              <a:rPr lang="en-US" altLang="zh-CN" sz="3600" b="1" dirty="0">
                <a:solidFill>
                  <a:srgbClr val="660066"/>
                </a:solidFill>
                <a:latin typeface="楷体_GB2312" pitchFamily="49" charset="-122"/>
                <a:ea typeface="楷体_GB2312" pitchFamily="49" charset="-122"/>
              </a:rPr>
              <a:t>,</a:t>
            </a:r>
            <a:r>
              <a:rPr lang="zh-CN" altLang="en-US" sz="3600" b="1" dirty="0">
                <a:solidFill>
                  <a:srgbClr val="660066"/>
                </a:solidFill>
                <a:latin typeface="楷体_GB2312" pitchFamily="49" charset="-122"/>
                <a:ea typeface="楷体_GB2312" pitchFamily="49" charset="-122"/>
              </a:rPr>
              <a:t>学会思考和质疑。</a:t>
            </a:r>
            <a:endParaRPr lang="zh-CN" altLang="en-US" sz="3600" b="1" dirty="0">
              <a:solidFill>
                <a:srgbClr val="660066"/>
              </a:solidFill>
              <a:latin typeface="楷体_GB2312" pitchFamily="49" charset="-122"/>
              <a:ea typeface="楷体_GB2312" pitchFamily="49" charset="-122"/>
            </a:endParaRPr>
          </a:p>
          <a:p>
            <a:pPr algn="just">
              <a:spcBef>
                <a:spcPct val="50000"/>
              </a:spcBef>
            </a:pPr>
            <a:endParaRPr lang="en-US" altLang="zh-CN" sz="3600" b="1" dirty="0">
              <a:solidFill>
                <a:srgbClr val="660066"/>
              </a:solidFill>
              <a:latin typeface="楷体_GB2312" pitchFamily="49" charset="-122"/>
              <a:ea typeface="楷体_GB2312" pitchFamily="49"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Rectangle 2"/>
          <p:cNvSpPr>
            <a:spLocks noGrp="1"/>
          </p:cNvSpPr>
          <p:nvPr>
            <p:ph type="title"/>
          </p:nvPr>
        </p:nvSpPr>
        <p:spPr/>
        <p:txBody>
          <a:bodyPr wrap="square" lIns="91440" tIns="45720" rIns="91440" bIns="45720" anchor="ctr"/>
          <a:p>
            <a:pPr eaLnBrk="1" hangingPunct="1"/>
            <a:r>
              <a:rPr lang="zh-CN" altLang="en-US"/>
              <a:t>记叙文的阅读步骤</a:t>
            </a:r>
            <a:endParaRPr lang="zh-CN" altLang="en-US"/>
          </a:p>
        </p:txBody>
      </p:sp>
      <p:sp>
        <p:nvSpPr>
          <p:cNvPr id="10242" name="Rectangle 3"/>
          <p:cNvSpPr>
            <a:spLocks noGrp="1"/>
          </p:cNvSpPr>
          <p:nvPr>
            <p:ph type="body"/>
          </p:nvPr>
        </p:nvSpPr>
        <p:spPr/>
        <p:txBody>
          <a:bodyPr wrap="square" lIns="91440" tIns="45720" rIns="91440" bIns="45720" anchor="t"/>
          <a:p>
            <a:pPr algn="just" eaLnBrk="1" hangingPunct="1">
              <a:spcBef>
                <a:spcPct val="50000"/>
              </a:spcBef>
              <a:buClr>
                <a:schemeClr val="hlink"/>
              </a:buClr>
              <a:buNone/>
            </a:pPr>
            <a:r>
              <a:rPr lang="zh-CN" altLang="zh-CN" sz="2800" b="1">
                <a:solidFill>
                  <a:srgbClr val="660066"/>
                </a:solidFill>
              </a:rPr>
              <a:t>1</a:t>
            </a:r>
            <a:r>
              <a:rPr lang="zh-CN" altLang="en-US" sz="2800" b="1">
                <a:solidFill>
                  <a:srgbClr val="660066"/>
                </a:solidFill>
              </a:rPr>
              <a:t>、</a:t>
            </a:r>
            <a:r>
              <a:rPr lang="zh-CN" altLang="en-US" sz="2800" b="1">
                <a:solidFill>
                  <a:schemeClr val="hlink"/>
                </a:solidFill>
              </a:rPr>
              <a:t>阅读全文</a:t>
            </a:r>
            <a:r>
              <a:rPr lang="zh-CN" altLang="en-US" sz="2800" b="1">
                <a:solidFill>
                  <a:srgbClr val="660066"/>
                </a:solidFill>
              </a:rPr>
              <a:t>：运用“六要素”知识，对文章内容、作者思路等有一个全面感知。</a:t>
            </a:r>
            <a:endParaRPr lang="zh-CN" altLang="en-US" sz="2800" b="1">
              <a:solidFill>
                <a:srgbClr val="660066"/>
              </a:solidFill>
            </a:endParaRPr>
          </a:p>
          <a:p>
            <a:pPr eaLnBrk="1" hangingPunct="1">
              <a:spcBef>
                <a:spcPct val="50000"/>
              </a:spcBef>
              <a:buClr>
                <a:schemeClr val="hlink"/>
              </a:buClr>
              <a:buNone/>
            </a:pPr>
            <a:r>
              <a:rPr lang="zh-CN" altLang="zh-CN" sz="2800" b="1">
                <a:solidFill>
                  <a:srgbClr val="660066"/>
                </a:solidFill>
              </a:rPr>
              <a:t>2</a:t>
            </a:r>
            <a:r>
              <a:rPr lang="zh-CN" altLang="en-US" sz="2800" b="1">
                <a:solidFill>
                  <a:srgbClr val="660066"/>
                </a:solidFill>
              </a:rPr>
              <a:t>、</a:t>
            </a:r>
            <a:r>
              <a:rPr lang="zh-CN" altLang="en-US" sz="2800" b="1">
                <a:solidFill>
                  <a:schemeClr val="hlink"/>
                </a:solidFill>
              </a:rPr>
              <a:t>浏览考题</a:t>
            </a:r>
            <a:r>
              <a:rPr lang="zh-CN" altLang="en-US" sz="2800" b="1">
                <a:solidFill>
                  <a:srgbClr val="660066"/>
                </a:solidFill>
              </a:rPr>
              <a:t>：粗略了解考察内容。</a:t>
            </a:r>
            <a:endParaRPr lang="zh-CN" altLang="en-US" sz="2800" b="1">
              <a:solidFill>
                <a:srgbClr val="660066"/>
              </a:solidFill>
            </a:endParaRPr>
          </a:p>
          <a:p>
            <a:pPr eaLnBrk="1" hangingPunct="1">
              <a:spcBef>
                <a:spcPct val="50000"/>
              </a:spcBef>
              <a:buClr>
                <a:schemeClr val="hlink"/>
              </a:buClr>
              <a:buNone/>
            </a:pPr>
            <a:r>
              <a:rPr lang="zh-CN" altLang="zh-CN" sz="2800" b="1">
                <a:solidFill>
                  <a:srgbClr val="660066"/>
                </a:solidFill>
              </a:rPr>
              <a:t>3</a:t>
            </a:r>
            <a:r>
              <a:rPr lang="zh-CN" altLang="en-US" sz="2800" b="1">
                <a:solidFill>
                  <a:srgbClr val="660066"/>
                </a:solidFill>
              </a:rPr>
              <a:t>、</a:t>
            </a:r>
            <a:r>
              <a:rPr lang="zh-CN" altLang="en-US" sz="2800" b="1">
                <a:solidFill>
                  <a:schemeClr val="hlink"/>
                </a:solidFill>
              </a:rPr>
              <a:t>再读文章</a:t>
            </a:r>
            <a:r>
              <a:rPr lang="zh-CN" altLang="en-US" sz="2800" b="1">
                <a:solidFill>
                  <a:srgbClr val="660066"/>
                </a:solidFill>
              </a:rPr>
              <a:t>：与题目相关的内容仔细阅读。</a:t>
            </a:r>
            <a:endParaRPr lang="zh-CN" altLang="en-US" sz="2800" b="1">
              <a:solidFill>
                <a:srgbClr val="660066"/>
              </a:solidFill>
            </a:endParaRPr>
          </a:p>
          <a:p>
            <a:pPr eaLnBrk="1" hangingPunct="1">
              <a:spcBef>
                <a:spcPct val="50000"/>
              </a:spcBef>
              <a:buClr>
                <a:schemeClr val="hlink"/>
              </a:buClr>
              <a:buNone/>
            </a:pPr>
            <a:r>
              <a:rPr lang="zh-CN" altLang="zh-CN" sz="2800" b="1">
                <a:solidFill>
                  <a:srgbClr val="660066"/>
                </a:solidFill>
              </a:rPr>
              <a:t>4</a:t>
            </a:r>
            <a:r>
              <a:rPr lang="zh-CN" altLang="en-US" sz="2800" b="1">
                <a:solidFill>
                  <a:srgbClr val="660066"/>
                </a:solidFill>
              </a:rPr>
              <a:t>、</a:t>
            </a:r>
            <a:r>
              <a:rPr lang="zh-CN" altLang="en-US" sz="2800" b="1">
                <a:solidFill>
                  <a:schemeClr val="hlink"/>
                </a:solidFill>
              </a:rPr>
              <a:t>解决问题</a:t>
            </a:r>
            <a:r>
              <a:rPr lang="zh-CN" altLang="en-US" sz="2800" b="1">
                <a:solidFill>
                  <a:srgbClr val="660066"/>
                </a:solidFill>
              </a:rPr>
              <a:t>：找准答题区域，注意关键句、主旨句、抒情议论段。</a:t>
            </a:r>
            <a:endParaRPr lang="zh-CN" altLang="en-US" sz="2800" b="1">
              <a:solidFill>
                <a:srgbClr val="660066"/>
              </a:solidFill>
            </a:endParaRPr>
          </a:p>
          <a:p>
            <a:pPr eaLnBrk="1" hangingPunct="1">
              <a:spcBef>
                <a:spcPct val="50000"/>
              </a:spcBef>
              <a:buClr>
                <a:schemeClr val="hlink"/>
              </a:buClr>
              <a:buNone/>
            </a:pPr>
            <a:r>
              <a:rPr lang="zh-CN" altLang="zh-CN" sz="2800" b="1">
                <a:solidFill>
                  <a:srgbClr val="660066"/>
                </a:solidFill>
              </a:rPr>
              <a:t>5</a:t>
            </a:r>
            <a:r>
              <a:rPr lang="zh-CN" altLang="en-US" sz="2800" b="1">
                <a:solidFill>
                  <a:srgbClr val="660066"/>
                </a:solidFill>
              </a:rPr>
              <a:t>、</a:t>
            </a:r>
            <a:r>
              <a:rPr lang="zh-CN" altLang="en-US" sz="2800" b="1">
                <a:solidFill>
                  <a:schemeClr val="hlink"/>
                </a:solidFill>
              </a:rPr>
              <a:t>认定补充</a:t>
            </a:r>
            <a:r>
              <a:rPr lang="zh-CN" altLang="en-US" sz="2800" b="1">
                <a:solidFill>
                  <a:srgbClr val="660066"/>
                </a:solidFill>
              </a:rPr>
              <a:t>对考题做进一步审视，并对所做答案进行</a:t>
            </a:r>
            <a:r>
              <a:rPr lang="zh-CN" altLang="en-US" sz="2800" b="1">
                <a:solidFill>
                  <a:srgbClr val="003366"/>
                </a:solidFill>
              </a:rPr>
              <a:t>认定、补充。</a:t>
            </a:r>
            <a:endParaRPr lang="zh-CN" altLang="en-US" sz="2800" b="1">
              <a:solidFill>
                <a:srgbClr val="003366"/>
              </a:solidFill>
            </a:endParaRPr>
          </a:p>
          <a:p>
            <a:pPr eaLnBrk="1" hangingPunct="1">
              <a:buClr>
                <a:schemeClr val="hlink"/>
              </a:buClr>
            </a:pPr>
            <a:endParaRPr lang="zh-CN" altLang="zh-CN" sz="2800">
              <a:solidFill>
                <a:srgbClr val="003366"/>
              </a:solidFill>
            </a:endParaRPr>
          </a:p>
        </p:txBody>
      </p:sp>
    </p:spTree>
  </p:cSld>
  <p:clrMapOvr>
    <a:masterClrMapping/>
  </p:clrMapOvr>
  <p:transition>
    <p:pull dir="r"/>
  </p:transition>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7889" name="Rectangle 2"/>
          <p:cNvSpPr>
            <a:spLocks noGrp="1"/>
          </p:cNvSpPr>
          <p:nvPr>
            <p:ph type="title"/>
          </p:nvPr>
        </p:nvSpPr>
        <p:spPr>
          <a:xfrm>
            <a:off x="620713" y="306388"/>
            <a:ext cx="7929562" cy="571500"/>
          </a:xfrm>
        </p:spPr>
        <p:txBody>
          <a:bodyPr vert="horz" wrap="square" lIns="91440" tIns="45720" rIns="91440" bIns="45720" anchor="ctr"/>
          <a:p>
            <a:pPr eaLnBrk="1" hangingPunct="1"/>
            <a:r>
              <a:rPr lang="zh-CN" altLang="en-US" sz="3400" b="1" dirty="0"/>
              <a:t>可以作线索的事物是多种多样的，大致分六类：</a:t>
            </a:r>
            <a:r>
              <a:rPr lang="zh-CN" altLang="en-US" sz="4000" dirty="0"/>
              <a:t> </a:t>
            </a:r>
            <a:endParaRPr lang="zh-CN" altLang="en-US" sz="4000" dirty="0"/>
          </a:p>
        </p:txBody>
      </p:sp>
      <p:sp>
        <p:nvSpPr>
          <p:cNvPr id="61443" name="Rectangle 3"/>
          <p:cNvSpPr>
            <a:spLocks noGrp="1"/>
          </p:cNvSpPr>
          <p:nvPr>
            <p:ph idx="1"/>
          </p:nvPr>
        </p:nvSpPr>
        <p:spPr>
          <a:xfrm>
            <a:off x="323850" y="981075"/>
            <a:ext cx="8636000" cy="5472113"/>
          </a:xfrm>
        </p:spPr>
        <p:txBody>
          <a:bodyPr vert="horz" wrap="square" lIns="91440" tIns="45720" rIns="91440" bIns="45720" anchor="t"/>
          <a:p>
            <a:pPr eaLnBrk="1" hangingPunct="1">
              <a:lnSpc>
                <a:spcPct val="80000"/>
              </a:lnSpc>
            </a:pPr>
            <a:r>
              <a:rPr lang="en-US" altLang="zh-CN" sz="2400" b="1" dirty="0">
                <a:latin typeface="楷体_GB2312" pitchFamily="49" charset="-122"/>
                <a:ea typeface="楷体_GB2312" pitchFamily="49" charset="-122"/>
              </a:rPr>
              <a:t>1</a:t>
            </a:r>
            <a:r>
              <a:rPr lang="zh-CN" altLang="en-US" sz="2400" b="1" dirty="0">
                <a:latin typeface="楷体_GB2312" pitchFamily="49" charset="-122"/>
                <a:ea typeface="楷体_GB2312" pitchFamily="49" charset="-122"/>
              </a:rPr>
              <a:t>）</a:t>
            </a:r>
            <a:r>
              <a:rPr lang="zh-CN" altLang="en-US" sz="2400" b="1" dirty="0">
                <a:solidFill>
                  <a:schemeClr val="hlink"/>
                </a:solidFill>
                <a:latin typeface="楷体_GB2312" pitchFamily="49" charset="-122"/>
                <a:ea typeface="楷体_GB2312" pitchFamily="49" charset="-122"/>
              </a:rPr>
              <a:t>以具体事物或事物的特征为线索</a:t>
            </a:r>
            <a:r>
              <a:rPr lang="zh-CN" altLang="en-US" sz="2400" b="1" dirty="0">
                <a:latin typeface="楷体_GB2312" pitchFamily="49" charset="-122"/>
                <a:ea typeface="楷体_GB2312" pitchFamily="49" charset="-122"/>
              </a:rPr>
              <a:t>。如</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羚羊木雕</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以具体事物为线索贯穿全文 </a:t>
            </a:r>
            <a:endParaRPr lang="zh-CN" altLang="en-US" sz="2400" b="1" dirty="0">
              <a:latin typeface="楷体_GB2312" pitchFamily="49" charset="-122"/>
              <a:ea typeface="楷体_GB2312" pitchFamily="49" charset="-122"/>
            </a:endParaRPr>
          </a:p>
          <a:p>
            <a:pPr eaLnBrk="1" hangingPunct="1">
              <a:lnSpc>
                <a:spcPct val="80000"/>
              </a:lnSpc>
            </a:pPr>
            <a:r>
              <a:rPr lang="en-US" altLang="zh-CN" sz="2400" b="1" dirty="0">
                <a:latin typeface="楷体_GB2312" pitchFamily="49" charset="-122"/>
                <a:ea typeface="楷体_GB2312" pitchFamily="49" charset="-122"/>
              </a:rPr>
              <a:t>2</a:t>
            </a:r>
            <a:r>
              <a:rPr lang="zh-CN" altLang="en-US" sz="2400" b="1" dirty="0">
                <a:latin typeface="楷体_GB2312" pitchFamily="49" charset="-122"/>
                <a:ea typeface="楷体_GB2312" pitchFamily="49" charset="-122"/>
              </a:rPr>
              <a:t>）</a:t>
            </a:r>
            <a:r>
              <a:rPr lang="zh-CN" altLang="en-US" sz="2400" b="1" dirty="0">
                <a:solidFill>
                  <a:schemeClr val="hlink"/>
                </a:solidFill>
                <a:latin typeface="楷体_GB2312" pitchFamily="49" charset="-122"/>
                <a:ea typeface="楷体_GB2312" pitchFamily="49" charset="-122"/>
              </a:rPr>
              <a:t>以人物或人物的特征为线索</a:t>
            </a:r>
            <a:r>
              <a:rPr lang="zh-CN" altLang="en-US" sz="2400" b="1" dirty="0">
                <a:latin typeface="楷体_GB2312" pitchFamily="49" charset="-122"/>
                <a:ea typeface="楷体_GB2312" pitchFamily="49" charset="-122"/>
              </a:rPr>
              <a:t>。如</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背影</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以父亲的背影为线索 </a:t>
            </a:r>
            <a:endParaRPr lang="zh-CN" altLang="en-US" sz="2400" b="1" dirty="0">
              <a:latin typeface="楷体_GB2312" pitchFamily="49" charset="-122"/>
              <a:ea typeface="楷体_GB2312" pitchFamily="49" charset="-122"/>
            </a:endParaRPr>
          </a:p>
          <a:p>
            <a:pPr eaLnBrk="1" hangingPunct="1">
              <a:lnSpc>
                <a:spcPct val="80000"/>
              </a:lnSpc>
            </a:pPr>
            <a:r>
              <a:rPr lang="en-US" altLang="zh-CN" sz="2400" b="1" dirty="0">
                <a:latin typeface="楷体_GB2312" pitchFamily="49" charset="-122"/>
                <a:ea typeface="楷体_GB2312" pitchFamily="49" charset="-122"/>
              </a:rPr>
              <a:t>3</a:t>
            </a:r>
            <a:r>
              <a:rPr lang="zh-CN" altLang="en-US" sz="2400" b="1" dirty="0">
                <a:latin typeface="楷体_GB2312" pitchFamily="49" charset="-122"/>
                <a:ea typeface="楷体_GB2312" pitchFamily="49" charset="-122"/>
              </a:rPr>
              <a:t>）</a:t>
            </a:r>
            <a:r>
              <a:rPr lang="zh-CN" altLang="en-US" sz="2400" b="1" dirty="0">
                <a:solidFill>
                  <a:schemeClr val="hlink"/>
                </a:solidFill>
                <a:latin typeface="楷体_GB2312" pitchFamily="49" charset="-122"/>
                <a:ea typeface="楷体_GB2312" pitchFamily="49" charset="-122"/>
              </a:rPr>
              <a:t>以中心事件为线索</a:t>
            </a:r>
            <a:r>
              <a:rPr lang="zh-CN" altLang="en-US" sz="2400" b="1" dirty="0">
                <a:latin typeface="楷体_GB2312" pitchFamily="49" charset="-122"/>
                <a:ea typeface="楷体_GB2312" pitchFamily="49" charset="-122"/>
              </a:rPr>
              <a:t>。如</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变色龙</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以警官奥楚蔑洛夫处理狗咬人事件为线索展开故事情节 </a:t>
            </a:r>
            <a:endParaRPr lang="zh-CN" altLang="en-US" sz="2400" b="1" dirty="0">
              <a:latin typeface="楷体_GB2312" pitchFamily="49" charset="-122"/>
              <a:ea typeface="楷体_GB2312" pitchFamily="49" charset="-122"/>
            </a:endParaRPr>
          </a:p>
          <a:p>
            <a:pPr eaLnBrk="1" hangingPunct="1">
              <a:lnSpc>
                <a:spcPct val="80000"/>
              </a:lnSpc>
            </a:pPr>
            <a:r>
              <a:rPr lang="en-US" altLang="zh-CN" sz="2400" b="1" dirty="0">
                <a:latin typeface="楷体_GB2312" pitchFamily="49" charset="-122"/>
                <a:ea typeface="楷体_GB2312" pitchFamily="49" charset="-122"/>
              </a:rPr>
              <a:t>4</a:t>
            </a:r>
            <a:r>
              <a:rPr lang="zh-CN" altLang="en-US" sz="2400" b="1" dirty="0">
                <a:latin typeface="楷体_GB2312" pitchFamily="49" charset="-122"/>
                <a:ea typeface="楷体_GB2312" pitchFamily="49" charset="-122"/>
              </a:rPr>
              <a:t>）</a:t>
            </a:r>
            <a:r>
              <a:rPr lang="zh-CN" altLang="en-US" sz="2400" b="1" dirty="0">
                <a:solidFill>
                  <a:schemeClr val="hlink"/>
                </a:solidFill>
                <a:latin typeface="楷体_GB2312" pitchFamily="49" charset="-122"/>
                <a:ea typeface="楷体_GB2312" pitchFamily="49" charset="-122"/>
              </a:rPr>
              <a:t>以思想感情为线索</a:t>
            </a:r>
            <a:r>
              <a:rPr lang="zh-CN" altLang="en-US" sz="2400" b="1" dirty="0">
                <a:latin typeface="楷体_GB2312" pitchFamily="49" charset="-122"/>
                <a:ea typeface="楷体_GB2312" pitchFamily="49" charset="-122"/>
              </a:rPr>
              <a:t>。如</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荔枝蜜</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、以</a:t>
            </a:r>
            <a:r>
              <a:rPr lang="zh-CN" altLang="en-US" sz="2400" b="1" dirty="0">
                <a:ea typeface="楷体_GB2312" pitchFamily="49" charset="-122"/>
              </a:rPr>
              <a:t>“</a:t>
            </a:r>
            <a:r>
              <a:rPr lang="zh-CN" altLang="en-US" sz="2400" b="1" dirty="0">
                <a:latin typeface="楷体_GB2312" pitchFamily="49" charset="-122"/>
                <a:ea typeface="楷体_GB2312" pitchFamily="49" charset="-122"/>
              </a:rPr>
              <a:t>我</a:t>
            </a:r>
            <a:r>
              <a:rPr lang="zh-CN" altLang="en-US" sz="2400" b="1" dirty="0">
                <a:ea typeface="楷体_GB2312" pitchFamily="49" charset="-122"/>
              </a:rPr>
              <a:t>”</a:t>
            </a:r>
            <a:r>
              <a:rPr lang="zh-CN" altLang="en-US" sz="2400" b="1" dirty="0">
                <a:latin typeface="楷体_GB2312" pitchFamily="49" charset="-122"/>
                <a:ea typeface="楷体_GB2312" pitchFamily="49" charset="-122"/>
              </a:rPr>
              <a:t>对蜜蜂的感情变化为线索组织材料，不大喜欢</a:t>
            </a:r>
            <a:r>
              <a:rPr lang="en-US" altLang="zh-CN" sz="2400" b="1" dirty="0">
                <a:ea typeface="楷体_GB2312" pitchFamily="49" charset="-122"/>
              </a:rPr>
              <a:t>——</a:t>
            </a:r>
            <a:r>
              <a:rPr lang="zh-CN" altLang="en-US" sz="2400" b="1" dirty="0">
                <a:latin typeface="楷体_GB2312" pitchFamily="49" charset="-122"/>
                <a:ea typeface="楷体_GB2312" pitchFamily="49" charset="-122"/>
              </a:rPr>
              <a:t>想去看看</a:t>
            </a:r>
            <a:r>
              <a:rPr lang="en-US" altLang="zh-CN" sz="2400" b="1" dirty="0">
                <a:ea typeface="楷体_GB2312" pitchFamily="49" charset="-122"/>
              </a:rPr>
              <a:t>——</a:t>
            </a:r>
            <a:r>
              <a:rPr lang="zh-CN" altLang="en-US" sz="2400" b="1" dirty="0">
                <a:latin typeface="楷体_GB2312" pitchFamily="49" charset="-122"/>
                <a:ea typeface="楷体_GB2312" pitchFamily="49" charset="-122"/>
              </a:rPr>
              <a:t>赞赏蜜蜂</a:t>
            </a:r>
            <a:r>
              <a:rPr lang="en-US" altLang="zh-CN" sz="2400" b="1" dirty="0">
                <a:ea typeface="楷体_GB2312" pitchFamily="49" charset="-122"/>
              </a:rPr>
              <a:t>——</a:t>
            </a:r>
            <a:r>
              <a:rPr lang="zh-CN" altLang="en-US" sz="2400" b="1" dirty="0">
                <a:latin typeface="楷体_GB2312" pitchFamily="49" charset="-122"/>
                <a:ea typeface="楷体_GB2312" pitchFamily="49" charset="-122"/>
              </a:rPr>
              <a:t>梦见自己变成一只小蜜蜂 </a:t>
            </a:r>
            <a:endParaRPr lang="zh-CN" altLang="en-US" sz="2400" b="1" dirty="0">
              <a:latin typeface="楷体_GB2312" pitchFamily="49" charset="-122"/>
              <a:ea typeface="楷体_GB2312" pitchFamily="49" charset="-122"/>
            </a:endParaRPr>
          </a:p>
          <a:p>
            <a:pPr eaLnBrk="1" hangingPunct="1">
              <a:lnSpc>
                <a:spcPct val="80000"/>
              </a:lnSpc>
            </a:pPr>
            <a:r>
              <a:rPr lang="en-US" altLang="zh-CN" sz="2400" b="1" dirty="0">
                <a:latin typeface="楷体_GB2312" pitchFamily="49" charset="-122"/>
                <a:ea typeface="楷体_GB2312" pitchFamily="49" charset="-122"/>
              </a:rPr>
              <a:t>5</a:t>
            </a:r>
            <a:r>
              <a:rPr lang="zh-CN" altLang="en-US" sz="2400" b="1" dirty="0">
                <a:latin typeface="楷体_GB2312" pitchFamily="49" charset="-122"/>
                <a:ea typeface="楷体_GB2312" pitchFamily="49" charset="-122"/>
              </a:rPr>
              <a:t>）</a:t>
            </a:r>
            <a:r>
              <a:rPr lang="zh-CN" altLang="en-US" sz="2400" b="1" dirty="0">
                <a:solidFill>
                  <a:schemeClr val="hlink"/>
                </a:solidFill>
                <a:latin typeface="楷体_GB2312" pitchFamily="49" charset="-122"/>
                <a:ea typeface="楷体_GB2312" pitchFamily="49" charset="-122"/>
              </a:rPr>
              <a:t>以时间推移或空间变换为线索</a:t>
            </a:r>
            <a:r>
              <a:rPr lang="zh-CN" altLang="en-US" sz="2400" b="1" dirty="0">
                <a:latin typeface="楷体_GB2312" pitchFamily="49" charset="-122"/>
                <a:ea typeface="楷体_GB2312" pitchFamily="49" charset="-122"/>
              </a:rPr>
              <a:t>。如</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藤野先生</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以时间的推移、地点的转换为叙事线索组织材料，在东京的见闻和感受</a:t>
            </a:r>
            <a:r>
              <a:rPr lang="en-US" altLang="zh-CN" sz="2400" b="1" dirty="0">
                <a:ea typeface="楷体_GB2312" pitchFamily="49" charset="-122"/>
              </a:rPr>
              <a:t>——</a:t>
            </a:r>
            <a:r>
              <a:rPr lang="zh-CN" altLang="en-US" sz="2400" b="1" dirty="0">
                <a:latin typeface="楷体_GB2312" pitchFamily="49" charset="-122"/>
                <a:ea typeface="楷体_GB2312" pitchFamily="49" charset="-122"/>
              </a:rPr>
              <a:t>到仙台与藤野先生的交往</a:t>
            </a:r>
            <a:r>
              <a:rPr lang="en-US" altLang="zh-CN" sz="2400" b="1" dirty="0">
                <a:ea typeface="楷体_GB2312" pitchFamily="49" charset="-122"/>
              </a:rPr>
              <a:t>——</a:t>
            </a:r>
            <a:r>
              <a:rPr lang="zh-CN" altLang="en-US" sz="2400" b="1" dirty="0">
                <a:latin typeface="楷体_GB2312" pitchFamily="49" charset="-122"/>
                <a:ea typeface="楷体_GB2312" pitchFamily="49" charset="-122"/>
              </a:rPr>
              <a:t>离别后对藤野先生的怀念。 </a:t>
            </a:r>
            <a:endParaRPr lang="zh-CN" altLang="en-US" sz="2400" b="1" dirty="0">
              <a:latin typeface="楷体_GB2312" pitchFamily="49" charset="-122"/>
              <a:ea typeface="楷体_GB2312" pitchFamily="49" charset="-122"/>
            </a:endParaRPr>
          </a:p>
          <a:p>
            <a:pPr eaLnBrk="1" hangingPunct="1">
              <a:lnSpc>
                <a:spcPct val="80000"/>
              </a:lnSpc>
            </a:pPr>
            <a:r>
              <a:rPr lang="en-US" altLang="zh-CN" sz="2400" b="1" dirty="0">
                <a:latin typeface="楷体_GB2312" pitchFamily="49" charset="-122"/>
                <a:ea typeface="楷体_GB2312" pitchFamily="49" charset="-122"/>
              </a:rPr>
              <a:t>6</a:t>
            </a:r>
            <a:r>
              <a:rPr lang="zh-CN" altLang="en-US" sz="2400" b="1" dirty="0">
                <a:latin typeface="楷体_GB2312" pitchFamily="49" charset="-122"/>
                <a:ea typeface="楷体_GB2312" pitchFamily="49" charset="-122"/>
              </a:rPr>
              <a:t>）</a:t>
            </a:r>
            <a:r>
              <a:rPr lang="zh-CN" altLang="en-US" sz="2400" b="1" dirty="0">
                <a:solidFill>
                  <a:schemeClr val="hlink"/>
                </a:solidFill>
                <a:latin typeface="楷体_GB2312" pitchFamily="49" charset="-122"/>
                <a:ea typeface="楷体_GB2312" pitchFamily="49" charset="-122"/>
              </a:rPr>
              <a:t>以</a:t>
            </a:r>
            <a:r>
              <a:rPr lang="zh-CN" altLang="en-US" sz="2400" b="1" dirty="0">
                <a:solidFill>
                  <a:schemeClr val="hlink"/>
                </a:solidFill>
                <a:ea typeface="楷体_GB2312" pitchFamily="49" charset="-122"/>
              </a:rPr>
              <a:t>“</a:t>
            </a:r>
            <a:r>
              <a:rPr lang="zh-CN" altLang="en-US" sz="2400" b="1" dirty="0">
                <a:solidFill>
                  <a:schemeClr val="hlink"/>
                </a:solidFill>
                <a:latin typeface="楷体_GB2312" pitchFamily="49" charset="-122"/>
                <a:ea typeface="楷体_GB2312" pitchFamily="49" charset="-122"/>
              </a:rPr>
              <a:t>我</a:t>
            </a:r>
            <a:r>
              <a:rPr lang="zh-CN" altLang="en-US" sz="2400" b="1" dirty="0">
                <a:solidFill>
                  <a:schemeClr val="hlink"/>
                </a:solidFill>
                <a:ea typeface="楷体_GB2312" pitchFamily="49" charset="-122"/>
              </a:rPr>
              <a:t>”</a:t>
            </a:r>
            <a:r>
              <a:rPr lang="zh-CN" altLang="en-US" sz="2400" b="1" dirty="0">
                <a:solidFill>
                  <a:schemeClr val="hlink"/>
                </a:solidFill>
                <a:latin typeface="楷体_GB2312" pitchFamily="49" charset="-122"/>
                <a:ea typeface="楷体_GB2312" pitchFamily="49" charset="-122"/>
              </a:rPr>
              <a:t>的所见所闻为线索</a:t>
            </a:r>
            <a:r>
              <a:rPr lang="zh-CN" altLang="en-US" sz="2400" b="1" dirty="0">
                <a:latin typeface="楷体_GB2312" pitchFamily="49" charset="-122"/>
                <a:ea typeface="楷体_GB2312" pitchFamily="49" charset="-122"/>
              </a:rPr>
              <a:t>。如</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孔乙己</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以小伙计</a:t>
            </a:r>
            <a:r>
              <a:rPr lang="zh-CN" altLang="en-US" sz="2400" b="1" dirty="0">
                <a:ea typeface="楷体_GB2312" pitchFamily="49" charset="-122"/>
              </a:rPr>
              <a:t>“</a:t>
            </a:r>
            <a:r>
              <a:rPr lang="zh-CN" altLang="en-US" sz="2400" b="1" dirty="0">
                <a:latin typeface="楷体_GB2312" pitchFamily="49" charset="-122"/>
                <a:ea typeface="楷体_GB2312" pitchFamily="49" charset="-122"/>
              </a:rPr>
              <a:t>我</a:t>
            </a:r>
            <a:r>
              <a:rPr lang="zh-CN" altLang="en-US" sz="2400" b="1" dirty="0">
                <a:ea typeface="楷体_GB2312" pitchFamily="49" charset="-122"/>
              </a:rPr>
              <a:t>”</a:t>
            </a:r>
            <a:r>
              <a:rPr lang="zh-CN" altLang="en-US" sz="2400" b="1" dirty="0">
                <a:latin typeface="楷体_GB2312" pitchFamily="49" charset="-122"/>
                <a:ea typeface="楷体_GB2312" pitchFamily="49" charset="-122"/>
              </a:rPr>
              <a:t>的所见所闻为线索塑造孔乙己这个人物形象。 </a:t>
            </a:r>
            <a:endParaRPr lang="zh-CN" altLang="en-US" sz="2400" b="1" dirty="0">
              <a:latin typeface="楷体_GB2312" pitchFamily="49" charset="-122"/>
              <a:ea typeface="楷体_GB2312" pitchFamily="49" charset="-122"/>
            </a:endParaRPr>
          </a:p>
          <a:p>
            <a:pPr eaLnBrk="1" hangingPunct="1">
              <a:lnSpc>
                <a:spcPct val="80000"/>
              </a:lnSpc>
            </a:pPr>
            <a:r>
              <a:rPr lang="zh-CN" altLang="en-US" sz="2400" b="1" dirty="0">
                <a:solidFill>
                  <a:srgbClr val="FF0000"/>
                </a:solidFill>
                <a:latin typeface="楷体_GB2312" pitchFamily="49" charset="-122"/>
                <a:ea typeface="楷体_GB2312" pitchFamily="49" charset="-122"/>
              </a:rPr>
              <a:t>。 </a:t>
            </a:r>
            <a:endParaRPr lang="zh-CN" altLang="en-US" sz="2400" b="1" dirty="0">
              <a:solidFill>
                <a:srgbClr val="FF0000"/>
              </a:solidFill>
              <a:latin typeface="楷体_GB2312" pitchFamily="49" charset="-122"/>
              <a:ea typeface="楷体_GB2312" pitchFamily="49" charset="-122"/>
            </a:endParaRPr>
          </a:p>
        </p:txBody>
      </p:sp>
      <p:sp>
        <p:nvSpPr>
          <p:cNvPr id="37891" name="AutoShape 4">
            <a:hlinkClick r:id="rId1" action="ppaction://hlinksldjump"/>
          </p:cNvPr>
          <p:cNvSpPr/>
          <p:nvPr/>
        </p:nvSpPr>
        <p:spPr>
          <a:xfrm>
            <a:off x="8459788" y="6237288"/>
            <a:ext cx="288925" cy="287337"/>
          </a:xfrm>
          <a:prstGeom prst="smileyFace">
            <a:avLst>
              <a:gd name="adj" fmla="val 4653"/>
            </a:avLst>
          </a:prstGeom>
          <a:solidFill>
            <a:schemeClr val="accent1"/>
          </a:solidFill>
          <a:ln w="9525" cap="flat" cmpd="sng">
            <a:solidFill>
              <a:schemeClr val="tx1"/>
            </a:solidFill>
            <a:prstDash val="solid"/>
            <a:round/>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43">
                                            <p:txEl>
                                              <p:charRg st="0" end="38"/>
                                            </p:txEl>
                                          </p:spTgt>
                                        </p:tgtEl>
                                        <p:attrNameLst>
                                          <p:attrName>style.visibility</p:attrName>
                                        </p:attrNameLst>
                                      </p:cBhvr>
                                      <p:to>
                                        <p:strVal val="visible"/>
                                      </p:to>
                                    </p:set>
                                    <p:animEffect transition="in" filter="blinds(horizontal)">
                                      <p:cBhvr>
                                        <p:cTn id="7" dur="500"/>
                                        <p:tgtEl>
                                          <p:spTgt spid="61443">
                                            <p:txEl>
                                              <p:charRg st="0" end="3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iterate type="lt">
                                    <p:tmPct val="5000"/>
                                  </p:iterate>
                                  <p:childTnLst>
                                    <p:set>
                                      <p:cBhvr>
                                        <p:cTn id="11" dur="1" fill="hold">
                                          <p:stCondLst>
                                            <p:cond delay="0"/>
                                          </p:stCondLst>
                                        </p:cTn>
                                        <p:tgtEl>
                                          <p:spTgt spid="61443">
                                            <p:txEl>
                                              <p:charRg st="38" end="69"/>
                                            </p:txEl>
                                          </p:spTgt>
                                        </p:tgtEl>
                                        <p:attrNameLst>
                                          <p:attrName>style.visibility</p:attrName>
                                        </p:attrNameLst>
                                      </p:cBhvr>
                                      <p:to>
                                        <p:strVal val="visible"/>
                                      </p:to>
                                    </p:set>
                                    <p:anim calcmode="lin" valueType="num">
                                      <p:cBhvr>
                                        <p:cTn id="12" dur="500" fill="hold"/>
                                        <p:tgtEl>
                                          <p:spTgt spid="61443">
                                            <p:txEl>
                                              <p:charRg st="38" end="69"/>
                                            </p:txEl>
                                          </p:spTgt>
                                        </p:tgtEl>
                                        <p:attrNameLst>
                                          <p:attrName>ppt_w</p:attrName>
                                        </p:attrNameLst>
                                      </p:cBhvr>
                                      <p:tavLst>
                                        <p:tav tm="0">
                                          <p:val>
                                            <p:fltVal val="0.000000"/>
                                          </p:val>
                                        </p:tav>
                                        <p:tav tm="100000">
                                          <p:val>
                                            <p:strVal val="#ppt_w"/>
                                          </p:val>
                                        </p:tav>
                                      </p:tavLst>
                                    </p:anim>
                                    <p:anim calcmode="lin" valueType="num">
                                      <p:cBhvr>
                                        <p:cTn id="13" dur="500" fill="hold"/>
                                        <p:tgtEl>
                                          <p:spTgt spid="61443">
                                            <p:txEl>
                                              <p:charRg st="38" end="69"/>
                                            </p:txEl>
                                          </p:spTgt>
                                        </p:tgtEl>
                                        <p:attrNameLst>
                                          <p:attrName>ppt_h</p:attrName>
                                        </p:attrNameLst>
                                      </p:cBhvr>
                                      <p:tavLst>
                                        <p:tav tm="0">
                                          <p:val>
                                            <p:fltVal val="0.000000"/>
                                          </p:val>
                                        </p:tav>
                                        <p:tav tm="100000">
                                          <p:val>
                                            <p:strVal val="#ppt_h"/>
                                          </p:val>
                                        </p:tav>
                                      </p:tavLst>
                                    </p:anim>
                                    <p:anim calcmode="lin" valueType="num">
                                      <p:cBhvr>
                                        <p:cTn id="14" dur="500" fill="hold"/>
                                        <p:tgtEl>
                                          <p:spTgt spid="61443">
                                            <p:txEl>
                                              <p:charRg st="38" end="69"/>
                                            </p:txEl>
                                          </p:spTgt>
                                        </p:tgtEl>
                                        <p:attrNameLst>
                                          <p:attrName>style.rotation</p:attrName>
                                        </p:attrNameLst>
                                      </p:cBhvr>
                                      <p:tavLst>
                                        <p:tav tm="0">
                                          <p:val>
                                            <p:fltVal val="90.000000"/>
                                          </p:val>
                                        </p:tav>
                                        <p:tav tm="100000">
                                          <p:val>
                                            <p:fltVal val="0.000000"/>
                                          </p:val>
                                        </p:tav>
                                      </p:tavLst>
                                    </p:anim>
                                    <p:animEffect transition="in" filter="fade">
                                      <p:cBhvr>
                                        <p:cTn id="15" dur="500"/>
                                        <p:tgtEl>
                                          <p:spTgt spid="61443">
                                            <p:txEl>
                                              <p:charRg st="38" end="69"/>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61443">
                                            <p:txEl>
                                              <p:charRg st="69" end="112"/>
                                            </p:txEl>
                                          </p:spTgt>
                                        </p:tgtEl>
                                        <p:attrNameLst>
                                          <p:attrName>style.visibility</p:attrName>
                                        </p:attrNameLst>
                                      </p:cBhvr>
                                      <p:to>
                                        <p:strVal val="visible"/>
                                      </p:to>
                                    </p:set>
                                    <p:animEffect transition="in" filter="blinds(horizontal)">
                                      <p:cBhvr>
                                        <p:cTn id="20" dur="500"/>
                                        <p:tgtEl>
                                          <p:spTgt spid="61443">
                                            <p:txEl>
                                              <p:charRg st="69" end="11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iterate type="lt">
                                    <p:tmPct val="5000"/>
                                  </p:iterate>
                                  <p:childTnLst>
                                    <p:set>
                                      <p:cBhvr>
                                        <p:cTn id="24" dur="1" fill="hold">
                                          <p:stCondLst>
                                            <p:cond delay="0"/>
                                          </p:stCondLst>
                                        </p:cTn>
                                        <p:tgtEl>
                                          <p:spTgt spid="61443">
                                            <p:txEl>
                                              <p:charRg st="112" end="181"/>
                                            </p:txEl>
                                          </p:spTgt>
                                        </p:tgtEl>
                                        <p:attrNameLst>
                                          <p:attrName>style.visibility</p:attrName>
                                        </p:attrNameLst>
                                      </p:cBhvr>
                                      <p:to>
                                        <p:strVal val="visible"/>
                                      </p:to>
                                    </p:set>
                                    <p:anim calcmode="lin" valueType="num">
                                      <p:cBhvr>
                                        <p:cTn id="25" dur="500" fill="hold"/>
                                        <p:tgtEl>
                                          <p:spTgt spid="61443">
                                            <p:txEl>
                                              <p:charRg st="112" end="181"/>
                                            </p:txEl>
                                          </p:spTgt>
                                        </p:tgtEl>
                                        <p:attrNameLst>
                                          <p:attrName>ppt_w</p:attrName>
                                        </p:attrNameLst>
                                      </p:cBhvr>
                                      <p:tavLst>
                                        <p:tav tm="0">
                                          <p:val>
                                            <p:fltVal val="0.000000"/>
                                          </p:val>
                                        </p:tav>
                                        <p:tav tm="100000">
                                          <p:val>
                                            <p:strVal val="#ppt_w"/>
                                          </p:val>
                                        </p:tav>
                                      </p:tavLst>
                                    </p:anim>
                                    <p:anim calcmode="lin" valueType="num">
                                      <p:cBhvr>
                                        <p:cTn id="26" dur="500" fill="hold"/>
                                        <p:tgtEl>
                                          <p:spTgt spid="61443">
                                            <p:txEl>
                                              <p:charRg st="112" end="181"/>
                                            </p:txEl>
                                          </p:spTgt>
                                        </p:tgtEl>
                                        <p:attrNameLst>
                                          <p:attrName>ppt_h</p:attrName>
                                        </p:attrNameLst>
                                      </p:cBhvr>
                                      <p:tavLst>
                                        <p:tav tm="0">
                                          <p:val>
                                            <p:fltVal val="0.000000"/>
                                          </p:val>
                                        </p:tav>
                                        <p:tav tm="100000">
                                          <p:val>
                                            <p:strVal val="#ppt_h"/>
                                          </p:val>
                                        </p:tav>
                                      </p:tavLst>
                                    </p:anim>
                                    <p:anim calcmode="lin" valueType="num">
                                      <p:cBhvr>
                                        <p:cTn id="27" dur="500" fill="hold"/>
                                        <p:tgtEl>
                                          <p:spTgt spid="61443">
                                            <p:txEl>
                                              <p:charRg st="112" end="181"/>
                                            </p:txEl>
                                          </p:spTgt>
                                        </p:tgtEl>
                                        <p:attrNameLst>
                                          <p:attrName>style.rotation</p:attrName>
                                        </p:attrNameLst>
                                      </p:cBhvr>
                                      <p:tavLst>
                                        <p:tav tm="0">
                                          <p:val>
                                            <p:fltVal val="90.000000"/>
                                          </p:val>
                                        </p:tav>
                                        <p:tav tm="100000">
                                          <p:val>
                                            <p:fltVal val="0.000000"/>
                                          </p:val>
                                        </p:tav>
                                      </p:tavLst>
                                    </p:anim>
                                    <p:animEffect transition="in" filter="fade">
                                      <p:cBhvr>
                                        <p:cTn id="28" dur="500"/>
                                        <p:tgtEl>
                                          <p:spTgt spid="61443">
                                            <p:txEl>
                                              <p:charRg st="112" end="18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61443">
                                            <p:txEl>
                                              <p:charRg st="181" end="264"/>
                                            </p:txEl>
                                          </p:spTgt>
                                        </p:tgtEl>
                                        <p:attrNameLst>
                                          <p:attrName>style.visibility</p:attrName>
                                        </p:attrNameLst>
                                      </p:cBhvr>
                                      <p:to>
                                        <p:strVal val="visible"/>
                                      </p:to>
                                    </p:set>
                                    <p:animEffect transition="in" filter="blinds(horizontal)">
                                      <p:cBhvr>
                                        <p:cTn id="33" dur="500"/>
                                        <p:tgtEl>
                                          <p:spTgt spid="61443">
                                            <p:txEl>
                                              <p:charRg st="181" end="26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iterate type="lt">
                                    <p:tmPct val="5000"/>
                                  </p:iterate>
                                  <p:childTnLst>
                                    <p:set>
                                      <p:cBhvr>
                                        <p:cTn id="37" dur="1" fill="hold">
                                          <p:stCondLst>
                                            <p:cond delay="0"/>
                                          </p:stCondLst>
                                        </p:cTn>
                                        <p:tgtEl>
                                          <p:spTgt spid="61443">
                                            <p:txEl>
                                              <p:charRg st="264" end="314"/>
                                            </p:txEl>
                                          </p:spTgt>
                                        </p:tgtEl>
                                        <p:attrNameLst>
                                          <p:attrName>style.visibility</p:attrName>
                                        </p:attrNameLst>
                                      </p:cBhvr>
                                      <p:to>
                                        <p:strVal val="visible"/>
                                      </p:to>
                                    </p:set>
                                    <p:anim calcmode="lin" valueType="num">
                                      <p:cBhvr>
                                        <p:cTn id="38" dur="500" fill="hold"/>
                                        <p:tgtEl>
                                          <p:spTgt spid="61443">
                                            <p:txEl>
                                              <p:charRg st="264" end="314"/>
                                            </p:txEl>
                                          </p:spTgt>
                                        </p:tgtEl>
                                        <p:attrNameLst>
                                          <p:attrName>ppt_w</p:attrName>
                                        </p:attrNameLst>
                                      </p:cBhvr>
                                      <p:tavLst>
                                        <p:tav tm="0">
                                          <p:val>
                                            <p:fltVal val="0.000000"/>
                                          </p:val>
                                        </p:tav>
                                        <p:tav tm="100000">
                                          <p:val>
                                            <p:strVal val="#ppt_w"/>
                                          </p:val>
                                        </p:tav>
                                      </p:tavLst>
                                    </p:anim>
                                    <p:anim calcmode="lin" valueType="num">
                                      <p:cBhvr>
                                        <p:cTn id="39" dur="500" fill="hold"/>
                                        <p:tgtEl>
                                          <p:spTgt spid="61443">
                                            <p:txEl>
                                              <p:charRg st="264" end="314"/>
                                            </p:txEl>
                                          </p:spTgt>
                                        </p:tgtEl>
                                        <p:attrNameLst>
                                          <p:attrName>ppt_h</p:attrName>
                                        </p:attrNameLst>
                                      </p:cBhvr>
                                      <p:tavLst>
                                        <p:tav tm="0">
                                          <p:val>
                                            <p:fltVal val="0.000000"/>
                                          </p:val>
                                        </p:tav>
                                        <p:tav tm="100000">
                                          <p:val>
                                            <p:strVal val="#ppt_h"/>
                                          </p:val>
                                        </p:tav>
                                      </p:tavLst>
                                    </p:anim>
                                    <p:anim calcmode="lin" valueType="num">
                                      <p:cBhvr>
                                        <p:cTn id="40" dur="500" fill="hold"/>
                                        <p:tgtEl>
                                          <p:spTgt spid="61443">
                                            <p:txEl>
                                              <p:charRg st="264" end="314"/>
                                            </p:txEl>
                                          </p:spTgt>
                                        </p:tgtEl>
                                        <p:attrNameLst>
                                          <p:attrName>style.rotation</p:attrName>
                                        </p:attrNameLst>
                                      </p:cBhvr>
                                      <p:tavLst>
                                        <p:tav tm="0">
                                          <p:val>
                                            <p:fltVal val="90.000000"/>
                                          </p:val>
                                        </p:tav>
                                        <p:tav tm="100000">
                                          <p:val>
                                            <p:fltVal val="0.000000"/>
                                          </p:val>
                                        </p:tav>
                                      </p:tavLst>
                                    </p:anim>
                                    <p:animEffect transition="in" filter="fade">
                                      <p:cBhvr>
                                        <p:cTn id="41" dur="500"/>
                                        <p:tgtEl>
                                          <p:spTgt spid="61443">
                                            <p:txEl>
                                              <p:charRg st="264" end="31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61443">
                                            <p:txEl>
                                              <p:charRg st="314" end="317"/>
                                            </p:txEl>
                                          </p:spTgt>
                                        </p:tgtEl>
                                        <p:attrNameLst>
                                          <p:attrName>style.visibility</p:attrName>
                                        </p:attrNameLst>
                                      </p:cBhvr>
                                      <p:to>
                                        <p:strVal val="visible"/>
                                      </p:to>
                                    </p:set>
                                    <p:animEffect transition="in" filter="blinds(horizontal)">
                                      <p:cBhvr>
                                        <p:cTn id="46" dur="500"/>
                                        <p:tgtEl>
                                          <p:spTgt spid="61443">
                                            <p:txEl>
                                              <p:charRg st="314" end="3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8913" name="Rectangle 2"/>
          <p:cNvSpPr/>
          <p:nvPr/>
        </p:nvSpPr>
        <p:spPr>
          <a:xfrm>
            <a:off x="395288" y="1916113"/>
            <a:ext cx="5472112" cy="4005262"/>
          </a:xfrm>
          <a:prstGeom prst="rect">
            <a:avLst/>
          </a:prstGeom>
          <a:noFill/>
          <a:ln w="9525">
            <a:noFill/>
          </a:ln>
        </p:spPr>
        <p:txBody>
          <a:bodyPr lIns="91434" tIns="45716" rIns="91434" bIns="45716" anchor="ctr"/>
          <a:p>
            <a:r>
              <a:rPr lang="en-US" altLang="zh-CN" sz="3600" b="1" dirty="0">
                <a:latin typeface="Arial" panose="020B0604020202020204" pitchFamily="34" charset="0"/>
                <a:ea typeface="宋体" panose="02010600030101010101" pitchFamily="2" charset="-122"/>
              </a:rPr>
              <a:t>      </a:t>
            </a:r>
            <a:endParaRPr lang="en-US" altLang="zh-CN" sz="3600" b="1" dirty="0">
              <a:latin typeface="Arial" panose="020B0604020202020204" pitchFamily="34" charset="0"/>
              <a:ea typeface="宋体" panose="02010600030101010101" pitchFamily="2" charset="-122"/>
            </a:endParaRPr>
          </a:p>
        </p:txBody>
      </p:sp>
      <p:sp>
        <p:nvSpPr>
          <p:cNvPr id="38914" name="Text Box 6"/>
          <p:cNvSpPr txBox="1"/>
          <p:nvPr/>
        </p:nvSpPr>
        <p:spPr>
          <a:xfrm>
            <a:off x="1763713" y="1125538"/>
            <a:ext cx="6480175" cy="519112"/>
          </a:xfrm>
          <a:prstGeom prst="rect">
            <a:avLst/>
          </a:prstGeom>
          <a:noFill/>
          <a:ln w="9525">
            <a:noFill/>
          </a:ln>
        </p:spPr>
        <p:txBody>
          <a:bodyPr lIns="91434" tIns="45716" rIns="91434" bIns="45716" anchor="t">
            <a:spAutoFit/>
          </a:bodyPr>
          <a:p>
            <a:pPr>
              <a:spcBef>
                <a:spcPct val="50000"/>
              </a:spcBef>
            </a:pPr>
            <a:endParaRPr lang="zh-CN" altLang="zh-CN" sz="2800" dirty="0">
              <a:latin typeface="Times New Roman" panose="02020603050405020304" pitchFamily="18" charset="0"/>
              <a:ea typeface="宋体" panose="02010600030101010101" pitchFamily="2" charset="-122"/>
            </a:endParaRPr>
          </a:p>
        </p:txBody>
      </p:sp>
      <p:sp>
        <p:nvSpPr>
          <p:cNvPr id="38915" name="Text Box 7"/>
          <p:cNvSpPr txBox="1"/>
          <p:nvPr/>
        </p:nvSpPr>
        <p:spPr>
          <a:xfrm>
            <a:off x="1066800" y="1828800"/>
            <a:ext cx="6934200" cy="3387725"/>
          </a:xfrm>
          <a:prstGeom prst="rect">
            <a:avLst/>
          </a:prstGeom>
          <a:noFill/>
          <a:ln w="9525">
            <a:noFill/>
          </a:ln>
        </p:spPr>
        <p:txBody>
          <a:bodyPr anchor="t">
            <a:spAutoFit/>
          </a:bodyPr>
          <a:p>
            <a:pPr>
              <a:spcBef>
                <a:spcPct val="50000"/>
              </a:spcBef>
            </a:pPr>
            <a:r>
              <a:rPr lang="zh-CN" altLang="en-US" sz="3600" b="1" dirty="0">
                <a:latin typeface="Arial" panose="020B0604020202020204" pitchFamily="34" charset="0"/>
                <a:ea typeface="宋体" panose="02010600030101010101" pitchFamily="2" charset="-122"/>
              </a:rPr>
              <a:t>　　“这句话描写了我的行为，我被古井的魅力所吸引，感到古井的力量，突出了古井森森幽邃的特点，也表明了我对它的美好回忆和期待，为下文我的回忆铺垫。”　　</a:t>
            </a:r>
            <a:r>
              <a:rPr lang="en-US" altLang="zh-CN" sz="2800" b="1" dirty="0">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能得几分？</a:t>
            </a:r>
            <a:endParaRPr lang="zh-CN" altLang="en-US" sz="2800" b="1" dirty="0">
              <a:solidFill>
                <a:srgbClr val="FF0000"/>
              </a:solidFill>
              <a:latin typeface="Arial" panose="020B0604020202020204" pitchFamily="34" charset="0"/>
              <a:ea typeface="宋体" panose="02010600030101010101" pitchFamily="2" charset="-122"/>
            </a:endParaRP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9937" name="Rectangle 2"/>
          <p:cNvSpPr/>
          <p:nvPr/>
        </p:nvSpPr>
        <p:spPr>
          <a:xfrm>
            <a:off x="395288" y="1916113"/>
            <a:ext cx="5472112" cy="4005262"/>
          </a:xfrm>
          <a:prstGeom prst="rect">
            <a:avLst/>
          </a:prstGeom>
          <a:noFill/>
          <a:ln w="9525">
            <a:noFill/>
          </a:ln>
        </p:spPr>
        <p:txBody>
          <a:bodyPr lIns="91434" tIns="45716" rIns="91434" bIns="45716" anchor="ctr"/>
          <a:p>
            <a:r>
              <a:rPr lang="en-US" altLang="zh-CN" sz="3600" b="1" dirty="0">
                <a:latin typeface="Arial" panose="020B0604020202020204" pitchFamily="34" charset="0"/>
                <a:ea typeface="宋体" panose="02010600030101010101" pitchFamily="2" charset="-122"/>
              </a:rPr>
              <a:t>      </a:t>
            </a:r>
            <a:endParaRPr lang="en-US" altLang="zh-CN" sz="3600" b="1" dirty="0">
              <a:latin typeface="Arial" panose="020B0604020202020204" pitchFamily="34" charset="0"/>
              <a:ea typeface="宋体" panose="02010600030101010101" pitchFamily="2" charset="-122"/>
            </a:endParaRPr>
          </a:p>
        </p:txBody>
      </p:sp>
      <p:sp>
        <p:nvSpPr>
          <p:cNvPr id="39938" name="Text Box 6"/>
          <p:cNvSpPr txBox="1"/>
          <p:nvPr/>
        </p:nvSpPr>
        <p:spPr>
          <a:xfrm>
            <a:off x="1763713" y="1125538"/>
            <a:ext cx="6480175" cy="519112"/>
          </a:xfrm>
          <a:prstGeom prst="rect">
            <a:avLst/>
          </a:prstGeom>
          <a:noFill/>
          <a:ln w="9525">
            <a:noFill/>
          </a:ln>
        </p:spPr>
        <p:txBody>
          <a:bodyPr lIns="91434" tIns="45716" rIns="91434" bIns="45716" anchor="t">
            <a:spAutoFit/>
          </a:bodyPr>
          <a:p>
            <a:pPr>
              <a:spcBef>
                <a:spcPct val="50000"/>
              </a:spcBef>
            </a:pPr>
            <a:endParaRPr lang="zh-CN" altLang="zh-CN" sz="2800" dirty="0">
              <a:latin typeface="Times New Roman" panose="02020603050405020304" pitchFamily="18" charset="0"/>
              <a:ea typeface="宋体" panose="02010600030101010101" pitchFamily="2" charset="-122"/>
            </a:endParaRPr>
          </a:p>
        </p:txBody>
      </p:sp>
      <p:sp>
        <p:nvSpPr>
          <p:cNvPr id="39939" name="Text Box 7"/>
          <p:cNvSpPr txBox="1"/>
          <p:nvPr/>
        </p:nvSpPr>
        <p:spPr>
          <a:xfrm>
            <a:off x="1066800" y="1600200"/>
            <a:ext cx="6934200" cy="3387725"/>
          </a:xfrm>
          <a:prstGeom prst="rect">
            <a:avLst/>
          </a:prstGeom>
          <a:noFill/>
          <a:ln w="9525">
            <a:noFill/>
          </a:ln>
        </p:spPr>
        <p:txBody>
          <a:bodyPr anchor="t">
            <a:spAutoFit/>
          </a:bodyPr>
          <a:p>
            <a:pPr>
              <a:spcBef>
                <a:spcPct val="50000"/>
              </a:spcBef>
            </a:pPr>
            <a:r>
              <a:rPr lang="zh-CN" altLang="en-US" sz="3600" b="1" dirty="0">
                <a:latin typeface="Arial" panose="020B0604020202020204" pitchFamily="34" charset="0"/>
                <a:ea typeface="宋体" panose="02010600030101010101" pitchFamily="2" charset="-122"/>
              </a:rPr>
              <a:t>　　此句话描写了‘我’的手因井沿太冷而被‘吸住’，好不容易才脱开，运用了拟人的修辞手法，把手被井沿粘住写成被井沿“吸住”，生动、传神地写出了古井的井沿的冰凉。　　</a:t>
            </a:r>
            <a:r>
              <a:rPr lang="en-US" altLang="zh-CN" sz="2800" b="1" dirty="0">
                <a:solidFill>
                  <a:srgbClr val="FF0000"/>
                </a:solidFill>
                <a:latin typeface="Arial" panose="020B0604020202020204" pitchFamily="34" charset="0"/>
                <a:ea typeface="宋体" panose="02010600030101010101" pitchFamily="2" charset="-122"/>
              </a:rPr>
              <a:t>——</a:t>
            </a:r>
            <a:r>
              <a:rPr lang="zh-CN" altLang="en-US" sz="2800" b="1" dirty="0">
                <a:solidFill>
                  <a:srgbClr val="FF0000"/>
                </a:solidFill>
                <a:latin typeface="Arial" panose="020B0604020202020204" pitchFamily="34" charset="0"/>
                <a:ea typeface="宋体" panose="02010600030101010101" pitchFamily="2" charset="-122"/>
              </a:rPr>
              <a:t>得几分？”</a:t>
            </a:r>
            <a:r>
              <a:rPr lang="zh-CN" altLang="en-US" sz="2800" dirty="0">
                <a:solidFill>
                  <a:srgbClr val="FF0000"/>
                </a:solidFill>
                <a:latin typeface="Arial" panose="020B0604020202020204" pitchFamily="34" charset="0"/>
                <a:ea typeface="宋体" panose="02010600030101010101" pitchFamily="2" charset="-122"/>
              </a:rPr>
              <a:t> </a:t>
            </a:r>
            <a:endParaRPr lang="zh-CN" altLang="en-US" sz="2800" dirty="0">
              <a:solidFill>
                <a:srgbClr val="FF0000"/>
              </a:solidFill>
              <a:latin typeface="Arial" panose="020B0604020202020204" pitchFamily="34" charset="0"/>
              <a:ea typeface="宋体" panose="02010600030101010101" pitchFamily="2" charset="-122"/>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61" name="WordArt 3"/>
          <p:cNvSpPr>
            <a:spLocks noTextEdit="1"/>
          </p:cNvSpPr>
          <p:nvPr/>
        </p:nvSpPr>
        <p:spPr>
          <a:xfrm>
            <a:off x="2362200" y="1905000"/>
            <a:ext cx="4429125" cy="31242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r>
              <a:rPr lang="zh-CN" altLang="en-US" sz="5400" b="1">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rPr>
              <a:t>再见</a:t>
            </a:r>
            <a:endParaRPr lang="zh-CN" altLang="en-US" sz="5400" b="1">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标题 1"/>
          <p:cNvSpPr>
            <a:spLocks noGrp="1"/>
          </p:cNvSpPr>
          <p:nvPr>
            <p:ph type="title"/>
          </p:nvPr>
        </p:nvSpPr>
        <p:spPr/>
        <p:txBody>
          <a:bodyPr vert="horz" wrap="square" lIns="91440" tIns="45720" rIns="91440" bIns="45720" anchor="ctr"/>
          <a:p>
            <a:pPr eaLnBrk="1" hangingPunct="1"/>
            <a:endParaRPr lang="zh-CN" altLang="en-US" dirty="0"/>
          </a:p>
        </p:txBody>
      </p:sp>
      <p:sp>
        <p:nvSpPr>
          <p:cNvPr id="41986" name="内容占位符 2"/>
          <p:cNvSpPr>
            <a:spLocks noGrp="1"/>
          </p:cNvSpPr>
          <p:nvPr>
            <p:ph idx="1"/>
          </p:nvPr>
        </p:nvSpPr>
        <p:spPr/>
        <p:txBody>
          <a:bodyPr vert="horz" wrap="square" lIns="91440" tIns="45720" rIns="91440" bIns="45720" anchor="t"/>
          <a:p>
            <a:pPr eaLnBrk="1" hangingPunct="1"/>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3009" name="组合 10"/>
          <p:cNvGrpSpPr/>
          <p:nvPr/>
        </p:nvGrpSpPr>
        <p:grpSpPr>
          <a:xfrm>
            <a:off x="-6350" y="9525"/>
            <a:ext cx="9159875" cy="6838950"/>
            <a:chOff x="-10" y="16"/>
            <a:chExt cx="14426" cy="10768"/>
          </a:xfrm>
        </p:grpSpPr>
        <p:pic>
          <p:nvPicPr>
            <p:cNvPr id="43010" name="图片 9" descr="语文-1.jpg"/>
            <p:cNvPicPr>
              <a:picLocks noChangeAspect="1"/>
            </p:cNvPicPr>
            <p:nvPr/>
          </p:nvPicPr>
          <p:blipFill>
            <a:blip r:embed="rId1">
              <a:clrChange>
                <a:clrFrom>
                  <a:srgbClr val="F2C8C9"/>
                </a:clrFrom>
                <a:clrTo>
                  <a:srgbClr val="F2C8C9">
                    <a:alpha val="0"/>
                  </a:srgbClr>
                </a:clrTo>
              </a:clrChange>
            </a:blip>
            <a:srcRect l="1875" t="18149" r="264" b="1088"/>
            <a:stretch>
              <a:fillRect/>
            </a:stretch>
          </p:blipFill>
          <p:spPr>
            <a:xfrm>
              <a:off x="-4" y="16"/>
              <a:ext cx="14420" cy="10768"/>
            </a:xfrm>
            <a:prstGeom prst="rect">
              <a:avLst/>
            </a:prstGeom>
            <a:noFill/>
            <a:ln w="9525" cap="flat" cmpd="sng">
              <a:solidFill>
                <a:schemeClr val="tx1"/>
              </a:solidFill>
              <a:prstDash val="solid"/>
              <a:miter/>
              <a:headEnd type="none" w="med" len="med"/>
              <a:tailEnd type="none" w="med" len="med"/>
            </a:ln>
          </p:spPr>
        </p:pic>
        <p:grpSp>
          <p:nvGrpSpPr>
            <p:cNvPr id="43011" name="组合 7"/>
            <p:cNvGrpSpPr/>
            <p:nvPr/>
          </p:nvGrpSpPr>
          <p:grpSpPr>
            <a:xfrm>
              <a:off x="-10" y="2653"/>
              <a:ext cx="14416" cy="2392"/>
              <a:chOff x="-10" y="2653"/>
              <a:chExt cx="14416" cy="2392"/>
            </a:xfrm>
          </p:grpSpPr>
          <p:sp>
            <p:nvSpPr>
              <p:cNvPr id="43012" name="文本框 4"/>
              <p:cNvSpPr txBox="1"/>
              <p:nvPr/>
            </p:nvSpPr>
            <p:spPr>
              <a:xfrm>
                <a:off x="-10" y="2653"/>
                <a:ext cx="14412" cy="168"/>
              </a:xfrm>
              <a:prstGeom prst="rect">
                <a:avLst/>
              </a:prstGeom>
              <a:solidFill>
                <a:srgbClr val="C00000"/>
              </a:solidFill>
              <a:ln w="9525">
                <a:noFill/>
              </a:ln>
            </p:spPr>
            <p:txBody>
              <a:bodyPr wrap="square" anchor="t">
                <a:spAutoFit/>
              </a:bodyPr>
              <a:p>
                <a:endParaRPr>
                  <a:latin typeface="Arial" panose="020B0604020202020204" pitchFamily="34" charset="0"/>
                  <a:ea typeface="宋体" panose="02010600030101010101" pitchFamily="2" charset="-122"/>
                </a:endParaRPr>
              </a:p>
            </p:txBody>
          </p:sp>
          <p:sp>
            <p:nvSpPr>
              <p:cNvPr id="43013" name="文本框 5"/>
              <p:cNvSpPr txBox="1"/>
              <p:nvPr/>
            </p:nvSpPr>
            <p:spPr>
              <a:xfrm flipV="1">
                <a:off x="-6" y="4877"/>
                <a:ext cx="14412" cy="168"/>
              </a:xfrm>
              <a:prstGeom prst="rect">
                <a:avLst/>
              </a:prstGeom>
              <a:solidFill>
                <a:srgbClr val="C00000"/>
              </a:solidFill>
              <a:ln w="9525">
                <a:noFill/>
              </a:ln>
            </p:spPr>
            <p:txBody>
              <a:bodyPr wrap="square" anchor="t">
                <a:spAutoFit/>
              </a:bodyPr>
              <a:p>
                <a:endParaRPr>
                  <a:latin typeface="Arial" panose="020B0604020202020204" pitchFamily="34" charset="0"/>
                  <a:ea typeface="宋体" panose="02010600030101010101" pitchFamily="2" charset="-122"/>
                </a:endParaRPr>
              </a:p>
            </p:txBody>
          </p:sp>
        </p:grpSp>
        <p:sp>
          <p:nvSpPr>
            <p:cNvPr id="43014" name="文本框 1"/>
            <p:cNvSpPr txBox="1"/>
            <p:nvPr/>
          </p:nvSpPr>
          <p:spPr>
            <a:xfrm>
              <a:off x="295" y="502"/>
              <a:ext cx="9275" cy="580"/>
            </a:xfrm>
            <a:prstGeom prst="rect">
              <a:avLst/>
            </a:prstGeom>
            <a:noFill/>
            <a:ln w="9525">
              <a:noFill/>
            </a:ln>
          </p:spPr>
          <p:txBody>
            <a:bodyPr anchor="t">
              <a:spAutoFit/>
            </a:bodyPr>
            <a:p>
              <a:r>
                <a:rPr lang="zh-CN" altLang="en-US" dirty="0">
                  <a:latin typeface="Arial" panose="020B0604020202020204" pitchFamily="34" charset="0"/>
                  <a:ea typeface="宋体" panose="02010600030101010101" pitchFamily="2" charset="-122"/>
                </a:rPr>
                <a:t>仅做学习交流，谢谢！</a:t>
              </a:r>
              <a:endParaRPr lang="zh-CN" altLang="en-US" dirty="0">
                <a:latin typeface="Arial" panose="020B0604020202020204" pitchFamily="34" charset="0"/>
                <a:ea typeface="宋体" panose="02010600030101010101" pitchFamily="2" charset="-122"/>
              </a:endParaRPr>
            </a:p>
          </p:txBody>
        </p:sp>
        <p:sp>
          <p:nvSpPr>
            <p:cNvPr id="43015" name="文本框 8"/>
            <p:cNvSpPr txBox="1"/>
            <p:nvPr/>
          </p:nvSpPr>
          <p:spPr>
            <a:xfrm>
              <a:off x="-4" y="5628"/>
              <a:ext cx="14386" cy="168"/>
            </a:xfrm>
            <a:prstGeom prst="rect">
              <a:avLst/>
            </a:prstGeom>
            <a:noFill/>
            <a:ln w="9525">
              <a:noFill/>
            </a:ln>
          </p:spPr>
          <p:txBody>
            <a:bodyPr anchor="t">
              <a:spAutoFit/>
            </a:bodyPr>
            <a:p>
              <a:endParaRPr lang="zh-CN" altLang="en-US" sz="100" dirty="0">
                <a:latin typeface="Arial" panose="020B0604020202020204" pitchFamily="34" charset="0"/>
                <a:ea typeface="宋体" panose="02010600030101010101" pitchFamily="2" charset="-122"/>
              </a:endParaRPr>
            </a:p>
          </p:txBody>
        </p:sp>
      </p:grpSp>
      <p:grpSp>
        <p:nvGrpSpPr>
          <p:cNvPr id="43016" name="组合 26"/>
          <p:cNvGrpSpPr/>
          <p:nvPr/>
        </p:nvGrpSpPr>
        <p:grpSpPr>
          <a:xfrm>
            <a:off x="-87312" y="1684338"/>
            <a:ext cx="9231312" cy="1519237"/>
            <a:chOff x="-138" y="2653"/>
            <a:chExt cx="14538" cy="2392"/>
          </a:xfrm>
        </p:grpSpPr>
        <p:grpSp>
          <p:nvGrpSpPr>
            <p:cNvPr id="43017" name="组合 16"/>
            <p:cNvGrpSpPr/>
            <p:nvPr/>
          </p:nvGrpSpPr>
          <p:grpSpPr>
            <a:xfrm>
              <a:off x="-138" y="2653"/>
              <a:ext cx="14538" cy="2392"/>
              <a:chOff x="-132" y="2653"/>
              <a:chExt cx="14538" cy="2392"/>
            </a:xfrm>
          </p:grpSpPr>
          <p:grpSp>
            <p:nvGrpSpPr>
              <p:cNvPr id="43018" name="组合 18"/>
              <p:cNvGrpSpPr/>
              <p:nvPr/>
            </p:nvGrpSpPr>
            <p:grpSpPr>
              <a:xfrm>
                <a:off x="-10" y="2653"/>
                <a:ext cx="14416" cy="2392"/>
                <a:chOff x="-10" y="2653"/>
                <a:chExt cx="14416" cy="2392"/>
              </a:xfrm>
            </p:grpSpPr>
            <p:sp>
              <p:nvSpPr>
                <p:cNvPr id="43019" name="文本框 19"/>
                <p:cNvSpPr txBox="1"/>
                <p:nvPr/>
              </p:nvSpPr>
              <p:spPr>
                <a:xfrm>
                  <a:off x="-10" y="2653"/>
                  <a:ext cx="14412" cy="168"/>
                </a:xfrm>
                <a:prstGeom prst="rect">
                  <a:avLst/>
                </a:prstGeom>
                <a:solidFill>
                  <a:srgbClr val="C00000"/>
                </a:solidFill>
                <a:ln w="9525">
                  <a:noFill/>
                </a:ln>
              </p:spPr>
              <p:txBody>
                <a:bodyPr wrap="square" anchor="t">
                  <a:spAutoFit/>
                </a:bodyPr>
                <a:p>
                  <a:endParaRPr>
                    <a:latin typeface="Arial" panose="020B0604020202020204" pitchFamily="34" charset="0"/>
                    <a:ea typeface="宋体" panose="02010600030101010101" pitchFamily="2" charset="-122"/>
                  </a:endParaRPr>
                </a:p>
              </p:txBody>
            </p:sp>
            <p:sp>
              <p:nvSpPr>
                <p:cNvPr id="43020" name="文本框 20"/>
                <p:cNvSpPr txBox="1"/>
                <p:nvPr/>
              </p:nvSpPr>
              <p:spPr>
                <a:xfrm flipV="1">
                  <a:off x="-6" y="4877"/>
                  <a:ext cx="14412" cy="168"/>
                </a:xfrm>
                <a:prstGeom prst="rect">
                  <a:avLst/>
                </a:prstGeom>
                <a:solidFill>
                  <a:srgbClr val="C00000"/>
                </a:solidFill>
                <a:ln w="9525">
                  <a:noFill/>
                </a:ln>
              </p:spPr>
              <p:txBody>
                <a:bodyPr wrap="square" anchor="t">
                  <a:spAutoFit/>
                </a:bodyPr>
                <a:p>
                  <a:endParaRPr>
                    <a:latin typeface="Arial" panose="020B0604020202020204" pitchFamily="34" charset="0"/>
                    <a:ea typeface="宋体" panose="02010600030101010101" pitchFamily="2" charset="-122"/>
                  </a:endParaRPr>
                </a:p>
              </p:txBody>
            </p:sp>
          </p:grpSp>
          <p:sp>
            <p:nvSpPr>
              <p:cNvPr id="43021" name="文本框 22"/>
              <p:cNvSpPr txBox="1"/>
              <p:nvPr/>
            </p:nvSpPr>
            <p:spPr>
              <a:xfrm>
                <a:off x="2105" y="3480"/>
                <a:ext cx="9275" cy="822"/>
              </a:xfrm>
              <a:prstGeom prst="rect">
                <a:avLst/>
              </a:prstGeom>
              <a:noFill/>
              <a:ln w="9525">
                <a:noFill/>
              </a:ln>
            </p:spPr>
            <p:txBody>
              <a:bodyPr anchor="t">
                <a:spAutoFit/>
              </a:bodyPr>
              <a:p>
                <a:pPr algn="ctr"/>
                <a:r>
                  <a:rPr lang="zh-CN" altLang="en-US" sz="2800" dirty="0">
                    <a:latin typeface="Arial" panose="020B0604020202020204" pitchFamily="34" charset="0"/>
                    <a:ea typeface="宋体" panose="02010600030101010101" pitchFamily="2" charset="-122"/>
                  </a:rPr>
                  <a:t>仅做学习交流，谢谢！</a:t>
                </a:r>
                <a:endParaRPr lang="zh-CN" altLang="en-US" sz="2800" dirty="0">
                  <a:latin typeface="Arial" panose="020B0604020202020204" pitchFamily="34" charset="0"/>
                  <a:ea typeface="宋体" panose="02010600030101010101" pitchFamily="2" charset="-122"/>
                </a:endParaRPr>
              </a:p>
            </p:txBody>
          </p:sp>
          <p:sp>
            <p:nvSpPr>
              <p:cNvPr id="43022" name="文本框 23"/>
              <p:cNvSpPr txBox="1"/>
              <p:nvPr/>
            </p:nvSpPr>
            <p:spPr>
              <a:xfrm>
                <a:off x="-132" y="4877"/>
                <a:ext cx="14386" cy="168"/>
              </a:xfrm>
              <a:prstGeom prst="rect">
                <a:avLst/>
              </a:prstGeom>
              <a:noFill/>
              <a:ln w="9525">
                <a:noFill/>
              </a:ln>
            </p:spPr>
            <p:txBody>
              <a:bodyPr anchor="t">
                <a:spAutoFit/>
              </a:bodyPr>
              <a:p>
                <a:endParaRPr lang="zh-CN" altLang="en-US" sz="100" dirty="0">
                  <a:latin typeface="Arial" panose="020B0604020202020204" pitchFamily="34" charset="0"/>
                  <a:ea typeface="宋体" panose="02010600030101010101" pitchFamily="2" charset="-122"/>
                </a:endParaRPr>
              </a:p>
            </p:txBody>
          </p:sp>
        </p:grpSp>
        <p:sp>
          <p:nvSpPr>
            <p:cNvPr id="43023" name="文本框 24"/>
            <p:cNvSpPr txBox="1"/>
            <p:nvPr/>
          </p:nvSpPr>
          <p:spPr>
            <a:xfrm>
              <a:off x="-38" y="2653"/>
              <a:ext cx="14434" cy="168"/>
            </a:xfrm>
            <a:prstGeom prst="rect">
              <a:avLst/>
            </a:prstGeom>
            <a:solidFill>
              <a:srgbClr val="C00000"/>
            </a:solidFill>
            <a:ln w="9525">
              <a:noFill/>
            </a:ln>
          </p:spPr>
          <p:txBody>
            <a:bodyPr anchor="t">
              <a:spAutoFit/>
            </a:bodyPr>
            <a:p>
              <a:endParaRPr lang="zh-CN" altLang="en-US" sz="100" dirty="0">
                <a:solidFill>
                  <a:srgbClr val="C00000"/>
                </a:solidFill>
                <a:latin typeface="Arial" panose="020B0604020202020204" pitchFamily="34" charset="0"/>
                <a:ea typeface="宋体" panose="02010600030101010101" pitchFamily="2" charset="-122"/>
              </a:endParaRPr>
            </a:p>
          </p:txBody>
        </p:sp>
        <p:sp>
          <p:nvSpPr>
            <p:cNvPr id="43024" name="文本框 25"/>
            <p:cNvSpPr txBox="1"/>
            <p:nvPr/>
          </p:nvSpPr>
          <p:spPr>
            <a:xfrm>
              <a:off x="-10" y="4877"/>
              <a:ext cx="14386" cy="168"/>
            </a:xfrm>
            <a:prstGeom prst="rect">
              <a:avLst/>
            </a:prstGeom>
            <a:solidFill>
              <a:srgbClr val="C00000"/>
            </a:solidFill>
            <a:ln w="9525">
              <a:noFill/>
            </a:ln>
          </p:spPr>
          <p:txBody>
            <a:bodyPr anchor="t">
              <a:spAutoFit/>
            </a:bodyPr>
            <a:p>
              <a:endParaRPr lang="zh-CN" altLang="en-US" sz="100" dirty="0">
                <a:solidFill>
                  <a:srgbClr val="C00000"/>
                </a:solidFill>
                <a:latin typeface="Arial" panose="020B0604020202020204" pitchFamily="34" charset="0"/>
                <a:ea typeface="宋体" panose="02010600030101010101" pitchFamily="2" charset="-122"/>
              </a:endParaRPr>
            </a:p>
          </p:txBody>
        </p:sp>
      </p:grpSp>
      <p:grpSp>
        <p:nvGrpSpPr>
          <p:cNvPr id="43025" name="组合 11"/>
          <p:cNvGrpSpPr/>
          <p:nvPr/>
        </p:nvGrpSpPr>
        <p:grpSpPr>
          <a:xfrm>
            <a:off x="-20637" y="1670050"/>
            <a:ext cx="9174162" cy="1533525"/>
            <a:chOff x="-32" y="2629"/>
            <a:chExt cx="14448" cy="2416"/>
          </a:xfrm>
        </p:grpSpPr>
        <p:sp>
          <p:nvSpPr>
            <p:cNvPr id="43026" name="文本框 14"/>
            <p:cNvSpPr txBox="1"/>
            <p:nvPr/>
          </p:nvSpPr>
          <p:spPr>
            <a:xfrm>
              <a:off x="-32" y="2653"/>
              <a:ext cx="14434" cy="168"/>
            </a:xfrm>
            <a:prstGeom prst="rect">
              <a:avLst/>
            </a:prstGeom>
            <a:solidFill>
              <a:srgbClr val="C00000"/>
            </a:solidFill>
            <a:ln w="9525">
              <a:noFill/>
            </a:ln>
          </p:spPr>
          <p:txBody>
            <a:bodyPr anchor="t">
              <a:spAutoFit/>
            </a:bodyPr>
            <a:p>
              <a:endParaRPr lang="zh-CN" altLang="en-US" sz="100" dirty="0">
                <a:solidFill>
                  <a:srgbClr val="C00000"/>
                </a:solidFill>
                <a:latin typeface="Arial" panose="020B0604020202020204" pitchFamily="34" charset="0"/>
                <a:ea typeface="宋体" panose="02010600030101010101" pitchFamily="2" charset="-122"/>
              </a:endParaRPr>
            </a:p>
          </p:txBody>
        </p:sp>
        <p:sp>
          <p:nvSpPr>
            <p:cNvPr id="43027" name="文本框 15"/>
            <p:cNvSpPr txBox="1"/>
            <p:nvPr/>
          </p:nvSpPr>
          <p:spPr>
            <a:xfrm>
              <a:off x="-4" y="4877"/>
              <a:ext cx="14386" cy="168"/>
            </a:xfrm>
            <a:prstGeom prst="rect">
              <a:avLst/>
            </a:prstGeom>
            <a:solidFill>
              <a:srgbClr val="C00000"/>
            </a:solidFill>
            <a:ln w="9525">
              <a:noFill/>
            </a:ln>
          </p:spPr>
          <p:txBody>
            <a:bodyPr anchor="t">
              <a:spAutoFit/>
            </a:bodyPr>
            <a:p>
              <a:endParaRPr lang="zh-CN" altLang="en-US" sz="100" dirty="0">
                <a:solidFill>
                  <a:srgbClr val="C00000"/>
                </a:solidFill>
                <a:latin typeface="Arial" panose="020B0604020202020204" pitchFamily="34" charset="0"/>
                <a:ea typeface="宋体" panose="02010600030101010101" pitchFamily="2" charset="-122"/>
              </a:endParaRPr>
            </a:p>
          </p:txBody>
        </p:sp>
        <p:sp>
          <p:nvSpPr>
            <p:cNvPr id="43028" name="文本框 2"/>
            <p:cNvSpPr txBox="1"/>
            <p:nvPr/>
          </p:nvSpPr>
          <p:spPr>
            <a:xfrm>
              <a:off x="0" y="2629"/>
              <a:ext cx="14416" cy="192"/>
            </a:xfrm>
            <a:prstGeom prst="rect">
              <a:avLst/>
            </a:prstGeom>
            <a:noFill/>
            <a:ln w="9525">
              <a:noFill/>
            </a:ln>
          </p:spPr>
          <p:txBody>
            <a:bodyPr anchor="t">
              <a:spAutoFit/>
            </a:bodyPr>
            <a:p>
              <a:r>
                <a:rPr lang="zh-CN" altLang="en-US" sz="100" dirty="0">
                  <a:solidFill>
                    <a:srgbClr val="8D4343"/>
                  </a:solidFill>
                  <a:latin typeface="Arial" panose="020B0604020202020204" pitchFamily="34" charset="0"/>
                  <a:ea typeface="宋体" panose="02010600030101010101" pitchFamily="2" charset="-122"/>
                </a:rPr>
                <a:t>语文：初一新生使用的是教育部编写的教材，也称“部编”教材。“部编本”是指由教育部直接组织编写的教材。“部编本”除了语文，还有德育和历史。现有的语文教材，小学有12种版本，初中有8种版本。这些版本现在也都做了修订，和“部编本”一同投入使用。“部编本”取代原来人教版，覆盖面比较广，小学约占50%，初中约占60%。今秋，小学一年级新生使用的是语文出版社的修订版教材，还是先学拼音，后学识字。政治：小学一年级学生使用的教材有两个版本，小学一年级和初一的政治教材不再叫《思想品德》，改名为《道德与法治》。历史：初一新生使用华师大版教材。历史教材最大的变化是不再按科技、思想、文化等专题进行内容设置，而是以时间为主线，按照历史发展的时间顺序进行设置。关于部编版，你知道多少？为什么要改版？跟小编一起来了解下吧！一新教材的五个变化一、入学以后先学一部分常用字，再开始学拼音。汉字是生活中经常碰到的，但拼音作为一个符号，在孩子们的生活中接触、使用都很少，教学顺序换一换，其实是更关注孩子们的需求了。先学一部分常用常见字，就是把孩子的生活、经历融入到学习中。二、第一册识字量减少，由400字减少到300字。第一单元先学40个常用字，比如“地”字，对孩子来说并不陌生，在童话书、绘本里可以看到，电视新闻里也有。而在以前，课文选用的一些结构简单的独体字，比如“叉”字，结构比较简单，但日常生活中用得不算多。新教材中，增大了常用常见字的比重，减少了一些和孩子生活联系不太紧密的汉字。三、新增“快乐阅读吧”栏目，引导学生开展课外阅读。教材第一单元的入学教育中，有一幅图是孩子们一起讨论《西游记》等故事，看得出来，语文学习越来越重视孩子的阅读表达，通过读故事、演故事、看故事等，提升阅读能力。入学教育中第一次提出阅读教育，把阅读习惯提升到和识字、写字同等重要的地位。四、新增“和大人一起读”栏目，激发学生的阅读兴趣，拓展课外阅读。有家长担心会不会增加家长负担，其实这个“大人”包含很多意思，可以是老师、爸妈、爷爷、奶奶、外公、外婆等，也可以是邻居家的小姐姐等。每个人讲述一个故事，表达是不一样的，有人比较精炼，有人比较口语化，儿童听到的故事不同，就会形成不同的语文素养。五、语文园地里，新增一个“书写提示”的栏目。写字是有规律的，一部分字有自己的写法，笔顺都有自己的规则，新教材要求写字的时候，就要了解一些字的写法。现在信息技术发展很快，孩子并不是只会打字就可以，写字也不能弱化。二为什么要先识字后学拼音？一位语文教研员说，孩子学语文是母语教育，他们在生活中已经认了很多字了，一年级的识字课可以和他们之前的生活有机结合起来。原先先拼音后识字，很多孩子觉得枯燥，学的时候感受不到拼音的用处。如果先接触汉字，小朋友在学拼音的过程中会觉得拼音是有用的，学好拼音是为了认识更多的汉字。还有一位小学语文老师说：“我刚刚教完一年级语文，先学拼音再识字，刚进校门的孩子上来就学，压力会比较大，很多孩子有挫败感，家长甚至很焦急。现在让一年级的孩子们先认简单的字，可以让刚入学的孩子们感受到学习的快乐，消除他们害怕甚至恐惧心理。我看了一下网上的新教材，字都比较简单，很多小朋友都认识。”</a:t>
              </a:r>
              <a:endParaRPr lang="zh-CN" altLang="en-US" sz="100" dirty="0">
                <a:solidFill>
                  <a:srgbClr val="8D4343"/>
                </a:solidFill>
                <a:latin typeface="Arial" panose="020B0604020202020204" pitchFamily="34" charset="0"/>
                <a:ea typeface="宋体" panose="02010600030101010101" pitchFamily="2" charset="-122"/>
              </a:endParaRPr>
            </a:p>
          </p:txBody>
        </p:sp>
        <p:sp>
          <p:nvSpPr>
            <p:cNvPr id="43029" name="文本框 3"/>
            <p:cNvSpPr txBox="1"/>
            <p:nvPr/>
          </p:nvSpPr>
          <p:spPr>
            <a:xfrm>
              <a:off x="-13" y="2635"/>
              <a:ext cx="14429" cy="168"/>
            </a:xfrm>
            <a:prstGeom prst="rect">
              <a:avLst/>
            </a:prstGeom>
            <a:solidFill>
              <a:srgbClr val="8D4343"/>
            </a:solidFill>
            <a:ln w="9525">
              <a:noFill/>
            </a:ln>
          </p:spPr>
          <p:txBody>
            <a:bodyPr anchor="t">
              <a:spAutoFit/>
            </a:bodyPr>
            <a:p>
              <a:endParaRPr lang="zh-CN" altLang="en-US" sz="100" dirty="0">
                <a:solidFill>
                  <a:srgbClr val="8D4343"/>
                </a:solidFill>
                <a:latin typeface="Arial" panose="020B0604020202020204" pitchFamily="34" charset="0"/>
                <a:ea typeface="宋体" panose="02010600030101010101" pitchFamily="2" charset="-122"/>
              </a:endParaRPr>
            </a:p>
          </p:txBody>
        </p:sp>
      </p:grpSp>
      <p:grpSp>
        <p:nvGrpSpPr>
          <p:cNvPr id="43030" name="组合 6"/>
          <p:cNvGrpSpPr/>
          <p:nvPr/>
        </p:nvGrpSpPr>
        <p:grpSpPr>
          <a:xfrm>
            <a:off x="-25400" y="1673225"/>
            <a:ext cx="9175750" cy="1533525"/>
            <a:chOff x="-32" y="2629"/>
            <a:chExt cx="14448" cy="2416"/>
          </a:xfrm>
        </p:grpSpPr>
        <p:sp>
          <p:nvSpPr>
            <p:cNvPr id="43031" name="文本框 12"/>
            <p:cNvSpPr txBox="1"/>
            <p:nvPr/>
          </p:nvSpPr>
          <p:spPr>
            <a:xfrm>
              <a:off x="-32" y="2653"/>
              <a:ext cx="14434" cy="168"/>
            </a:xfrm>
            <a:prstGeom prst="rect">
              <a:avLst/>
            </a:prstGeom>
            <a:solidFill>
              <a:srgbClr val="C00000"/>
            </a:solidFill>
            <a:ln w="9525">
              <a:noFill/>
            </a:ln>
          </p:spPr>
          <p:txBody>
            <a:bodyPr anchor="t">
              <a:spAutoFit/>
            </a:bodyPr>
            <a:p>
              <a:endParaRPr lang="zh-CN" altLang="en-US" sz="100" dirty="0">
                <a:solidFill>
                  <a:srgbClr val="C00000"/>
                </a:solidFill>
                <a:latin typeface="Arial" panose="020B0604020202020204" pitchFamily="34" charset="0"/>
                <a:ea typeface="宋体" panose="02010600030101010101" pitchFamily="2" charset="-122"/>
              </a:endParaRPr>
            </a:p>
          </p:txBody>
        </p:sp>
        <p:sp>
          <p:nvSpPr>
            <p:cNvPr id="43032" name="文本框 13"/>
            <p:cNvSpPr txBox="1"/>
            <p:nvPr/>
          </p:nvSpPr>
          <p:spPr>
            <a:xfrm>
              <a:off x="-4" y="4877"/>
              <a:ext cx="14386" cy="168"/>
            </a:xfrm>
            <a:prstGeom prst="rect">
              <a:avLst/>
            </a:prstGeom>
            <a:solidFill>
              <a:srgbClr val="C00000"/>
            </a:solidFill>
            <a:ln w="9525">
              <a:noFill/>
            </a:ln>
          </p:spPr>
          <p:txBody>
            <a:bodyPr anchor="t">
              <a:spAutoFit/>
            </a:bodyPr>
            <a:p>
              <a:endParaRPr lang="zh-CN" altLang="en-US" sz="100" dirty="0">
                <a:solidFill>
                  <a:srgbClr val="C00000"/>
                </a:solidFill>
                <a:latin typeface="Arial" panose="020B0604020202020204" pitchFamily="34" charset="0"/>
                <a:ea typeface="宋体" panose="02010600030101010101" pitchFamily="2" charset="-122"/>
              </a:endParaRPr>
            </a:p>
          </p:txBody>
        </p:sp>
        <p:sp>
          <p:nvSpPr>
            <p:cNvPr id="43033" name="文本框 17"/>
            <p:cNvSpPr txBox="1"/>
            <p:nvPr/>
          </p:nvSpPr>
          <p:spPr>
            <a:xfrm>
              <a:off x="0" y="2629"/>
              <a:ext cx="14416" cy="192"/>
            </a:xfrm>
            <a:prstGeom prst="rect">
              <a:avLst/>
            </a:prstGeom>
            <a:noFill/>
            <a:ln w="9525">
              <a:noFill/>
            </a:ln>
          </p:spPr>
          <p:txBody>
            <a:bodyPr anchor="t">
              <a:spAutoFit/>
            </a:bodyPr>
            <a:p>
              <a:r>
                <a:rPr lang="zh-CN" altLang="en-US" sz="100" dirty="0">
                  <a:solidFill>
                    <a:srgbClr val="8D4343"/>
                  </a:solidFill>
                  <a:latin typeface="Arial" panose="020B0604020202020204" pitchFamily="34" charset="0"/>
                  <a:ea typeface="宋体" panose="02010600030101010101" pitchFamily="2" charset="-122"/>
                </a:rPr>
                <a:t>语文：初一新生使用的是教育部编写的教材，也称“部编”教材。“部编本”是指由教育部直接组织编写的教材。“部编本”除了语文，还有德育和历史。现有的语文教材，小学有12种版本，初中有8种版本。这些版本现在也都做了修订，和“部编本”一同投入使用。“部编本”取代原来人教版，覆盖面比较广，小学约占50%，初中约占60%。今秋，小学一年级新生使用的是语文出版社的修订版教材，还是先学拼音，后学识字。政治：小学一年级学生使用的教材有两个版本，小学一年级和初一的政治教材不再叫《思想品德》，改名为《道德与法治》。历史：初一新生使用华师大版教材。历史教材最大的变化是不再按科技、思想、文化等专题进行内容设置，而是以时间为主线，按照历史发展的时间顺序进行设置。关于部编版，你知道多少？为什么要改版？跟小编一起来了解下吧！一新教材的五个变化一、入学以后先学一部分常用字，再开始学拼音。汉字是生活中经常碰到的，但拼音作为一个符号，在孩子们的生活中接触、使用都很少，教学顺序换一换，其实是更关注孩子们的需求了。先学一部分常用常见字，就是把孩子的生活、经历融入到学习中。二、第一册识字量减少，由400字减少到300字。第一单元先学40个常用字，比如“地”字，对孩子来说并不陌生，在童话书、绘本里可以看到，电视新闻里也有。而在以前，课文选用的一些结构简单的独体字，比如“叉”字，结构比较简单，但日常生活中用得不算多。新教材中，增大了常用常见字的比重，减少了一些和孩子生活联系不太紧密的汉字。三、新增“快乐阅读吧”栏目，引导学生开展课外阅读。教材第一单元的入学教育中，有一幅图是孩子们一起讨论《西游记》等故事，看得出来，语文学习越来越重视孩子的阅读表达，通过读故事、演故事、看故事等，提升阅读能力。入学教育中第一次提出阅读教育，把阅读习惯提升到和识字、写字同等重要的地位。四、新增“和大人一起读”栏目，激发学生的阅读兴趣，拓展课外阅读。有家长担心会不会增加家长负担，其实这个“大人”包含很多意思，可以是老师、爸妈、爷爷、奶奶、外公、外婆等，也可以是邻居家的小姐姐等。每个人讲述一个故事，表达是不一样的，有人比较精炼，有人比较口语化，儿童听到的故事不同，就会形成不同的语文素养。五、语文园地里，新增一个“书写提示”的栏目。写字是有规律的，一部分字有自己的写法，笔顺都有自己的规则，新教材要求写字的时候，就要了解一些字的写法。现在信息技术发展很快，孩子并不是只会打字就可以，写字也不能弱化。二为什么要先识字后学拼音？一位语文教研员说，孩子学语文是母语教育，他们在生活中已经认了很多字了，一年级的识字课可以和他们之前的生活有机结合起来。原先先拼音后识字，很多孩子觉得枯燥，学的时候感受不到拼音的用处。如果先接触汉字，小朋友在学拼音的过程中会觉得拼音是有用的，学好拼音是为了认识更多的汉字。还有一位小学语文老师说：“我刚刚教完一年级语文，先学拼音再识字，刚进校门的孩子上来就学，压力会比较大，很多孩子有挫败感，家长甚至很焦急。现在让一年级的孩子们先认简单的字，可以让刚入学的孩子们感受到学习的快乐，消除他们害怕甚至恐惧心理。我看了一下网上的新教材，字都比较简单，很多小朋友都认识。”</a:t>
              </a:r>
              <a:endParaRPr lang="zh-CN" altLang="en-US" sz="100" dirty="0">
                <a:solidFill>
                  <a:srgbClr val="8D4343"/>
                </a:solidFill>
                <a:latin typeface="Arial" panose="020B0604020202020204" pitchFamily="34" charset="0"/>
                <a:ea typeface="宋体" panose="02010600030101010101" pitchFamily="2" charset="-122"/>
              </a:endParaRPr>
            </a:p>
          </p:txBody>
        </p:sp>
        <p:sp>
          <p:nvSpPr>
            <p:cNvPr id="43034" name="文本框 21"/>
            <p:cNvSpPr txBox="1"/>
            <p:nvPr/>
          </p:nvSpPr>
          <p:spPr>
            <a:xfrm>
              <a:off x="-13" y="2635"/>
              <a:ext cx="14429" cy="168"/>
            </a:xfrm>
            <a:prstGeom prst="rect">
              <a:avLst/>
            </a:prstGeom>
            <a:solidFill>
              <a:srgbClr val="8D4343"/>
            </a:solidFill>
            <a:ln w="9525">
              <a:noFill/>
            </a:ln>
          </p:spPr>
          <p:txBody>
            <a:bodyPr anchor="t">
              <a:spAutoFit/>
            </a:bodyPr>
            <a:p>
              <a:endParaRPr lang="zh-CN" altLang="en-US" sz="100" dirty="0">
                <a:solidFill>
                  <a:srgbClr val="8D4343"/>
                </a:solidFill>
                <a:latin typeface="Arial" panose="020B0604020202020204" pitchFamily="34" charset="0"/>
                <a:ea typeface="宋体" panose="02010600030101010101" pitchFamily="2" charset="-122"/>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1265" name="Picture 3"/>
          <p:cNvPicPr>
            <a:picLocks noGrp="1" noChangeAspect="1"/>
          </p:cNvPicPr>
          <p:nvPr>
            <p:ph idx="1"/>
          </p:nvPr>
        </p:nvPicPr>
        <p:blipFill>
          <a:blip r:embed="rId1">
            <a:clrChange>
              <a:clrFrom>
                <a:srgbClr val="FFFFFF"/>
              </a:clrFrom>
              <a:clrTo>
                <a:srgbClr val="FFFFFF">
                  <a:alpha val="0"/>
                </a:srgbClr>
              </a:clrTo>
            </a:clrChange>
          </a:blip>
          <a:stretch>
            <a:fillRect/>
          </a:stretch>
        </p:blipFill>
        <p:spPr>
          <a:xfrm>
            <a:off x="0" y="9525"/>
            <a:ext cx="9144000" cy="6267450"/>
          </a:xfrm>
        </p:spPr>
      </p:pic>
      <p:sp>
        <p:nvSpPr>
          <p:cNvPr id="11266" name="Text Box 4"/>
          <p:cNvSpPr txBox="1"/>
          <p:nvPr/>
        </p:nvSpPr>
        <p:spPr>
          <a:xfrm>
            <a:off x="5148263" y="5734050"/>
            <a:ext cx="1079500" cy="366713"/>
          </a:xfrm>
          <a:prstGeom prst="rect">
            <a:avLst/>
          </a:prstGeom>
          <a:noFill/>
          <a:ln w="9525">
            <a:noFill/>
          </a:ln>
        </p:spPr>
        <p:txBody>
          <a:bodyPr anchor="t">
            <a:spAutoFit/>
          </a:bodyPr>
          <a:p>
            <a:pPr>
              <a:spcBef>
                <a:spcPct val="50000"/>
              </a:spcBef>
            </a:pPr>
            <a:endParaRPr lang="zh-CN" altLang="zh-CN" dirty="0">
              <a:latin typeface="Arial" panose="020B0604020202020204" pitchFamily="34" charset="0"/>
              <a:ea typeface="宋体" panose="02010600030101010101" pitchFamily="2" charset="-122"/>
            </a:endParaRPr>
          </a:p>
        </p:txBody>
      </p:sp>
      <p:sp>
        <p:nvSpPr>
          <p:cNvPr id="11267" name="AutoShape 6">
            <a:hlinkClick r:id="rId2" action="ppaction://hlinksldjump"/>
          </p:cNvPr>
          <p:cNvSpPr/>
          <p:nvPr/>
        </p:nvSpPr>
        <p:spPr>
          <a:xfrm>
            <a:off x="7956550" y="5876925"/>
            <a:ext cx="647700" cy="504825"/>
          </a:xfrm>
          <a:prstGeom prst="leftArrow">
            <a:avLst>
              <a:gd name="adj1" fmla="val 50000"/>
              <a:gd name="adj2" fmla="val 32057"/>
            </a:avLst>
          </a:prstGeom>
          <a:solidFill>
            <a:schemeClr val="accent1"/>
          </a:solidFill>
          <a:ln w="9525" cap="flat" cmpd="sng">
            <a:solidFill>
              <a:schemeClr val="tx1"/>
            </a:solidFill>
            <a:prstDash val="solid"/>
            <a:miter/>
            <a:headEnd type="none" w="med" len="med"/>
            <a:tailEnd type="none" w="med" len="med"/>
          </a:ln>
        </p:spPr>
        <p:txBody>
          <a:bodyPr wrap="none" anchor="ctr"/>
          <a:p>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46" name="Text Box 6"/>
          <p:cNvSpPr txBox="1"/>
          <p:nvPr/>
        </p:nvSpPr>
        <p:spPr>
          <a:xfrm>
            <a:off x="533400" y="2514600"/>
            <a:ext cx="8305800" cy="1098550"/>
          </a:xfrm>
          <a:prstGeom prst="rect">
            <a:avLst/>
          </a:prstGeom>
          <a:noFill/>
          <a:ln w="9525">
            <a:noFill/>
          </a:ln>
        </p:spPr>
        <p:txBody>
          <a:bodyPr lIns="91434" tIns="45716" rIns="91434" bIns="45716" anchor="t">
            <a:spAutoFit/>
          </a:bodyPr>
          <a:p>
            <a:pPr algn="ctr">
              <a:spcBef>
                <a:spcPct val="50000"/>
              </a:spcBef>
            </a:pPr>
            <a:r>
              <a:rPr lang="zh-CN" altLang="en-US" sz="6600" b="1" i="1" dirty="0">
                <a:solidFill>
                  <a:srgbClr val="FF0000"/>
                </a:solidFill>
                <a:latin typeface="Times New Roman" panose="02020603050405020304" pitchFamily="18" charset="0"/>
                <a:ea typeface="黑体" panose="02010609060101010101" pitchFamily="49" charset="-122"/>
              </a:rPr>
              <a:t>储备</a:t>
            </a:r>
            <a:endParaRPr lang="zh-CN" altLang="en-US" sz="6600" b="1" i="1" dirty="0">
              <a:solidFill>
                <a:srgbClr val="FF0000"/>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500" fill="hold"/>
                                        <p:tgtEl>
                                          <p:spTgt spid="10246"/>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313" name="Rectangle 3"/>
          <p:cNvSpPr>
            <a:spLocks noGrp="1"/>
          </p:cNvSpPr>
          <p:nvPr>
            <p:ph idx="1"/>
          </p:nvPr>
        </p:nvSpPr>
        <p:spPr>
          <a:xfrm>
            <a:off x="395288" y="333375"/>
            <a:ext cx="8229600" cy="4895850"/>
          </a:xfrm>
        </p:spPr>
        <p:txBody>
          <a:bodyPr vert="horz" wrap="square" lIns="91440" tIns="45720" rIns="91440" bIns="45720" anchor="t"/>
          <a:p>
            <a:pPr eaLnBrk="1" hangingPunct="1">
              <a:lnSpc>
                <a:spcPct val="90000"/>
              </a:lnSpc>
              <a:buNone/>
            </a:pPr>
            <a:r>
              <a:rPr lang="en-US" altLang="zh-CN" b="1" dirty="0">
                <a:solidFill>
                  <a:srgbClr val="FF0000"/>
                </a:solidFill>
                <a:latin typeface="宋体" panose="02010600030101010101" pitchFamily="2" charset="-122"/>
              </a:rPr>
              <a:t>1.</a:t>
            </a:r>
            <a:r>
              <a:rPr lang="zh-CN" altLang="en-US" b="1" dirty="0">
                <a:solidFill>
                  <a:srgbClr val="FF0000"/>
                </a:solidFill>
                <a:latin typeface="宋体" panose="02010600030101010101" pitchFamily="2" charset="-122"/>
              </a:rPr>
              <a:t>记叙的六要素</a:t>
            </a:r>
            <a:r>
              <a:rPr lang="zh-CN" altLang="en-US" b="1" dirty="0">
                <a:latin typeface="宋体" panose="02010600030101010101" pitchFamily="2" charset="-122"/>
              </a:rPr>
              <a:t>：</a:t>
            </a:r>
            <a:endParaRPr lang="zh-CN" altLang="en-US" b="1" dirty="0">
              <a:latin typeface="宋体" panose="02010600030101010101" pitchFamily="2" charset="-122"/>
            </a:endParaRPr>
          </a:p>
          <a:p>
            <a:pPr eaLnBrk="1" hangingPunct="1">
              <a:lnSpc>
                <a:spcPct val="90000"/>
              </a:lnSpc>
              <a:buNone/>
            </a:pPr>
            <a:endParaRPr lang="zh-CN" altLang="en-US" b="1" dirty="0">
              <a:latin typeface="宋体" panose="02010600030101010101" pitchFamily="2" charset="-122"/>
            </a:endParaRPr>
          </a:p>
          <a:p>
            <a:pPr eaLnBrk="1" hangingPunct="1">
              <a:lnSpc>
                <a:spcPct val="90000"/>
              </a:lnSpc>
              <a:buNone/>
            </a:pPr>
            <a:r>
              <a:rPr lang="en-US" altLang="zh-CN" b="1" dirty="0">
                <a:solidFill>
                  <a:srgbClr val="FF0000"/>
                </a:solidFill>
              </a:rPr>
              <a:t>2.</a:t>
            </a:r>
            <a:r>
              <a:rPr lang="zh-CN" altLang="en-US" b="1" dirty="0">
                <a:solidFill>
                  <a:srgbClr val="FF0000"/>
                </a:solidFill>
              </a:rPr>
              <a:t>线索类型</a:t>
            </a:r>
            <a:r>
              <a:rPr lang="zh-CN" altLang="en-US" b="1" dirty="0"/>
              <a:t>：</a:t>
            </a:r>
            <a:endParaRPr lang="zh-CN" altLang="en-US" b="1" dirty="0"/>
          </a:p>
          <a:p>
            <a:pPr eaLnBrk="1" hangingPunct="1">
              <a:lnSpc>
                <a:spcPct val="90000"/>
              </a:lnSpc>
              <a:buNone/>
            </a:pPr>
            <a:endParaRPr lang="zh-CN" altLang="en-US" b="1" dirty="0"/>
          </a:p>
          <a:p>
            <a:pPr eaLnBrk="1" hangingPunct="1">
              <a:lnSpc>
                <a:spcPct val="90000"/>
              </a:lnSpc>
              <a:buNone/>
            </a:pPr>
            <a:r>
              <a:rPr lang="en-US" altLang="zh-CN" b="1" dirty="0">
                <a:solidFill>
                  <a:srgbClr val="FF0000"/>
                </a:solidFill>
              </a:rPr>
              <a:t>3.</a:t>
            </a:r>
            <a:r>
              <a:rPr lang="zh-CN" altLang="en-US" b="1" dirty="0">
                <a:solidFill>
                  <a:srgbClr val="FF0000"/>
                </a:solidFill>
              </a:rPr>
              <a:t>常见的叙述顺序</a:t>
            </a:r>
            <a:r>
              <a:rPr lang="zh-CN" altLang="en-US" dirty="0"/>
              <a:t> ：</a:t>
            </a:r>
            <a:endParaRPr lang="zh-CN" altLang="en-US" dirty="0"/>
          </a:p>
          <a:p>
            <a:pPr eaLnBrk="1" hangingPunct="1">
              <a:lnSpc>
                <a:spcPct val="90000"/>
              </a:lnSpc>
              <a:buNone/>
            </a:pPr>
            <a:endParaRPr lang="zh-CN" altLang="en-US" dirty="0"/>
          </a:p>
          <a:p>
            <a:pPr eaLnBrk="1" hangingPunct="1">
              <a:lnSpc>
                <a:spcPct val="90000"/>
              </a:lnSpc>
              <a:buNone/>
            </a:pPr>
            <a:r>
              <a:rPr lang="en-US" altLang="zh-CN" b="1" dirty="0">
                <a:solidFill>
                  <a:srgbClr val="FF0000"/>
                </a:solidFill>
              </a:rPr>
              <a:t>4.</a:t>
            </a:r>
            <a:r>
              <a:rPr lang="zh-CN" altLang="en-US" b="1" dirty="0">
                <a:solidFill>
                  <a:srgbClr val="FF0000"/>
                </a:solidFill>
              </a:rPr>
              <a:t>描写方法及其作用</a:t>
            </a:r>
            <a:endParaRPr lang="zh-CN" altLang="en-US" b="1" dirty="0">
              <a:solidFill>
                <a:srgbClr val="FF0000"/>
              </a:solidFill>
            </a:endParaRPr>
          </a:p>
          <a:p>
            <a:pPr eaLnBrk="1" hangingPunct="1">
              <a:lnSpc>
                <a:spcPct val="90000"/>
              </a:lnSpc>
              <a:buNone/>
            </a:pPr>
            <a:endParaRPr lang="zh-CN" altLang="en-US" b="1" dirty="0">
              <a:solidFill>
                <a:srgbClr val="FF0000"/>
              </a:solidFill>
            </a:endParaRPr>
          </a:p>
          <a:p>
            <a:pPr eaLnBrk="1" hangingPunct="1">
              <a:lnSpc>
                <a:spcPct val="90000"/>
              </a:lnSpc>
              <a:buNone/>
            </a:pPr>
            <a:r>
              <a:rPr lang="en-US" altLang="zh-CN" b="1" dirty="0">
                <a:solidFill>
                  <a:srgbClr val="FF0000"/>
                </a:solidFill>
              </a:rPr>
              <a:t>5.</a:t>
            </a:r>
            <a:r>
              <a:rPr lang="zh-CN" altLang="en-US" b="1" dirty="0">
                <a:solidFill>
                  <a:srgbClr val="FF0000"/>
                </a:solidFill>
              </a:rPr>
              <a:t>文章的表现手法：</a:t>
            </a:r>
            <a:r>
              <a:rPr lang="zh-CN" altLang="en-US" b="1" dirty="0"/>
              <a:t>渲染、烘托、设置悬念、伏笔、铺垫、动静结合、点面结合、对比、象征、讽刺、借景抒情、托物言志、以小见大、先抑后扬（欲扬先抑）、卒章显志</a:t>
            </a:r>
            <a:endParaRPr lang="zh-CN" altLang="en-US" b="1" dirty="0">
              <a:solidFill>
                <a:srgbClr val="FF0000"/>
              </a:solidFill>
            </a:endParaRPr>
          </a:p>
          <a:p>
            <a:pPr eaLnBrk="1" hangingPunct="1">
              <a:lnSpc>
                <a:spcPct val="90000"/>
              </a:lnSpc>
              <a:buNone/>
            </a:pPr>
            <a:endParaRPr lang="en-US" altLang="zh-CN" b="1" dirty="0">
              <a:solidFill>
                <a:srgbClr val="FF0000"/>
              </a:solidFill>
            </a:endParaRPr>
          </a:p>
        </p:txBody>
      </p:sp>
      <p:sp>
        <p:nvSpPr>
          <p:cNvPr id="13314" name="Text Box 4"/>
          <p:cNvSpPr txBox="1"/>
          <p:nvPr/>
        </p:nvSpPr>
        <p:spPr>
          <a:xfrm>
            <a:off x="323850" y="1484313"/>
            <a:ext cx="8604250" cy="1262062"/>
          </a:xfrm>
          <a:prstGeom prst="rect">
            <a:avLst/>
          </a:prstGeom>
          <a:noFill/>
          <a:ln w="9525">
            <a:noFill/>
          </a:ln>
        </p:spPr>
        <p:txBody>
          <a:bodyPr anchor="t">
            <a:spAutoFit/>
          </a:bodyPr>
          <a:p>
            <a:pPr>
              <a:lnSpc>
                <a:spcPct val="90000"/>
              </a:lnSpc>
              <a:spcBef>
                <a:spcPct val="20000"/>
              </a:spcBef>
            </a:pPr>
            <a:endParaRPr lang="en-US" altLang="zh-CN" sz="3200" b="1" dirty="0">
              <a:latin typeface="Arial" panose="020B0604020202020204" pitchFamily="34" charset="0"/>
              <a:ea typeface="宋体" panose="02010600030101010101" pitchFamily="2" charset="-122"/>
            </a:endParaRPr>
          </a:p>
          <a:p>
            <a:pPr>
              <a:spcBef>
                <a:spcPct val="50000"/>
              </a:spcBef>
            </a:pPr>
            <a:endParaRPr lang="en-US" altLang="zh-CN" sz="3200" dirty="0">
              <a:latin typeface="Arial" panose="020B0604020202020204" pitchFamily="34" charset="0"/>
              <a:ea typeface="宋体" panose="02010600030101010101" pitchFamily="2" charset="-122"/>
            </a:endParaRPr>
          </a:p>
        </p:txBody>
      </p:sp>
      <p:sp>
        <p:nvSpPr>
          <p:cNvPr id="13315" name="Text Box 7"/>
          <p:cNvSpPr txBox="1"/>
          <p:nvPr/>
        </p:nvSpPr>
        <p:spPr>
          <a:xfrm>
            <a:off x="395288" y="2420938"/>
            <a:ext cx="8497887" cy="1724025"/>
          </a:xfrm>
          <a:prstGeom prst="rect">
            <a:avLst/>
          </a:prstGeom>
          <a:noFill/>
          <a:ln w="9525">
            <a:noFill/>
          </a:ln>
        </p:spPr>
        <p:txBody>
          <a:bodyPr anchor="t">
            <a:spAutoFit/>
          </a:bodyPr>
          <a:p>
            <a:pPr>
              <a:spcBef>
                <a:spcPct val="50000"/>
              </a:spcBef>
            </a:pPr>
            <a:endParaRPr lang="en-US" altLang="zh-CN" sz="3200" b="1" dirty="0">
              <a:latin typeface="Arial" panose="020B0604020202020204" pitchFamily="34" charset="0"/>
              <a:ea typeface="宋体" panose="02010600030101010101" pitchFamily="2" charset="-122"/>
            </a:endParaRPr>
          </a:p>
          <a:p>
            <a:pPr>
              <a:spcBef>
                <a:spcPct val="50000"/>
              </a:spcBef>
            </a:pPr>
            <a:endParaRPr lang="en-US" altLang="zh-CN" sz="3200" b="1" dirty="0">
              <a:latin typeface="Arial" panose="020B0604020202020204" pitchFamily="34" charset="0"/>
              <a:ea typeface="宋体" panose="02010600030101010101" pitchFamily="2" charset="-122"/>
            </a:endParaRPr>
          </a:p>
          <a:p>
            <a:pPr>
              <a:spcBef>
                <a:spcPct val="50000"/>
              </a:spcBef>
            </a:pPr>
            <a:endParaRPr lang="en-US" altLang="zh-CN" b="1" dirty="0">
              <a:solidFill>
                <a:schemeClr val="hlink"/>
              </a:solidFill>
              <a:latin typeface="Arial" panose="020B0604020202020204" pitchFamily="34" charset="0"/>
              <a:ea typeface="宋体" panose="02010600030101010101" pitchFamily="2" charset="-122"/>
            </a:endParaRPr>
          </a:p>
        </p:txBody>
      </p:sp>
      <p:sp>
        <p:nvSpPr>
          <p:cNvPr id="13316" name="Text Box 16"/>
          <p:cNvSpPr txBox="1"/>
          <p:nvPr/>
        </p:nvSpPr>
        <p:spPr>
          <a:xfrm>
            <a:off x="3924300" y="476250"/>
            <a:ext cx="184150" cy="366713"/>
          </a:xfrm>
          <a:prstGeom prst="rect">
            <a:avLst/>
          </a:prstGeom>
          <a:noFill/>
          <a:ln w="9525">
            <a:noFill/>
          </a:ln>
        </p:spPr>
        <p:txBody>
          <a:bodyPr wrap="none" anchor="t">
            <a:spAutoFit/>
          </a:bodyPr>
          <a:p>
            <a:endParaRPr lang="zh-CN" altLang="zh-CN" dirty="0">
              <a:latin typeface="Arial" panose="020B0604020202020204" pitchFamily="34" charset="0"/>
              <a:ea typeface="宋体" panose="02010600030101010101" pitchFamily="2" charset="-122"/>
            </a:endParaRPr>
          </a:p>
        </p:txBody>
      </p:sp>
      <p:sp>
        <p:nvSpPr>
          <p:cNvPr id="11281" name="Rectangle 17"/>
          <p:cNvSpPr/>
          <p:nvPr/>
        </p:nvSpPr>
        <p:spPr>
          <a:xfrm>
            <a:off x="3592513" y="476250"/>
            <a:ext cx="5551487" cy="396875"/>
          </a:xfrm>
          <a:prstGeom prst="rect">
            <a:avLst/>
          </a:prstGeom>
          <a:noFill/>
          <a:ln w="9525">
            <a:noFill/>
          </a:ln>
        </p:spPr>
        <p:txBody>
          <a:bodyPr wrap="none" anchor="t">
            <a:spAutoFit/>
          </a:bodyPr>
          <a:p>
            <a:pPr>
              <a:spcBef>
                <a:spcPct val="20000"/>
              </a:spcBef>
            </a:pPr>
            <a:r>
              <a:rPr lang="zh-CN" altLang="en-US" sz="2000" b="1" dirty="0">
                <a:latin typeface="Arial" panose="020B0604020202020204" pitchFamily="34" charset="0"/>
                <a:ea typeface="宋体" panose="02010600030101010101" pitchFamily="2" charset="-122"/>
              </a:rPr>
              <a:t>时间、地点、人物、事件的原因、经过和结果。</a:t>
            </a:r>
            <a:endParaRPr lang="zh-CN" altLang="en-US" sz="2000" b="1" dirty="0">
              <a:latin typeface="Arial" panose="020B0604020202020204" pitchFamily="34" charset="0"/>
              <a:ea typeface="宋体" panose="02010600030101010101" pitchFamily="2" charset="-122"/>
            </a:endParaRPr>
          </a:p>
        </p:txBody>
      </p:sp>
      <p:sp>
        <p:nvSpPr>
          <p:cNvPr id="11282" name="Text Box 18"/>
          <p:cNvSpPr txBox="1"/>
          <p:nvPr/>
        </p:nvSpPr>
        <p:spPr>
          <a:xfrm>
            <a:off x="2843213" y="1052513"/>
            <a:ext cx="6300787" cy="1235075"/>
          </a:xfrm>
          <a:prstGeom prst="rect">
            <a:avLst/>
          </a:prstGeom>
          <a:noFill/>
          <a:ln w="9525">
            <a:noFill/>
          </a:ln>
        </p:spPr>
        <p:txBody>
          <a:bodyPr anchor="t">
            <a:spAutoFit/>
          </a:bodyPr>
          <a:p>
            <a:pPr>
              <a:spcBef>
                <a:spcPct val="50000"/>
              </a:spcBef>
            </a:pPr>
            <a:r>
              <a:rPr lang="zh-CN" altLang="en-US" sz="2400" b="1" dirty="0">
                <a:latin typeface="Arial" panose="020B0604020202020204" pitchFamily="34" charset="0"/>
                <a:ea typeface="宋体" panose="02010600030101010101" pitchFamily="2" charset="-122"/>
              </a:rPr>
              <a:t>物线、事线、人线、感情线、时间线、地点线、见闻线。</a:t>
            </a:r>
            <a:endParaRPr lang="zh-CN" altLang="en-US" sz="2400" b="1" dirty="0">
              <a:latin typeface="Arial" panose="020B0604020202020204" pitchFamily="34" charset="0"/>
              <a:ea typeface="宋体" panose="02010600030101010101" pitchFamily="2" charset="-122"/>
            </a:endParaRPr>
          </a:p>
          <a:p>
            <a:pPr>
              <a:spcBef>
                <a:spcPct val="50000"/>
              </a:spcBef>
            </a:pPr>
            <a:r>
              <a:rPr lang="zh-CN" altLang="en-US" b="1" dirty="0">
                <a:solidFill>
                  <a:srgbClr val="FF0000"/>
                </a:solidFill>
                <a:latin typeface="Arial" panose="020B0604020202020204" pitchFamily="34" charset="0"/>
                <a:ea typeface="宋体" panose="02010600030101010101" pitchFamily="2" charset="-122"/>
              </a:rPr>
              <a:t>技巧：注意题目、文中多次出现的字眼、议论抒情的句子</a:t>
            </a:r>
            <a:endParaRPr lang="zh-CN" altLang="en-US" b="1" dirty="0">
              <a:solidFill>
                <a:srgbClr val="FF0000"/>
              </a:solidFill>
              <a:latin typeface="Arial" panose="020B0604020202020204" pitchFamily="34" charset="0"/>
              <a:ea typeface="宋体" panose="02010600030101010101" pitchFamily="2" charset="-122"/>
            </a:endParaRPr>
          </a:p>
        </p:txBody>
      </p:sp>
      <p:sp>
        <p:nvSpPr>
          <p:cNvPr id="11283" name="Text Box 19"/>
          <p:cNvSpPr txBox="1"/>
          <p:nvPr/>
        </p:nvSpPr>
        <p:spPr>
          <a:xfrm>
            <a:off x="4211638" y="2487613"/>
            <a:ext cx="2635250" cy="457200"/>
          </a:xfrm>
          <a:prstGeom prst="rect">
            <a:avLst/>
          </a:prstGeom>
          <a:noFill/>
          <a:ln w="9525">
            <a:noFill/>
          </a:ln>
        </p:spPr>
        <p:txBody>
          <a:bodyPr wrap="none" anchor="t">
            <a:spAutoFit/>
          </a:bodyPr>
          <a:p>
            <a:r>
              <a:rPr lang="zh-CN" altLang="en-US" sz="2400" b="1" dirty="0">
                <a:latin typeface="Arial" panose="020B0604020202020204" pitchFamily="34" charset="0"/>
                <a:ea typeface="宋体" panose="02010600030101010101" pitchFamily="2" charset="-122"/>
              </a:rPr>
              <a:t>顺叙、倒叙、插叙</a:t>
            </a:r>
            <a:endParaRPr lang="zh-CN" altLang="en-US" sz="2400" b="1" dirty="0">
              <a:latin typeface="Arial" panose="020B0604020202020204" pitchFamily="34" charset="0"/>
              <a:ea typeface="宋体" panose="02010600030101010101" pitchFamily="2" charset="-122"/>
            </a:endParaRPr>
          </a:p>
        </p:txBody>
      </p:sp>
      <p:sp>
        <p:nvSpPr>
          <p:cNvPr id="11284" name="Text Box 20"/>
          <p:cNvSpPr txBox="1"/>
          <p:nvPr/>
        </p:nvSpPr>
        <p:spPr>
          <a:xfrm>
            <a:off x="4108450" y="3543300"/>
            <a:ext cx="2336800" cy="830263"/>
          </a:xfrm>
          <a:prstGeom prst="rect">
            <a:avLst/>
          </a:prstGeom>
          <a:noFill/>
          <a:ln w="9525">
            <a:noFill/>
          </a:ln>
        </p:spPr>
        <p:txBody>
          <a:bodyPr wrap="square" anchor="t">
            <a:spAutoFit/>
          </a:bodyPr>
          <a:p>
            <a:pPr>
              <a:spcBef>
                <a:spcPct val="50000"/>
              </a:spcBef>
            </a:pPr>
            <a:r>
              <a:rPr lang="zh-CN" altLang="en-US" sz="2400" b="1" dirty="0">
                <a:solidFill>
                  <a:schemeClr val="tx2"/>
                </a:solidFill>
                <a:latin typeface="Arial" panose="020B0604020202020204" pitchFamily="34" charset="0"/>
                <a:ea typeface="宋体" panose="02010600030101010101" pitchFamily="2" charset="-122"/>
              </a:rPr>
              <a:t>：人物描写、环境描写</a:t>
            </a:r>
            <a:endParaRPr lang="zh-CN" altLang="en-US" sz="2400" b="1" dirty="0">
              <a:solidFill>
                <a:schemeClr val="tx2"/>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81"/>
                                        </p:tgtEl>
                                        <p:attrNameLst>
                                          <p:attrName>style.visibility</p:attrName>
                                        </p:attrNameLst>
                                      </p:cBhvr>
                                      <p:to>
                                        <p:strVal val="visible"/>
                                      </p:to>
                                    </p:set>
                                    <p:anim calcmode="lin" valueType="num">
                                      <p:cBhvr additive="base">
                                        <p:cTn id="7" dur="500" fill="hold"/>
                                        <p:tgtEl>
                                          <p:spTgt spid="11281"/>
                                        </p:tgtEl>
                                        <p:attrNameLst>
                                          <p:attrName>ppt_x</p:attrName>
                                        </p:attrNameLst>
                                      </p:cBhvr>
                                      <p:tavLst>
                                        <p:tav tm="0">
                                          <p:val>
                                            <p:strVal val="#ppt_x"/>
                                          </p:val>
                                        </p:tav>
                                        <p:tav tm="100000">
                                          <p:val>
                                            <p:strVal val="#ppt_x"/>
                                          </p:val>
                                        </p:tav>
                                      </p:tavLst>
                                    </p:anim>
                                    <p:anim calcmode="lin" valueType="num">
                                      <p:cBhvr additive="base">
                                        <p:cTn id="8" dur="500" fill="hold"/>
                                        <p:tgtEl>
                                          <p:spTgt spid="1128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82">
                                            <p:txEl>
                                              <p:charRg st="0" end="26"/>
                                            </p:txEl>
                                          </p:spTgt>
                                        </p:tgtEl>
                                        <p:attrNameLst>
                                          <p:attrName>style.visibility</p:attrName>
                                        </p:attrNameLst>
                                      </p:cBhvr>
                                      <p:to>
                                        <p:strVal val="visible"/>
                                      </p:to>
                                    </p:set>
                                    <p:anim calcmode="lin" valueType="num">
                                      <p:cBhvr additive="base">
                                        <p:cTn id="13" dur="500" fill="hold"/>
                                        <p:tgtEl>
                                          <p:spTgt spid="11282">
                                            <p:txEl>
                                              <p:charRg st="0" end="2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82">
                                            <p:txEl>
                                              <p:charRg st="0" end="26"/>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1282">
                                            <p:txEl>
                                              <p:charRg st="26" end="52"/>
                                            </p:txEl>
                                          </p:spTgt>
                                        </p:tgtEl>
                                        <p:attrNameLst>
                                          <p:attrName>style.visibility</p:attrName>
                                        </p:attrNameLst>
                                      </p:cBhvr>
                                      <p:to>
                                        <p:strVal val="visible"/>
                                      </p:to>
                                    </p:set>
                                    <p:anim calcmode="lin" valueType="num">
                                      <p:cBhvr additive="base">
                                        <p:cTn id="17" dur="500" fill="hold"/>
                                        <p:tgtEl>
                                          <p:spTgt spid="11282">
                                            <p:txEl>
                                              <p:charRg st="26" end="5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1282">
                                            <p:txEl>
                                              <p:charRg st="26" end="5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1283"/>
                                        </p:tgtEl>
                                        <p:attrNameLst>
                                          <p:attrName>style.visibility</p:attrName>
                                        </p:attrNameLst>
                                      </p:cBhvr>
                                      <p:to>
                                        <p:strVal val="visible"/>
                                      </p:to>
                                    </p:set>
                                    <p:anim calcmode="lin" valueType="num">
                                      <p:cBhvr additive="base">
                                        <p:cTn id="23" dur="500" fill="hold"/>
                                        <p:tgtEl>
                                          <p:spTgt spid="11283"/>
                                        </p:tgtEl>
                                        <p:attrNameLst>
                                          <p:attrName>ppt_x</p:attrName>
                                        </p:attrNameLst>
                                      </p:cBhvr>
                                      <p:tavLst>
                                        <p:tav tm="0">
                                          <p:val>
                                            <p:strVal val="#ppt_x"/>
                                          </p:val>
                                        </p:tav>
                                        <p:tav tm="100000">
                                          <p:val>
                                            <p:strVal val="#ppt_x"/>
                                          </p:val>
                                        </p:tav>
                                      </p:tavLst>
                                    </p:anim>
                                    <p:anim calcmode="lin" valueType="num">
                                      <p:cBhvr additive="base">
                                        <p:cTn id="24" dur="500" fill="hold"/>
                                        <p:tgtEl>
                                          <p:spTgt spid="1128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284"/>
                                        </p:tgtEl>
                                        <p:attrNameLst>
                                          <p:attrName>style.visibility</p:attrName>
                                        </p:attrNameLst>
                                      </p:cBhvr>
                                      <p:to>
                                        <p:strVal val="visible"/>
                                      </p:to>
                                    </p:set>
                                    <p:anim calcmode="lin" valueType="num">
                                      <p:cBhvr additive="base">
                                        <p:cTn id="29" dur="500" fill="hold"/>
                                        <p:tgtEl>
                                          <p:spTgt spid="11284"/>
                                        </p:tgtEl>
                                        <p:attrNameLst>
                                          <p:attrName>ppt_x</p:attrName>
                                        </p:attrNameLst>
                                      </p:cBhvr>
                                      <p:tavLst>
                                        <p:tav tm="0">
                                          <p:val>
                                            <p:strVal val="#ppt_x"/>
                                          </p:val>
                                        </p:tav>
                                        <p:tav tm="100000">
                                          <p:val>
                                            <p:strVal val="#ppt_x"/>
                                          </p:val>
                                        </p:tav>
                                      </p:tavLst>
                                    </p:anim>
                                    <p:anim calcmode="lin" valueType="num">
                                      <p:cBhvr additive="base">
                                        <p:cTn id="30" dur="500" fill="hold"/>
                                        <p:tgtEl>
                                          <p:spTgt spid="112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1" grpId="0"/>
      <p:bldP spid="11282" grpId="0" build="allAtOnce"/>
      <p:bldP spid="11283" grpId="0"/>
      <p:bldP spid="11284"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吉祥如意">
  <a:themeElements>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
        <a:dk1>
          <a:srgbClr val="59582D"/>
        </a:dk1>
        <a:lt1>
          <a:srgbClr val="EAEAEA"/>
        </a:lt1>
        <a:dk2>
          <a:srgbClr val="666699"/>
        </a:dk2>
        <a:lt2>
          <a:srgbClr val="D9D9D9"/>
        </a:lt2>
        <a:accent1>
          <a:srgbClr val="CCECFF"/>
        </a:accent1>
        <a:accent2>
          <a:srgbClr val="B2D2C7"/>
        </a:accent2>
        <a:accent3>
          <a:srgbClr val="F2F2F2"/>
        </a:accent3>
        <a:accent4>
          <a:srgbClr val="4B4B25"/>
        </a:accent4>
        <a:accent5>
          <a:srgbClr val="E2F4FF"/>
        </a:accent5>
        <a:accent6>
          <a:srgbClr val="9FBCB2"/>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
        <a:dk1>
          <a:srgbClr val="000099"/>
        </a:dk1>
        <a:lt1>
          <a:srgbClr val="FFFFCC"/>
        </a:lt1>
        <a:dk2>
          <a:srgbClr val="004000"/>
        </a:dk2>
        <a:lt2>
          <a:srgbClr val="FFD9B3"/>
        </a:lt2>
        <a:accent1>
          <a:srgbClr val="FFD9D9"/>
        </a:accent1>
        <a:accent2>
          <a:srgbClr val="DDDDDD"/>
        </a:accent2>
        <a:accent3>
          <a:srgbClr val="FFFFE2"/>
        </a:accent3>
        <a:accent4>
          <a:srgbClr val="000083"/>
        </a:accent4>
        <a:accent5>
          <a:srgbClr val="FFE9E9"/>
        </a:accent5>
        <a:accent6>
          <a:srgbClr val="C6C6C6"/>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
        <a:dk1>
          <a:srgbClr val="000000"/>
        </a:dk1>
        <a:lt1>
          <a:srgbClr val="DCE8E2"/>
        </a:lt1>
        <a:dk2>
          <a:srgbClr val="0033CC"/>
        </a:dk2>
        <a:lt2>
          <a:srgbClr val="C4C4D8"/>
        </a:lt2>
        <a:accent1>
          <a:srgbClr val="FFFFFF"/>
        </a:accent1>
        <a:accent2>
          <a:srgbClr val="A9CFB1"/>
        </a:accent2>
        <a:accent3>
          <a:srgbClr val="EAF1EE"/>
        </a:accent3>
        <a:accent4>
          <a:srgbClr val="000000"/>
        </a:accent4>
        <a:accent5>
          <a:srgbClr val="FFFFFF"/>
        </a:accent5>
        <a:accent6>
          <a:srgbClr val="97B99E"/>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
        <a:dk1>
          <a:srgbClr val="606090"/>
        </a:dk1>
        <a:lt1>
          <a:srgbClr val="E5FFFF"/>
        </a:lt1>
        <a:dk2>
          <a:srgbClr val="0000CC"/>
        </a:dk2>
        <a:lt2>
          <a:srgbClr val="91DAFF"/>
        </a:lt2>
        <a:accent1>
          <a:srgbClr val="EAEAEA"/>
        </a:accent1>
        <a:accent2>
          <a:srgbClr val="FFE2C5"/>
        </a:accent2>
        <a:accent3>
          <a:srgbClr val="EFFFFF"/>
        </a:accent3>
        <a:accent4>
          <a:srgbClr val="52527B"/>
        </a:accent4>
        <a:accent5>
          <a:srgbClr val="F2F2F2"/>
        </a:accent5>
        <a:accent6>
          <a:srgbClr val="E5CAB0"/>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
        <a:dk1>
          <a:srgbClr val="CC0066"/>
        </a:dk1>
        <a:lt1>
          <a:srgbClr val="FFDDBB"/>
        </a:lt1>
        <a:dk2>
          <a:srgbClr val="000000"/>
        </a:dk2>
        <a:lt2>
          <a:srgbClr val="C0C0C0"/>
        </a:lt2>
        <a:accent1>
          <a:srgbClr val="FFFFCC"/>
        </a:accent1>
        <a:accent2>
          <a:srgbClr val="FFFFFF"/>
        </a:accent2>
        <a:accent3>
          <a:srgbClr val="FFEBD9"/>
        </a:accent3>
        <a:accent4>
          <a:srgbClr val="AF0057"/>
        </a:accent4>
        <a:accent5>
          <a:srgbClr val="FFFFE2"/>
        </a:accent5>
        <a:accent6>
          <a:srgbClr val="E5E5E5"/>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
        <a:dk1>
          <a:srgbClr val="B60000"/>
        </a:dk1>
        <a:lt1>
          <a:srgbClr val="FFFF99"/>
        </a:lt1>
        <a:dk2>
          <a:srgbClr val="800000"/>
        </a:dk2>
        <a:lt2>
          <a:srgbClr val="FFFFFF"/>
        </a:lt2>
        <a:accent1>
          <a:srgbClr val="9888A4"/>
        </a:accent1>
        <a:accent2>
          <a:srgbClr val="A9335D"/>
        </a:accent2>
        <a:accent3>
          <a:srgbClr val="FFFFCA"/>
        </a:accent3>
        <a:accent4>
          <a:srgbClr val="9C0000"/>
        </a:accent4>
        <a:accent5>
          <a:srgbClr val="CAC4CF"/>
        </a:accent5>
        <a:accent6>
          <a:srgbClr val="972D53"/>
        </a:accent6>
        <a:hlink>
          <a:srgbClr val="CCECFF"/>
        </a:hlink>
        <a:folHlink>
          <a:srgbClr val="FF6600"/>
        </a:folHlink>
      </a:clrScheme>
      <a:clrMap bg1="lt1" tx1="dk1" bg2="lt2" tx2="dk2" accent1="accent1" accent2="accent2" accent3="accent3" accent4="accent4" accent5="accent5" accent6="accent6" hlink="hlink" folHlink="folHlink"/>
    </a:extraClrScheme>
    <a:extraClrScheme>
      <a:clrScheme name="">
        <a:dk1>
          <a:srgbClr val="808080"/>
        </a:dk1>
        <a:lt1>
          <a:srgbClr val="FFFFFF"/>
        </a:lt1>
        <a:dk2>
          <a:srgbClr val="1C1C1C"/>
        </a:dk2>
        <a:lt2>
          <a:srgbClr val="FFFF66"/>
        </a:lt2>
        <a:accent1>
          <a:srgbClr val="9898BA"/>
        </a:accent1>
        <a:accent2>
          <a:srgbClr val="777777"/>
        </a:accent2>
        <a:accent3>
          <a:srgbClr val="FFFFFF"/>
        </a:accent3>
        <a:accent4>
          <a:srgbClr val="6D6D6D"/>
        </a:accent4>
        <a:accent5>
          <a:srgbClr val="CACAD9"/>
        </a:accent5>
        <a:accent6>
          <a:srgbClr val="6A6A6A"/>
        </a:accent6>
        <a:hlink>
          <a:srgbClr val="CCFF99"/>
        </a:hlink>
        <a:folHlink>
          <a:srgbClr val="E43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12334</Words>
  <Application>WPS 演示</Application>
  <PresentationFormat>全屏显示(4:3)</PresentationFormat>
  <Paragraphs>525</Paragraphs>
  <Slides>65</Slides>
  <Notes>2</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65</vt:i4>
      </vt:variant>
    </vt:vector>
  </HeadingPairs>
  <TitlesOfParts>
    <vt:vector size="85" baseType="lpstr">
      <vt:lpstr>Arial</vt:lpstr>
      <vt:lpstr>宋体</vt:lpstr>
      <vt:lpstr>Wingdings</vt:lpstr>
      <vt:lpstr>Arial</vt:lpstr>
      <vt:lpstr>Wingdings 2</vt:lpstr>
      <vt:lpstr>黑体</vt:lpstr>
      <vt:lpstr>Times New Roman</vt:lpstr>
      <vt:lpstr>Tahoma</vt:lpstr>
      <vt:lpstr>方正隶书简体</vt:lpstr>
      <vt:lpstr>楷体_GB2312</vt:lpstr>
      <vt:lpstr>微软雅黑</vt:lpstr>
      <vt:lpstr>Arial Unicode MS</vt:lpstr>
      <vt:lpstr>华文新魏</vt:lpstr>
      <vt:lpstr>华文行楷</vt:lpstr>
      <vt:lpstr>隶书</vt:lpstr>
      <vt:lpstr>新宋体</vt:lpstr>
      <vt:lpstr>Wingdings</vt:lpstr>
      <vt:lpstr>默认设计模板</vt:lpstr>
      <vt:lpstr>吉祥如意</vt:lpstr>
      <vt:lpstr>1_默认设计模板</vt:lpstr>
      <vt:lpstr>PowerPoint 演示文稿</vt:lpstr>
      <vt:lpstr>PowerPoint 演示文稿</vt:lpstr>
      <vt:lpstr>PowerPoint 演示文稿</vt:lpstr>
      <vt:lpstr>PowerPoint 演示文稿</vt:lpstr>
      <vt:lpstr>考什么？</vt:lpstr>
      <vt:lpstr>记叙文的阅读步骤</vt:lpstr>
      <vt:lpstr>PowerPoint 演示文稿</vt:lpstr>
      <vt:lpstr>PowerPoint 演示文稿</vt:lpstr>
      <vt:lpstr>PowerPoint 演示文稿</vt:lpstr>
      <vt:lpstr> 记叙的六要素 </vt:lpstr>
      <vt:lpstr>   描写方法及其作用：</vt:lpstr>
      <vt:lpstr>PowerPoint 演示文稿</vt:lpstr>
      <vt:lpstr>PowerPoint 演示文稿</vt:lpstr>
      <vt:lpstr>PowerPoint 演示文稿</vt:lpstr>
      <vt:lpstr>PowerPoint 演示文稿</vt:lpstr>
      <vt:lpstr>知识归纳</vt:lpstr>
      <vt:lpstr>PowerPoint 演示文稿</vt:lpstr>
      <vt:lpstr>概括文章主要内容的原则</vt:lpstr>
      <vt:lpstr>几种方法</vt:lpstr>
      <vt:lpstr>一顿午餐</vt:lpstr>
      <vt:lpstr>PowerPoint 演示文稿</vt:lpstr>
      <vt:lpstr>PowerPoint 演示文稿</vt:lpstr>
      <vt:lpstr>PowerPoint 演示文稿</vt:lpstr>
      <vt:lpstr>主要内容：</vt:lpstr>
      <vt:lpstr>夏日原野上的追赶</vt:lpstr>
      <vt:lpstr>PowerPoint 演示文稿</vt:lpstr>
      <vt:lpstr>PowerPoint 演示文稿</vt:lpstr>
      <vt:lpstr>PowerPoint 演示文稿</vt:lpstr>
      <vt:lpstr>夏日原野上的追赶</vt:lpstr>
      <vt:lpstr>二、综合归纳法 （要素串连法）</vt:lpstr>
      <vt:lpstr>旧篇重温</vt:lpstr>
      <vt:lpstr>“信任”试验</vt:lpstr>
      <vt:lpstr>PowerPoint 演示文稿</vt:lpstr>
      <vt:lpstr>PowerPoint 演示文稿</vt:lpstr>
      <vt:lpstr>“信任”试验</vt:lpstr>
      <vt:lpstr>三、抓重点词句</vt:lpstr>
      <vt:lpstr>旧课重温</vt:lpstr>
      <vt:lpstr>四、段落大意串连法 （适用于说明文、议论文）</vt:lpstr>
      <vt:lpstr>水葫芦之灾</vt:lpstr>
      <vt:lpstr>PowerPoint 演示文稿</vt:lpstr>
      <vt:lpstr>PowerPoint 演示文稿</vt:lpstr>
      <vt:lpstr>PowerPoint 演示文稿</vt:lpstr>
      <vt:lpstr>水葫芦之灾</vt:lpstr>
      <vt:lpstr>PowerPoint 演示文稿</vt:lpstr>
      <vt:lpstr>如何概括文章主要内容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可以作线索的事物是多种多样的，大致分六类： </vt:lpstr>
      <vt:lpstr>PowerPoint 演示文稿</vt:lpstr>
      <vt:lpstr>PowerPoint 演示文稿</vt:lpstr>
      <vt:lpstr>PowerPoint 演示文稿</vt:lpstr>
      <vt:lpstr>PowerPoint 演示文稿</vt:lpstr>
      <vt:lpstr>PowerPoint 演示文稿</vt:lpstr>
    </vt:vector>
  </TitlesOfParts>
  <Company>【课件站www.kjzhan.com】~中小学ppt课件、试卷练习、主题班会ppt免费下载站~【课件站www.kjzhan.com】~中小学ppt课件、试卷练习、主题班会ppt免费下载站~【课件站www.kjzhan.com】~中小学ppt课件、试卷练习、主题班会ppt免费下载站~【课件站www.kjzhan.com】~中小学ppt课件、试卷练习、主题班会ppt免费下载站~【课件站www.kjzhan.com】~中小学ppt课件、试卷练习、主题班会ppt免费下载站~【课件站www.kj</Company>
  <LinksUpToDate>false</LinksUpToDate>
  <SharedDoc>false</SharedDoc>
  <HyperlinksChanged>false</HyperlinksChanged>
  <AppVersion>14.0000</AppVersion>
  <Manager>【课件站www.kjzhan.com】~中小学ppt课件、试卷练习、主题班会ppt免费下载站~【课件站www.kjzhan.com】~中小学ppt课件、试卷练习、主题班会ppt免费下载站~【课件站www.kjzhan.com】~中小学ppt课件、试卷练习、主题班会ppt免费下载站~【课件站www.kjzhan.com】~中小学ppt课件、试卷练习、主题班会ppt免费下载站~【课件站www.kjzhan.com】~中小学ppt课件、试卷练习、主题班会ppt免费下载站~【课件站www.kj</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件站www.kjzhan.com】~中小学ppt课件、试卷练习、主题班会ppt免费下载站~【课件站www.kjzhan.com】~中小学ppt课件、试卷练习、主题班会ppt免费下载站~【课件站www.kjzhan.com】~中小学ppt课件、试卷练习、主题班会ppt免费下载站~【课件站www.kjzhan.com】~中小学ppt课件、试卷练习、主题班会ppt免费下载站~【课件站www.kjzhan.com】~中小学ppt课件、试卷练习、主题班会ppt免费下载站~【课件站www.kj</dc:title>
  <dc:creator>【课件站www.kjzhan.com】~中小学ppt课件、试卷练习、主题班会ppt免费下载站~【课件站www.kjzhan.com】~中小学ppt课件、试卷练习、主题班会ppt免费下载站~【课件站www.kjzhan.com】~中小学ppt课件、试卷练习、主题班会ppt免费下载站~【课件站www.kjzhan.com】~中小学ppt课件、试卷练习、主题班会ppt免费下载站~【课件站www.kjzhan.com】~中小学ppt课件、试卷练习、主题班会ppt免费下载站~【课件站www.kj; 我要中考网 www.51zhongkao.com</dc:creator>
  <cp:keywords>【课件站www.kjzhan.com】~中小学ppt课件、试卷练习、主题班会ppt免费下载站~【课件站www.kjzhan.com】~中小学ppt课件、试卷练习、主题班会ppt免费下载站~【课件站www.kjzhan.com】~中小学ppt课件、试卷练习、主题班会ppt免费下载站~【课件站www.kjzhan.com】~中小学ppt课件、试卷练习、主题班会ppt免费下载站~【课件站www.kjzhan.com】~中小学ppt课件、试卷练习、主题班会ppt免费下载站~【课件站www.kj; 我要中考网 www.51zhongkao.com</cp:keywords>
  <dc:description>【课件站www.kjzhan.com】~中小学ppt课件、试卷练习、主题班会ppt免费下载站~【课件站www.kjzhan.com】~中小学ppt课件、试卷练习、主题班会ppt免费下载站~【课件站www.kjzhan.com】~中小学ppt课件、试卷练习、主题班会ppt免费下载站~【课件站www.kjzhan.com】~中小学ppt课件、试卷练习、主题班会ppt免费下载站~【课件站www.kjzhan.com】~中小学ppt课件、试卷练习、主题班会ppt免费下载站~【课件站www.kj</dc:description>
  <dc:subject>【课件站www.kjzhan.com】~中小学ppt课件、试卷练习、主题班会ppt免费下载站~【课件站www.kjzhan.com】~中小学ppt课件、试卷练习、主题班会ppt免费下载站~【课件站www.kjzhan.com】~中小学ppt课件、试卷练习、主题班会ppt免费下载站~【课件站www.kjzhan.com】~中小学ppt课件、试卷练习、主题班会ppt免费下载站~【课件站www.kjzhan.com】~中小学ppt课件、试卷练习、主题班会ppt免费下载站~【课件站www.kj</dc:subject>
  <cp:category>【课件站www.kjzhan.com】~中小学ppt课件、试卷练习、主题班会ppt免费下载站~【课件站www.kjzhan.com】~中小学ppt课件、试卷练习、主题班会ppt免费下载站~【课件站www.kjzhan.com】~中小学ppt课件、试卷练习、主题班会ppt免费下载站~【课件站www.kjzhan.com】~中小学ppt课件、试卷练习、主题班会ppt免费下载站~【课件站www.kjzhan.com】~中小学ppt课件、试卷练习、主题班会ppt免费下载站~【课件站www.kj; 我要中考网 www.51zhongkao.com</cp:category>
  <cp:lastModifiedBy>谁说</cp:lastModifiedBy>
  <cp:revision>11</cp:revision>
  <dcterms:created xsi:type="dcterms:W3CDTF">2009-03-29T19:00:00Z</dcterms:created>
  <dcterms:modified xsi:type="dcterms:W3CDTF">2018-09-21T16:18:15Z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000800b4080000000000010250600207f7000400038000</vt:lpwstr>
  </property>
  <property fmtid="{D5CDD505-2E9C-101B-9397-08002B2CF9AE}" pid="3" name="KSOProductBuildVer">
    <vt:lpwstr>2052-10.1.0.7468</vt:lpwstr>
  </property>
</Properties>
</file>