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Lst>
  <p:notesMasterIdLst>
    <p:notesMasterId r:id="rId5"/>
  </p:notesMasterIdLst>
  <p:sldIdLst>
    <p:sldId id="267" r:id="rId6"/>
    <p:sldId id="274" r:id="rId7"/>
    <p:sldId id="276" r:id="rId8"/>
    <p:sldId id="277" r:id="rId9"/>
    <p:sldId id="275" r:id="rId10"/>
    <p:sldId id="265" r:id="rId11"/>
    <p:sldId id="268" r:id="rId12"/>
    <p:sldId id="271" r:id="rId13"/>
    <p:sldId id="272" r:id="rId14"/>
    <p:sldId id="273" r:id="rId15"/>
    <p:sldId id="278" r:id="rId16"/>
    <p:sldId id="282" r:id="rId17"/>
    <p:sldId id="294" r:id="rId18"/>
    <p:sldId id="257" r:id="rId19"/>
    <p:sldId id="281" r:id="rId20"/>
    <p:sldId id="289" r:id="rId21"/>
    <p:sldId id="288" r:id="rId22"/>
    <p:sldId id="258" r:id="rId23"/>
    <p:sldId id="291" r:id="rId24"/>
    <p:sldId id="292" r:id="rId25"/>
    <p:sldId id="293" r:id="rId26"/>
    <p:sldId id="295" r:id="rId27"/>
    <p:sldId id="305" r:id="rId28"/>
    <p:sldId id="304" r:id="rId29"/>
    <p:sldId id="283" r:id="rId30"/>
    <p:sldId id="301" r:id="rId31"/>
    <p:sldId id="299" r:id="rId32"/>
    <p:sldId id="302" r:id="rId33"/>
    <p:sldId id="306" r:id="rId34"/>
    <p:sldId id="307" r:id="rId35"/>
    <p:sldId id="312" r:id="rId36"/>
    <p:sldId id="311" r:id="rId37"/>
    <p:sldId id="314" r:id="rId38"/>
    <p:sldId id="284" r:id="rId39"/>
    <p:sldId id="316" r:id="rId40"/>
    <p:sldId id="279" r:id="rId41"/>
    <p:sldId id="308" r:id="rId42"/>
    <p:sldId id="309" r:id="rId43"/>
    <p:sldId id="310"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78" y="22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tags" Target="tags/tag491.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20.xml"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2021/8/24</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293487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303.xml"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tags" Target="../tags/tag30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328.xml" /><Relationship Id="rId4" Type="http://schemas.openxmlformats.org/officeDocument/2006/relationships/tags" Target="../tags/tag329.xml" /><Relationship Id="rId5" Type="http://schemas.openxmlformats.org/officeDocument/2006/relationships/tags" Target="../tags/tag330.xml" /><Relationship Id="rId6" Type="http://schemas.openxmlformats.org/officeDocument/2006/relationships/tags" Target="../tags/tag33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extLst>
      <p:ext uri="{BB962C8B-B14F-4D97-AF65-F5344CB8AC3E}">
        <p14:creationId xmlns:p14="http://schemas.microsoft.com/office/powerpoint/2010/main" val="346182155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6545D43-5DCE-4BA2-9C1A-23C8D730577B}" type="slidenum">
              <a:rPr lang="zh-CN" altLang="en-US" smtClean="0"/>
              <a:t>13</a:t>
            </a:fld>
            <a:endParaRPr lang="zh-CN" altLang="en-US"/>
          </a:p>
        </p:txBody>
      </p:sp>
    </p:spTree>
    <p:extLst>
      <p:ext uri="{BB962C8B-B14F-4D97-AF65-F5344CB8AC3E}">
        <p14:creationId xmlns:p14="http://schemas.microsoft.com/office/powerpoint/2010/main" val="159433776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14</a:t>
            </a:fld>
            <a:endParaRPr lang="zh-CN" altLang="en-US"/>
          </a:p>
        </p:txBody>
      </p:sp>
    </p:spTree>
    <p:extLst>
      <p:ext uri="{BB962C8B-B14F-4D97-AF65-F5344CB8AC3E}">
        <p14:creationId xmlns:p14="http://schemas.microsoft.com/office/powerpoint/2010/main" val="2567110937"/>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18</a:t>
            </a:fld>
            <a:endParaRPr lang="zh-CN" altLang="en-US"/>
          </a:p>
        </p:txBody>
      </p:sp>
    </p:spTree>
    <p:extLst>
      <p:ext uri="{BB962C8B-B14F-4D97-AF65-F5344CB8AC3E}">
        <p14:creationId xmlns:p14="http://schemas.microsoft.com/office/powerpoint/2010/main" val="357800648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6545D43-5DCE-4BA2-9C1A-23C8D730577B}" type="slidenum">
              <a:rPr lang="zh-CN" altLang="en-US" smtClean="0"/>
              <a:t>22</a:t>
            </a:fld>
            <a:endParaRPr lang="zh-CN" altLang="en-US"/>
          </a:p>
        </p:txBody>
      </p:sp>
    </p:spTree>
    <p:extLst>
      <p:ext uri="{BB962C8B-B14F-4D97-AF65-F5344CB8AC3E}">
        <p14:creationId xmlns:p14="http://schemas.microsoft.com/office/powerpoint/2010/main" val="60822147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6545D43-5DCE-4BA2-9C1A-23C8D730577B}" type="slidenum">
              <a:rPr lang="zh-CN" altLang="en-US" smtClean="0"/>
              <a:t>26</a:t>
            </a:fld>
            <a:endParaRPr lang="zh-CN" altLang="en-US"/>
          </a:p>
        </p:txBody>
      </p:sp>
    </p:spTree>
    <p:extLst>
      <p:ext uri="{BB962C8B-B14F-4D97-AF65-F5344CB8AC3E}">
        <p14:creationId xmlns:p14="http://schemas.microsoft.com/office/powerpoint/2010/main" val="71466683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5D0DACE-38E0-42D2-9336-2B707D34BC6D}" type="slidenum">
              <a:rPr lang="zh-CN" altLang="en-US" smtClean="0"/>
              <a:t>31</a:t>
            </a:fld>
            <a:endParaRPr lang="zh-CN" altLang="en-US"/>
          </a:p>
        </p:txBody>
      </p:sp>
    </p:spTree>
    <p:extLst>
      <p:ext uri="{BB962C8B-B14F-4D97-AF65-F5344CB8AC3E}">
        <p14:creationId xmlns:p14="http://schemas.microsoft.com/office/powerpoint/2010/main" val="1298664115"/>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E6545D43-5DCE-4BA2-9C1A-23C8D730577B}" type="slidenum">
              <a:rPr lang="zh-CN" altLang="en-US" smtClean="0"/>
              <a:t>32</a:t>
            </a:fld>
            <a:endParaRPr lang="zh-CN" altLang="en-US"/>
          </a:p>
        </p:txBody>
      </p:sp>
    </p:spTree>
    <p:extLst>
      <p:ext uri="{BB962C8B-B14F-4D97-AF65-F5344CB8AC3E}">
        <p14:creationId xmlns:p14="http://schemas.microsoft.com/office/powerpoint/2010/main" val="292729120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 Id="rId7" Type="http://schemas.openxmlformats.org/officeDocument/2006/relationships/tags" Target="../tags/tag106.xml"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7.xml" /><Relationship Id="rId10" Type="http://schemas.openxmlformats.org/officeDocument/2006/relationships/slideMaster" Target="../slideMasters/slideMaster2.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5.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image" Target="../media/image2.jpeg" /><Relationship Id="rId3" Type="http://schemas.openxmlformats.org/officeDocument/2006/relationships/tags" Target="../tags/tag160.xml" /><Relationship Id="rId4"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64.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68.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4.xml" /><Relationship Id="rId2" Type="http://schemas.openxmlformats.org/officeDocument/2006/relationships/tags" Target="../tags/tag175.xml" /><Relationship Id="rId3"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76.xml" /><Relationship Id="rId2"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7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85.xml" /><Relationship Id="rId2" Type="http://schemas.openxmlformats.org/officeDocument/2006/relationships/tags" Target="../tags/tag186.xml" /><Relationship Id="rId3" Type="http://schemas.openxmlformats.org/officeDocument/2006/relationships/tags" Target="../tags/tag187.xml" /><Relationship Id="rId4"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88.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95.xml" /><Relationship Id="rId2" Type="http://schemas.openxmlformats.org/officeDocument/2006/relationships/tags" Target="../tags/tag196.xml" /><Relationship Id="rId3"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97.xml" /><Relationship Id="rId2" Type="http://schemas.openxmlformats.org/officeDocument/2006/relationships/tags" Target="../tags/tag198.xml" /><Relationship Id="rId3"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99.xml" /><Relationship Id="rId2" Type="http://schemas.openxmlformats.org/officeDocument/2006/relationships/tags" Target="../tags/tag200.xml" /><Relationship Id="rId3"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01.xml" /><Relationship Id="rId2" Type="http://schemas.openxmlformats.org/officeDocument/2006/relationships/tags" Target="../tags/tag202.xml" /><Relationship Id="rId3"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05.xml" /><Relationship Id="rId2" Type="http://schemas.openxmlformats.org/officeDocument/2006/relationships/tags" Target="../tags/tag206.xml" /><Relationship Id="rId3"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07.xml" /><Relationship Id="rId2" Type="http://schemas.openxmlformats.org/officeDocument/2006/relationships/tags" Target="../tags/tag208.xml" /><Relationship Id="rId3"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09.xml" /><Relationship Id="rId2" Type="http://schemas.openxmlformats.org/officeDocument/2006/relationships/tags" Target="../tags/tag210.xml" /><Relationship Id="rId3"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11.xml" /><Relationship Id="rId2" Type="http://schemas.openxmlformats.org/officeDocument/2006/relationships/tags" Target="../tags/tag212.xml" /><Relationship Id="rId3"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dgm" preserve="1">
  <p:cSld name="标题和图示或组织结构图">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custDataLst>
              <p:tags r:id="rId3"/>
            </p:custDataLst>
          </p:nvPr>
        </p:nvSpPr>
        <p:spPr/>
        <p:txBody>
          <a:bodyPr/>
          <a:lstStyle/>
          <a:p>
            <a:endParaRPr lang="zh-CN" altLang="en-US"/>
          </a:p>
        </p:txBody>
      </p:sp>
      <p:sp>
        <p:nvSpPr>
          <p:cNvPr id="4" name="日期占位符 3"/>
          <p:cNvSpPr>
            <a:spLocks noGrp="1"/>
          </p:cNvSpPr>
          <p:nvPr>
            <p:ph type="dt" sz="half" idx="10"/>
            <p:custDataLst>
              <p:tags r:id="rId4"/>
            </p:custDataLst>
          </p:nvPr>
        </p:nvSpPr>
        <p:spPr/>
        <p:txBody>
          <a:bodyPr/>
          <a:lstStyle/>
          <a:p>
            <a:pPr lvl="0">
              <a:buClr>
                <a:srgbClr val="000000"/>
              </a:buClr>
            </a:pPr>
            <a:endParaRPr lang="zh-CN" altLang="en-US"/>
          </a:p>
        </p:txBody>
      </p:sp>
      <p:sp>
        <p:nvSpPr>
          <p:cNvPr id="5" name="页脚占位符 4"/>
          <p:cNvSpPr>
            <a:spLocks noGrp="1"/>
          </p:cNvSpPr>
          <p:nvPr>
            <p:ph type="ftr" sz="quarter" idx="11"/>
            <p:custDataLst>
              <p:tags r:id="rId5"/>
            </p:custDataLst>
          </p:nvPr>
        </p:nvSpPr>
        <p:spPr/>
        <p:txBody>
          <a:bodyPr/>
          <a:lstStyle/>
          <a:p>
            <a:pPr lvl="0">
              <a:buClr>
                <a:srgbClr val="000000"/>
              </a:buClr>
            </a:pPr>
            <a:endParaRPr lang="zh-CN"/>
          </a:p>
        </p:txBody>
      </p:sp>
      <p:sp>
        <p:nvSpPr>
          <p:cNvPr id="6" name="灯片编号占位符 5"/>
          <p:cNvSpPr>
            <a:spLocks noGrp="1"/>
          </p:cNvSpPr>
          <p:nvPr>
            <p:ph type="sldNum" sz="quarter" idx="12"/>
            <p:custDataLst>
              <p:tags r:id="rId6"/>
            </p:custDataLst>
          </p:nvPr>
        </p:nvSpPr>
        <p:spPr/>
        <p:txBody>
          <a:bodyPr/>
          <a:lstStyle/>
          <a:p>
            <a:pPr lvl="0">
              <a:buClr>
                <a:srgbClr val="000000"/>
              </a:buClr>
            </a:pPr>
            <a:fld id="{9A0DB2DC-4C9A-4742-B13C-FB6460FD3503}" type="slidenum">
              <a:rPr lang="en-US" altLang="zh-CN"/>
              <a:t>‹#›</a:t>
            </a:fld>
            <a:endParaRPr lang="zh-CN"/>
          </a:p>
        </p:txBody>
      </p:sp>
    </p:spTree>
  </p:cSld>
  <p:clrMapOvr>
    <a:masterClrMapping/>
  </p:clrMapOvr>
  <mc:AlternateContent>
    <mc:Choice xmlns:p14="http://schemas.microsoft.com/office/powerpoint/2010/main" Requires="p14">
      <p:transition spd="slow" advTm="3000" p14:dur="2000">
        <p:comb/>
      </p:transition>
    </mc:Choice>
    <mc:Fallback>
      <p:transition spd="slow" advTm="3000">
        <p:comb/>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4"/>
            </p:custDataLst>
          </p:nvPr>
        </p:nvSpPr>
        <p:spPr/>
        <p:txBody>
          <a:body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30193A04-8B93-480C-96B6-326E38E2E83C}"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30193A04-8B93-480C-96B6-326E38E2E83C}" type="datetimeFigureOut">
              <a:rPr lang="zh-CN" altLang="en-US" smtClean="0"/>
              <a:t>2021/8/24</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30193A04-8B93-480C-96B6-326E38E2E83C}"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30193A04-8B93-480C-96B6-326E38E2E83C}" type="datetimeFigureOut">
              <a:rPr lang="zh-CN" altLang="en-US" smtClean="0"/>
              <a:t>2021/8/24</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30193A04-8B93-480C-96B6-326E38E2E83C}"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5"/>
            </p:custDataLst>
          </p:nvPr>
        </p:nvSpPr>
        <p:spPr/>
        <p:txBody>
          <a:bodyPr/>
          <a:lstStyle/>
          <a:p>
            <a:fld id="{30193A04-8B93-480C-96B6-326E38E2E83C}"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830C982-ED08-4C15-B851-5EF6832BA413}"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custDataLst>
            <p:tags r:id="rId1"/>
          </p:custDataLst>
        </p:nvPr>
      </p:nvGrpSpPr>
      <p:grpSpPr>
        <a:xfrm>
          <a:off x="0" y="0"/>
          <a:ext cx="0" cy="0"/>
        </a:xfrm>
      </p:grpSpPr>
      <p:pic>
        <p:nvPicPr>
          <p:cNvPr id="4" name="图片 3"/>
          <p:cNvPicPr>
            <a:picLocks noChangeAspect="1"/>
          </p:cNvPicPr>
          <p:nvPr userDrawn="1">
            <p:custDataLst>
              <p:tags r:id="rId3"/>
            </p:custDataLst>
          </p:nvPr>
        </p:nvPicPr>
        <p:blipFill>
          <a:blip r:embed="rId2"/>
          <a:stretch>
            <a:fillRect/>
          </a:stretch>
        </p:blipFill>
        <p:spPr>
          <a:xfrm>
            <a:off x="0" y="1829"/>
            <a:ext cx="12192000" cy="6854343"/>
          </a:xfrm>
          <a:prstGeom prst="rect">
            <a:avLst/>
          </a:prstGeom>
        </p:spPr>
      </p:pic>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963084" y="4406901"/>
            <a:ext cx="10363200" cy="1362075"/>
          </a:xfrm>
          <a:prstGeom prst="rect">
            <a:avLst/>
          </a:prstGeo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963084" y="2906713"/>
            <a:ext cx="10363200" cy="1500187"/>
          </a:xfrm>
          <a:prstGeom prst="rect">
            <a:avLst/>
          </a:prstGeom>
        </p:spPr>
        <p:txBody>
          <a:bodyPr anchor="b"/>
          <a:lstStyle>
            <a:lvl1pPr marL="0" indent="0">
              <a:buNone/>
              <a:defRPr sz="2665"/>
            </a:lvl1pPr>
            <a:lvl2pPr marL="609600" indent="0">
              <a:buNone/>
              <a:defRPr sz="2400"/>
            </a:lvl2pPr>
            <a:lvl3pPr marL="1219200" indent="0">
              <a:buNone/>
              <a:defRPr sz="2135"/>
            </a:lvl3pPr>
            <a:lvl4pPr marL="1828800" indent="0">
              <a:buNone/>
              <a:defRPr sz="1865"/>
            </a:lvl4pPr>
            <a:lvl5pPr marL="2438400" indent="0">
              <a:buNone/>
              <a:defRPr sz="1865"/>
            </a:lvl5pPr>
            <a:lvl6pPr marL="3048000" indent="0">
              <a:buNone/>
              <a:defRPr sz="1865"/>
            </a:lvl6pPr>
            <a:lvl7pPr marL="3657600" indent="0">
              <a:buNone/>
              <a:defRPr sz="1865"/>
            </a:lvl7pPr>
            <a:lvl8pPr marL="4267200" indent="0">
              <a:buNone/>
              <a:defRPr sz="1865"/>
            </a:lvl8pPr>
            <a:lvl9pPr marL="4876800" indent="0">
              <a:buNone/>
              <a:defRPr sz="1865"/>
            </a:lvl9pPr>
          </a:lstStyle>
          <a:p>
            <a:pPr lvl="0"/>
            <a:r>
              <a:rPr lang="zh-CN" altLang="en-US" smtClean="0"/>
              <a:t>单击此处编辑母版文本样式</a:t>
            </a: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9"/>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9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97600" y="1600201"/>
            <a:ext cx="5384800" cy="4525963"/>
          </a:xfrm>
          <a:prstGeom prst="rect">
            <a:avLst/>
          </a:prstGeo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9"/>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609600" y="1535113"/>
            <a:ext cx="5386917"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609600" y="2174875"/>
            <a:ext cx="5386917"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93371" y="1535113"/>
            <a:ext cx="5389033" cy="639763"/>
          </a:xfrm>
          <a:prstGeom prst="rect">
            <a:avLst/>
          </a:prstGeo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93371" y="2174875"/>
            <a:ext cx="5389033" cy="3951288"/>
          </a:xfrm>
          <a:prstGeom prst="rect">
            <a:avLst/>
          </a:prstGeo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9"/>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4" y="273049"/>
            <a:ext cx="4011084" cy="1162051"/>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4766733" y="273052"/>
            <a:ext cx="6815667" cy="5853113"/>
          </a:xfrm>
          <a:prstGeom prst="rect">
            <a:avLst/>
          </a:prstGeo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09604" y="1435103"/>
            <a:ext cx="4011084" cy="46910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2389717" y="4800600"/>
            <a:ext cx="7315200" cy="566739"/>
          </a:xfrm>
          <a:prstGeom prst="rect">
            <a:avLst/>
          </a:prstGeom>
        </p:spPr>
        <p:txBody>
          <a:bodyPr anchor="b"/>
          <a:lstStyle>
            <a:lvl1pPr algn="l">
              <a:defRPr sz="2665"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2389717" y="612775"/>
            <a:ext cx="7315200" cy="4114800"/>
          </a:xfrm>
          <a:prstGeom prst="rect">
            <a:avLst/>
          </a:prstGeo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custDataLst>
              <p:tags r:id="rId4"/>
            </p:custDataLst>
          </p:nvPr>
        </p:nvSpPr>
        <p:spPr>
          <a:xfrm>
            <a:off x="2389717" y="5367339"/>
            <a:ext cx="7315200" cy="804863"/>
          </a:xfrm>
          <a:prstGeom prst="rect">
            <a:avLst/>
          </a:prstGeo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9600" y="274639"/>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839200" y="274640"/>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609600" y="274640"/>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9_仅标题">
    <p:spTree>
      <p:nvGrpSpPr>
        <p:cNvPr id="1" name=""/>
        <p:cNvGrpSpPr/>
        <p:nvPr>
          <p:custDataLst>
            <p:tags r:id="rId1"/>
          </p:custDataLst>
        </p:nvPr>
      </p:nvGrpSpPr>
      <p:grpSpPr>
        <a:xfrm>
          <a:off x="0" y="0"/>
          <a:ext cx="0" cy="0"/>
        </a:xfrm>
      </p:grpSpPr>
      <p:sp>
        <p:nvSpPr>
          <p:cNvPr id="6" name="文本框 5"/>
          <p:cNvSpPr txBox="1"/>
          <p:nvPr userDrawn="1">
            <p:custDataLst>
              <p:tags r:id="rId2"/>
            </p:custDataLst>
          </p:nvPr>
        </p:nvSpPr>
        <p:spPr>
          <a:xfrm>
            <a:off x="321733" y="237067"/>
            <a:ext cx="5407660" cy="666115"/>
          </a:xfrm>
          <a:prstGeom prst="rect">
            <a:avLst/>
          </a:prstGeom>
          <a:noFill/>
        </p:spPr>
        <p:txBody>
          <a:bodyPr wrap="none" rtlCol="0">
            <a:spAutoFit/>
          </a:bodyPr>
          <a:lstStyle/>
          <a:p>
            <a:r>
              <a:rPr lang="en-US" altLang="zh-CN" sz="3735" b="0" smtClean="0">
                <a:latin typeface="华文行楷" panose="02010800040101010101" pitchFamily="2" charset="-122"/>
                <a:ea typeface="华文行楷" panose="02010800040101010101" pitchFamily="2" charset="-122"/>
              </a:rPr>
              <a:t>·</a:t>
            </a:r>
            <a:r>
              <a:rPr lang="zh-CN" altLang="en-US" sz="3735" b="0" smtClean="0">
                <a:latin typeface="华文行楷" panose="02010800040101010101" pitchFamily="2" charset="-122"/>
                <a:ea typeface="华文行楷" panose="02010800040101010101" pitchFamily="2" charset="-122"/>
              </a:rPr>
              <a:t>单击此处添加文字标题</a:t>
            </a:r>
            <a:endParaRPr lang="zh-CN" altLang="en-US" sz="3735" b="0">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3" y="432000"/>
            <a:ext cx="10852237" cy="648000"/>
          </a:xfrm>
          <a:prstGeom prst="rect">
            <a:avLst/>
          </a:prstGeom>
        </p:spPr>
        <p:txBody>
          <a:bodyPr lIns="68580" tIns="34290" rIns="68580" bIns="34290"/>
          <a:lstStyle>
            <a:lvl1pPr marL="0" marR="0" algn="l" defTabSz="685800" rtl="0" eaLnBrk="1" fontAlgn="auto" latinLnBrk="0" hangingPunct="1">
              <a:lnSpc>
                <a:spcPct val="100000"/>
              </a:lnSpc>
              <a:buNone/>
              <a:defRPr kumimoji="0" lang="zh-CN" altLang="en-US" sz="2800" b="1" i="0" u="none" strike="noStrike" kern="1200" cap="none" spc="15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3" y="1296000"/>
            <a:ext cx="10852237" cy="5041355"/>
          </a:xfrm>
          <a:prstGeom prst="rect">
            <a:avLst/>
          </a:prstGeom>
        </p:spPr>
        <p:txBody>
          <a:bodyPr lIns="68580" tIns="34290" rIns="68580" bIns="34290">
            <a:noAutofit/>
          </a:bodyPr>
          <a:lstStyle>
            <a:lvl1pPr marL="228600" marR="0" lvl="0" indent="-228600" algn="l" defTabSz="685800" rtl="0" eaLnBrk="1" fontAlgn="auto" latinLnBrk="0" hangingPunct="1">
              <a:lnSpc>
                <a:spcPct val="130000"/>
              </a:lnSpc>
              <a:spcBef>
                <a:spcPct val="0"/>
              </a:spcBef>
              <a:spcAft>
                <a:spcPts val="750"/>
              </a:spcAft>
              <a:buFont typeface="Arial" panose="020b0604020202020204" pitchFamily="34" charset="0"/>
              <a:buChar char="•"/>
              <a:defRPr kumimoji="0" lang="zh-CN" altLang="en-US" sz="1600" b="0" i="0" u="none" strike="noStrike" kern="1200" cap="none" spc="113" normalizeH="0" baseline="0" noProof="1">
                <a:solidFill>
                  <a:schemeClr val="tx1">
                    <a:lumMod val="75000"/>
                    <a:lumOff val="25000"/>
                  </a:schemeClr>
                </a:solidFill>
                <a:uFillTx/>
                <a:latin typeface="+mn-lt"/>
                <a:ea typeface="+mn-ea"/>
                <a:cs typeface="+mn-cs"/>
                <a:sym typeface="+mn-ea"/>
              </a:defRPr>
            </a:lvl1pPr>
            <a:lvl2pPr marL="685800" marR="0" lvl="1" indent="-228600" algn="l" defTabSz="685800" rtl="0" eaLnBrk="1" fontAlgn="auto" latinLnBrk="0" hangingPunct="1">
              <a:lnSpc>
                <a:spcPct val="130000"/>
              </a:lnSpc>
              <a:spcBef>
                <a:spcPct val="0"/>
              </a:spcBef>
              <a:spcAft>
                <a:spcPts val="750"/>
              </a:spcAft>
              <a:buFont typeface="Arial" panose="020b0604020202020204" pitchFamily="34" charset="0"/>
              <a:buChar char="•"/>
              <a:tabLst>
                <a:tab pos="1207135"/>
              </a:tabLst>
              <a:defRPr kumimoji="0" lang="zh-CN" altLang="en-US" sz="1600" b="0" i="0" u="none" strike="noStrike" kern="1200" cap="none" spc="113" normalizeH="0" baseline="0" noProof="1">
                <a:solidFill>
                  <a:schemeClr val="tx1">
                    <a:lumMod val="75000"/>
                    <a:lumOff val="25000"/>
                  </a:schemeClr>
                </a:solidFill>
                <a:uFillTx/>
                <a:latin typeface="+mn-lt"/>
                <a:ea typeface="+mn-ea"/>
                <a:cs typeface="+mn-cs"/>
                <a:sym typeface="+mn-ea"/>
              </a:defRPr>
            </a:lvl2pPr>
            <a:lvl3pPr marL="1143000" marR="0" lvl="2" indent="-228600" algn="l" defTabSz="685800" rtl="0" eaLnBrk="1" fontAlgn="auto" latinLnBrk="0" hangingPunct="1">
              <a:lnSpc>
                <a:spcPct val="130000"/>
              </a:lnSpc>
              <a:spcBef>
                <a:spcPct val="0"/>
              </a:spcBef>
              <a:spcAft>
                <a:spcPts val="750"/>
              </a:spcAft>
              <a:buFont typeface="Arial" panose="020b0604020202020204" pitchFamily="34" charset="0"/>
              <a:buChar char="•"/>
              <a:defRPr kumimoji="0" lang="zh-CN" altLang="en-US" sz="1600" b="0" i="0" u="none" strike="noStrike" kern="1200" cap="none" spc="113" normalizeH="0" baseline="0" noProof="1">
                <a:solidFill>
                  <a:schemeClr val="tx1">
                    <a:lumMod val="75000"/>
                    <a:lumOff val="25000"/>
                  </a:schemeClr>
                </a:solidFill>
                <a:uFillTx/>
                <a:latin typeface="+mn-lt"/>
                <a:ea typeface="+mn-ea"/>
                <a:cs typeface="+mn-cs"/>
                <a:sym typeface="+mn-ea"/>
              </a:defRPr>
            </a:lvl3pPr>
            <a:lvl4pPr marL="1600200" marR="0" lvl="3" indent="-228600" algn="l" defTabSz="685800" rtl="0" eaLnBrk="1" fontAlgn="auto" latinLnBrk="0" hangingPunct="1">
              <a:lnSpc>
                <a:spcPct val="130000"/>
              </a:lnSpc>
              <a:spcBef>
                <a:spcPct val="0"/>
              </a:spcBef>
              <a:spcAft>
                <a:spcPts val="750"/>
              </a:spcAft>
              <a:buFont typeface="Arial" panose="020b0604020202020204" pitchFamily="34" charset="0"/>
              <a:buChar char="•"/>
              <a:defRPr kumimoji="0" lang="zh-CN" altLang="en-US" sz="1600" b="0" i="0" u="none" strike="noStrike" kern="1200" cap="none" spc="113" normalizeH="0" baseline="0" noProof="1">
                <a:solidFill>
                  <a:schemeClr val="tx1">
                    <a:lumMod val="75000"/>
                    <a:lumOff val="25000"/>
                  </a:schemeClr>
                </a:solidFill>
                <a:uFillTx/>
                <a:latin typeface="+mn-lt"/>
                <a:ea typeface="+mn-ea"/>
                <a:cs typeface="+mn-cs"/>
                <a:sym typeface="+mn-ea"/>
              </a:defRPr>
            </a:lvl4pPr>
            <a:lvl5pPr marL="2057400" marR="0" lvl="4" indent="-228600" algn="l" defTabSz="685800" rtl="0" eaLnBrk="1" fontAlgn="auto" latinLnBrk="0" hangingPunct="1">
              <a:lnSpc>
                <a:spcPct val="130000"/>
              </a:lnSpc>
              <a:spcBef>
                <a:spcPct val="0"/>
              </a:spcBef>
              <a:spcAft>
                <a:spcPts val="750"/>
              </a:spcAft>
              <a:buFont typeface="Arial" panose="020b0604020202020204" pitchFamily="34" charset="0"/>
              <a:buChar char="•"/>
              <a:defRPr kumimoji="0" lang="zh-CN" altLang="en-US" sz="1600" b="0" i="0" u="none" strike="noStrike" kern="1200" cap="none" spc="113"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a:xfrm>
            <a:off x="879475" y="6350000"/>
            <a:ext cx="2700339" cy="315913"/>
          </a:xfrm>
          <a:prstGeom prst="rect">
            <a:avLst/>
          </a:prstGeom>
        </p:spPr>
        <p:txBody>
          <a:bodyPr lIns="68580" tIns="34290" rIns="68580" bIns="34290"/>
          <a:lstStyle>
            <a:lvl1pPr>
              <a:defRPr/>
            </a:lvl1pPr>
          </a:lstStyle>
          <a:p>
            <a:pPr>
              <a:defRPr/>
            </a:pPr>
            <a:fld id="{52D87F5C-EF3C-4CE3-96B2-9BAE4F3FA014}" type="datetimeFigureOut">
              <a:rPr lang="zh-CN" altLang="en-US"/>
              <a:t>2021/8/24</a:t>
            </a:fld>
            <a:endParaRPr lang="zh-CN" altLang="en-US"/>
          </a:p>
        </p:txBody>
      </p:sp>
      <p:sp>
        <p:nvSpPr>
          <p:cNvPr id="5" name="页脚占位符 4"/>
          <p:cNvSpPr>
            <a:spLocks noGrp="1"/>
          </p:cNvSpPr>
          <p:nvPr>
            <p:ph type="ftr" sz="quarter" idx="11"/>
            <p:custDataLst>
              <p:tags r:id="rId5"/>
            </p:custDataLst>
          </p:nvPr>
        </p:nvSpPr>
        <p:spPr>
          <a:xfrm>
            <a:off x="4116388" y="6350000"/>
            <a:ext cx="3959225" cy="315913"/>
          </a:xfrm>
          <a:prstGeom prst="rect">
            <a:avLst/>
          </a:prstGeom>
        </p:spPr>
        <p:txBody>
          <a:bodyPr lIns="68580" tIns="34290" rIns="68580" bIns="34290"/>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a:xfrm>
            <a:off x="8610600" y="6350000"/>
            <a:ext cx="2700339" cy="315913"/>
          </a:xfrm>
          <a:prstGeom prst="rect">
            <a:avLst/>
          </a:prstGeom>
        </p:spPr>
        <p:txBody>
          <a:bodyPr lIns="68580" tIns="34290" rIns="68580" bIns="34290"/>
          <a:lstStyle>
            <a:lvl1pPr>
              <a:defRPr/>
            </a:lvl1pPr>
          </a:lstStyle>
          <a:p>
            <a:pPr>
              <a:defRPr/>
            </a:pPr>
            <a:fld id="{743E9AA0-7E9A-4F7B-9080-0DAD0802DB12}" type="slidenum">
              <a:rPr lang="zh-CN" altLang="en-US"/>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2021/8/24</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2021/8/24</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2021/8/24</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2021/8/24</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6.xml" /><Relationship Id="rId14" Type="http://schemas.openxmlformats.org/officeDocument/2006/relationships/tags" Target="../tags/tag77.xml" /><Relationship Id="rId15" Type="http://schemas.openxmlformats.org/officeDocument/2006/relationships/tags" Target="../tags/tag78.xml" /><Relationship Id="rId16" Type="http://schemas.openxmlformats.org/officeDocument/2006/relationships/tags" Target="../tags/tag79.xml" /><Relationship Id="rId17" Type="http://schemas.openxmlformats.org/officeDocument/2006/relationships/tags" Target="../tags/tag80.xml" /><Relationship Id="rId18" Type="http://schemas.openxmlformats.org/officeDocument/2006/relationships/tags" Target="../tags/tag81.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ags" Target="../tags/tag151.xml" /><Relationship Id="rId13" Type="http://schemas.openxmlformats.org/officeDocument/2006/relationships/tags" Target="../tags/tag152.xml" /><Relationship Id="rId14" Type="http://schemas.openxmlformats.org/officeDocument/2006/relationships/tags" Target="../tags/tag153.xml" /><Relationship Id="rId15" Type="http://schemas.openxmlformats.org/officeDocument/2006/relationships/tags" Target="../tags/tag154.xml" /><Relationship Id="rId16" Type="http://schemas.openxmlformats.org/officeDocument/2006/relationships/tags" Target="../tags/tag155.xml" /><Relationship Id="rId17" Type="http://schemas.openxmlformats.org/officeDocument/2006/relationships/tags" Target="../tags/tag156.xml" /><Relationship Id="rId18" Type="http://schemas.openxmlformats.org/officeDocument/2006/relationships/image" Target="../media/image1.png" /><Relationship Id="rId19" Type="http://schemas.openxmlformats.org/officeDocument/2006/relationships/tags" Target="../tags/tag157.xml" /><Relationship Id="rId2" Type="http://schemas.openxmlformats.org/officeDocument/2006/relationships/slideLayout" Target="../slideLayouts/slideLayout14.xml" /><Relationship Id="rId20"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slideLayout" Target="../slideLayouts/slideLayout35.xml" /><Relationship Id="rId13" Type="http://schemas.openxmlformats.org/officeDocument/2006/relationships/slideLayout" Target="../slideLayouts/slideLayout36.xml" /><Relationship Id="rId14" Type="http://schemas.openxmlformats.org/officeDocument/2006/relationships/slideLayout" Target="../slideLayouts/slideLayout37.xml" /><Relationship Id="rId15" Type="http://schemas.openxmlformats.org/officeDocument/2006/relationships/slideLayout" Target="../slideLayouts/slideLayout38.xml" /><Relationship Id="rId16" Type="http://schemas.openxmlformats.org/officeDocument/2006/relationships/slideLayout" Target="../slideLayouts/slideLayout39.xml" /><Relationship Id="rId17" Type="http://schemas.openxmlformats.org/officeDocument/2006/relationships/slideLayout" Target="../slideLayouts/slideLayout40.xml" /><Relationship Id="rId18" Type="http://schemas.openxmlformats.org/officeDocument/2006/relationships/slideLayout" Target="../slideLayouts/slideLayout41.xml" /><Relationship Id="rId19" Type="http://schemas.openxmlformats.org/officeDocument/2006/relationships/slideLayout" Target="../slideLayouts/slideLayout42.xml" /><Relationship Id="rId2" Type="http://schemas.openxmlformats.org/officeDocument/2006/relationships/slideLayout" Target="../slideLayouts/slideLayout25.xml" /><Relationship Id="rId20" Type="http://schemas.openxmlformats.org/officeDocument/2006/relationships/slideLayout" Target="../slideLayouts/slideLayout43.xml" /><Relationship Id="rId21" Type="http://schemas.openxmlformats.org/officeDocument/2006/relationships/slideLayout" Target="../slideLayouts/slideLayout44.xml" /><Relationship Id="rId22" Type="http://schemas.openxmlformats.org/officeDocument/2006/relationships/slideLayout" Target="../slideLayouts/slideLayout45.xml" /><Relationship Id="rId23" Type="http://schemas.openxmlformats.org/officeDocument/2006/relationships/slideLayout" Target="../slideLayouts/slideLayout46.xml" /><Relationship Id="rId24" Type="http://schemas.openxmlformats.org/officeDocument/2006/relationships/tags" Target="../tags/tag219.xml" /><Relationship Id="rId25" Type="http://schemas.openxmlformats.org/officeDocument/2006/relationships/theme" Target="../theme/theme3.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3"/>
          </p:custDataLst>
        </p:nvPr>
      </p:nvGrpSpPr>
      <p:grpSpPr>
        <a:xfrm>
          <a:off x="0" y="0"/>
          <a:ext cx="0" cy="0"/>
        </a:xfrm>
      </p:grpSpPr>
      <p:sp>
        <p:nvSpPr>
          <p:cNvPr id="2" name="标题占位符 1"/>
          <p:cNvSpPr>
            <a:spLocks noGrp="1"/>
          </p:cNvSpPr>
          <p:nvPr>
            <p:ph type="title"/>
            <p:custDataLst>
              <p:tags r:id="rId14"/>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5"/>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custDataLst>
              <p:tags r:id="rId16"/>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2021/8/24</a:t>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8"/>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193A04-8B93-480C-96B6-326E38E2E83C}" type="datetimeFigureOut">
              <a:rPr lang="zh-CN" altLang="en-US" smtClean="0"/>
              <a:t>2021/8/24</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0C982-ED08-4C15-B851-5EF6832BA413}" type="slidenum">
              <a:rPr lang="zh-CN" altLang="en-US" smtClean="0"/>
              <a:t>‹#›</a:t>
            </a:fld>
            <a:endParaRPr lang="zh-CN" altLang="en-US"/>
          </a:p>
        </p:txBody>
      </p:sp>
      <p:pic>
        <p:nvPicPr>
          <p:cNvPr id="7" name="图片 6"/>
          <p:cNvPicPr>
            <a:picLocks noChangeAspect="1"/>
          </p:cNvPicPr>
          <p:nvPr userDrawn="1">
            <p:custDataLst>
              <p:tags r:id="rId19"/>
            </p:custDataLst>
          </p:nvPr>
        </p:nvPicPr>
        <p:blipFill>
          <a:blip r:embed="rId18">
            <a:extLst>
              <a:ext uri="{28A0092B-C50C-407E-A947-70E740481C1C}">
                <a14:useLocalDpi xmlns:a14="http://schemas.microsoft.com/office/drawing/2010/main" val="0"/>
              </a:ext>
            </a:extLst>
          </a:blip>
          <a:stretch>
            <a:fillRect/>
          </a:stretch>
        </p:blipFill>
        <p:spPr>
          <a:xfrm>
            <a:off x="0" y="762000"/>
            <a:ext cx="12192000" cy="6096000"/>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solidFill>
          <a:schemeClr val="bg1"/>
        </a:solidFill>
        <a:effectLst/>
      </p:bgPr>
    </p:bg>
    <p:spTree>
      <p:nvGrpSpPr>
        <p:cNvPr id="1" name=""/>
        <p:cNvGrpSpPr/>
        <p:nvPr>
          <p:custDataLst>
            <p:tags r:id="rId24"/>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Lst>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txStyles>
    <p:titleStyle>
      <a:lvl1pPr algn="l" rtl="0" eaLnBrk="0" fontAlgn="base" hangingPunct="0">
        <a:spcBef>
          <a:spcPct val="0"/>
        </a:spcBef>
        <a:spcAft>
          <a:spcPct val="0"/>
        </a:spcAft>
        <a:defRPr sz="5335" b="1">
          <a:solidFill>
            <a:schemeClr val="tx2"/>
          </a:solidFill>
          <a:latin typeface="+mj-lt"/>
          <a:ea typeface="+mj-ea"/>
          <a:cs typeface="+mj-cs"/>
        </a:defRPr>
      </a:lvl1pPr>
      <a:lvl2pPr algn="l" rtl="0" eaLnBrk="0" fontAlgn="base" hangingPunct="0">
        <a:spcBef>
          <a:spcPct val="0"/>
        </a:spcBef>
        <a:spcAft>
          <a:spcPct val="0"/>
        </a:spcAft>
        <a:defRPr sz="4000" b="1">
          <a:solidFill>
            <a:schemeClr val="tx2"/>
          </a:solidFill>
          <a:latin typeface="Arial" panose="020b0604020202020204" pitchFamily="34" charset="0"/>
        </a:defRPr>
      </a:lvl2pPr>
      <a:lvl3pPr algn="l" rtl="0" eaLnBrk="0" fontAlgn="base" hangingPunct="0">
        <a:spcBef>
          <a:spcPct val="0"/>
        </a:spcBef>
        <a:spcAft>
          <a:spcPct val="0"/>
        </a:spcAft>
        <a:defRPr sz="4000" b="1">
          <a:solidFill>
            <a:schemeClr val="tx2"/>
          </a:solidFill>
          <a:latin typeface="Arial" panose="020b0604020202020204" pitchFamily="34" charset="0"/>
        </a:defRPr>
      </a:lvl3pPr>
      <a:lvl4pPr algn="l" rtl="0" eaLnBrk="0" fontAlgn="base" hangingPunct="0">
        <a:spcBef>
          <a:spcPct val="0"/>
        </a:spcBef>
        <a:spcAft>
          <a:spcPct val="0"/>
        </a:spcAft>
        <a:defRPr sz="4000" b="1">
          <a:solidFill>
            <a:schemeClr val="tx2"/>
          </a:solidFill>
          <a:latin typeface="Arial" panose="020b0604020202020204" pitchFamily="34" charset="0"/>
        </a:defRPr>
      </a:lvl4pPr>
      <a:lvl5pPr algn="l" rtl="0" eaLnBrk="0" fontAlgn="base" hangingPunct="0">
        <a:spcBef>
          <a:spcPct val="0"/>
        </a:spcBef>
        <a:spcAft>
          <a:spcPct val="0"/>
        </a:spcAft>
        <a:defRPr sz="4000" b="1">
          <a:solidFill>
            <a:schemeClr val="tx2"/>
          </a:solidFill>
          <a:latin typeface="Arial" panose="020b0604020202020204" pitchFamily="34" charset="0"/>
        </a:defRPr>
      </a:lvl5pPr>
      <a:lvl6pPr marL="457200" algn="l" rtl="0" eaLnBrk="0" fontAlgn="base" hangingPunct="0">
        <a:spcBef>
          <a:spcPct val="0"/>
        </a:spcBef>
        <a:spcAft>
          <a:spcPct val="0"/>
        </a:spcAft>
        <a:defRPr sz="4000" b="1">
          <a:solidFill>
            <a:schemeClr val="tx2"/>
          </a:solidFill>
          <a:latin typeface="Arial" panose="020b0604020202020204" pitchFamily="34" charset="0"/>
        </a:defRPr>
      </a:lvl6pPr>
      <a:lvl7pPr marL="914400" algn="l" rtl="0" eaLnBrk="0" fontAlgn="base" hangingPunct="0">
        <a:spcBef>
          <a:spcPct val="0"/>
        </a:spcBef>
        <a:spcAft>
          <a:spcPct val="0"/>
        </a:spcAft>
        <a:defRPr sz="4000" b="1">
          <a:solidFill>
            <a:schemeClr val="tx2"/>
          </a:solidFill>
          <a:latin typeface="Arial" panose="020b0604020202020204" pitchFamily="34" charset="0"/>
        </a:defRPr>
      </a:lvl7pPr>
      <a:lvl8pPr marL="1371600" algn="l" rtl="0" eaLnBrk="0" fontAlgn="base" hangingPunct="0">
        <a:spcBef>
          <a:spcPct val="0"/>
        </a:spcBef>
        <a:spcAft>
          <a:spcPct val="0"/>
        </a:spcAft>
        <a:defRPr sz="4000" b="1">
          <a:solidFill>
            <a:schemeClr val="tx2"/>
          </a:solidFill>
          <a:latin typeface="Arial" panose="020b0604020202020204" pitchFamily="34" charset="0"/>
        </a:defRPr>
      </a:lvl8pPr>
      <a:lvl9pPr marL="1828800" algn="l" rtl="0" eaLnBrk="0" fontAlgn="base" hangingPunct="0">
        <a:spcBef>
          <a:spcPct val="0"/>
        </a:spcBef>
        <a:spcAft>
          <a:spcPct val="0"/>
        </a:spcAft>
        <a:defRPr sz="4000" b="1">
          <a:solidFill>
            <a:schemeClr val="tx2"/>
          </a:solidFill>
          <a:latin typeface="Arial" panose="020b0604020202020204" pitchFamily="34" charset="0"/>
        </a:defRPr>
      </a:lvl9pPr>
    </p:titleStyle>
    <p:bodyStyle>
      <a:lvl1pPr marL="457200" indent="-457200" algn="l" rtl="0" eaLnBrk="0" fontAlgn="base" hangingPunct="0">
        <a:spcBef>
          <a:spcPts val="130"/>
        </a:spcBef>
        <a:spcAft>
          <a:spcPct val="0"/>
        </a:spcAft>
        <a:buChar char="•"/>
        <a:defRPr sz="4265">
          <a:solidFill>
            <a:schemeClr val="tx1"/>
          </a:solidFill>
          <a:latin typeface="+mn-lt"/>
          <a:ea typeface="+mn-ea"/>
          <a:cs typeface="+mn-cs"/>
        </a:defRPr>
      </a:lvl1pPr>
      <a:lvl2pPr marL="990600" indent="-381000" algn="l" rtl="0" eaLnBrk="0" fontAlgn="base" hangingPunct="0">
        <a:spcBef>
          <a:spcPts val="130"/>
        </a:spcBef>
        <a:spcAft>
          <a:spcPct val="0"/>
        </a:spcAft>
        <a:buChar char="–"/>
        <a:defRPr sz="3735">
          <a:solidFill>
            <a:schemeClr val="tx1"/>
          </a:solidFill>
          <a:latin typeface="+mn-lt"/>
        </a:defRPr>
      </a:lvl2pPr>
      <a:lvl3pPr marL="1524000" indent="-304800" algn="l" rtl="0" eaLnBrk="0" fontAlgn="base" hangingPunct="0">
        <a:spcBef>
          <a:spcPts val="130"/>
        </a:spcBef>
        <a:spcAft>
          <a:spcPct val="0"/>
        </a:spcAft>
        <a:buChar char="•"/>
        <a:defRPr sz="3200">
          <a:solidFill>
            <a:schemeClr val="tx1"/>
          </a:solidFill>
          <a:latin typeface="+mn-lt"/>
        </a:defRPr>
      </a:lvl3pPr>
      <a:lvl4pPr marL="2133600" indent="-304800" algn="l" rtl="0" eaLnBrk="0" fontAlgn="base" hangingPunct="0">
        <a:spcBef>
          <a:spcPts val="130"/>
        </a:spcBef>
        <a:spcAft>
          <a:spcPct val="0"/>
        </a:spcAft>
        <a:buChar char="–"/>
        <a:defRPr sz="2665">
          <a:solidFill>
            <a:schemeClr val="tx1"/>
          </a:solidFill>
          <a:latin typeface="+mn-lt"/>
        </a:defRPr>
      </a:lvl4pPr>
      <a:lvl5pPr marL="2743200" indent="-304800" algn="l" rtl="0" eaLnBrk="0" fontAlgn="base" hangingPunct="0">
        <a:spcBef>
          <a:spcPts val="130"/>
        </a:spcBef>
        <a:spcAft>
          <a:spcPct val="0"/>
        </a:spcAft>
        <a:buChar char="»"/>
        <a:defRPr sz="2665">
          <a:solidFill>
            <a:schemeClr val="tx1"/>
          </a:solidFill>
          <a:latin typeface="+mn-lt"/>
        </a:defRPr>
      </a:lvl5pPr>
      <a:lvl6pPr marL="3352800" indent="-304800" algn="l" rtl="0" eaLnBrk="0" fontAlgn="base" hangingPunct="0">
        <a:spcBef>
          <a:spcPts val="130"/>
        </a:spcBef>
        <a:spcAft>
          <a:spcPct val="0"/>
        </a:spcAft>
        <a:buChar char="»"/>
        <a:defRPr sz="2665">
          <a:solidFill>
            <a:schemeClr val="tx1"/>
          </a:solidFill>
          <a:latin typeface="+mn-lt"/>
        </a:defRPr>
      </a:lvl6pPr>
      <a:lvl7pPr marL="3962400" indent="-304800" algn="l" rtl="0" eaLnBrk="0" fontAlgn="base" hangingPunct="0">
        <a:spcBef>
          <a:spcPts val="130"/>
        </a:spcBef>
        <a:spcAft>
          <a:spcPct val="0"/>
        </a:spcAft>
        <a:buChar char="»"/>
        <a:defRPr sz="2665">
          <a:solidFill>
            <a:schemeClr val="tx1"/>
          </a:solidFill>
          <a:latin typeface="+mn-lt"/>
        </a:defRPr>
      </a:lvl7pPr>
      <a:lvl8pPr marL="4572000" indent="-304800" algn="l" rtl="0" eaLnBrk="0" fontAlgn="base" hangingPunct="0">
        <a:spcBef>
          <a:spcPts val="130"/>
        </a:spcBef>
        <a:spcAft>
          <a:spcPct val="0"/>
        </a:spcAft>
        <a:buChar char="»"/>
        <a:defRPr sz="2665">
          <a:solidFill>
            <a:schemeClr val="tx1"/>
          </a:solidFill>
          <a:latin typeface="+mn-lt"/>
        </a:defRPr>
      </a:lvl8pPr>
      <a:lvl9pPr marL="5181600" indent="-304800" algn="l" rtl="0" eaLnBrk="0" fontAlgn="base" hangingPunct="0">
        <a:spcBef>
          <a:spcPts val="130"/>
        </a:spcBef>
        <a:spcAft>
          <a:spcPct val="0"/>
        </a:spcAft>
        <a:buChar char="»"/>
        <a:defRPr sz="2665">
          <a:solidFill>
            <a:schemeClr val="tx1"/>
          </a:solidFill>
          <a:latin typeface="+mn-lt"/>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1.xml" /><Relationship Id="rId11" Type="http://schemas.openxmlformats.org/officeDocument/2006/relationships/tags" Target="../tags/tag232.xml" /><Relationship Id="rId12" Type="http://schemas.openxmlformats.org/officeDocument/2006/relationships/tags" Target="../tags/tag233.xml" /><Relationship Id="rId13" Type="http://schemas.openxmlformats.org/officeDocument/2006/relationships/tags" Target="../tags/tag234.xml" /><Relationship Id="rId14" Type="http://schemas.openxmlformats.org/officeDocument/2006/relationships/tags" Target="../tags/tag235.xml" /><Relationship Id="rId15" Type="http://schemas.openxmlformats.org/officeDocument/2006/relationships/tags" Target="../tags/tag236.xml" /><Relationship Id="rId2" Type="http://schemas.openxmlformats.org/officeDocument/2006/relationships/tags" Target="../tags/tag227.xml" /><Relationship Id="rId3" Type="http://schemas.openxmlformats.org/officeDocument/2006/relationships/image" Target="file:///C:\Users\Administrator\AppData\Local\Temp\wps\INetCache\21306c2283e88ccd4a40d5baf90a9bbe" TargetMode="External" /><Relationship Id="rId4" Type="http://schemas.openxmlformats.org/officeDocument/2006/relationships/image" Target="../media/image3.jpeg" /><Relationship Id="rId5" Type="http://schemas.openxmlformats.org/officeDocument/2006/relationships/tags" Target="../tags/tag228.xml" /><Relationship Id="rId6" Type="http://schemas.openxmlformats.org/officeDocument/2006/relationships/image" Target="file:///C:\Users\Administrator\AppData\Local\Temp\wps\INetCache\bfb8b4bfc453a10593e4e6f9acfaa572" TargetMode="External" /><Relationship Id="rId7" Type="http://schemas.openxmlformats.org/officeDocument/2006/relationships/image" Target="../media/image4.jpeg" /><Relationship Id="rId8" Type="http://schemas.openxmlformats.org/officeDocument/2006/relationships/tags" Target="../tags/tag229.xml" /><Relationship Id="rId9" Type="http://schemas.openxmlformats.org/officeDocument/2006/relationships/tags" Target="../tags/tag23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266.xml" /><Relationship Id="rId3" Type="http://schemas.openxmlformats.org/officeDocument/2006/relationships/tags" Target="../tags/tag26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275.xml" /><Relationship Id="rId11" Type="http://schemas.openxmlformats.org/officeDocument/2006/relationships/tags" Target="../tags/tag276.xml" /><Relationship Id="rId12" Type="http://schemas.openxmlformats.org/officeDocument/2006/relationships/tags" Target="../tags/tag277.xml" /><Relationship Id="rId13" Type="http://schemas.openxmlformats.org/officeDocument/2006/relationships/tags" Target="../tags/tag278.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image" Target="../media/image11.png" /><Relationship Id="rId8" Type="http://schemas.openxmlformats.org/officeDocument/2006/relationships/tags" Target="../tags/tag273.xml" /><Relationship Id="rId9" Type="http://schemas.openxmlformats.org/officeDocument/2006/relationships/tags" Target="../tags/tag2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6.xml" /><Relationship Id="rId11" Type="http://schemas.openxmlformats.org/officeDocument/2006/relationships/tags" Target="../tags/tag287.xml" /><Relationship Id="rId12" Type="http://schemas.openxmlformats.org/officeDocument/2006/relationships/tags" Target="../tags/tag288.xml" /><Relationship Id="rId13" Type="http://schemas.openxmlformats.org/officeDocument/2006/relationships/tags" Target="../tags/tag289.xml" /><Relationship Id="rId14" Type="http://schemas.openxmlformats.org/officeDocument/2006/relationships/tags" Target="../tags/tag290.xml" /><Relationship Id="rId15" Type="http://schemas.openxmlformats.org/officeDocument/2006/relationships/tags" Target="../tags/tag291.xml" /><Relationship Id="rId16" Type="http://schemas.openxmlformats.org/officeDocument/2006/relationships/tags" Target="../tags/tag292.xml" /><Relationship Id="rId17" Type="http://schemas.openxmlformats.org/officeDocument/2006/relationships/tags" Target="../tags/tag293.xml" /><Relationship Id="rId18" Type="http://schemas.openxmlformats.org/officeDocument/2006/relationships/tags" Target="../tags/tag294.xml" /><Relationship Id="rId2" Type="http://schemas.openxmlformats.org/officeDocument/2006/relationships/tags" Target="../tags/tag279.xml" /><Relationship Id="rId3" Type="http://schemas.openxmlformats.org/officeDocument/2006/relationships/tags" Target="../tags/tag280.xml" /><Relationship Id="rId4" Type="http://schemas.openxmlformats.org/officeDocument/2006/relationships/tags" Target="../tags/tag281.xml" /><Relationship Id="rId5" Type="http://schemas.openxmlformats.org/officeDocument/2006/relationships/image" Target="../media/image12.png" /><Relationship Id="rId6" Type="http://schemas.openxmlformats.org/officeDocument/2006/relationships/tags" Target="../tags/tag282.xml" /><Relationship Id="rId7" Type="http://schemas.openxmlformats.org/officeDocument/2006/relationships/tags" Target="../tags/tag283.xml" /><Relationship Id="rId8" Type="http://schemas.openxmlformats.org/officeDocument/2006/relationships/tags" Target="../tags/tag284.xml" /><Relationship Id="rId9" Type="http://schemas.openxmlformats.org/officeDocument/2006/relationships/tags" Target="../tags/tag28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tags" Target="../tags/tag299.xml" /><Relationship Id="rId4" Type="http://schemas.openxmlformats.org/officeDocument/2006/relationships/image" Target="../media/image13.png" /><Relationship Id="rId5" Type="http://schemas.openxmlformats.org/officeDocument/2006/relationships/tags" Target="../tags/tag300.xml" /><Relationship Id="rId6" Type="http://schemas.openxmlformats.org/officeDocument/2006/relationships/image" Target="../media/image14.png" /><Relationship Id="rId7" Type="http://schemas.openxmlformats.org/officeDocument/2006/relationships/tags" Target="../tags/tag301.xml" /><Relationship Id="rId8" Type="http://schemas.openxmlformats.org/officeDocument/2006/relationships/tags" Target="../tags/tag30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307.xml" /><Relationship Id="rId4" Type="http://schemas.openxmlformats.org/officeDocument/2006/relationships/image" Target="../media/image15.png" /><Relationship Id="rId5" Type="http://schemas.openxmlformats.org/officeDocument/2006/relationships/tags" Target="../tags/tag308.xml" /><Relationship Id="rId6" Type="http://schemas.openxmlformats.org/officeDocument/2006/relationships/image" Target="../media/image16.png"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tags" Target="../tags/tag32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tags" Target="../tags/tag32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332.xml" /><Relationship Id="rId4" Type="http://schemas.openxmlformats.org/officeDocument/2006/relationships/image" Target="../media/image15.png" /><Relationship Id="rId5" Type="http://schemas.openxmlformats.org/officeDocument/2006/relationships/tags" Target="../tags/tag333.xml" /><Relationship Id="rId6" Type="http://schemas.openxmlformats.org/officeDocument/2006/relationships/image" Target="../media/image16.png"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37.xml" /><Relationship Id="rId3" Type="http://schemas.openxmlformats.org/officeDocument/2006/relationships/tags" Target="../tags/tag338.xml" /><Relationship Id="rId4" Type="http://schemas.openxmlformats.org/officeDocument/2006/relationships/tags" Target="../tags/tag339.xml" /><Relationship Id="rId5" Type="http://schemas.openxmlformats.org/officeDocument/2006/relationships/tags" Target="../tags/tag340.xml" /><Relationship Id="rId6" Type="http://schemas.openxmlformats.org/officeDocument/2006/relationships/tags" Target="../tags/tag34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image" Target="../media/image5.jpeg" /><Relationship Id="rId5" Type="http://schemas.openxmlformats.org/officeDocument/2006/relationships/tags" Target="../tags/tag23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42.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346.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5.xml" /><Relationship Id="rId3" Type="http://schemas.openxmlformats.org/officeDocument/2006/relationships/tags" Target="../tags/tag354.xml" /><Relationship Id="rId4" Type="http://schemas.openxmlformats.org/officeDocument/2006/relationships/image" Target="../media/image13.png" /><Relationship Id="rId5" Type="http://schemas.openxmlformats.org/officeDocument/2006/relationships/tags" Target="../tags/tag355.xml" /><Relationship Id="rId6" Type="http://schemas.openxmlformats.org/officeDocument/2006/relationships/image" Target="../media/image14.png" /><Relationship Id="rId7" Type="http://schemas.openxmlformats.org/officeDocument/2006/relationships/tags" Target="../tags/tag356.xml" /><Relationship Id="rId8" Type="http://schemas.openxmlformats.org/officeDocument/2006/relationships/tags" Target="../tags/tag35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8.xml" /><Relationship Id="rId3" Type="http://schemas.openxmlformats.org/officeDocument/2006/relationships/tags" Target="../tags/tag359.xml" /><Relationship Id="rId4" Type="http://schemas.openxmlformats.org/officeDocument/2006/relationships/tags" Target="../tags/tag360.xml" /><Relationship Id="rId5" Type="http://schemas.openxmlformats.org/officeDocument/2006/relationships/image" Target="../media/image17.png" /><Relationship Id="rId6" Type="http://schemas.openxmlformats.org/officeDocument/2006/relationships/tags" Target="../tags/tag361.xml" /><Relationship Id="rId7" Type="http://schemas.openxmlformats.org/officeDocument/2006/relationships/tags" Target="../tags/tag362.xml" /><Relationship Id="rId8" Type="http://schemas.openxmlformats.org/officeDocument/2006/relationships/tags" Target="../tags/tag36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1.xml" /><Relationship Id="rId11" Type="http://schemas.openxmlformats.org/officeDocument/2006/relationships/tags" Target="../tags/tag372.xml" /><Relationship Id="rId12" Type="http://schemas.openxmlformats.org/officeDocument/2006/relationships/tags" Target="../tags/tag373.xml" /><Relationship Id="rId13" Type="http://schemas.openxmlformats.org/officeDocument/2006/relationships/tags" Target="../tags/tag374.xml" /><Relationship Id="rId2" Type="http://schemas.openxmlformats.org/officeDocument/2006/relationships/tags" Target="../tags/tag364.xml" /><Relationship Id="rId3" Type="http://schemas.openxmlformats.org/officeDocument/2006/relationships/tags" Target="../tags/tag365.xml"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image" Target="../media/image18.png" /><Relationship Id="rId8" Type="http://schemas.openxmlformats.org/officeDocument/2006/relationships/tags" Target="../tags/tag369.xml" /><Relationship Id="rId9" Type="http://schemas.openxmlformats.org/officeDocument/2006/relationships/tags" Target="../tags/tag37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382.xml" /><Relationship Id="rId11" Type="http://schemas.openxmlformats.org/officeDocument/2006/relationships/tags" Target="../tags/tag383.xml" /><Relationship Id="rId12" Type="http://schemas.openxmlformats.org/officeDocument/2006/relationships/tags" Target="../tags/tag384.xml" /><Relationship Id="rId13" Type="http://schemas.openxmlformats.org/officeDocument/2006/relationships/tags" Target="../tags/tag385.xml" /><Relationship Id="rId14" Type="http://schemas.openxmlformats.org/officeDocument/2006/relationships/tags" Target="../tags/tag386.xml" /><Relationship Id="rId15" Type="http://schemas.openxmlformats.org/officeDocument/2006/relationships/tags" Target="../tags/tag387.xml" /><Relationship Id="rId16" Type="http://schemas.openxmlformats.org/officeDocument/2006/relationships/tags" Target="../tags/tag388.xml" /><Relationship Id="rId17" Type="http://schemas.openxmlformats.org/officeDocument/2006/relationships/tags" Target="../tags/tag389.xml" /><Relationship Id="rId18" Type="http://schemas.openxmlformats.org/officeDocument/2006/relationships/tags" Target="../tags/tag390.xml" /><Relationship Id="rId19" Type="http://schemas.openxmlformats.org/officeDocument/2006/relationships/tags" Target="../tags/tag391.xml" /><Relationship Id="rId2" Type="http://schemas.openxmlformats.org/officeDocument/2006/relationships/tags" Target="../tags/tag375.xml" /><Relationship Id="rId20" Type="http://schemas.openxmlformats.org/officeDocument/2006/relationships/tags" Target="../tags/tag392.xml" /><Relationship Id="rId21" Type="http://schemas.openxmlformats.org/officeDocument/2006/relationships/tags" Target="../tags/tag393.xml" /><Relationship Id="rId22" Type="http://schemas.openxmlformats.org/officeDocument/2006/relationships/tags" Target="../tags/tag394.xml" /><Relationship Id="rId23" Type="http://schemas.openxmlformats.org/officeDocument/2006/relationships/tags" Target="../tags/tag395.xml" /><Relationship Id="rId24" Type="http://schemas.openxmlformats.org/officeDocument/2006/relationships/tags" Target="../tags/tag396.xml" /><Relationship Id="rId25" Type="http://schemas.openxmlformats.org/officeDocument/2006/relationships/tags" Target="../tags/tag397.xml" /><Relationship Id="rId26" Type="http://schemas.openxmlformats.org/officeDocument/2006/relationships/tags" Target="../tags/tag398.xml" /><Relationship Id="rId27" Type="http://schemas.openxmlformats.org/officeDocument/2006/relationships/tags" Target="../tags/tag399.xml" /><Relationship Id="rId28" Type="http://schemas.openxmlformats.org/officeDocument/2006/relationships/tags" Target="../tags/tag400.xml" /><Relationship Id="rId29" Type="http://schemas.openxmlformats.org/officeDocument/2006/relationships/tags" Target="../tags/tag401.xml" /><Relationship Id="rId3" Type="http://schemas.openxmlformats.org/officeDocument/2006/relationships/tags" Target="../tags/tag376.xml" /><Relationship Id="rId30" Type="http://schemas.openxmlformats.org/officeDocument/2006/relationships/tags" Target="../tags/tag402.xml" /><Relationship Id="rId31" Type="http://schemas.openxmlformats.org/officeDocument/2006/relationships/tags" Target="../tags/tag403.xml" /><Relationship Id="rId32" Type="http://schemas.openxmlformats.org/officeDocument/2006/relationships/tags" Target="../tags/tag404.xml" /><Relationship Id="rId33" Type="http://schemas.openxmlformats.org/officeDocument/2006/relationships/tags" Target="../tags/tag405.xml" /><Relationship Id="rId34" Type="http://schemas.openxmlformats.org/officeDocument/2006/relationships/tags" Target="../tags/tag406.xml" /><Relationship Id="rId35" Type="http://schemas.openxmlformats.org/officeDocument/2006/relationships/tags" Target="../tags/tag407.xml" /><Relationship Id="rId36" Type="http://schemas.openxmlformats.org/officeDocument/2006/relationships/tags" Target="../tags/tag408.xml" /><Relationship Id="rId37" Type="http://schemas.openxmlformats.org/officeDocument/2006/relationships/tags" Target="../tags/tag409.xml" /><Relationship Id="rId38" Type="http://schemas.openxmlformats.org/officeDocument/2006/relationships/tags" Target="../tags/tag410.xml" /><Relationship Id="rId39" Type="http://schemas.openxmlformats.org/officeDocument/2006/relationships/tags" Target="../tags/tag411.xml" /><Relationship Id="rId4" Type="http://schemas.openxmlformats.org/officeDocument/2006/relationships/tags" Target="../tags/tag377.xml" /><Relationship Id="rId40" Type="http://schemas.openxmlformats.org/officeDocument/2006/relationships/tags" Target="../tags/tag412.xml" /><Relationship Id="rId41" Type="http://schemas.openxmlformats.org/officeDocument/2006/relationships/tags" Target="../tags/tag413.xml" /><Relationship Id="rId42" Type="http://schemas.openxmlformats.org/officeDocument/2006/relationships/tags" Target="../tags/tag414.xml" /><Relationship Id="rId43" Type="http://schemas.openxmlformats.org/officeDocument/2006/relationships/tags" Target="../tags/tag415.xml" /><Relationship Id="rId44" Type="http://schemas.openxmlformats.org/officeDocument/2006/relationships/tags" Target="../tags/tag416.xml" /><Relationship Id="rId45" Type="http://schemas.openxmlformats.org/officeDocument/2006/relationships/tags" Target="../tags/tag417.xml" /><Relationship Id="rId46" Type="http://schemas.openxmlformats.org/officeDocument/2006/relationships/tags" Target="../tags/tag418.xml" /><Relationship Id="rId47" Type="http://schemas.openxmlformats.org/officeDocument/2006/relationships/tags" Target="../tags/tag419.xml" /><Relationship Id="rId48" Type="http://schemas.openxmlformats.org/officeDocument/2006/relationships/tags" Target="../tags/tag420.xml" /><Relationship Id="rId49" Type="http://schemas.openxmlformats.org/officeDocument/2006/relationships/tags" Target="../tags/tag421.xml" /><Relationship Id="rId5" Type="http://schemas.openxmlformats.org/officeDocument/2006/relationships/tags" Target="../tags/tag378.xml" /><Relationship Id="rId50" Type="http://schemas.openxmlformats.org/officeDocument/2006/relationships/tags" Target="../tags/tag422.xml"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image" Target="../media/image1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6.xml" /><Relationship Id="rId3" Type="http://schemas.openxmlformats.org/officeDocument/2006/relationships/tags" Target="../tags/tag427.xml" /><Relationship Id="rId4" Type="http://schemas.openxmlformats.org/officeDocument/2006/relationships/image" Target="../media/image13.png" /><Relationship Id="rId5" Type="http://schemas.openxmlformats.org/officeDocument/2006/relationships/tags" Target="../tags/tag428.xml" /><Relationship Id="rId6" Type="http://schemas.openxmlformats.org/officeDocument/2006/relationships/image" Target="../media/image14.png" /><Relationship Id="rId7" Type="http://schemas.openxmlformats.org/officeDocument/2006/relationships/tags" Target="../tags/tag429.xml" /><Relationship Id="rId8" Type="http://schemas.openxmlformats.org/officeDocument/2006/relationships/tags" Target="../tags/tag43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4.xml" /><Relationship Id="rId3" Type="http://schemas.openxmlformats.org/officeDocument/2006/relationships/tags" Target="../tags/tag4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6.xml" /><Relationship Id="rId3" Type="http://schemas.openxmlformats.org/officeDocument/2006/relationships/tags" Target="../tags/tag437.xml" /><Relationship Id="rId4" Type="http://schemas.openxmlformats.org/officeDocument/2006/relationships/tags" Target="../tags/tag43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image" Target="file:///C:\Users\Administrator\AppData\Local\Temp\wps\INetCache\ecdba82b6adbd0173b30ccd14ecb8f0a" TargetMode="External" /><Relationship Id="rId5" Type="http://schemas.openxmlformats.org/officeDocument/2006/relationships/image" Target="../media/image6.jpeg" /><Relationship Id="rId6" Type="http://schemas.openxmlformats.org/officeDocument/2006/relationships/tags" Target="../tags/tag24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tags" Target="../tags/tag439.xml" /><Relationship Id="rId3" Type="http://schemas.openxmlformats.org/officeDocument/2006/relationships/tags" Target="../tags/tag440.xml" /><Relationship Id="rId4" Type="http://schemas.openxmlformats.org/officeDocument/2006/relationships/tags" Target="../tags/tag44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tags" Target="../tags/tag446.xml" /><Relationship Id="rId4" Type="http://schemas.openxmlformats.org/officeDocument/2006/relationships/image" Target="../media/image15.png" /><Relationship Id="rId5" Type="http://schemas.openxmlformats.org/officeDocument/2006/relationships/tags" Target="../tags/tag447.xml" /><Relationship Id="rId6" Type="http://schemas.openxmlformats.org/officeDocument/2006/relationships/image" Target="../media/image16.png" /><Relationship Id="rId7" Type="http://schemas.openxmlformats.org/officeDocument/2006/relationships/tags" Target="../tags/tag448.xml" /><Relationship Id="rId8" Type="http://schemas.openxmlformats.org/officeDocument/2006/relationships/tags" Target="../tags/tag449.xml" /><Relationship Id="rId9" Type="http://schemas.openxmlformats.org/officeDocument/2006/relationships/tags" Target="../tags/tag45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image" Target="../media/image20.png" /><Relationship Id="rId11" Type="http://schemas.openxmlformats.org/officeDocument/2006/relationships/tags" Target="../tags/tag462.xml" /><Relationship Id="rId2" Type="http://schemas.openxmlformats.org/officeDocument/2006/relationships/notesSlide" Target="../notesSlides/notesSlide8.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tags" Target="../tags/tag459.xml" /><Relationship Id="rId8" Type="http://schemas.openxmlformats.org/officeDocument/2006/relationships/tags" Target="../tags/tag460.xml" /><Relationship Id="rId9" Type="http://schemas.openxmlformats.org/officeDocument/2006/relationships/tags" Target="../tags/tag46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3.xml" /><Relationship Id="rId3" Type="http://schemas.openxmlformats.org/officeDocument/2006/relationships/image" Target="../media/image21.png" /><Relationship Id="rId4" Type="http://schemas.openxmlformats.org/officeDocument/2006/relationships/tags" Target="../tags/tag464.xml" /><Relationship Id="rId5" Type="http://schemas.openxmlformats.org/officeDocument/2006/relationships/tags" Target="../tags/tag465.xml" /><Relationship Id="rId6" Type="http://schemas.openxmlformats.org/officeDocument/2006/relationships/tags" Target="../tags/tag46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7.xml" /><Relationship Id="rId3" Type="http://schemas.openxmlformats.org/officeDocument/2006/relationships/tags" Target="../tags/tag468.xml" /><Relationship Id="rId4" Type="http://schemas.openxmlformats.org/officeDocument/2006/relationships/tags" Target="../tags/tag469.xml" /><Relationship Id="rId5" Type="http://schemas.openxmlformats.org/officeDocument/2006/relationships/tags" Target="../tags/tag470.xml" /><Relationship Id="rId6" Type="http://schemas.openxmlformats.org/officeDocument/2006/relationships/tags" Target="../tags/tag471.xml" /><Relationship Id="rId7" Type="http://schemas.openxmlformats.org/officeDocument/2006/relationships/image" Target="../media/image22.png" /><Relationship Id="rId8" Type="http://schemas.openxmlformats.org/officeDocument/2006/relationships/tags" Target="../tags/tag47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3.xml" /><Relationship Id="rId3" Type="http://schemas.openxmlformats.org/officeDocument/2006/relationships/image" Target="../media/image21.png"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7.xml" /><Relationship Id="rId3" Type="http://schemas.openxmlformats.org/officeDocument/2006/relationships/tags" Target="../tags/tag478.xml" /><Relationship Id="rId4" Type="http://schemas.openxmlformats.org/officeDocument/2006/relationships/image" Target="../media/image23.png" /><Relationship Id="rId5" Type="http://schemas.openxmlformats.org/officeDocument/2006/relationships/tags" Target="../tags/tag479.xml" /><Relationship Id="rId6" Type="http://schemas.openxmlformats.org/officeDocument/2006/relationships/image" Target="../media/image24.png" /><Relationship Id="rId7" Type="http://schemas.openxmlformats.org/officeDocument/2006/relationships/tags" Target="../tags/tag48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1.xml" /><Relationship Id="rId3" Type="http://schemas.openxmlformats.org/officeDocument/2006/relationships/tags" Target="../tags/tag482.xml" /><Relationship Id="rId4" Type="http://schemas.openxmlformats.org/officeDocument/2006/relationships/tags" Target="../tags/tag48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4.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8.xml" /><Relationship Id="rId3" Type="http://schemas.openxmlformats.org/officeDocument/2006/relationships/tags" Target="../tags/tag489.xml" /><Relationship Id="rId4" Type="http://schemas.openxmlformats.org/officeDocument/2006/relationships/image" Target="../media/image25.png" /><Relationship Id="rId5" Type="http://schemas.openxmlformats.org/officeDocument/2006/relationships/tags" Target="../tags/tag49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3.xml" /><Relationship Id="rId3" Type="http://schemas.openxmlformats.org/officeDocument/2006/relationships/tags" Target="../tags/tag244.xml" /><Relationship Id="rId4" Type="http://schemas.openxmlformats.org/officeDocument/2006/relationships/image" Target="file:///C:\Users\Administrator\AppData\Local\Temp\wps\INetCache\439bacc595249ef077edc866909bbab4" TargetMode="External" /><Relationship Id="rId5" Type="http://schemas.openxmlformats.org/officeDocument/2006/relationships/image" Target="../media/image7.jpeg" /><Relationship Id="rId6" Type="http://schemas.openxmlformats.org/officeDocument/2006/relationships/tags" Target="../tags/tag24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image" Target="file:///C:\Users\Administrator\AppData\Local\Temp\wps\INetCache\2d7db01e8aae61fea0aa089d6fc33dd7" TargetMode="External" /><Relationship Id="rId5" Type="http://schemas.openxmlformats.org/officeDocument/2006/relationships/image" Target="../media/image8.jpeg" /><Relationship Id="rId6" Type="http://schemas.openxmlformats.org/officeDocument/2006/relationships/tags" Target="../tags/tag24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252.xml" /><Relationship Id="rId4" Type="http://schemas.openxmlformats.org/officeDocument/2006/relationships/image" Target="file:///C:\Users\Administrator\AppData\Local\Temp\wps\INetCache\2e258c20f64ef380c11228c508547169" TargetMode="External" /><Relationship Id="rId5" Type="http://schemas.openxmlformats.org/officeDocument/2006/relationships/image" Target="../media/image9.jpeg"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tags" Target="../tags/tag256.xml" /><Relationship Id="rId3" Type="http://schemas.openxmlformats.org/officeDocument/2006/relationships/image" Target="file:///C:\Users\Administrator\AppData\Local\Temp\wps\INetCache\2e258c20f64ef380c11228c508547169" TargetMode="External" /><Relationship Id="rId4" Type="http://schemas.openxmlformats.org/officeDocument/2006/relationships/image" Target="../media/image9.jpeg" /><Relationship Id="rId5" Type="http://schemas.openxmlformats.org/officeDocument/2006/relationships/tags" Target="../tags/tag257.xml" /><Relationship Id="rId6" Type="http://schemas.openxmlformats.org/officeDocument/2006/relationships/tags" Target="../tags/tag258.xml" /><Relationship Id="rId7" Type="http://schemas.openxmlformats.org/officeDocument/2006/relationships/tags" Target="../tags/tag25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60.xml" /><Relationship Id="rId3" Type="http://schemas.openxmlformats.org/officeDocument/2006/relationships/image" Target="../media/image10.png" /><Relationship Id="rId4" Type="http://schemas.openxmlformats.org/officeDocument/2006/relationships/tags" Target="../tags/tag261.xml" /><Relationship Id="rId5" Type="http://schemas.openxmlformats.org/officeDocument/2006/relationships/tags" Target="../tags/tag26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263.xml" /><Relationship Id="rId3" Type="http://schemas.openxmlformats.org/officeDocument/2006/relationships/image" Target="../media/image10.png" /><Relationship Id="rId4" Type="http://schemas.openxmlformats.org/officeDocument/2006/relationships/tags" Target="../tags/tag264.xml" /><Relationship Id="rId5" Type="http://schemas.openxmlformats.org/officeDocument/2006/relationships/tags" Target="../tags/tag26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 name="图片 101"/>
          <p:cNvPicPr/>
          <p:nvPr>
            <p:custDataLst>
              <p:tags r:id="rId5"/>
            </p:custDataLst>
          </p:nvPr>
        </p:nvPicPr>
        <p:blipFill>
          <a:blip r:embed="rId4" r:link="rId3"/>
          <a:stretch>
            <a:fillRect/>
          </a:stretch>
        </p:blipFill>
        <p:spPr>
          <a:xfrm>
            <a:off x="0" y="0"/>
            <a:ext cx="6016625" cy="6858635"/>
          </a:xfrm>
          <a:prstGeom prst="rect">
            <a:avLst/>
          </a:prstGeom>
          <a:noFill/>
          <a:ln w="9525">
            <a:noFill/>
          </a:ln>
        </p:spPr>
      </p:pic>
      <p:pic>
        <p:nvPicPr>
          <p:cNvPr id="103" name="图片 102"/>
          <p:cNvPicPr/>
          <p:nvPr>
            <p:custDataLst>
              <p:tags r:id="rId8"/>
            </p:custDataLst>
          </p:nvPr>
        </p:nvPicPr>
        <p:blipFill>
          <a:blip r:embed="rId7" r:link="rId6"/>
          <a:stretch>
            <a:fillRect/>
          </a:stretch>
        </p:blipFill>
        <p:spPr>
          <a:xfrm>
            <a:off x="5902960" y="-1270"/>
            <a:ext cx="6543040" cy="6859270"/>
          </a:xfrm>
          <a:prstGeom prst="rect">
            <a:avLst/>
          </a:prstGeom>
          <a:noFill/>
          <a:ln w="9525">
            <a:noFill/>
          </a:ln>
        </p:spPr>
      </p:pic>
      <p:sp>
        <p:nvSpPr>
          <p:cNvPr id="9" name="矩形 8"/>
          <p:cNvSpPr/>
          <p:nvPr>
            <p:custDataLst>
              <p:tags r:id="rId9"/>
            </p:custDataLst>
          </p:nvPr>
        </p:nvSpPr>
        <p:spPr>
          <a:xfrm>
            <a:off x="-64770" y="-40005"/>
            <a:ext cx="12510770" cy="6936105"/>
          </a:xfrm>
          <a:prstGeom prst="rect">
            <a:avLst/>
          </a:prstGeom>
          <a:solidFill>
            <a:srgbClr val="D6DCE5">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lumMod val="65000"/>
                  <a:lumOff val="35000"/>
                </a:schemeClr>
              </a:solidFill>
              <a:latin typeface="隶书" panose="02010509060101010101" charset="-122"/>
              <a:ea typeface="楷体" panose="02010609060101010101" pitchFamily="49" charset="-122"/>
              <a:cs typeface="隶书" panose="02010509060101010101" charset="-122"/>
            </a:endParaRPr>
          </a:p>
        </p:txBody>
      </p:sp>
      <p:sp>
        <p:nvSpPr>
          <p:cNvPr id="3" name="文本框 2"/>
          <p:cNvSpPr txBox="1"/>
          <p:nvPr>
            <p:custDataLst>
              <p:tags r:id="rId10"/>
            </p:custDataLst>
          </p:nvPr>
        </p:nvSpPr>
        <p:spPr>
          <a:xfrm>
            <a:off x="2083739" y="2423806"/>
            <a:ext cx="8402234" cy="1476375"/>
          </a:xfrm>
          <a:prstGeom prst="rect">
            <a:avLst/>
          </a:prstGeom>
          <a:noFill/>
        </p:spPr>
        <p:txBody>
          <a:bodyPr vert="horz" wrap="square" rtlCol="0">
            <a:spAutoFit/>
          </a:bodyPr>
          <a:lstStyle/>
          <a:p>
            <a:pPr algn="ctr">
              <a:lnSpc>
                <a:spcPct val="150000"/>
              </a:lnSpc>
            </a:pPr>
            <a:r>
              <a:rPr lang="zh-CN" altLang="en-US" sz="6000" b="1">
                <a:solidFill>
                  <a:srgbClr val="FF0000"/>
                </a:solidFill>
                <a:latin typeface="隶书" panose="02010509060101010101" charset="-122"/>
                <a:ea typeface="微软雅黑" panose="020b0503020204020204" charset="-122"/>
                <a:cs typeface="隶书" panose="02010509060101010101" charset="-122"/>
              </a:rPr>
              <a:t>第</a:t>
            </a:r>
            <a:r>
              <a:rPr lang="en-US" altLang="zh-CN" sz="6000" b="1">
                <a:solidFill>
                  <a:srgbClr val="FF0000"/>
                </a:solidFill>
                <a:latin typeface="隶书" panose="02010509060101010101" charset="-122"/>
                <a:ea typeface="微软雅黑" panose="020b0503020204020204" charset="-122"/>
                <a:cs typeface="隶书" panose="02010509060101010101" charset="-122"/>
              </a:rPr>
              <a:t>04</a:t>
            </a:r>
            <a:r>
              <a:rPr lang="zh-CN" altLang="en-US" sz="6000" b="1">
                <a:solidFill>
                  <a:srgbClr val="FF0000"/>
                </a:solidFill>
                <a:latin typeface="隶书" panose="02010509060101010101" charset="-122"/>
                <a:ea typeface="微软雅黑" panose="020b0503020204020204" charset="-122"/>
                <a:cs typeface="隶书" panose="02010509060101010101" charset="-122"/>
              </a:rPr>
              <a:t>课   </a:t>
            </a:r>
            <a:r>
              <a:rPr lang="en-US" altLang="zh-CN" sz="6000" b="1">
                <a:solidFill>
                  <a:srgbClr val="FF0000"/>
                </a:solidFill>
                <a:latin typeface="隶书" panose="02010509060101010101" charset="-122"/>
                <a:ea typeface="微软雅黑" panose="020b0503020204020204" charset="-122"/>
                <a:cs typeface="隶书" panose="02010509060101010101" charset="-122"/>
              </a:rPr>
              <a:t> 《</a:t>
            </a:r>
            <a:r>
              <a:rPr lang="zh-CN" sz="6000" b="1">
                <a:solidFill>
                  <a:srgbClr val="FF0000"/>
                </a:solidFill>
                <a:latin typeface="隶书" panose="02010509060101010101" charset="-122"/>
                <a:ea typeface="微软雅黑" panose="020b0503020204020204" charset="-122"/>
                <a:cs typeface="隶书" panose="02010509060101010101" charset="-122"/>
              </a:rPr>
              <a:t>大学之道</a:t>
            </a:r>
            <a:r>
              <a:rPr lang="en-US" altLang="zh-CN" sz="6000" b="1">
                <a:solidFill>
                  <a:srgbClr val="FF0000"/>
                </a:solidFill>
                <a:latin typeface="隶书" panose="02010509060101010101" charset="-122"/>
                <a:ea typeface="微软雅黑" panose="020b0503020204020204" charset="-122"/>
                <a:cs typeface="隶书" panose="02010509060101010101" charset="-122"/>
              </a:rPr>
              <a:t>》 </a:t>
            </a:r>
          </a:p>
        </p:txBody>
      </p:sp>
      <p:grpSp>
        <p:nvGrpSpPr>
          <p:cNvPr id="32" name="组合 31"/>
          <p:cNvGrpSpPr/>
          <p:nvPr>
            <p:custDataLst>
              <p:tags r:id="rId11"/>
            </p:custDataLst>
          </p:nvPr>
        </p:nvGrpSpPr>
        <p:grpSpPr>
          <a:xfrm>
            <a:off x="611505" y="405765"/>
            <a:ext cx="3316605" cy="521970"/>
            <a:chOff x="4077325" y="402445"/>
            <a:chExt cx="2460067" cy="521970"/>
          </a:xfrm>
        </p:grpSpPr>
        <p:cxnSp>
          <p:nvCxnSpPr>
            <p:cNvPr id="6" name="直线连接符 3"/>
            <p:cNvCxnSpPr/>
            <p:nvPr>
              <p:custDataLst>
                <p:tags r:id="rId12"/>
              </p:custDataLst>
            </p:nvPr>
          </p:nvCxnSpPr>
          <p:spPr>
            <a:xfrm>
              <a:off x="407732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sp>
          <p:nvSpPr>
            <p:cNvPr id="29" name="文本框 28"/>
            <p:cNvSpPr txBox="1"/>
            <p:nvPr>
              <p:custDataLst>
                <p:tags r:id="rId13"/>
              </p:custDataLst>
            </p:nvPr>
          </p:nvSpPr>
          <p:spPr>
            <a:xfrm>
              <a:off x="4749517" y="402445"/>
              <a:ext cx="1605280" cy="521970"/>
            </a:xfrm>
            <a:prstGeom prst="rect">
              <a:avLst/>
            </a:prstGeom>
            <a:noFill/>
          </p:spPr>
          <p:txBody>
            <a:bodyPr wrap="square" rtlCol="0">
              <a:spAutoFit/>
            </a:bodyPr>
            <a:lstStyle/>
            <a:p>
              <a:r>
                <a:rPr kumimoji="1" lang="zh-CN" altLang="en-US" sz="2800">
                  <a:solidFill>
                    <a:schemeClr val="accent1">
                      <a:lumMod val="75000"/>
                    </a:schemeClr>
                  </a:solidFill>
                  <a:latin typeface="隶书" panose="02010509060101010101" charset="-122"/>
                  <a:ea typeface="隶书" panose="02010509060101010101" charset="-122"/>
                </a:rPr>
                <a:t>第二单元</a:t>
              </a:r>
            </a:p>
          </p:txBody>
        </p:sp>
        <p:cxnSp>
          <p:nvCxnSpPr>
            <p:cNvPr id="31" name="直线连接符 30"/>
            <p:cNvCxnSpPr/>
            <p:nvPr>
              <p:custDataLst>
                <p:tags r:id="rId14"/>
              </p:custDataLst>
            </p:nvPr>
          </p:nvCxnSpPr>
          <p:spPr>
            <a:xfrm>
              <a:off x="5975095" y="611677"/>
              <a:ext cx="562297" cy="0"/>
            </a:xfrm>
            <a:prstGeom prst="line">
              <a:avLst/>
            </a:prstGeom>
            <a:ln w="19050">
              <a:solidFill>
                <a:schemeClr val="dk1"/>
              </a:solidFill>
            </a:ln>
          </p:spPr>
          <p:style>
            <a:lnRef idx="1">
              <a:schemeClr val="dk1"/>
            </a:lnRef>
            <a:fillRef idx="0">
              <a:schemeClr val="dk1"/>
            </a:fillRef>
            <a:effectRef idx="0">
              <a:schemeClr val="dk1"/>
            </a:effectRef>
            <a:fontRef idx="minor">
              <a:schemeClr val="tx1"/>
            </a:fontRef>
          </p:style>
        </p:cxnSp>
      </p:grpSp>
      <p:sp>
        <p:nvSpPr>
          <p:cNvPr id="7" name="云形标注 6"/>
          <p:cNvSpPr/>
          <p:nvPr>
            <p:custDataLst>
              <p:tags r:id="rId15"/>
            </p:custDataLst>
          </p:nvPr>
        </p:nvSpPr>
        <p:spPr>
          <a:xfrm>
            <a:off x="313055" y="4998720"/>
            <a:ext cx="871855" cy="1669415"/>
          </a:xfrm>
          <a:prstGeom prst="cloudCallout">
            <a:avLst>
              <a:gd name="adj1" fmla="val 8734"/>
              <a:gd name="adj2" fmla="val -4363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4000" b="1">
                <a:solidFill>
                  <a:schemeClr val="lt1"/>
                </a:solidFill>
                <a:latin typeface="隶书" panose="02010509060101010101" charset="-122"/>
                <a:ea typeface="隶书" panose="02010509060101010101" charset="-122"/>
              </a:rPr>
              <a:t>礼记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250"/>
                                        <p:tgtEl>
                                          <p:spTgt spid="3"/>
                                        </p:tgtEl>
                                      </p:cBhvr>
                                    </p:animEffect>
                                    <p:anim calcmode="lin" valueType="num">
                                      <p:cBhvr>
                                        <p:cTn id="8" dur="1250" fill="hold"/>
                                        <p:tgtEl>
                                          <p:spTgt spid="3"/>
                                        </p:tgtEl>
                                        <p:attrNameLst>
                                          <p:attrName>ppt_x</p:attrName>
                                        </p:attrNameLst>
                                      </p:cBhvr>
                                      <p:tavLst>
                                        <p:tav tm="0">
                                          <p:val>
                                            <p:strVal val="#ppt_x"/>
                                          </p:val>
                                        </p:tav>
                                        <p:tav tm="100000">
                                          <p:val>
                                            <p:strVal val="#ppt_x"/>
                                          </p:val>
                                        </p:tav>
                                      </p:tavLst>
                                    </p:anim>
                                    <p:anim calcmode="lin" valueType="num">
                                      <p:cBhvr>
                                        <p:cTn id="9" dur="1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527685" y="266700"/>
            <a:ext cx="11491595" cy="5435600"/>
          </a:xfrm>
          <a:prstGeom prst="rect">
            <a:avLst/>
          </a:prstGeom>
        </p:spPr>
        <p:txBody>
          <a:bodyPr wrap="square">
            <a:spAutoFit/>
          </a:bodyPr>
          <a:lstStyle/>
          <a:p>
            <a:pPr algn="ctr" fontAlgn="auto">
              <a:lnSpc>
                <a:spcPct val="135000"/>
              </a:lnSpc>
            </a:pPr>
            <a:r>
              <a:rPr lang="zh-CN" altLang="zh-CN" sz="4400" smtClean="0">
                <a:latin typeface="黑体" panose="02010609060101010101" pitchFamily="49" charset="-122"/>
                <a:ea typeface="黑体" panose="02010609060101010101" pitchFamily="49" charset="-122"/>
              </a:rPr>
              <a:t>文化常识</a:t>
            </a:r>
            <a:r>
              <a:rPr lang="zh-CN" altLang="en-US" sz="4400" smtClean="0">
                <a:latin typeface="黑体" panose="02010609060101010101" pitchFamily="49" charset="-122"/>
                <a:ea typeface="黑体" panose="02010609060101010101" pitchFamily="49" charset="-122"/>
              </a:rPr>
              <a:t>：古代学制</a:t>
            </a:r>
            <a:endParaRPr lang="en-US" altLang="zh-CN" sz="4400" smtClean="0">
              <a:latin typeface="黑体" panose="02010609060101010101" pitchFamily="49" charset="-122"/>
              <a:ea typeface="黑体" panose="02010609060101010101" pitchFamily="49" charset="-122"/>
            </a:endParaRPr>
          </a:p>
          <a:p>
            <a:pPr fontAlgn="auto">
              <a:lnSpc>
                <a:spcPct val="135000"/>
              </a:lnSpc>
            </a:pPr>
            <a:r>
              <a:rPr lang="en-US" altLang="zh-CN" sz="3600" smtClean="0">
                <a:latin typeface="黑体" panose="02010609060101010101" pitchFamily="49" charset="-122"/>
                <a:ea typeface="黑体" panose="02010609060101010101" pitchFamily="49" charset="-122"/>
              </a:rPr>
              <a:t>    </a:t>
            </a:r>
            <a:r>
              <a:rPr lang="zh-CN" altLang="zh-CN" sz="3600" smtClean="0">
                <a:latin typeface="黑体" panose="02010609060101010101" pitchFamily="49" charset="-122"/>
                <a:ea typeface="黑体" panose="02010609060101010101" pitchFamily="49" charset="-122"/>
              </a:rPr>
              <a:t>古代学制分为小学、大学两个阶段。在两个阶段分别学习不同的东西。</a:t>
            </a:r>
            <a:r>
              <a:rPr lang="zh-CN" altLang="zh-CN" sz="3600" smtClean="0">
                <a:solidFill>
                  <a:srgbClr val="FF0000"/>
                </a:solidFill>
                <a:latin typeface="黑体" panose="02010609060101010101" pitchFamily="49" charset="-122"/>
                <a:ea typeface="黑体" panose="02010609060101010101" pitchFamily="49" charset="-122"/>
              </a:rPr>
              <a:t>小学阶段</a:t>
            </a:r>
            <a:r>
              <a:rPr lang="zh-CN" altLang="zh-CN" sz="3600" smtClean="0">
                <a:latin typeface="黑体" panose="02010609060101010101" pitchFamily="49" charset="-122"/>
                <a:ea typeface="黑体" panose="02010609060101010101" pitchFamily="49" charset="-122"/>
              </a:rPr>
              <a:t>主要教授学生“洒扫、应对、进退”，“礼</a:t>
            </a:r>
            <a:r>
              <a:rPr lang="zh-CN" altLang="en-US" sz="3600" smtClean="0">
                <a:latin typeface="黑体" panose="02010609060101010101" pitchFamily="49" charset="-122"/>
                <a:ea typeface="黑体" panose="02010609060101010101" pitchFamily="49" charset="-122"/>
              </a:rPr>
              <a:t>、</a:t>
            </a:r>
            <a:r>
              <a:rPr lang="zh-CN" altLang="zh-CN" sz="3600" smtClean="0">
                <a:latin typeface="黑体" panose="02010609060101010101" pitchFamily="49" charset="-122"/>
                <a:ea typeface="黑体" panose="02010609060101010101" pitchFamily="49" charset="-122"/>
              </a:rPr>
              <a:t>乐、射</a:t>
            </a:r>
            <a:r>
              <a:rPr lang="zh-CN" altLang="en-US" sz="3600" smtClean="0">
                <a:latin typeface="黑体" panose="02010609060101010101" pitchFamily="49" charset="-122"/>
                <a:ea typeface="黑体" panose="02010609060101010101" pitchFamily="49" charset="-122"/>
              </a:rPr>
              <a:t>、</a:t>
            </a:r>
            <a:r>
              <a:rPr lang="zh-CN" altLang="zh-CN" sz="3600" smtClean="0">
                <a:latin typeface="黑体" panose="02010609060101010101" pitchFamily="49" charset="-122"/>
                <a:ea typeface="黑体" panose="02010609060101010101" pitchFamily="49" charset="-122"/>
              </a:rPr>
              <a:t>御、书</a:t>
            </a:r>
            <a:r>
              <a:rPr lang="zh-CN" altLang="en-US" sz="3600" smtClean="0">
                <a:latin typeface="黑体" panose="02010609060101010101" pitchFamily="49" charset="-122"/>
                <a:ea typeface="黑体" panose="02010609060101010101" pitchFamily="49" charset="-122"/>
              </a:rPr>
              <a:t>、</a:t>
            </a:r>
            <a:r>
              <a:rPr lang="zh-CN" altLang="zh-CN" sz="3600" smtClean="0">
                <a:latin typeface="黑体" panose="02010609060101010101" pitchFamily="49" charset="-122"/>
                <a:ea typeface="黑体" panose="02010609060101010101" pitchFamily="49" charset="-122"/>
              </a:rPr>
              <a:t>数”等基本礼节和文化基础知识，</a:t>
            </a:r>
            <a:r>
              <a:rPr lang="zh-CN" altLang="zh-CN" sz="3600" b="1" smtClean="0">
                <a:solidFill>
                  <a:srgbClr val="FF0000"/>
                </a:solidFill>
                <a:latin typeface="黑体" panose="02010609060101010101" pitchFamily="49" charset="-122"/>
                <a:ea typeface="黑体" panose="02010609060101010101" pitchFamily="49" charset="-122"/>
              </a:rPr>
              <a:t>大学阶段</a:t>
            </a:r>
            <a:r>
              <a:rPr lang="zh-CN" altLang="zh-CN" sz="3600" b="1" smtClean="0">
                <a:latin typeface="黑体" panose="02010609060101010101" pitchFamily="49" charset="-122"/>
                <a:ea typeface="黑体" panose="02010609060101010101" pitchFamily="49" charset="-122"/>
              </a:rPr>
              <a:t>则教学生穷理、正心、修己、治人之道，即学习如何参与社会管理，参与国家政治</a:t>
            </a:r>
            <a:r>
              <a:rPr lang="zh-CN" altLang="zh-CN" sz="3600" smtClean="0">
                <a:latin typeface="黑体" panose="02010609060101010101" pitchFamily="49" charset="-122"/>
                <a:ea typeface="黑体" panose="02010609060101010101" pitchFamily="49" charset="-122"/>
              </a:rPr>
              <a:t>。</a:t>
            </a:r>
            <a:endParaRPr lang="en-US" altLang="zh-CN" sz="3600" smtClean="0">
              <a:latin typeface="黑体" panose="02010609060101010101" pitchFamily="49" charset="-122"/>
              <a:ea typeface="黑体" panose="02010609060101010101" pitchFamily="49" charset="-122"/>
            </a:endParaRPr>
          </a:p>
          <a:p>
            <a:pPr fontAlgn="auto">
              <a:lnSpc>
                <a:spcPct val="125000"/>
              </a:lnSpc>
            </a:pPr>
            <a:r>
              <a:rPr lang="en-US" altLang="zh-CN" sz="3600" smtClean="0">
                <a:latin typeface="黑体" panose="02010609060101010101" pitchFamily="49" charset="-122"/>
                <a:ea typeface="黑体" panose="02010609060101010101" pitchFamily="49" charset="-122"/>
              </a:rPr>
              <a:t>   </a:t>
            </a:r>
            <a:endParaRPr lang="zh-CN" altLang="zh-CN" sz="36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文本框 109"/>
          <p:cNvSpPr txBox="1"/>
          <p:nvPr>
            <p:custDataLst>
              <p:tags r:id="rId3"/>
            </p:custDataLst>
          </p:nvPr>
        </p:nvSpPr>
        <p:spPr>
          <a:xfrm>
            <a:off x="447040" y="2143760"/>
            <a:ext cx="785495" cy="193802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000">
                <a:solidFill>
                  <a:srgbClr val="FF0000"/>
                </a:solidFill>
                <a:latin typeface="楷体" panose="02010609060101010101" pitchFamily="49" charset="-122"/>
                <a:ea typeface="楷体" panose="02010609060101010101" pitchFamily="49" charset="-122"/>
              </a:rPr>
              <a:t>释</a:t>
            </a:r>
          </a:p>
          <a:p>
            <a:endParaRPr lang="zh-CN" altLang="en-US" sz="4000">
              <a:solidFill>
                <a:srgbClr val="FF0000"/>
              </a:solidFill>
              <a:latin typeface="楷体" panose="02010609060101010101" pitchFamily="49" charset="-122"/>
              <a:ea typeface="楷体" panose="02010609060101010101" pitchFamily="49" charset="-122"/>
            </a:endParaRPr>
          </a:p>
          <a:p>
            <a:r>
              <a:rPr lang="zh-CN" altLang="en-US" sz="4000">
                <a:solidFill>
                  <a:srgbClr val="FF0000"/>
                </a:solidFill>
                <a:latin typeface="楷体" panose="02010609060101010101" pitchFamily="49" charset="-122"/>
                <a:ea typeface="楷体" panose="02010609060101010101" pitchFamily="49" charset="-122"/>
              </a:rPr>
              <a:t>题</a:t>
            </a:r>
          </a:p>
        </p:txBody>
      </p:sp>
      <p:grpSp>
        <p:nvGrpSpPr>
          <p:cNvPr id="9" name="组合 8"/>
          <p:cNvGrpSpPr/>
          <p:nvPr>
            <p:custDataLst>
              <p:tags r:id="rId4"/>
            </p:custDataLst>
          </p:nvPr>
        </p:nvGrpSpPr>
        <p:grpSpPr>
          <a:xfrm>
            <a:off x="843281" y="421005"/>
            <a:ext cx="7047229" cy="1165259"/>
            <a:chOff x="1345539" y="1650186"/>
            <a:chExt cx="4382754" cy="1165331"/>
          </a:xfrm>
        </p:grpSpPr>
        <p:sp>
          <p:nvSpPr>
            <p:cNvPr id="20" name="TextBox 15"/>
            <p:cNvSpPr txBox="1"/>
            <p:nvPr>
              <p:custDataLst>
                <p:tags r:id="rId5"/>
              </p:custDataLst>
            </p:nvPr>
          </p:nvSpPr>
          <p:spPr>
            <a:xfrm>
              <a:off x="1780810" y="2078236"/>
              <a:ext cx="3947483" cy="7372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2800" b="1">
                  <a:solidFill>
                    <a:schemeClr val="tx1"/>
                  </a:solidFill>
                  <a:latin typeface="楷体" panose="02010609060101010101" pitchFamily="49" charset="-122"/>
                  <a:ea typeface="楷体" panose="02010609060101010101" pitchFamily="49" charset="-122"/>
                </a:rPr>
                <a:t>研究文字训诂、音韵方面的学问。</a:t>
              </a:r>
            </a:p>
          </p:txBody>
        </p:sp>
        <p:sp>
          <p:nvSpPr>
            <p:cNvPr id="21" name="文本框 20"/>
            <p:cNvSpPr txBox="1"/>
            <p:nvPr>
              <p:custDataLst>
                <p:tags r:id="rId6"/>
              </p:custDataLst>
            </p:nvPr>
          </p:nvSpPr>
          <p:spPr>
            <a:xfrm>
              <a:off x="1345539" y="1650186"/>
              <a:ext cx="1553707" cy="6452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b="1">
                  <a:gradFill>
                    <a:gsLst>
                      <a:gs pos="0">
                        <a:srgbClr val="007BD3"/>
                      </a:gs>
                      <a:gs pos="100000">
                        <a:srgbClr val="034373"/>
                      </a:gs>
                    </a:gsLst>
                    <a:lin scaled="0"/>
                  </a:gradFill>
                  <a:latin typeface="楷体" panose="02010609060101010101" pitchFamily="49" charset="-122"/>
                  <a:ea typeface="楷体" panose="02010609060101010101" pitchFamily="49" charset="-122"/>
                  <a:cs typeface="+mn-ea"/>
                  <a:sym typeface="Arial" panose="020b0604020202020204" pitchFamily="34" charset="0"/>
                </a:rPr>
                <a:t>小学</a:t>
              </a:r>
            </a:p>
          </p:txBody>
        </p:sp>
      </p:grpSp>
      <p:pic>
        <p:nvPicPr>
          <p:cNvPr id="14" name="图片 13"/>
          <p:cNvPicPr>
            <a:picLocks noChangeAspect="1"/>
          </p:cNvPicPr>
          <p:nvPr>
            <p:custDataLst>
              <p:tags r:id="rId8"/>
            </p:custDataLst>
          </p:nvPr>
        </p:nvPicPr>
        <p:blipFill>
          <a:blip r:embed="rId7"/>
          <a:stretch>
            <a:fillRect/>
          </a:stretch>
        </p:blipFill>
        <p:spPr>
          <a:xfrm>
            <a:off x="-206444" y="-50"/>
            <a:ext cx="2092960" cy="1239520"/>
          </a:xfrm>
          <a:prstGeom prst="rect">
            <a:avLst/>
          </a:prstGeom>
        </p:spPr>
      </p:pic>
      <p:grpSp>
        <p:nvGrpSpPr>
          <p:cNvPr id="50" name="组合 49"/>
          <p:cNvGrpSpPr/>
          <p:nvPr>
            <p:custDataLst>
              <p:tags r:id="rId9"/>
            </p:custDataLst>
          </p:nvPr>
        </p:nvGrpSpPr>
        <p:grpSpPr>
          <a:xfrm>
            <a:off x="-107950" y="1375410"/>
            <a:ext cx="11877040" cy="3968115"/>
            <a:chOff x="846230" y="1127618"/>
            <a:chExt cx="6011622" cy="3968147"/>
          </a:xfrm>
        </p:grpSpPr>
        <p:sp>
          <p:nvSpPr>
            <p:cNvPr id="51" name="TextBox 15"/>
            <p:cNvSpPr txBox="1"/>
            <p:nvPr>
              <p:custDataLst>
                <p:tags r:id="rId10"/>
              </p:custDataLst>
            </p:nvPr>
          </p:nvSpPr>
          <p:spPr>
            <a:xfrm>
              <a:off x="1712976" y="1772783"/>
              <a:ext cx="5144876" cy="332298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en-US" altLang="zh-CN" sz="2800" b="1">
                  <a:effectLst/>
                  <a:latin typeface="楷体" panose="02010609060101010101" pitchFamily="49" charset="-122"/>
                  <a:ea typeface="楷体" panose="02010609060101010101" pitchFamily="49" charset="-122"/>
                  <a:cs typeface="楷体" panose="02010609060101010101" pitchFamily="49" charset="-122"/>
                  <a:sym typeface="+mn-ea"/>
                </a:rPr>
                <a:t>1.</a:t>
              </a:r>
              <a:r>
                <a:rPr lang="zh-CN" altLang="en-US" sz="2800" b="1">
                  <a:effectLst/>
                  <a:latin typeface="楷体" panose="02010609060101010101" pitchFamily="49" charset="-122"/>
                  <a:ea typeface="楷体" panose="02010609060101010101" pitchFamily="49" charset="-122"/>
                  <a:cs typeface="楷体" panose="02010609060101010101" pitchFamily="49" charset="-122"/>
                  <a:sym typeface="+mn-ea"/>
                </a:rPr>
                <a:t>博学。</a:t>
              </a:r>
            </a:p>
            <a:p>
              <a:pPr>
                <a:lnSpc>
                  <a:spcPct val="150000"/>
                </a:lnSpc>
                <a:spcBef>
                  <a:spcPct val="0"/>
                </a:spcBef>
              </a:pPr>
              <a:r>
                <a:rPr lang="en-US" altLang="zh-CN" sz="2800" b="1">
                  <a:effectLst/>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2800" b="1">
                  <a:effectLst/>
                  <a:latin typeface="楷体" panose="02010609060101010101" pitchFamily="49" charset="-122"/>
                  <a:ea typeface="楷体" panose="02010609060101010101" pitchFamily="49" charset="-122"/>
                  <a:cs typeface="楷体" panose="02010609060101010101" pitchFamily="49" charset="-122"/>
                  <a:sym typeface="+mn-ea"/>
                </a:rPr>
                <a:t>“大学”是大人之学。讲的是</a:t>
              </a:r>
              <a:r>
                <a:rPr lang="zh-CN" altLang="en-US" sz="2800" b="1">
                  <a:solidFill>
                    <a:srgbClr val="FF0000"/>
                  </a:solidFill>
                  <a:effectLst/>
                  <a:latin typeface="楷体" panose="02010609060101010101" pitchFamily="49" charset="-122"/>
                  <a:ea typeface="楷体" panose="02010609060101010101" pitchFamily="49" charset="-122"/>
                  <a:cs typeface="楷体" panose="02010609060101010101" pitchFamily="49" charset="-122"/>
                  <a:sym typeface="+mn-ea"/>
                </a:rPr>
                <a:t>修身、齐家、治国、平天下</a:t>
              </a:r>
              <a:r>
                <a:rPr lang="zh-CN" altLang="en-US" sz="2800" b="1">
                  <a:effectLst/>
                  <a:latin typeface="楷体" panose="02010609060101010101" pitchFamily="49" charset="-122"/>
                  <a:ea typeface="楷体" panose="02010609060101010101" pitchFamily="49" charset="-122"/>
                  <a:cs typeface="楷体" panose="02010609060101010101" pitchFamily="49" charset="-122"/>
                  <a:sym typeface="+mn-ea"/>
                </a:rPr>
                <a:t>的道理。</a:t>
              </a:r>
            </a:p>
            <a:p>
              <a:pPr>
                <a:lnSpc>
                  <a:spcPct val="150000"/>
                </a:lnSpc>
                <a:spcBef>
                  <a:spcPct val="0"/>
                </a:spcBef>
              </a:pPr>
              <a:r>
                <a:rPr lang="zh-CN" altLang="en-US" sz="2800" b="1">
                  <a:solidFill>
                    <a:srgbClr val="4F0FBD"/>
                  </a:solidFill>
                  <a:latin typeface="楷体" panose="02010609060101010101" pitchFamily="49" charset="-122"/>
                  <a:ea typeface="楷体" panose="02010609060101010101" pitchFamily="49" charset="-122"/>
                  <a:cs typeface="楷体" panose="02010609060101010101" pitchFamily="49" charset="-122"/>
                </a:rPr>
                <a:t>大学之道，指穷理、正心、修身、治人的根本原则。</a:t>
              </a:r>
            </a:p>
            <a:p>
              <a:pPr>
                <a:lnSpc>
                  <a:spcPct val="150000"/>
                </a:lnSpc>
                <a:spcBef>
                  <a:spcPct val="0"/>
                </a:spcBef>
              </a:pPr>
              <a:endParaRPr lang="zh-CN" altLang="en-US" sz="2800" b="1">
                <a:solidFill>
                  <a:srgbClr val="4F0FBD"/>
                </a:solidFill>
                <a:latin typeface="楷体" panose="02010609060101010101" pitchFamily="49" charset="-122"/>
                <a:ea typeface="楷体" panose="02010609060101010101" pitchFamily="49" charset="-122"/>
                <a:cs typeface="楷体" panose="02010609060101010101" pitchFamily="49" charset="-122"/>
              </a:endParaRPr>
            </a:p>
          </p:txBody>
        </p:sp>
        <p:sp>
          <p:nvSpPr>
            <p:cNvPr id="52" name="文本框 51"/>
            <p:cNvSpPr txBox="1"/>
            <p:nvPr>
              <p:custDataLst>
                <p:tags r:id="rId11"/>
              </p:custDataLst>
            </p:nvPr>
          </p:nvSpPr>
          <p:spPr>
            <a:xfrm>
              <a:off x="846230" y="1127618"/>
              <a:ext cx="2227802" cy="645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b="1">
                  <a:gradFill>
                    <a:gsLst>
                      <a:gs pos="0">
                        <a:srgbClr val="007BD3"/>
                      </a:gs>
                      <a:gs pos="100000">
                        <a:srgbClr val="034373"/>
                      </a:gs>
                    </a:gsLst>
                    <a:lin scaled="0"/>
                  </a:gradFill>
                  <a:latin typeface="楷体" panose="02010609060101010101" pitchFamily="49" charset="-122"/>
                  <a:ea typeface="楷体" panose="02010609060101010101" pitchFamily="49" charset="-122"/>
                  <a:cs typeface="+mn-ea"/>
                  <a:sym typeface="Arial" panose="020b0604020202020204" pitchFamily="34" charset="0"/>
                </a:rPr>
                <a:t>大学</a:t>
              </a:r>
            </a:p>
          </p:txBody>
        </p:sp>
      </p:grpSp>
      <p:sp>
        <p:nvSpPr>
          <p:cNvPr id="2" name="文本框 1"/>
          <p:cNvSpPr txBox="1"/>
          <p:nvPr>
            <p:custDataLst>
              <p:tags r:id="rId12"/>
            </p:custDataLst>
          </p:nvPr>
        </p:nvSpPr>
        <p:spPr>
          <a:xfrm>
            <a:off x="1604645" y="4585335"/>
            <a:ext cx="9302115" cy="2675255"/>
          </a:xfrm>
          <a:prstGeom prst="rect">
            <a:avLst/>
          </a:prstGeom>
          <a:noFill/>
        </p:spPr>
        <p:txBody>
          <a:bodyPr wrap="square" rtlCol="0">
            <a:spAutoFit/>
          </a:bodyPr>
          <a:lstStyle/>
          <a:p>
            <a:pPr algn="l" fontAlgn="auto">
              <a:lnSpc>
                <a:spcPct val="120000"/>
              </a:lnSpc>
            </a:pPr>
            <a:r>
              <a:rPr lang="en-US" altLang="zh-CN" sz="2800" b="1"/>
              <a:t>古人八岁入小学，学习“洒扫应对进退、礼乐射御书数”等文化基础知识和礼节；十五岁入大学，学习伦理、政治、哲学等“穷理正心，修己治人”的学问。</a:t>
            </a:r>
            <a:r>
              <a:rPr lang="zh-CN" altLang="en-US" sz="2800" b="1">
                <a:effectLst/>
                <a:latin typeface="宋体" panose="02010600030101010101" pitchFamily="2" charset="-122"/>
                <a:ea typeface="宋体" panose="02010600030101010101" pitchFamily="2" charset="-122"/>
                <a:sym typeface="+mn-ea"/>
              </a:rPr>
              <a:t>后一种含义其实也和前一种含义有相通的地方，同样有</a:t>
            </a:r>
            <a:r>
              <a:rPr lang="zh-CN" altLang="en-US" sz="2800" b="1">
                <a:solidFill>
                  <a:srgbClr val="FF0000"/>
                </a:solidFill>
                <a:effectLst/>
                <a:latin typeface="宋体" panose="02010600030101010101" pitchFamily="2" charset="-122"/>
                <a:ea typeface="宋体" panose="02010600030101010101" pitchFamily="2" charset="-122"/>
                <a:sym typeface="+mn-ea"/>
              </a:rPr>
              <a:t>“博学”</a:t>
            </a:r>
            <a:r>
              <a:rPr lang="zh-CN" altLang="en-US" sz="2800" b="1">
                <a:effectLst/>
                <a:latin typeface="宋体" panose="02010600030101010101" pitchFamily="2" charset="-122"/>
                <a:ea typeface="宋体" panose="02010600030101010101" pitchFamily="2" charset="-122"/>
                <a:sym typeface="+mn-ea"/>
              </a:rPr>
              <a:t>的意思。</a:t>
            </a:r>
            <a:endParaRPr lang="zh-CN" altLang="en-US" sz="2800" b="1">
              <a:effectLst/>
              <a:latin typeface="宋体" panose="02010600030101010101" pitchFamily="2" charset="-122"/>
              <a:ea typeface="宋体" panose="02010600030101010101" pitchFamily="2" charset="-122"/>
            </a:endParaRPr>
          </a:p>
          <a:p>
            <a:pPr algn="l" fontAlgn="auto">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3" name="矩形 12"/>
          <p:cNvSpPr/>
          <p:nvPr>
            <p:custDataLst>
              <p:tags r:id="rId13"/>
            </p:custDataLst>
          </p:nvPr>
        </p:nvSpPr>
        <p:spPr>
          <a:xfrm>
            <a:off x="447040" y="4658995"/>
            <a:ext cx="11451590" cy="203581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fontAlgn="auto">
              <a:lnSpc>
                <a:spcPct val="120000"/>
              </a:lnSpc>
            </a:pPr>
            <a:r>
              <a:rPr lang="zh-CN" altLang="en-US" sz="2400" b="1">
                <a:solidFill>
                  <a:schemeClr val="tx1"/>
                </a:solidFill>
                <a:latin typeface="微软雅黑" panose="020b0503020204020204" charset="-122"/>
                <a:ea typeface="微软雅黑" panose="020b0503020204020204" charset="-122"/>
              </a:rPr>
              <a:t>朱子说：「人生八岁，则自王公以下，至于庶人之弟，皆入小学，而教之以洒扫、应对、进退之节，礼乐、射御、书数之文；及其十有五年，则自天子之元子、众子，以至公、卿、大夫、元士之适子，与凡民之俊秀，皆入大学，而教之以穷理、正心、修己、治人之道。此文学校之教，大小之节所以分也。」</a:t>
            </a: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2" nodeType="clickEffect">
                                  <p:stCondLst>
                                    <p:cond delay="0"/>
                                  </p:stCondLst>
                                  <p:childTnLst>
                                    <p:animEffect transition="out" filter="blinds(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2"/>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435166"/>
        </a:solidFill>
        <a:effectLst/>
      </p:bgPr>
    </p:bg>
    <p:spTree>
      <p:nvGrpSpPr>
        <p:cNvPr id="1" name=""/>
        <p:cNvGrpSpPr/>
        <p:nvPr>
          <p:custDataLst>
            <p:tags r:id="rId2"/>
          </p:custDataLst>
        </p:nvPr>
      </p:nvGrpSpPr>
      <p:grpSpPr>
        <a:xfrm>
          <a:off x="0" y="0"/>
          <a:ext cx="0" cy="0"/>
        </a:xfrm>
      </p:grpSpPr>
      <p:grpSp>
        <p:nvGrpSpPr>
          <p:cNvPr id="2" name="组合 1"/>
          <p:cNvGrpSpPr/>
          <p:nvPr>
            <p:custDataLst>
              <p:tags r:id="rId3"/>
            </p:custDataLst>
          </p:nvPr>
        </p:nvGrpSpPr>
        <p:grpSpPr>
          <a:xfrm>
            <a:off x="1524635" y="-1270"/>
            <a:ext cx="5470525" cy="5090160"/>
            <a:chOff x="6187" y="2334"/>
            <a:chExt cx="6826" cy="6132"/>
          </a:xfrm>
        </p:grpSpPr>
        <p:sp>
          <p:nvSpPr>
            <p:cNvPr id="3" name="PA_ImportSvg_636777017743303179"/>
            <p:cNvSpPr/>
            <p:nvPr>
              <p:custDataLst>
                <p:tags r:id="rId4"/>
              </p:custDataLst>
            </p:nvPr>
          </p:nvSpPr>
          <p:spPr>
            <a:xfrm>
              <a:off x="7689" y="3358"/>
              <a:ext cx="3985" cy="3991"/>
            </a:xfrm>
            <a:custGeom>
              <a:rect l="l" t="t" r="r" b="b"/>
              <a:pathLst>
                <a:path w="691722" h="692786">
                  <a:moveTo>
                    <a:pt x="676101" y="290196"/>
                  </a:moveTo>
                  <a:cubicBezTo>
                    <a:pt x="660353" y="177674"/>
                    <a:pt x="601806" y="108205"/>
                    <a:pt x="501984" y="58167"/>
                  </a:cubicBezTo>
                  <a:cubicBezTo>
                    <a:pt x="444580" y="29211"/>
                    <a:pt x="313389" y="1"/>
                    <a:pt x="255350" y="14606"/>
                  </a:cubicBezTo>
                  <a:cubicBezTo>
                    <a:pt x="197310" y="29206"/>
                    <a:pt x="148162" y="66930"/>
                    <a:pt x="105109" y="96394"/>
                  </a:cubicBezTo>
                  <a:cubicBezTo>
                    <a:pt x="62058" y="125861"/>
                    <a:pt x="3509" y="247905"/>
                    <a:pt x="1350" y="337694"/>
                  </a:cubicBezTo>
                  <a:cubicBezTo>
                    <a:pt x="0" y="381393"/>
                    <a:pt x="7250" y="424932"/>
                    <a:pt x="22686" y="465837"/>
                  </a:cubicBezTo>
                  <a:cubicBezTo>
                    <a:pt x="39078" y="509038"/>
                    <a:pt x="66911" y="546968"/>
                    <a:pt x="103204" y="575565"/>
                  </a:cubicBezTo>
                  <a:cubicBezTo>
                    <a:pt x="146093" y="620976"/>
                    <a:pt x="201096" y="653149"/>
                    <a:pt x="261700" y="668275"/>
                  </a:cubicBezTo>
                  <a:cubicBezTo>
                    <a:pt x="355553" y="692786"/>
                    <a:pt x="463630" y="648082"/>
                    <a:pt x="546053" y="594869"/>
                  </a:cubicBezTo>
                  <a:cubicBezTo>
                    <a:pt x="642700" y="532004"/>
                    <a:pt x="691722" y="402210"/>
                    <a:pt x="676101" y="290196"/>
                  </a:cubicBezTo>
                  <a:close/>
                  <a:moveTo>
                    <a:pt x="539703" y="284354"/>
                  </a:moveTo>
                  <a:cubicBezTo>
                    <a:pt x="538560" y="268987"/>
                    <a:pt x="537290" y="252477"/>
                    <a:pt x="535131" y="235967"/>
                  </a:cubicBezTo>
                  <a:cubicBezTo>
                    <a:pt x="537544" y="239523"/>
                    <a:pt x="541227" y="244730"/>
                    <a:pt x="541481" y="244984"/>
                  </a:cubicBezTo>
                  <a:cubicBezTo>
                    <a:pt x="544275" y="249810"/>
                    <a:pt x="546942" y="254763"/>
                    <a:pt x="549355" y="259843"/>
                  </a:cubicBezTo>
                  <a:cubicBezTo>
                    <a:pt x="551768" y="264923"/>
                    <a:pt x="552530" y="266701"/>
                    <a:pt x="553927" y="270130"/>
                  </a:cubicBezTo>
                  <a:cubicBezTo>
                    <a:pt x="555767" y="278512"/>
                    <a:pt x="557124" y="286993"/>
                    <a:pt x="557991" y="295530"/>
                  </a:cubicBezTo>
                  <a:cubicBezTo>
                    <a:pt x="557991" y="297181"/>
                    <a:pt x="557991" y="298705"/>
                    <a:pt x="557991" y="300229"/>
                  </a:cubicBezTo>
                  <a:cubicBezTo>
                    <a:pt x="557991" y="299213"/>
                    <a:pt x="557991" y="305563"/>
                    <a:pt x="557991" y="307341"/>
                  </a:cubicBezTo>
                  <a:cubicBezTo>
                    <a:pt x="558272" y="315387"/>
                    <a:pt x="558102" y="323443"/>
                    <a:pt x="557483" y="331471"/>
                  </a:cubicBezTo>
                  <a:cubicBezTo>
                    <a:pt x="557483" y="338329"/>
                    <a:pt x="555832" y="345060"/>
                    <a:pt x="554689" y="351791"/>
                  </a:cubicBezTo>
                  <a:cubicBezTo>
                    <a:pt x="554630" y="352041"/>
                    <a:pt x="554630" y="352302"/>
                    <a:pt x="554689" y="352553"/>
                  </a:cubicBezTo>
                  <a:cubicBezTo>
                    <a:pt x="554673" y="352849"/>
                    <a:pt x="554673" y="353146"/>
                    <a:pt x="554689" y="353442"/>
                  </a:cubicBezTo>
                  <a:cubicBezTo>
                    <a:pt x="553927" y="356744"/>
                    <a:pt x="552911" y="359919"/>
                    <a:pt x="552022" y="363221"/>
                  </a:cubicBezTo>
                  <a:cubicBezTo>
                    <a:pt x="550117" y="369698"/>
                    <a:pt x="547831" y="375921"/>
                    <a:pt x="545418" y="382398"/>
                  </a:cubicBezTo>
                  <a:cubicBezTo>
                    <a:pt x="544148" y="385573"/>
                    <a:pt x="542751" y="388621"/>
                    <a:pt x="541354" y="391669"/>
                  </a:cubicBezTo>
                  <a:cubicBezTo>
                    <a:pt x="541354" y="392685"/>
                    <a:pt x="540465" y="393574"/>
                    <a:pt x="540084" y="394463"/>
                  </a:cubicBezTo>
                  <a:cubicBezTo>
                    <a:pt x="539835" y="394997"/>
                    <a:pt x="539538" y="395508"/>
                    <a:pt x="539195" y="395987"/>
                  </a:cubicBezTo>
                  <a:cubicBezTo>
                    <a:pt x="536274" y="401321"/>
                    <a:pt x="536274" y="401321"/>
                    <a:pt x="533099" y="406274"/>
                  </a:cubicBezTo>
                  <a:cubicBezTo>
                    <a:pt x="533099" y="405004"/>
                    <a:pt x="533099" y="401321"/>
                    <a:pt x="533099" y="399924"/>
                  </a:cubicBezTo>
                  <a:cubicBezTo>
                    <a:pt x="533474" y="390994"/>
                    <a:pt x="534622" y="382113"/>
                    <a:pt x="536528" y="373381"/>
                  </a:cubicBezTo>
                  <a:cubicBezTo>
                    <a:pt x="541242" y="343949"/>
                    <a:pt x="542308" y="314047"/>
                    <a:pt x="539703" y="284354"/>
                  </a:cubicBezTo>
                  <a:close/>
                  <a:moveTo>
                    <a:pt x="472393" y="596647"/>
                  </a:moveTo>
                  <a:cubicBezTo>
                    <a:pt x="471758" y="596647"/>
                    <a:pt x="462868" y="600584"/>
                    <a:pt x="460455" y="601473"/>
                  </a:cubicBezTo>
                  <a:cubicBezTo>
                    <a:pt x="454486" y="603759"/>
                    <a:pt x="448390" y="605791"/>
                    <a:pt x="442421" y="607696"/>
                  </a:cubicBezTo>
                  <a:cubicBezTo>
                    <a:pt x="431990" y="610970"/>
                    <a:pt x="421392" y="613683"/>
                    <a:pt x="410671" y="615824"/>
                  </a:cubicBezTo>
                  <a:cubicBezTo>
                    <a:pt x="405337" y="616967"/>
                    <a:pt x="400003" y="617983"/>
                    <a:pt x="394542" y="618872"/>
                  </a:cubicBezTo>
                  <a:lnTo>
                    <a:pt x="393145" y="618872"/>
                  </a:lnTo>
                  <a:lnTo>
                    <a:pt x="385144" y="619634"/>
                  </a:lnTo>
                  <a:cubicBezTo>
                    <a:pt x="369193" y="621221"/>
                    <a:pt x="353146" y="621603"/>
                    <a:pt x="337138" y="620777"/>
                  </a:cubicBezTo>
                  <a:cubicBezTo>
                    <a:pt x="335782" y="619589"/>
                    <a:pt x="334290" y="618566"/>
                    <a:pt x="332693" y="617729"/>
                  </a:cubicBezTo>
                  <a:cubicBezTo>
                    <a:pt x="332060" y="617369"/>
                    <a:pt x="331375" y="617112"/>
                    <a:pt x="330661" y="616967"/>
                  </a:cubicBezTo>
                  <a:cubicBezTo>
                    <a:pt x="326553" y="613014"/>
                    <a:pt x="321314" y="610439"/>
                    <a:pt x="315675" y="609601"/>
                  </a:cubicBezTo>
                  <a:cubicBezTo>
                    <a:pt x="311103" y="608966"/>
                    <a:pt x="306785" y="608458"/>
                    <a:pt x="302213" y="608077"/>
                  </a:cubicBezTo>
                  <a:cubicBezTo>
                    <a:pt x="306658" y="608077"/>
                    <a:pt x="305007" y="608077"/>
                    <a:pt x="302848" y="608077"/>
                  </a:cubicBezTo>
                  <a:cubicBezTo>
                    <a:pt x="321705" y="607189"/>
                    <a:pt x="340446" y="604639"/>
                    <a:pt x="358855" y="600457"/>
                  </a:cubicBezTo>
                  <a:cubicBezTo>
                    <a:pt x="376785" y="598578"/>
                    <a:pt x="394383" y="594307"/>
                    <a:pt x="411179" y="587757"/>
                  </a:cubicBezTo>
                  <a:cubicBezTo>
                    <a:pt x="436122" y="592195"/>
                    <a:pt x="461579" y="592965"/>
                    <a:pt x="486744" y="590043"/>
                  </a:cubicBezTo>
                  <a:cubicBezTo>
                    <a:pt x="482045" y="592075"/>
                    <a:pt x="477600" y="594361"/>
                    <a:pt x="472393" y="596647"/>
                  </a:cubicBezTo>
                  <a:close/>
                  <a:moveTo>
                    <a:pt x="628984" y="400305"/>
                  </a:moveTo>
                  <a:cubicBezTo>
                    <a:pt x="628984" y="401067"/>
                    <a:pt x="628984" y="403480"/>
                    <a:pt x="628984" y="405258"/>
                  </a:cubicBezTo>
                  <a:cubicBezTo>
                    <a:pt x="628984" y="407036"/>
                    <a:pt x="627841" y="412497"/>
                    <a:pt x="627079" y="415926"/>
                  </a:cubicBezTo>
                  <a:cubicBezTo>
                    <a:pt x="624460" y="429546"/>
                    <a:pt x="620722" y="442926"/>
                    <a:pt x="615903" y="455931"/>
                  </a:cubicBezTo>
                  <a:cubicBezTo>
                    <a:pt x="614887" y="458979"/>
                    <a:pt x="613617" y="462027"/>
                    <a:pt x="612474" y="465075"/>
                  </a:cubicBezTo>
                  <a:lnTo>
                    <a:pt x="612474" y="466218"/>
                  </a:lnTo>
                  <a:cubicBezTo>
                    <a:pt x="609807" y="472187"/>
                    <a:pt x="606759" y="477902"/>
                    <a:pt x="603711" y="483617"/>
                  </a:cubicBezTo>
                  <a:cubicBezTo>
                    <a:pt x="582651" y="503358"/>
                    <a:pt x="559233" y="520420"/>
                    <a:pt x="533988" y="534417"/>
                  </a:cubicBezTo>
                  <a:cubicBezTo>
                    <a:pt x="509014" y="541868"/>
                    <a:pt x="482777" y="544116"/>
                    <a:pt x="456899" y="541021"/>
                  </a:cubicBezTo>
                  <a:lnTo>
                    <a:pt x="456899" y="541021"/>
                  </a:lnTo>
                  <a:lnTo>
                    <a:pt x="465027" y="537084"/>
                  </a:lnTo>
                  <a:cubicBezTo>
                    <a:pt x="469472" y="534671"/>
                    <a:pt x="473790" y="532258"/>
                    <a:pt x="477727" y="529591"/>
                  </a:cubicBezTo>
                  <a:cubicBezTo>
                    <a:pt x="493954" y="520994"/>
                    <a:pt x="509162" y="510599"/>
                    <a:pt x="523066" y="498603"/>
                  </a:cubicBezTo>
                  <a:cubicBezTo>
                    <a:pt x="559537" y="464754"/>
                    <a:pt x="583446" y="419533"/>
                    <a:pt x="590884" y="370333"/>
                  </a:cubicBezTo>
                  <a:cubicBezTo>
                    <a:pt x="597075" y="335782"/>
                    <a:pt x="596037" y="300323"/>
                    <a:pt x="587836" y="266193"/>
                  </a:cubicBezTo>
                  <a:cubicBezTo>
                    <a:pt x="584395" y="246043"/>
                    <a:pt x="578774" y="226327"/>
                    <a:pt x="571072" y="207392"/>
                  </a:cubicBezTo>
                  <a:cubicBezTo>
                    <a:pt x="571464" y="207965"/>
                    <a:pt x="571888" y="208517"/>
                    <a:pt x="572342" y="209043"/>
                  </a:cubicBezTo>
                  <a:lnTo>
                    <a:pt x="576279" y="214123"/>
                  </a:lnTo>
                  <a:lnTo>
                    <a:pt x="581867" y="222124"/>
                  </a:lnTo>
                  <a:cubicBezTo>
                    <a:pt x="585677" y="227458"/>
                    <a:pt x="589106" y="233046"/>
                    <a:pt x="592535" y="238507"/>
                  </a:cubicBezTo>
                  <a:cubicBezTo>
                    <a:pt x="599296" y="249702"/>
                    <a:pt x="605320" y="261326"/>
                    <a:pt x="610569" y="273305"/>
                  </a:cubicBezTo>
                  <a:cubicBezTo>
                    <a:pt x="610569" y="274321"/>
                    <a:pt x="612728" y="278512"/>
                    <a:pt x="612982" y="279274"/>
                  </a:cubicBezTo>
                  <a:cubicBezTo>
                    <a:pt x="614252" y="282195"/>
                    <a:pt x="615268" y="285243"/>
                    <a:pt x="616411" y="288291"/>
                  </a:cubicBezTo>
                  <a:cubicBezTo>
                    <a:pt x="618570" y="294514"/>
                    <a:pt x="620348" y="300991"/>
                    <a:pt x="622126" y="306833"/>
                  </a:cubicBezTo>
                  <a:cubicBezTo>
                    <a:pt x="623904" y="312675"/>
                    <a:pt x="625428" y="319533"/>
                    <a:pt x="626698" y="325883"/>
                  </a:cubicBezTo>
                  <a:cubicBezTo>
                    <a:pt x="627460" y="329058"/>
                    <a:pt x="627968" y="332233"/>
                    <a:pt x="628603" y="335408"/>
                  </a:cubicBezTo>
                  <a:cubicBezTo>
                    <a:pt x="629238" y="338583"/>
                    <a:pt x="629238" y="339218"/>
                    <a:pt x="629492" y="341123"/>
                  </a:cubicBezTo>
                  <a:cubicBezTo>
                    <a:pt x="630620" y="354174"/>
                    <a:pt x="630790" y="367290"/>
                    <a:pt x="630000" y="380366"/>
                  </a:cubicBezTo>
                  <a:cubicBezTo>
                    <a:pt x="630000" y="387097"/>
                    <a:pt x="630000" y="393701"/>
                    <a:pt x="628984" y="400305"/>
                  </a:cubicBezTo>
                  <a:close/>
                </a:path>
              </a:pathLst>
            </a:custGeom>
            <a:blipFill dpi="0" rotWithShape="0">
              <a:blip r:embed="rId5"/>
              <a:stretch>
                <a:fillRect l="-40000" t="-26000" r="-36000" b="-28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PA-任意多边形 7"/>
            <p:cNvSpPr/>
            <p:nvPr>
              <p:custDataLst>
                <p:tags r:id="rId6"/>
              </p:custDataLst>
            </p:nvPr>
          </p:nvSpPr>
          <p:spPr>
            <a:xfrm>
              <a:off x="7327" y="2818"/>
              <a:ext cx="982" cy="942"/>
            </a:xfrm>
            <a:custGeom>
              <a:rect l="0" t="0" r="0" b="0"/>
              <a:pathLst>
                <a:path w="170435" h="163577">
                  <a:moveTo>
                    <a:pt x="163576" y="113030"/>
                  </a:moveTo>
                  <a:cubicBezTo>
                    <a:pt x="156718" y="80772"/>
                    <a:pt x="90805" y="6096"/>
                    <a:pt x="76200" y="4318"/>
                  </a:cubicBezTo>
                  <a:cubicBezTo>
                    <a:pt x="47498" y="0"/>
                    <a:pt x="0" y="52070"/>
                    <a:pt x="12700" y="87376"/>
                  </a:cubicBezTo>
                  <a:cubicBezTo>
                    <a:pt x="25397" y="122683"/>
                    <a:pt x="127635" y="163576"/>
                    <a:pt x="139700" y="159639"/>
                  </a:cubicBezTo>
                  <a:cubicBezTo>
                    <a:pt x="151765" y="155702"/>
                    <a:pt x="170434" y="145796"/>
                    <a:pt x="163576" y="113030"/>
                  </a:cubicBezTo>
                  <a:close/>
                </a:path>
              </a:pathLst>
            </a:custGeom>
            <a:blipFill dpi="0" rotWithShape="0">
              <a:blip r:embed="rId5"/>
              <a:stretch>
                <a:fillRect l="-125000" t="-51000" r="-489000" b="-49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任意多边形 8"/>
            <p:cNvSpPr/>
            <p:nvPr>
              <p:custDataLst>
                <p:tags r:id="rId7"/>
              </p:custDataLst>
            </p:nvPr>
          </p:nvSpPr>
          <p:spPr>
            <a:xfrm>
              <a:off x="9116" y="7358"/>
              <a:ext cx="762" cy="1108"/>
            </a:xfrm>
            <a:custGeom>
              <a:rect l="0" t="0" r="0" b="0"/>
              <a:pathLst>
                <a:path w="132336" h="192279">
                  <a:moveTo>
                    <a:pt x="40259" y="25019"/>
                  </a:moveTo>
                  <a:cubicBezTo>
                    <a:pt x="18796" y="50419"/>
                    <a:pt x="0" y="147447"/>
                    <a:pt x="6985" y="160401"/>
                  </a:cubicBezTo>
                  <a:cubicBezTo>
                    <a:pt x="20955" y="185801"/>
                    <a:pt x="91440" y="192278"/>
                    <a:pt x="111887" y="160401"/>
                  </a:cubicBezTo>
                  <a:cubicBezTo>
                    <a:pt x="132335" y="128525"/>
                    <a:pt x="102870" y="23114"/>
                    <a:pt x="92075" y="16002"/>
                  </a:cubicBezTo>
                  <a:cubicBezTo>
                    <a:pt x="81280" y="8890"/>
                    <a:pt x="61722" y="0"/>
                    <a:pt x="40259" y="25019"/>
                  </a:cubicBezTo>
                  <a:close/>
                </a:path>
              </a:pathLst>
            </a:custGeom>
            <a:blipFill dpi="0" rotWithShape="0">
              <a:blip r:embed="rId5"/>
              <a:stretch>
                <a:fillRect l="-396000" t="-454000" r="-423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任意多边形 9"/>
            <p:cNvSpPr/>
            <p:nvPr>
              <p:custDataLst>
                <p:tags r:id="rId8"/>
              </p:custDataLst>
            </p:nvPr>
          </p:nvSpPr>
          <p:spPr>
            <a:xfrm>
              <a:off x="9246" y="2341"/>
              <a:ext cx="649" cy="921"/>
            </a:xfrm>
            <a:custGeom>
              <a:rect l="0" t="0" r="0" b="0"/>
              <a:pathLst>
                <a:path w="112649" h="159894">
                  <a:moveTo>
                    <a:pt x="96774" y="115189"/>
                  </a:moveTo>
                  <a:cubicBezTo>
                    <a:pt x="103342" y="93158"/>
                    <a:pt x="108642" y="70770"/>
                    <a:pt x="112649" y="48133"/>
                  </a:cubicBezTo>
                  <a:cubicBezTo>
                    <a:pt x="110649" y="36466"/>
                    <a:pt x="105261" y="25645"/>
                    <a:pt x="97155" y="17018"/>
                  </a:cubicBezTo>
                  <a:cubicBezTo>
                    <a:pt x="91440" y="11176"/>
                    <a:pt x="24638" y="0"/>
                    <a:pt x="18161" y="9398"/>
                  </a:cubicBezTo>
                  <a:cubicBezTo>
                    <a:pt x="10403" y="17358"/>
                    <a:pt x="4959" y="27280"/>
                    <a:pt x="2413" y="38100"/>
                  </a:cubicBezTo>
                  <a:cubicBezTo>
                    <a:pt x="2413" y="48768"/>
                    <a:pt x="0" y="106172"/>
                    <a:pt x="7239" y="131445"/>
                  </a:cubicBezTo>
                  <a:cubicBezTo>
                    <a:pt x="14477" y="156718"/>
                    <a:pt x="36957" y="159893"/>
                    <a:pt x="55880" y="153289"/>
                  </a:cubicBezTo>
                  <a:cubicBezTo>
                    <a:pt x="67114" y="154346"/>
                    <a:pt x="78102" y="149548"/>
                    <a:pt x="84963" y="140589"/>
                  </a:cubicBezTo>
                  <a:cubicBezTo>
                    <a:pt x="90499" y="132962"/>
                    <a:pt x="94510" y="124337"/>
                    <a:pt x="96774" y="115189"/>
                  </a:cubicBezTo>
                  <a:close/>
                </a:path>
              </a:pathLst>
            </a:custGeom>
            <a:blipFill dpi="0" rotWithShape="0">
              <a:blip r:embed="rId5"/>
              <a:stretch>
                <a:fillRect l="-485000" t="-1000" r="-495000" b="-565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任意多边形 10"/>
            <p:cNvSpPr/>
            <p:nvPr>
              <p:custDataLst>
                <p:tags r:id="rId9"/>
              </p:custDataLst>
            </p:nvPr>
          </p:nvSpPr>
          <p:spPr>
            <a:xfrm>
              <a:off x="6592" y="5796"/>
              <a:ext cx="1033" cy="770"/>
            </a:xfrm>
            <a:custGeom>
              <a:rect l="0" t="0" r="0" b="0"/>
              <a:pathLst>
                <a:path w="179326" h="133730">
                  <a:moveTo>
                    <a:pt x="147320" y="7239"/>
                  </a:moveTo>
                  <a:cubicBezTo>
                    <a:pt x="116078" y="0"/>
                    <a:pt x="23622" y="27813"/>
                    <a:pt x="15621" y="39751"/>
                  </a:cubicBezTo>
                  <a:cubicBezTo>
                    <a:pt x="0" y="63246"/>
                    <a:pt x="26289" y="126873"/>
                    <a:pt x="62611" y="130302"/>
                  </a:cubicBezTo>
                  <a:cubicBezTo>
                    <a:pt x="98933" y="133729"/>
                    <a:pt x="176530" y="60579"/>
                    <a:pt x="177927" y="47879"/>
                  </a:cubicBezTo>
                  <a:cubicBezTo>
                    <a:pt x="179325" y="35179"/>
                    <a:pt x="178181" y="14478"/>
                    <a:pt x="147320" y="7239"/>
                  </a:cubicBezTo>
                  <a:close/>
                </a:path>
              </a:pathLst>
            </a:custGeom>
            <a:blipFill dpi="0" rotWithShape="0">
              <a:blip r:embed="rId5"/>
              <a:stretch>
                <a:fillRect l="-48000" t="-450000" r="-530000" b="-247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任意多边形 11"/>
            <p:cNvSpPr/>
            <p:nvPr>
              <p:custDataLst>
                <p:tags r:id="rId10"/>
              </p:custDataLst>
            </p:nvPr>
          </p:nvSpPr>
          <p:spPr>
            <a:xfrm>
              <a:off x="10609" y="7281"/>
              <a:ext cx="559" cy="796"/>
            </a:xfrm>
            <a:custGeom>
              <a:rect l="0" t="0" r="0" b="0"/>
              <a:pathLst>
                <a:path w="97032" h="138177">
                  <a:moveTo>
                    <a:pt x="1146" y="51689"/>
                  </a:moveTo>
                  <a:cubicBezTo>
                    <a:pt x="0" y="71569"/>
                    <a:pt x="0" y="91499"/>
                    <a:pt x="1146" y="111379"/>
                  </a:cubicBezTo>
                  <a:cubicBezTo>
                    <a:pt x="5437" y="120921"/>
                    <a:pt x="12522" y="128937"/>
                    <a:pt x="21466" y="134366"/>
                  </a:cubicBezTo>
                  <a:cubicBezTo>
                    <a:pt x="27562" y="138176"/>
                    <a:pt x="86109" y="134366"/>
                    <a:pt x="89665" y="124841"/>
                  </a:cubicBezTo>
                  <a:cubicBezTo>
                    <a:pt x="94453" y="116535"/>
                    <a:pt x="96992" y="107123"/>
                    <a:pt x="97031" y="97536"/>
                  </a:cubicBezTo>
                  <a:cubicBezTo>
                    <a:pt x="92352" y="70864"/>
                    <a:pt x="84595" y="44824"/>
                    <a:pt x="73917" y="19939"/>
                  </a:cubicBezTo>
                  <a:cubicBezTo>
                    <a:pt x="62614" y="0"/>
                    <a:pt x="43183" y="2032"/>
                    <a:pt x="28578" y="11303"/>
                  </a:cubicBezTo>
                  <a:cubicBezTo>
                    <a:pt x="18896" y="12646"/>
                    <a:pt x="10591" y="18887"/>
                    <a:pt x="6607" y="27813"/>
                  </a:cubicBezTo>
                  <a:cubicBezTo>
                    <a:pt x="3328" y="35366"/>
                    <a:pt x="1476" y="43461"/>
                    <a:pt x="1146" y="51689"/>
                  </a:cubicBezTo>
                  <a:close/>
                </a:path>
              </a:pathLst>
            </a:custGeom>
            <a:blipFill dpi="0" rotWithShape="0">
              <a:blip r:embed="rId5"/>
              <a:stretch>
                <a:fillRect l="-808000" t="-621000" r="-346000" b="-49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任意多边形 12"/>
            <p:cNvSpPr/>
            <p:nvPr>
              <p:custDataLst>
                <p:tags r:id="rId11"/>
              </p:custDataLst>
            </p:nvPr>
          </p:nvSpPr>
          <p:spPr>
            <a:xfrm>
              <a:off x="11538" y="3748"/>
              <a:ext cx="911" cy="871"/>
            </a:xfrm>
            <a:custGeom>
              <a:rect l="0" t="0" r="0" b="0"/>
              <a:pathLst>
                <a:path w="158118" h="151258">
                  <a:moveTo>
                    <a:pt x="86616" y="140208"/>
                  </a:moveTo>
                  <a:cubicBezTo>
                    <a:pt x="107103" y="129774"/>
                    <a:pt x="126989" y="118199"/>
                    <a:pt x="146179" y="105537"/>
                  </a:cubicBezTo>
                  <a:cubicBezTo>
                    <a:pt x="153211" y="96174"/>
                    <a:pt x="157360" y="84964"/>
                    <a:pt x="158117" y="73279"/>
                  </a:cubicBezTo>
                  <a:cubicBezTo>
                    <a:pt x="158117" y="65151"/>
                    <a:pt x="111381" y="0"/>
                    <a:pt x="85727" y="8255"/>
                  </a:cubicBezTo>
                  <a:cubicBezTo>
                    <a:pt x="60073" y="16511"/>
                    <a:pt x="26672" y="64008"/>
                    <a:pt x="13337" y="86741"/>
                  </a:cubicBezTo>
                  <a:cubicBezTo>
                    <a:pt x="0" y="109473"/>
                    <a:pt x="27307" y="151257"/>
                    <a:pt x="59946" y="149606"/>
                  </a:cubicBezTo>
                  <a:cubicBezTo>
                    <a:pt x="69489" y="148784"/>
                    <a:pt x="78666" y="145550"/>
                    <a:pt x="86616" y="140208"/>
                  </a:cubicBezTo>
                  <a:close/>
                </a:path>
              </a:pathLst>
            </a:custGeom>
            <a:blipFill dpi="0" rotWithShape="0">
              <a:blip r:embed="rId5"/>
              <a:stretch>
                <a:fillRect l="-597000" t="-162000" r="-72000" b="-44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任意多边形 13"/>
            <p:cNvSpPr/>
            <p:nvPr>
              <p:custDataLst>
                <p:tags r:id="rId12"/>
              </p:custDataLst>
            </p:nvPr>
          </p:nvSpPr>
          <p:spPr>
            <a:xfrm>
              <a:off x="10733" y="2334"/>
              <a:ext cx="1097" cy="1248"/>
            </a:xfrm>
            <a:custGeom>
              <a:rect l="0" t="0" r="0" b="0"/>
              <a:pathLst>
                <a:path w="190501" h="216553">
                  <a:moveTo>
                    <a:pt x="177800" y="118872"/>
                  </a:moveTo>
                  <a:cubicBezTo>
                    <a:pt x="190500" y="58420"/>
                    <a:pt x="137668" y="4699"/>
                    <a:pt x="79375" y="1270"/>
                  </a:cubicBezTo>
                  <a:cubicBezTo>
                    <a:pt x="56769" y="0"/>
                    <a:pt x="1397" y="143256"/>
                    <a:pt x="0" y="156845"/>
                  </a:cubicBezTo>
                  <a:cubicBezTo>
                    <a:pt x="127" y="181772"/>
                    <a:pt x="16190" y="203820"/>
                    <a:pt x="39878" y="211582"/>
                  </a:cubicBezTo>
                  <a:cubicBezTo>
                    <a:pt x="59229" y="216552"/>
                    <a:pt x="79769" y="213435"/>
                    <a:pt x="96774" y="202946"/>
                  </a:cubicBezTo>
                  <a:cubicBezTo>
                    <a:pt x="109220" y="196469"/>
                    <a:pt x="172847" y="144272"/>
                    <a:pt x="177800" y="118872"/>
                  </a:cubicBezTo>
                  <a:close/>
                </a:path>
              </a:pathLst>
            </a:custGeom>
            <a:blipFill dpi="0" rotWithShape="0">
              <a:blip r:embed="rId5"/>
              <a:stretch>
                <a:fillRect l="-423000" r="-116000" b="-39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任意多边形 14"/>
            <p:cNvSpPr/>
            <p:nvPr>
              <p:custDataLst>
                <p:tags r:id="rId13"/>
              </p:custDataLst>
            </p:nvPr>
          </p:nvSpPr>
          <p:spPr>
            <a:xfrm>
              <a:off x="7449" y="6896"/>
              <a:ext cx="1131" cy="1246"/>
            </a:xfrm>
            <a:custGeom>
              <a:rect l="0" t="0" r="0" b="0"/>
              <a:pathLst>
                <a:path w="196289" h="216338">
                  <a:moveTo>
                    <a:pt x="15367" y="91242"/>
                  </a:moveTo>
                  <a:cubicBezTo>
                    <a:pt x="0" y="150932"/>
                    <a:pt x="49530" y="207447"/>
                    <a:pt x="107569" y="213924"/>
                  </a:cubicBezTo>
                  <a:cubicBezTo>
                    <a:pt x="130048" y="216337"/>
                    <a:pt x="193040" y="76256"/>
                    <a:pt x="194945" y="62794"/>
                  </a:cubicBezTo>
                  <a:cubicBezTo>
                    <a:pt x="196288" y="37853"/>
                    <a:pt x="181419" y="14884"/>
                    <a:pt x="158115" y="5898"/>
                  </a:cubicBezTo>
                  <a:cubicBezTo>
                    <a:pt x="139033" y="0"/>
                    <a:pt x="118378" y="2061"/>
                    <a:pt x="100838" y="11613"/>
                  </a:cubicBezTo>
                  <a:cubicBezTo>
                    <a:pt x="88138" y="17328"/>
                    <a:pt x="21717" y="66096"/>
                    <a:pt x="15367" y="91242"/>
                  </a:cubicBezTo>
                  <a:close/>
                </a:path>
              </a:pathLst>
            </a:custGeom>
            <a:blipFill dpi="0" rotWithShape="0">
              <a:blip r:embed="rId5"/>
              <a:stretch>
                <a:fillRect l="-120000" t="-366000" r="-400000" b="-26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任意多边形 15"/>
            <p:cNvSpPr/>
            <p:nvPr>
              <p:custDataLst>
                <p:tags r:id="rId14"/>
              </p:custDataLst>
            </p:nvPr>
          </p:nvSpPr>
          <p:spPr>
            <a:xfrm>
              <a:off x="6187" y="4394"/>
              <a:ext cx="1337" cy="1039"/>
            </a:xfrm>
            <a:custGeom>
              <a:rect l="0" t="0" r="0" b="0"/>
              <a:pathLst>
                <a:path w="232045" h="180341">
                  <a:moveTo>
                    <a:pt x="66421" y="11938"/>
                  </a:moveTo>
                  <a:cubicBezTo>
                    <a:pt x="11049" y="38862"/>
                    <a:pt x="0" y="113538"/>
                    <a:pt x="32639" y="161671"/>
                  </a:cubicBezTo>
                  <a:cubicBezTo>
                    <a:pt x="45339" y="180340"/>
                    <a:pt x="192786" y="137795"/>
                    <a:pt x="204343" y="130556"/>
                  </a:cubicBezTo>
                  <a:cubicBezTo>
                    <a:pt x="224163" y="115396"/>
                    <a:pt x="232044" y="89246"/>
                    <a:pt x="223901" y="65659"/>
                  </a:cubicBezTo>
                  <a:cubicBezTo>
                    <a:pt x="216289" y="46900"/>
                    <a:pt x="201327" y="32077"/>
                    <a:pt x="182499" y="24638"/>
                  </a:cubicBezTo>
                  <a:cubicBezTo>
                    <a:pt x="169926" y="19050"/>
                    <a:pt x="89789" y="0"/>
                    <a:pt x="66421" y="11938"/>
                  </a:cubicBezTo>
                  <a:close/>
                </a:path>
              </a:pathLst>
            </a:custGeom>
            <a:blipFill dpi="0" rotWithShape="0">
              <a:blip r:embed="rId5"/>
              <a:stretch>
                <a:fillRect l="-7000" t="-198000" r="-418000" b="-292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任意多边形 16"/>
            <p:cNvSpPr/>
            <p:nvPr>
              <p:custDataLst>
                <p:tags r:id="rId15"/>
              </p:custDataLst>
            </p:nvPr>
          </p:nvSpPr>
          <p:spPr>
            <a:xfrm>
              <a:off x="11712" y="4844"/>
              <a:ext cx="1301" cy="1061"/>
            </a:xfrm>
            <a:custGeom>
              <a:rect l="0" t="0" r="0" b="0"/>
              <a:pathLst>
                <a:path w="225807" h="184151">
                  <a:moveTo>
                    <a:pt x="173863" y="169672"/>
                  </a:moveTo>
                  <a:cubicBezTo>
                    <a:pt x="224663" y="135509"/>
                    <a:pt x="225806" y="60325"/>
                    <a:pt x="186563" y="17272"/>
                  </a:cubicBezTo>
                  <a:cubicBezTo>
                    <a:pt x="171831" y="0"/>
                    <a:pt x="31496" y="62357"/>
                    <a:pt x="20447" y="71120"/>
                  </a:cubicBezTo>
                  <a:cubicBezTo>
                    <a:pt x="1778" y="86614"/>
                    <a:pt x="0" y="117729"/>
                    <a:pt x="10033" y="138049"/>
                  </a:cubicBezTo>
                  <a:cubicBezTo>
                    <a:pt x="20289" y="155186"/>
                    <a:pt x="37065" y="167424"/>
                    <a:pt x="56515" y="171958"/>
                  </a:cubicBezTo>
                  <a:cubicBezTo>
                    <a:pt x="70358" y="176149"/>
                    <a:pt x="152273" y="184150"/>
                    <a:pt x="173863" y="169672"/>
                  </a:cubicBezTo>
                  <a:close/>
                </a:path>
              </a:pathLst>
            </a:custGeom>
            <a:blipFill dpi="0" rotWithShape="0">
              <a:blip r:embed="rId5"/>
              <a:stretch>
                <a:fillRect l="-432000" t="-237000" r="-7000" b="-241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任意多边形 17"/>
            <p:cNvSpPr/>
            <p:nvPr>
              <p:custDataLst>
                <p:tags r:id="rId16"/>
              </p:custDataLst>
            </p:nvPr>
          </p:nvSpPr>
          <p:spPr>
            <a:xfrm>
              <a:off x="11400" y="6573"/>
              <a:ext cx="1251" cy="1217"/>
            </a:xfrm>
            <a:custGeom>
              <a:rect l="0" t="0" r="0" b="0"/>
              <a:pathLst>
                <a:path w="217082" h="211329">
                  <a:moveTo>
                    <a:pt x="84366" y="193675"/>
                  </a:moveTo>
                  <a:cubicBezTo>
                    <a:pt x="143421" y="211328"/>
                    <a:pt x="203238" y="160528"/>
                    <a:pt x="213271" y="99695"/>
                  </a:cubicBezTo>
                  <a:cubicBezTo>
                    <a:pt x="217081" y="76327"/>
                    <a:pt x="80048" y="6731"/>
                    <a:pt x="66586" y="4318"/>
                  </a:cubicBezTo>
                  <a:cubicBezTo>
                    <a:pt x="42583" y="0"/>
                    <a:pt x="16802" y="19812"/>
                    <a:pt x="7150" y="42418"/>
                  </a:cubicBezTo>
                  <a:cubicBezTo>
                    <a:pt x="0" y="62009"/>
                    <a:pt x="820" y="83623"/>
                    <a:pt x="9436" y="102616"/>
                  </a:cubicBezTo>
                  <a:cubicBezTo>
                    <a:pt x="14389" y="116205"/>
                    <a:pt x="59474" y="186309"/>
                    <a:pt x="84366" y="193675"/>
                  </a:cubicBezTo>
                  <a:close/>
                </a:path>
              </a:pathLst>
            </a:custGeom>
            <a:blipFill dpi="0" rotWithShape="0">
              <a:blip r:embed="rId5"/>
              <a:stretch>
                <a:fillRect l="-424000" t="-348000" r="-36000" b="-55000"/>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1" name="矩形 110"/>
          <p:cNvSpPr/>
          <p:nvPr>
            <p:custDataLst>
              <p:tags r:id="rId17"/>
            </p:custDataLst>
          </p:nvPr>
        </p:nvSpPr>
        <p:spPr>
          <a:xfrm>
            <a:off x="187325" y="567055"/>
            <a:ext cx="2995930" cy="1198880"/>
          </a:xfrm>
          <a:prstGeom prst="rect">
            <a:avLst/>
          </a:prstGeom>
          <a:noFill/>
          <a:ln>
            <a:noFill/>
          </a:ln>
        </p:spPr>
        <p:txBody>
          <a:bodyPr wrap="square" rtlCol="0" anchor="t">
            <a:spAutoFit/>
          </a:bodyPr>
          <a:lstStyle/>
          <a:p>
            <a:pPr algn="ctr"/>
            <a:r>
              <a:rPr lang="zh-CN" altLang="en-US" sz="7200" b="1">
                <a:solidFill>
                  <a:srgbClr val="FFFF00"/>
                </a:solidFill>
                <a:effectLst>
                  <a:reflection blurRad="6350" stA="53000" endA="300" endPos="35500" dir="5400000" sy="-90000" algn="bl" rotWithShape="0"/>
                </a:effectLst>
              </a:rPr>
              <a:t>读它</a:t>
            </a:r>
          </a:p>
        </p:txBody>
      </p:sp>
      <p:sp>
        <p:nvSpPr>
          <p:cNvPr id="112" name="矩形 111"/>
          <p:cNvSpPr/>
          <p:nvPr>
            <p:custDataLst>
              <p:tags r:id="rId18"/>
            </p:custDataLst>
          </p:nvPr>
        </p:nvSpPr>
        <p:spPr>
          <a:xfrm>
            <a:off x="8534400" y="565785"/>
            <a:ext cx="2700020" cy="4523105"/>
          </a:xfrm>
          <a:prstGeom prst="rect">
            <a:avLst/>
          </a:prstGeom>
          <a:noFill/>
          <a:ln>
            <a:noFill/>
          </a:ln>
        </p:spPr>
        <p:txBody>
          <a:bodyPr wrap="square" rtlCol="0" anchor="t">
            <a:spAutoFit/>
          </a:bodyPr>
          <a:lstStyle/>
          <a:p>
            <a:pPr algn="ctr"/>
            <a:r>
              <a:rPr lang="zh-CN" altLang="en-US" sz="7200" b="1">
                <a:solidFill>
                  <a:srgbClr val="FFFF00"/>
                </a:solidFill>
                <a:effectLst>
                  <a:reflection blurRad="6350" stA="53000" endA="300" endPos="35500" dir="5400000" sy="-90000" algn="bl" rotWithShape="0"/>
                </a:effectLst>
                <a:latin typeface="华文楷体" panose="02010600040101010101" pitchFamily="2" charset="-122"/>
                <a:ea typeface="华文楷体" panose="02010600040101010101" pitchFamily="2" charset="-122"/>
              </a:rPr>
              <a:t>书读百遍其义自见</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55612"/>
          <a:stretch>
            <a:fillRect/>
          </a:stretch>
        </p:blipFill>
        <p:spPr>
          <a:xfrm>
            <a:off x="220980" y="4152019"/>
            <a:ext cx="12192000" cy="2705878"/>
          </a:xfrm>
          <a:prstGeom prst="rect">
            <a:avLst/>
          </a:prstGeom>
        </p:spPr>
      </p:pic>
      <p:pic>
        <p:nvPicPr>
          <p:cNvPr id="11" name="图片 10"/>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4234" t="19005" r="30740" b="51608"/>
          <a:stretch>
            <a:fillRect/>
          </a:stretch>
        </p:blipFill>
        <p:spPr>
          <a:xfrm>
            <a:off x="8602825" y="250372"/>
            <a:ext cx="3051110" cy="1791478"/>
          </a:xfrm>
          <a:prstGeom prst="rect">
            <a:avLst/>
          </a:prstGeom>
        </p:spPr>
      </p:pic>
      <p:sp>
        <p:nvSpPr>
          <p:cNvPr id="2" name="矩形 1"/>
          <p:cNvSpPr/>
          <p:nvPr>
            <p:custDataLst>
              <p:tags r:id="rId8"/>
            </p:custDataLst>
          </p:nvPr>
        </p:nvSpPr>
        <p:spPr>
          <a:xfrm>
            <a:off x="1671955" y="2042160"/>
            <a:ext cx="8848090" cy="1445260"/>
          </a:xfrm>
          <a:prstGeom prst="rect">
            <a:avLst/>
          </a:prstGeom>
          <a:noFill/>
          <a:ln>
            <a:noFill/>
          </a:ln>
        </p:spPr>
        <p:txBody>
          <a:bodyPr wrap="square" rtlCol="0" anchor="t">
            <a:spAutoFit/>
          </a:bodyPr>
          <a:lstStyle/>
          <a:p>
            <a:pPr algn="ctr"/>
            <a:r>
              <a:rPr lang="zh-CN" altLang="en-US" sz="8800" b="1">
                <a:solidFill>
                  <a:schemeClr val="tx1"/>
                </a:solidFill>
                <a:effectLst>
                  <a:outerShdw blurRad="38100" dist="19050" dir="2700000" algn="tl" rotWithShape="0">
                    <a:schemeClr val="dk1">
                      <a:alpha val="40000"/>
                    </a:schemeClr>
                  </a:outerShdw>
                </a:effectLst>
              </a:rPr>
              <a:t>任务一</a:t>
            </a:r>
            <a:r>
              <a:rPr lang="en-US" altLang="zh-CN" sz="8800" b="1">
                <a:solidFill>
                  <a:schemeClr val="tx1"/>
                </a:solidFill>
                <a:effectLst>
                  <a:outerShdw blurRad="38100" dist="19050" dir="2700000" algn="tl" rotWithShape="0">
                    <a:schemeClr val="dk1">
                      <a:alpha val="40000"/>
                    </a:schemeClr>
                  </a:outerShdw>
                </a:effectLst>
              </a:rPr>
              <a:t> </a:t>
            </a:r>
            <a:r>
              <a:rPr lang="zh-CN" altLang="en-US" sz="8800" b="1">
                <a:solidFill>
                  <a:schemeClr val="tx1"/>
                </a:solidFill>
                <a:effectLst>
                  <a:outerShdw blurRad="38100" dist="19050" dir="2700000" algn="tl" rotWithShape="0">
                    <a:schemeClr val="dk1">
                      <a:alpha val="40000"/>
                    </a:schemeClr>
                  </a:outerShdw>
                </a:effectLst>
              </a:rPr>
              <a:t>疏通大意</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descr="#U809762"/>
          <p:cNvPicPr>
            <a:picLocks noChangeAspect="1"/>
          </p:cNvPicPr>
          <p:nvPr>
            <p:custDataLst>
              <p:tags r:id="rId5"/>
            </p:custDataLst>
          </p:nvPr>
        </p:nvPicPr>
        <p:blipFill>
          <a:blip r:embed="rId4"/>
          <a:srcRect t="11083" b="33649"/>
          <a:stretch>
            <a:fillRect/>
          </a:stretch>
        </p:blipFill>
        <p:spPr>
          <a:xfrm>
            <a:off x="-22860" y="2491105"/>
            <a:ext cx="12214860" cy="4366895"/>
          </a:xfrm>
          <a:prstGeom prst="rect">
            <a:avLst/>
          </a:prstGeom>
        </p:spPr>
      </p:pic>
      <p:pic>
        <p:nvPicPr>
          <p:cNvPr id="3" name="图片 2" descr="摄图网_400809441"/>
          <p:cNvPicPr>
            <a:picLocks noChangeAspect="1"/>
          </p:cNvPicPr>
          <p:nvPr>
            <p:custDataLst>
              <p:tags r:id="rId7"/>
            </p:custDataLst>
          </p:nvPr>
        </p:nvPicPr>
        <p:blipFill>
          <a:blip r:embed="rId6"/>
          <a:srcRect t="34981" b="33605"/>
          <a:stretch>
            <a:fillRect/>
          </a:stretch>
        </p:blipFill>
        <p:spPr>
          <a:xfrm>
            <a:off x="3439160" y="2750185"/>
            <a:ext cx="4968875" cy="1560830"/>
          </a:xfrm>
          <a:prstGeom prst="rect">
            <a:avLst/>
          </a:prstGeom>
        </p:spPr>
      </p:pic>
      <p:sp>
        <p:nvSpPr>
          <p:cNvPr id="2" name="文本框 1"/>
          <p:cNvSpPr txBox="1"/>
          <p:nvPr>
            <p:custDataLst>
              <p:tags r:id="rId8"/>
            </p:custDataLst>
          </p:nvPr>
        </p:nvSpPr>
        <p:spPr>
          <a:xfrm>
            <a:off x="5306060" y="2508250"/>
            <a:ext cx="1402080" cy="1568450"/>
          </a:xfrm>
          <a:prstGeom prst="rect">
            <a:avLst/>
          </a:prstGeom>
          <a:noFill/>
        </p:spPr>
        <p:txBody>
          <a:bodyPr wrap="none" rtlCol="0">
            <a:spAutoFit/>
          </a:bodyPr>
          <a:lstStyle/>
          <a:p>
            <a:r>
              <a:rPr lang="zh-CN" altLang="en-US" sz="9600">
                <a:latin typeface="禹卫书法隶书简体" panose="02000603000000000000" charset="-122"/>
                <a:ea typeface="禹卫书法隶书简体" panose="02000603000000000000" charset="-122"/>
              </a:rPr>
              <a:t>壹</a:t>
            </a:r>
          </a:p>
        </p:txBody>
      </p:sp>
    </p:spTree>
    <p:custDataLst>
      <p:tags r:id="rId9"/>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544195" y="515620"/>
            <a:ext cx="10589260" cy="706755"/>
          </a:xfrm>
          <a:prstGeom prst="rect">
            <a:avLst/>
          </a:prstGeom>
          <a:noFill/>
        </p:spPr>
        <p:txBody>
          <a:bodyPr wrap="square" rtlCol="0">
            <a:spAutoFit/>
          </a:bodyPr>
          <a:lstStyle/>
          <a:p>
            <a:pPr indent="457200" algn="just" fontAlgn="auto">
              <a:lnSpc>
                <a:spcPct val="125000"/>
              </a:lnSpc>
              <a:spcBef>
                <a:spcPct val="0"/>
              </a:spcBef>
            </a:pPr>
            <a:r>
              <a:rPr lang="en-US" alt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大学之道</a:t>
            </a:r>
            <a:r>
              <a:rPr lang="zh-CN" altLang="en-US" sz="3200" b="1" baseline="30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①</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，在</a:t>
            </a:r>
            <a:r>
              <a:rPr lang="zh-CN" altLang="en-US" sz="3200" b="1">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明明德</a:t>
            </a:r>
            <a:r>
              <a:rPr lang="zh-CN" altLang="en-US" sz="3200" b="1" baseline="30000">
                <a:solidFill>
                  <a:schemeClr val="accent4">
                    <a:lumMod val="75000"/>
                  </a:schemeClr>
                </a:solidFill>
                <a:latin typeface="宋体" panose="02010600030101010101" pitchFamily="2" charset="-122"/>
                <a:ea typeface="宋体" panose="02010600030101010101" pitchFamily="2" charset="-122"/>
                <a:cs typeface="宋体" panose="02010600030101010101" pitchFamily="2" charset="-122"/>
                <a:sym typeface="+mn-ea"/>
              </a:rPr>
              <a:t>②</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，在</a:t>
            </a:r>
            <a:r>
              <a:rPr lang="zh-CN" altLang="en-US" sz="3200" b="1">
                <a:gradFill>
                  <a:gsLst>
                    <a:gs pos="0">
                      <a:srgbClr val="007BD3"/>
                    </a:gs>
                    <a:gs pos="100000">
                      <a:srgbClr val="034373"/>
                    </a:gs>
                  </a:gsLst>
                  <a:lin scaled="0"/>
                </a:gradFill>
                <a:latin typeface="宋体" panose="02010600030101010101" pitchFamily="2" charset="-122"/>
                <a:ea typeface="宋体" panose="02010600030101010101" pitchFamily="2" charset="-122"/>
                <a:cs typeface="宋体" panose="02010600030101010101" pitchFamily="2" charset="-122"/>
                <a:sym typeface="+mn-ea"/>
              </a:rPr>
              <a:t>亲民</a:t>
            </a:r>
            <a:r>
              <a:rPr lang="zh-CN" altLang="en-US" sz="3200" b="1" baseline="30000">
                <a:gradFill>
                  <a:gsLst>
                    <a:gs pos="0">
                      <a:srgbClr val="007BD3"/>
                    </a:gs>
                    <a:gs pos="100000">
                      <a:srgbClr val="034373"/>
                    </a:gs>
                  </a:gsLst>
                  <a:lin scaled="0"/>
                </a:gradFill>
                <a:latin typeface="宋体" panose="02010600030101010101" pitchFamily="2" charset="-122"/>
                <a:ea typeface="宋体" panose="02010600030101010101" pitchFamily="2" charset="-122"/>
                <a:cs typeface="宋体" panose="02010600030101010101" pitchFamily="2" charset="-122"/>
                <a:sym typeface="+mn-ea"/>
              </a:rPr>
              <a:t>③</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，在</a:t>
            </a:r>
            <a:r>
              <a:rPr lang="zh-CN" altLang="en-US" sz="3200" b="1">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止</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④</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于至善。 </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692150" y="1813560"/>
            <a:ext cx="11210925" cy="829945"/>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①大学：“大人之学”，即伦理、政治、哲学等“穷理正心，修己治人”的学问。</a:t>
            </a:r>
          </a:p>
          <a:p>
            <a:r>
              <a:rPr lang="en-US" altLang="zh-CN" sz="2400" b="1">
                <a:solidFill>
                  <a:srgbClr val="FF0000"/>
                </a:solidFill>
                <a:latin typeface="宋体" panose="02010600030101010101" pitchFamily="2" charset="-122"/>
                <a:ea typeface="宋体" panose="02010600030101010101" pitchFamily="2" charset="-122"/>
              </a:rPr>
              <a:t>  </a:t>
            </a:r>
            <a:r>
              <a:rPr lang="zh-CN" altLang="en-US" sz="2400" b="1">
                <a:solidFill>
                  <a:schemeClr val="tx1"/>
                </a:solidFill>
                <a:latin typeface="宋体" panose="02010600030101010101" pitchFamily="2" charset="-122"/>
                <a:ea typeface="宋体" panose="02010600030101010101" pitchFamily="2" charset="-122"/>
              </a:rPr>
              <a:t>大学之道：是指大学或成就大人之学的途径和方法。</a:t>
            </a:r>
          </a:p>
        </p:txBody>
      </p:sp>
      <p:sp>
        <p:nvSpPr>
          <p:cNvPr id="107" name="文本框 106"/>
          <p:cNvSpPr txBox="1"/>
          <p:nvPr>
            <p:custDataLst>
              <p:tags r:id="rId5"/>
            </p:custDataLst>
          </p:nvPr>
        </p:nvSpPr>
        <p:spPr>
          <a:xfrm>
            <a:off x="655320" y="3082925"/>
            <a:ext cx="11284585" cy="829945"/>
          </a:xfrm>
          <a:prstGeom prst="rect">
            <a:avLst/>
          </a:prstGeom>
          <a:noFill/>
          <a:ln w="9525">
            <a:noFill/>
          </a:ln>
        </p:spPr>
        <p:txBody>
          <a:bodyPr wrap="square">
            <a:spAutoFit/>
          </a:bodyPr>
          <a:lstStyle/>
          <a:p>
            <a:pPr indent="0" algn="just"/>
            <a:r>
              <a:rPr lang="en-US" sz="2400" b="1">
                <a:latin typeface="Calibri"/>
                <a:ea typeface="宋体" panose="02010600030101010101" pitchFamily="2" charset="-122"/>
              </a:rPr>
              <a:t>②</a:t>
            </a:r>
            <a:r>
              <a:rPr lang="zh-CN" sz="2400" b="1">
                <a:solidFill>
                  <a:srgbClr val="C55911"/>
                </a:solidFill>
                <a:latin typeface="Calibri"/>
                <a:ea typeface="宋体" panose="02010600030101010101" pitchFamily="2" charset="-122"/>
              </a:rPr>
              <a:t>明明德</a:t>
            </a:r>
            <a:r>
              <a:rPr lang="zh-CN" sz="2400" b="1">
                <a:latin typeface="Calibri"/>
                <a:ea typeface="宋体" panose="02010600030101010101" pitchFamily="2" charset="-122"/>
              </a:rPr>
              <a:t>：前一个“明”作动词，有使动的意味，即“使彰明”， 即发扬、弘扬。</a:t>
            </a:r>
            <a:r>
              <a:rPr lang="en-US" altLang="zh-CN" sz="2400" b="1">
                <a:latin typeface="Calibri"/>
                <a:ea typeface="宋体" panose="02010600030101010101" pitchFamily="2" charset="-122"/>
              </a:rPr>
              <a:t>   </a:t>
            </a:r>
          </a:p>
          <a:p>
            <a:pPr indent="0" algn="just"/>
            <a:r>
              <a:rPr lang="en-US" altLang="zh-CN" sz="2400" b="1">
                <a:latin typeface="Calibri"/>
                <a:ea typeface="宋体" panose="02010600030101010101" pitchFamily="2" charset="-122"/>
              </a:rPr>
              <a:t>                    </a:t>
            </a:r>
            <a:r>
              <a:rPr lang="zh-CN" sz="2400" b="1">
                <a:latin typeface="Calibri"/>
                <a:ea typeface="宋体" panose="02010600030101010101" pitchFamily="2" charset="-122"/>
              </a:rPr>
              <a:t>后一个“明”作形容词，明德也就是光明正大的品德。</a:t>
            </a:r>
            <a:endParaRPr lang="zh-CN" altLang="en-US" sz="2400" b="1"/>
          </a:p>
        </p:txBody>
      </p:sp>
      <p:sp>
        <p:nvSpPr>
          <p:cNvPr id="8" name="文本框 7"/>
          <p:cNvSpPr txBox="1"/>
          <p:nvPr>
            <p:custDataLst>
              <p:tags r:id="rId6"/>
            </p:custDataLst>
          </p:nvPr>
        </p:nvSpPr>
        <p:spPr>
          <a:xfrm>
            <a:off x="728980" y="4065270"/>
            <a:ext cx="10219690" cy="829945"/>
          </a:xfrm>
          <a:prstGeom prst="rect">
            <a:avLst/>
          </a:prstGeom>
          <a:noFill/>
        </p:spPr>
        <p:txBody>
          <a:bodyPr wrap="square" rtlCol="0" anchor="t">
            <a:spAutoFit/>
          </a:bodyPr>
          <a:lstStyle/>
          <a:p>
            <a:r>
              <a:rPr lang="zh-CN" altLang="en-US" sz="2400" b="1">
                <a:solidFill>
                  <a:schemeClr val="tx1"/>
                </a:solidFill>
                <a:uFillTx/>
                <a:latin typeface="宋体" panose="02010600030101010101" pitchFamily="2" charset="-122"/>
                <a:ea typeface="宋体" panose="02010600030101010101" pitchFamily="2" charset="-122"/>
                <a:cs typeface="宋体" panose="02010600030101010101" pitchFamily="2" charset="-122"/>
              </a:rPr>
              <a:t>③</a:t>
            </a:r>
            <a:r>
              <a:rPr lang="zh-CN" altLang="en-US" sz="2400" b="1">
                <a:gradFill>
                  <a:gsLst>
                    <a:gs pos="0">
                      <a:srgbClr val="007BD3"/>
                    </a:gs>
                    <a:gs pos="100000">
                      <a:srgbClr val="034373"/>
                    </a:gs>
                  </a:gsLst>
                  <a:lin scaled="0"/>
                </a:gradFill>
                <a:uFillTx/>
                <a:latin typeface="宋体" panose="02010600030101010101" pitchFamily="2" charset="-122"/>
                <a:ea typeface="宋体" panose="02010600030101010101" pitchFamily="2" charset="-122"/>
                <a:cs typeface="宋体" panose="02010600030101010101" pitchFamily="2" charset="-122"/>
              </a:rPr>
              <a:t>亲民</a:t>
            </a:r>
            <a:r>
              <a:rPr lang="zh-CN" altLang="en-US" sz="2400" b="1">
                <a:solidFill>
                  <a:schemeClr val="tx1"/>
                </a:solidFill>
                <a:uFillTx/>
                <a:latin typeface="宋体" panose="02010600030101010101" pitchFamily="2" charset="-122"/>
                <a:ea typeface="宋体" panose="02010600030101010101" pitchFamily="2" charset="-122"/>
                <a:cs typeface="宋体" panose="02010600030101010101" pitchFamily="2" charset="-122"/>
              </a:rPr>
              <a:t>：亲近爱抚民众。一说根据后面的“传”文，“亲”应为“新”，即革新、弃旧图新。亲民，也就是新民，使人弃旧图新、去恶从善。</a:t>
            </a:r>
          </a:p>
        </p:txBody>
      </p:sp>
      <p:sp>
        <p:nvSpPr>
          <p:cNvPr id="11" name="文本框 10"/>
          <p:cNvSpPr txBox="1"/>
          <p:nvPr>
            <p:custDataLst>
              <p:tags r:id="rId7"/>
            </p:custDataLst>
          </p:nvPr>
        </p:nvSpPr>
        <p:spPr>
          <a:xfrm>
            <a:off x="728980" y="5247005"/>
            <a:ext cx="7794625" cy="460375"/>
          </a:xfrm>
          <a:prstGeom prst="rect">
            <a:avLst/>
          </a:prstGeom>
          <a:noFill/>
        </p:spPr>
        <p:txBody>
          <a:bodyPr wrap="square" rtlCol="0">
            <a:spAutoFit/>
          </a:bodyPr>
          <a:lstStyle/>
          <a:p>
            <a:r>
              <a:rPr lang="zh-CN" altLang="en-US" sz="2400" b="1">
                <a:solidFill>
                  <a:schemeClr val="tx1"/>
                </a:solidFill>
                <a:uFillTx/>
                <a:latin typeface="宋体" panose="02010600030101010101" pitchFamily="2" charset="-122"/>
                <a:ea typeface="宋体" panose="02010600030101010101" pitchFamily="2" charset="-122"/>
              </a:rPr>
              <a:t>④</a:t>
            </a:r>
            <a:r>
              <a:rPr lang="zh-CN" altLang="en-US" sz="2400" b="1">
                <a:solidFill>
                  <a:srgbClr val="7030A0"/>
                </a:solidFill>
                <a:uFillTx/>
                <a:latin typeface="宋体" panose="02010600030101010101" pitchFamily="2" charset="-122"/>
                <a:ea typeface="宋体" panose="02010600030101010101" pitchFamily="2" charset="-122"/>
              </a:rPr>
              <a:t>止：达到。</a:t>
            </a:r>
          </a:p>
        </p:txBody>
      </p:sp>
      <p:sp>
        <p:nvSpPr>
          <p:cNvPr id="14" name="矩形 13"/>
          <p:cNvSpPr/>
          <p:nvPr>
            <p:custDataLst>
              <p:tags r:id="rId8"/>
            </p:custDataLst>
          </p:nvPr>
        </p:nvSpPr>
        <p:spPr>
          <a:xfrm>
            <a:off x="3207385" y="4895215"/>
            <a:ext cx="8001000" cy="174180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a:r>
              <a:rPr lang="zh-CN" altLang="en-US" sz="3200" b="1">
                <a:latin typeface="华文楷体" panose="02010600040101010101" pitchFamily="2" charset="-122"/>
                <a:ea typeface="华文楷体" panose="02010600040101010101" pitchFamily="2" charset="-122"/>
              </a:rPr>
              <a:t>为人君，止于仁；为人臣，止于敬；为人子，止于孝；为人父，止于慈；与国人交，止于信。</a:t>
            </a:r>
            <a:r>
              <a:rPr lang="en-US" altLang="zh-CN" sz="3200" b="1">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《大学》</a:t>
            </a:r>
          </a:p>
        </p:txBody>
      </p:sp>
      <p:sp>
        <p:nvSpPr>
          <p:cNvPr id="15" name="矩形 14"/>
          <p:cNvSpPr/>
          <p:nvPr>
            <p:custDataLst>
              <p:tags r:id="rId9"/>
            </p:custDataLst>
          </p:nvPr>
        </p:nvSpPr>
        <p:spPr>
          <a:xfrm>
            <a:off x="3207385" y="4914265"/>
            <a:ext cx="7990205" cy="17526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sz="3600" b="1">
                <a:latin typeface="华文琥珀" panose="02010800040101010101" charset="-122"/>
                <a:ea typeface="华文琥珀" panose="02010800040101010101" charset="-122"/>
              </a:rPr>
              <a:t>德行，引领我们抵达人生美好的境界。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linds(horizontal)">
                                      <p:cBhvr>
                                        <p:cTn id="24" dur="500"/>
                                        <p:tgtEl>
                                          <p:spTgt spid="1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7" grpId="0"/>
      <p:bldP spid="8" grpId="0"/>
      <p:bldP spid="11" grpId="0"/>
      <p:bldP spid="14" grpId="0"/>
      <p:bldP spid="1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801370" y="211455"/>
            <a:ext cx="10772140" cy="1322070"/>
          </a:xfrm>
          <a:prstGeom prst="rect">
            <a:avLst/>
          </a:prstGeom>
          <a:noFill/>
        </p:spPr>
        <p:txBody>
          <a:bodyPr wrap="square" rtlCol="0">
            <a:spAutoFit/>
          </a:bodyPr>
          <a:lstStyle/>
          <a:p>
            <a:pPr indent="457200" algn="just" fontAlgn="auto">
              <a:lnSpc>
                <a:spcPct val="125000"/>
              </a:lnSpc>
              <a:spcBef>
                <a:spcPct val="0"/>
              </a:spcBef>
            </a:pPr>
            <a:r>
              <a:rPr lang="en-US" altLang="zh-CN" sz="32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知止</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⑤</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而后有定；定而后能</a:t>
            </a:r>
            <a:r>
              <a:rPr lang="zh-CN" altLang="en-US" sz="3200" b="1">
                <a:gradFill>
                  <a:gsLst>
                    <a:gs pos="0">
                      <a:srgbClr val="007BD3"/>
                    </a:gs>
                    <a:gs pos="100000">
                      <a:srgbClr val="034373"/>
                    </a:gs>
                  </a:gsLst>
                  <a:lin scaled="0"/>
                </a:gradFill>
                <a:latin typeface="宋体" panose="02010600030101010101" pitchFamily="2" charset="-122"/>
                <a:ea typeface="宋体" panose="02010600030101010101" pitchFamily="2" charset="-122"/>
                <a:cs typeface="宋体" panose="02010600030101010101" pitchFamily="2" charset="-122"/>
                <a:sym typeface="+mn-ea"/>
              </a:rPr>
              <a:t>静</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⑥</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；静而后能</a:t>
            </a:r>
            <a:r>
              <a:rPr lang="zh-CN" altLang="en-US" sz="3200" b="1">
                <a:gradFill>
                  <a:gsLst>
                    <a:gs pos="0">
                      <a:srgbClr val="7B32B2"/>
                    </a:gs>
                    <a:gs pos="100000">
                      <a:srgbClr val="401A5D"/>
                    </a:gs>
                  </a:gsLst>
                  <a:lin scaled="0"/>
                </a:gra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⑦</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；安而后能</a:t>
            </a:r>
            <a:r>
              <a:rPr lang="zh-CN" altLang="en-US" sz="3200" b="1">
                <a:gradFill>
                  <a:gsLst>
                    <a:gs pos="0">
                      <a:srgbClr val="FECF40"/>
                    </a:gs>
                    <a:gs pos="100000">
                      <a:srgbClr val="846C21"/>
                    </a:gs>
                  </a:gsLst>
                  <a:lin scaled="0"/>
                </a:gradFill>
                <a:latin typeface="宋体" panose="02010600030101010101" pitchFamily="2" charset="-122"/>
                <a:ea typeface="宋体" panose="02010600030101010101" pitchFamily="2" charset="-122"/>
                <a:cs typeface="宋体" panose="02010600030101010101" pitchFamily="2" charset="-122"/>
                <a:sym typeface="+mn-ea"/>
              </a:rPr>
              <a:t>虑</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⑧</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；虑而后能</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得</a:t>
            </a:r>
            <a:r>
              <a:rPr lang="zh-CN" altLang="en-US" sz="3200" b="1" baseline="30000">
                <a:latin typeface="宋体" panose="02010600030101010101" pitchFamily="2" charset="-122"/>
                <a:ea typeface="宋体" panose="02010600030101010101" pitchFamily="2" charset="-122"/>
                <a:cs typeface="宋体" panose="02010600030101010101" pitchFamily="2" charset="-122"/>
                <a:sym typeface="+mn-ea"/>
              </a:rPr>
              <a:t>⑨</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4"/>
            </p:custDataLst>
          </p:nvPr>
        </p:nvSpPr>
        <p:spPr>
          <a:xfrm>
            <a:off x="982345" y="1659255"/>
            <a:ext cx="7630795" cy="1420495"/>
          </a:xfrm>
          <a:prstGeom prst="rect">
            <a:avLst/>
          </a:prstGeom>
          <a:noFill/>
        </p:spPr>
        <p:txBody>
          <a:bodyPr wrap="square" rtlCol="0">
            <a:spAutoFit/>
          </a:bodyPr>
          <a:lstStyle/>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⑤</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知止：知道要达到的最高境界是“至善”</a:t>
            </a:r>
            <a:r>
              <a:rPr lang="zh-CN" altLang="en-US" sz="2400" b="1">
                <a:latin typeface="宋体" panose="02010600030101010101" pitchFamily="2" charset="-122"/>
                <a:ea typeface="宋体" panose="02010600030101010101" pitchFamily="2" charset="-122"/>
                <a:cs typeface="宋体" panose="02010600030101010101" pitchFamily="2" charset="-122"/>
              </a:rPr>
              <a:t>。</a:t>
            </a:r>
          </a:p>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⑥</a:t>
            </a:r>
            <a:r>
              <a:rPr lang="zh-CN" altLang="en-US" sz="2400" b="1">
                <a:solidFill>
                  <a:srgbClr val="0070C0"/>
                </a:solidFill>
                <a:latin typeface="宋体" panose="02010600030101010101" pitchFamily="2" charset="-122"/>
                <a:ea typeface="宋体" panose="02010600030101010101" pitchFamily="2" charset="-122"/>
                <a:cs typeface="宋体" panose="02010600030101010101" pitchFamily="2" charset="-122"/>
              </a:rPr>
              <a:t>静：心不妄动。</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⑦</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安：性情安和。</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fontAlgn="auto">
              <a:lnSpc>
                <a:spcPct val="120000"/>
              </a:lnSpc>
            </a:pPr>
            <a:r>
              <a:rPr lang="zh-CN" altLang="en-US" sz="2400" b="1">
                <a:latin typeface="宋体" panose="02010600030101010101" pitchFamily="2" charset="-122"/>
                <a:ea typeface="宋体" panose="02010600030101010101" pitchFamily="2" charset="-122"/>
                <a:cs typeface="宋体" panose="02010600030101010101" pitchFamily="2" charset="-122"/>
              </a:rPr>
              <a:t>⑧</a:t>
            </a:r>
            <a:r>
              <a:rPr lang="zh-CN" altLang="en-US" sz="2400" b="1">
                <a:gradFill>
                  <a:gsLst>
                    <a:gs pos="0">
                      <a:srgbClr val="FECF40"/>
                    </a:gs>
                    <a:gs pos="100000">
                      <a:srgbClr val="846C21"/>
                    </a:gs>
                  </a:gsLst>
                  <a:lin scaled="0"/>
                </a:gradFill>
                <a:latin typeface="宋体" panose="02010600030101010101" pitchFamily="2" charset="-122"/>
                <a:ea typeface="宋体" panose="02010600030101010101" pitchFamily="2" charset="-122"/>
                <a:cs typeface="宋体" panose="02010600030101010101" pitchFamily="2" charset="-122"/>
              </a:rPr>
              <a:t>虑：思虑精详。</a:t>
            </a:r>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⑨得：处事合宜。</a:t>
            </a:r>
          </a:p>
        </p:txBody>
      </p:sp>
      <p:sp>
        <p:nvSpPr>
          <p:cNvPr id="3" name="矩形 2"/>
          <p:cNvSpPr/>
          <p:nvPr>
            <p:custDataLst>
              <p:tags r:id="rId5"/>
            </p:custDataLst>
          </p:nvPr>
        </p:nvSpPr>
        <p:spPr>
          <a:xfrm>
            <a:off x="770255" y="3303270"/>
            <a:ext cx="10439400" cy="233997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a:r>
              <a:rPr lang="zh-CN" altLang="en-US" sz="3600">
                <a:solidFill>
                  <a:schemeClr val="tx1"/>
                </a:solidFill>
                <a:latin typeface="华文楷体" panose="02010600040101010101" pitchFamily="2" charset="-122"/>
                <a:ea typeface="华文楷体" panose="02010600040101010101" pitchFamily="2" charset="-122"/>
              </a:rPr>
              <a:t>止，就是所应当停止的地方，即至善之所在。知之，则志有定向。静，指心不妄动。安，即所处而安。虑，是处事精详。得，即得其所止。</a:t>
            </a:r>
            <a:r>
              <a:rPr lang="en-US" altLang="zh-CN" sz="3600">
                <a:solidFill>
                  <a:schemeClr val="tx1"/>
                </a:solidFill>
                <a:latin typeface="华文楷体" panose="02010600040101010101" pitchFamily="2" charset="-122"/>
                <a:ea typeface="华文楷体" panose="02010600040101010101" pitchFamily="2" charset="-122"/>
              </a:rPr>
              <a:t>——</a:t>
            </a:r>
            <a:r>
              <a:rPr lang="zh-CN" altLang="en-US" sz="3600">
                <a:solidFill>
                  <a:schemeClr val="tx1"/>
                </a:solidFill>
                <a:latin typeface="华文楷体" panose="02010600040101010101" pitchFamily="2" charset="-122"/>
                <a:ea typeface="华文楷体" panose="02010600040101010101" pitchFamily="2" charset="-122"/>
              </a:rPr>
              <a:t>朱熹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354330" y="320040"/>
            <a:ext cx="10772140" cy="706755"/>
          </a:xfrm>
          <a:prstGeom prst="rect">
            <a:avLst/>
          </a:prstGeom>
          <a:noFill/>
        </p:spPr>
        <p:txBody>
          <a:bodyPr wrap="square" rtlCol="0">
            <a:spAutoFit/>
          </a:bodyPr>
          <a:lstStyle/>
          <a:p>
            <a:pPr indent="457200" algn="just" fontAlgn="auto">
              <a:lnSpc>
                <a:spcPct val="125000"/>
              </a:lnSpc>
              <a:spcBef>
                <a:spcPct val="0"/>
              </a:spcBef>
            </a:pP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物有</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本末</a:t>
            </a:r>
            <a:r>
              <a:rPr lang="zh-CN" altLang="en-US" sz="3200" b="1" baseline="300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⑩</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，事有终始。知所先后，则近道矣。 </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765810" y="1452880"/>
            <a:ext cx="9949815" cy="1568450"/>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rPr>
              <a:t>⑩本末：原义指树根和树梢，引申为始末、主次义。</a:t>
            </a:r>
          </a:p>
          <a:p>
            <a:endParaRPr lang="zh-CN" altLang="en-US" sz="2400" b="1">
              <a:solidFill>
                <a:srgbClr val="FF0000"/>
              </a:solidFill>
              <a:latin typeface="宋体" panose="02010600030101010101" pitchFamily="2" charset="-122"/>
              <a:ea typeface="宋体" panose="02010600030101010101" pitchFamily="2" charset="-122"/>
            </a:endParaRPr>
          </a:p>
          <a:p>
            <a:r>
              <a:rPr lang="zh-CN" altLang="en-US" sz="2400" b="1">
                <a:solidFill>
                  <a:schemeClr val="tx1"/>
                </a:solidFill>
                <a:latin typeface="宋体" panose="02010600030101010101" pitchFamily="2" charset="-122"/>
                <a:ea typeface="宋体" panose="02010600030101010101" pitchFamily="2" charset="-122"/>
              </a:rPr>
              <a:t>译文：天地万物都有根本有枝末，任何事情都有开始有终结，明确了它们的先后顺序，那么就接近“道”的真谛了。</a:t>
            </a:r>
          </a:p>
        </p:txBody>
      </p:sp>
      <p:sp>
        <p:nvSpPr>
          <p:cNvPr id="9" name="矩形 8"/>
          <p:cNvSpPr/>
          <p:nvPr>
            <p:custDataLst>
              <p:tags r:id="rId5"/>
            </p:custDataLst>
          </p:nvPr>
        </p:nvSpPr>
        <p:spPr>
          <a:xfrm>
            <a:off x="1294130" y="3281680"/>
            <a:ext cx="8893175" cy="1490980"/>
          </a:xfrm>
          <a:prstGeom prst="rect">
            <a:avLst/>
          </a:prstGeom>
          <a:solidFill>
            <a:schemeClr val="accent1"/>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5400">
                <a:solidFill>
                  <a:srgbClr val="FFC000"/>
                </a:solidFill>
                <a:latin typeface="华文琥珀" panose="02010800040101010101" charset="-122"/>
                <a:ea typeface="华文琥珀" panose="02010800040101010101" charset="-122"/>
              </a:rPr>
              <a:t>万物有理，四时有序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descr="#U809762"/>
          <p:cNvPicPr>
            <a:picLocks noChangeAspect="1"/>
          </p:cNvPicPr>
          <p:nvPr>
            <p:custDataLst>
              <p:tags r:id="rId5"/>
            </p:custDataLst>
          </p:nvPr>
        </p:nvPicPr>
        <p:blipFill>
          <a:blip r:embed="rId4"/>
          <a:srcRect t="11083" b="33649"/>
          <a:stretch>
            <a:fillRect/>
          </a:stretch>
        </p:blipFill>
        <p:spPr>
          <a:xfrm>
            <a:off x="-22860" y="2491105"/>
            <a:ext cx="12214860" cy="4366895"/>
          </a:xfrm>
          <a:prstGeom prst="rect">
            <a:avLst/>
          </a:prstGeom>
        </p:spPr>
      </p:pic>
      <p:pic>
        <p:nvPicPr>
          <p:cNvPr id="3" name="图片 2" descr="摄图网_400809441"/>
          <p:cNvPicPr>
            <a:picLocks noChangeAspect="1"/>
          </p:cNvPicPr>
          <p:nvPr>
            <p:custDataLst>
              <p:tags r:id="rId7"/>
            </p:custDataLst>
          </p:nvPr>
        </p:nvPicPr>
        <p:blipFill>
          <a:blip r:embed="rId6"/>
          <a:srcRect t="34981" b="33605"/>
          <a:stretch>
            <a:fillRect/>
          </a:stretch>
        </p:blipFill>
        <p:spPr>
          <a:xfrm>
            <a:off x="3439160" y="2750185"/>
            <a:ext cx="4968875" cy="1560830"/>
          </a:xfrm>
          <a:prstGeom prst="rect">
            <a:avLst/>
          </a:prstGeom>
        </p:spPr>
      </p:pic>
      <p:sp>
        <p:nvSpPr>
          <p:cNvPr id="2" name="文本框 1"/>
          <p:cNvSpPr txBox="1"/>
          <p:nvPr>
            <p:custDataLst>
              <p:tags r:id="rId8"/>
            </p:custDataLst>
          </p:nvPr>
        </p:nvSpPr>
        <p:spPr>
          <a:xfrm>
            <a:off x="5306060" y="2508250"/>
            <a:ext cx="1402080" cy="1568450"/>
          </a:xfrm>
          <a:prstGeom prst="rect">
            <a:avLst/>
          </a:prstGeom>
          <a:noFill/>
        </p:spPr>
        <p:txBody>
          <a:bodyPr wrap="none" rtlCol="0">
            <a:spAutoFit/>
          </a:bodyPr>
          <a:lstStyle/>
          <a:p>
            <a:r>
              <a:rPr lang="zh-CN" altLang="en-US" sz="9600">
                <a:latin typeface="禹卫书法隶书简体" panose="02000603000000000000" charset="-122"/>
                <a:ea typeface="禹卫书法隶书简体" panose="02000603000000000000" charset="-122"/>
              </a:rPr>
              <a:t>贰</a:t>
            </a:r>
          </a:p>
        </p:txBody>
      </p:sp>
    </p:spTree>
    <p:custDataLst>
      <p:tags r:id="rId9"/>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46430" y="243840"/>
            <a:ext cx="9535160" cy="2061210"/>
          </a:xfrm>
          <a:prstGeom prst="rect">
            <a:avLst/>
          </a:prstGeom>
          <a:noFill/>
        </p:spPr>
        <p:txBody>
          <a:bodyPr wrap="square" rtlCol="0">
            <a:spAutoFit/>
          </a:bodyPr>
          <a:lstStyle/>
          <a:p>
            <a:r>
              <a:rPr lang="en-US" altLang="zh-CN" sz="3200" b="1">
                <a:latin typeface="宋体" panose="02010600030101010101" pitchFamily="2" charset="-122"/>
                <a:ea typeface="宋体" panose="02010600030101010101" pitchFamily="2" charset="-122"/>
              </a:rPr>
              <a:t>   </a:t>
            </a:r>
            <a:r>
              <a:rPr lang="zh-CN" altLang="en-US" sz="3200" b="1">
                <a:latin typeface="宋体" panose="02010600030101010101" pitchFamily="2" charset="-122"/>
                <a:ea typeface="宋体" panose="02010600030101010101" pitchFamily="2" charset="-122"/>
              </a:rPr>
              <a:t>古之欲明明德于天下者，先治其国；欲治其国者，先</a:t>
            </a:r>
            <a:r>
              <a:rPr lang="zh-CN" altLang="en-US" sz="3200" b="1">
                <a:solidFill>
                  <a:srgbClr val="FF0000"/>
                </a:solidFill>
                <a:latin typeface="宋体" panose="02010600030101010101" pitchFamily="2" charset="-122"/>
                <a:ea typeface="宋体" panose="02010600030101010101" pitchFamily="2" charset="-122"/>
              </a:rPr>
              <a:t>齐</a:t>
            </a:r>
            <a:r>
              <a:rPr lang="zh-CN" altLang="en-US" sz="3200" b="1" baseline="30000">
                <a:solidFill>
                  <a:srgbClr val="FF0000"/>
                </a:solidFill>
                <a:latin typeface="宋体" panose="02010600030101010101" pitchFamily="2" charset="-122"/>
                <a:ea typeface="宋体" panose="02010600030101010101" pitchFamily="2" charset="-122"/>
              </a:rPr>
              <a:t>①</a:t>
            </a:r>
            <a:r>
              <a:rPr lang="zh-CN" altLang="en-US" sz="3200" b="1">
                <a:latin typeface="宋体" panose="02010600030101010101" pitchFamily="2" charset="-122"/>
                <a:ea typeface="宋体" panose="02010600030101010101" pitchFamily="2" charset="-122"/>
              </a:rPr>
              <a:t>其家；欲齐其家者，先修其身；欲修其身者，先</a:t>
            </a:r>
            <a:r>
              <a:rPr lang="zh-CN" altLang="en-US" sz="3200" b="1">
                <a:gradFill>
                  <a:gsLst>
                    <a:gs pos="0">
                      <a:srgbClr val="012D86"/>
                    </a:gs>
                    <a:gs pos="100000">
                      <a:srgbClr val="0E2557"/>
                    </a:gs>
                  </a:gsLst>
                  <a:lin scaled="0"/>
                </a:gradFill>
                <a:latin typeface="宋体" panose="02010600030101010101" pitchFamily="2" charset="-122"/>
                <a:ea typeface="宋体" panose="02010600030101010101" pitchFamily="2" charset="-122"/>
              </a:rPr>
              <a:t>正</a:t>
            </a:r>
            <a:r>
              <a:rPr lang="zh-CN" altLang="en-US" sz="3200" b="1" baseline="30000">
                <a:gradFill>
                  <a:gsLst>
                    <a:gs pos="0">
                      <a:srgbClr val="012D86"/>
                    </a:gs>
                    <a:gs pos="100000">
                      <a:srgbClr val="0E2557"/>
                    </a:gs>
                  </a:gsLst>
                  <a:lin scaled="0"/>
                </a:gradFill>
                <a:latin typeface="宋体" panose="02010600030101010101" pitchFamily="2" charset="-122"/>
                <a:ea typeface="宋体" panose="02010600030101010101" pitchFamily="2" charset="-122"/>
              </a:rPr>
              <a:t>②</a:t>
            </a:r>
            <a:r>
              <a:rPr lang="zh-CN" altLang="en-US" sz="3200" b="1">
                <a:latin typeface="宋体" panose="02010600030101010101" pitchFamily="2" charset="-122"/>
                <a:ea typeface="宋体" panose="02010600030101010101" pitchFamily="2" charset="-122"/>
              </a:rPr>
              <a:t>其心；欲正其心者，先</a:t>
            </a:r>
            <a:r>
              <a:rPr lang="zh-CN" altLang="en-US" sz="3200" b="1">
                <a:gradFill>
                  <a:gsLst>
                    <a:gs pos="0">
                      <a:srgbClr val="7B32B2"/>
                    </a:gs>
                    <a:gs pos="100000">
                      <a:srgbClr val="401A5D"/>
                    </a:gs>
                  </a:gsLst>
                  <a:lin scaled="0"/>
                </a:gradFill>
                <a:latin typeface="宋体" panose="02010600030101010101" pitchFamily="2" charset="-122"/>
                <a:ea typeface="宋体" panose="02010600030101010101" pitchFamily="2" charset="-122"/>
              </a:rPr>
              <a:t>诚</a:t>
            </a:r>
            <a:r>
              <a:rPr lang="zh-CN" altLang="en-US" sz="3200" b="1" baseline="30000">
                <a:gradFill>
                  <a:gsLst>
                    <a:gs pos="0">
                      <a:srgbClr val="7B32B2"/>
                    </a:gs>
                    <a:gs pos="100000">
                      <a:srgbClr val="401A5D"/>
                    </a:gs>
                  </a:gsLst>
                  <a:lin scaled="0"/>
                </a:gradFill>
                <a:latin typeface="宋体" panose="02010600030101010101" pitchFamily="2" charset="-122"/>
                <a:ea typeface="宋体" panose="02010600030101010101" pitchFamily="2" charset="-122"/>
              </a:rPr>
              <a:t>③</a:t>
            </a:r>
            <a:r>
              <a:rPr lang="zh-CN" altLang="en-US" sz="3200" b="1">
                <a:latin typeface="宋体" panose="02010600030101010101" pitchFamily="2" charset="-122"/>
                <a:ea typeface="宋体" panose="02010600030101010101" pitchFamily="2" charset="-122"/>
              </a:rPr>
              <a:t>其意；欲诚其意者，先致其知；致知在</a:t>
            </a:r>
            <a:r>
              <a:rPr lang="zh-CN" altLang="en-US" sz="3200" b="1">
                <a:solidFill>
                  <a:srgbClr val="FF0000"/>
                </a:solidFill>
                <a:latin typeface="宋体" panose="02010600030101010101" pitchFamily="2" charset="-122"/>
                <a:ea typeface="宋体" panose="02010600030101010101" pitchFamily="2" charset="-122"/>
              </a:rPr>
              <a:t>格物</a:t>
            </a:r>
            <a:r>
              <a:rPr lang="zh-CN" altLang="en-US" sz="3200" b="1" baseline="30000">
                <a:solidFill>
                  <a:srgbClr val="FF0000"/>
                </a:solidFill>
                <a:latin typeface="宋体" panose="02010600030101010101" pitchFamily="2" charset="-122"/>
                <a:ea typeface="宋体" panose="02010600030101010101" pitchFamily="2" charset="-122"/>
              </a:rPr>
              <a:t>④</a:t>
            </a:r>
            <a:r>
              <a:rPr lang="zh-CN" altLang="en-US" sz="3200" b="1">
                <a:latin typeface="宋体" panose="02010600030101010101" pitchFamily="2" charset="-122"/>
                <a:ea typeface="宋体" panose="02010600030101010101" pitchFamily="2" charset="-122"/>
              </a:rPr>
              <a:t>。</a:t>
            </a:r>
          </a:p>
        </p:txBody>
      </p:sp>
      <p:sp>
        <p:nvSpPr>
          <p:cNvPr id="6" name="文本框 5"/>
          <p:cNvSpPr txBox="1"/>
          <p:nvPr>
            <p:custDataLst>
              <p:tags r:id="rId4"/>
            </p:custDataLst>
          </p:nvPr>
        </p:nvSpPr>
        <p:spPr>
          <a:xfrm>
            <a:off x="646430" y="2435860"/>
            <a:ext cx="10899140" cy="977265"/>
          </a:xfrm>
          <a:prstGeom prst="rect">
            <a:avLst/>
          </a:prstGeom>
          <a:noFill/>
        </p:spPr>
        <p:txBody>
          <a:bodyPr wrap="none" rtlCol="0">
            <a:spAutoFit/>
          </a:bodyPr>
          <a:lstStyle/>
          <a:p>
            <a:pPr algn="l" fontAlgn="auto">
              <a:lnSpc>
                <a:spcPct val="120000"/>
              </a:lnSpc>
            </a:pPr>
            <a:r>
              <a:rPr lang="zh-CN" altLang="en-US" sz="2400" b="1">
                <a:solidFill>
                  <a:srgbClr val="FF0000"/>
                </a:solidFill>
                <a:latin typeface="宋体" panose="02010600030101010101" pitchFamily="2" charset="-122"/>
                <a:ea typeface="宋体" panose="02010600030101010101" pitchFamily="2" charset="-122"/>
                <a:sym typeface="+mn-ea"/>
              </a:rPr>
              <a:t>①齐：使动用法，使</a:t>
            </a:r>
            <a:r>
              <a:rPr lang="en-US" altLang="zh-CN" sz="2400" b="1">
                <a:solidFill>
                  <a:srgbClr val="FF0000"/>
                </a:solidFill>
                <a:latin typeface="宋体" panose="02010600030101010101" pitchFamily="2" charset="-122"/>
                <a:ea typeface="宋体" panose="02010600030101010101" pitchFamily="2" charset="-122"/>
                <a:sym typeface="+mn-ea"/>
              </a:rPr>
              <a:t>……</a:t>
            </a:r>
            <a:r>
              <a:rPr lang="zh-CN" altLang="en-US" sz="2400" b="1">
                <a:solidFill>
                  <a:srgbClr val="FF0000"/>
                </a:solidFill>
                <a:latin typeface="宋体" panose="02010600030101010101" pitchFamily="2" charset="-122"/>
                <a:ea typeface="宋体" panose="02010600030101010101" pitchFamily="2" charset="-122"/>
                <a:sym typeface="+mn-ea"/>
              </a:rPr>
              <a:t>整齐有序。</a:t>
            </a:r>
            <a:r>
              <a:rPr lang="zh-CN" altLang="en-US" sz="2400" b="1">
                <a:gradFill>
                  <a:gsLst>
                    <a:gs pos="0">
                      <a:srgbClr val="012D86"/>
                    </a:gs>
                    <a:gs pos="100000">
                      <a:srgbClr val="0E2557"/>
                    </a:gs>
                  </a:gsLst>
                  <a:lin scaled="0"/>
                </a:gradFill>
                <a:latin typeface="宋体" panose="02010600030101010101" pitchFamily="2" charset="-122"/>
                <a:ea typeface="宋体" panose="02010600030101010101" pitchFamily="2" charset="-122"/>
                <a:sym typeface="+mn-ea"/>
              </a:rPr>
              <a:t>②正：</a:t>
            </a:r>
            <a:r>
              <a:rPr lang="zh-CN" altLang="en-US" sz="2400" b="1">
                <a:solidFill>
                  <a:srgbClr val="002060"/>
                </a:solidFill>
                <a:latin typeface="宋体" panose="02010600030101010101" pitchFamily="2" charset="-122"/>
                <a:ea typeface="宋体" panose="02010600030101010101" pitchFamily="2" charset="-122"/>
                <a:sym typeface="+mn-ea"/>
              </a:rPr>
              <a:t>使动用法，使</a:t>
            </a:r>
            <a:r>
              <a:rPr lang="en-US" altLang="zh-CN" sz="2400" b="1">
                <a:solidFill>
                  <a:srgbClr val="002060"/>
                </a:solidFill>
                <a:latin typeface="宋体" panose="02010600030101010101" pitchFamily="2" charset="-122"/>
                <a:ea typeface="宋体" panose="02010600030101010101" pitchFamily="2" charset="-122"/>
                <a:sym typeface="+mn-ea"/>
              </a:rPr>
              <a:t>……</a:t>
            </a:r>
            <a:r>
              <a:rPr lang="zh-CN" altLang="en-US" sz="2400" b="1">
                <a:solidFill>
                  <a:srgbClr val="002060"/>
                </a:solidFill>
                <a:latin typeface="宋体" panose="02010600030101010101" pitchFamily="2" charset="-122"/>
                <a:ea typeface="宋体" panose="02010600030101010101" pitchFamily="2" charset="-122"/>
                <a:sym typeface="+mn-ea"/>
              </a:rPr>
              <a:t>端正</a:t>
            </a:r>
          </a:p>
          <a:p>
            <a:pPr algn="l" fontAlgn="auto">
              <a:lnSpc>
                <a:spcPct val="120000"/>
              </a:lnSpc>
            </a:pPr>
            <a:r>
              <a:rPr lang="zh-CN" altLang="en-US" sz="24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③诚：使动用法，使</a:t>
            </a:r>
            <a:r>
              <a:rPr lang="en-US" altLang="zh-CN" sz="24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a:t>
            </a:r>
            <a:r>
              <a:rPr lang="zh-CN" altLang="en-US" sz="24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诚实</a:t>
            </a:r>
            <a:r>
              <a:rPr lang="en-US" altLang="zh-CN" sz="24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      </a:t>
            </a:r>
            <a:r>
              <a:rPr lang="zh-CN" altLang="en-US" sz="2400" b="1">
                <a:solidFill>
                  <a:srgbClr val="FF0000"/>
                </a:solidFill>
                <a:latin typeface="宋体" panose="02010600030101010101" pitchFamily="2" charset="-122"/>
                <a:ea typeface="宋体" panose="02010600030101010101" pitchFamily="2" charset="-122"/>
                <a:sym typeface="+mn-ea"/>
              </a:rPr>
              <a:t>④格物：推究事物之理。一说是摒除物欲。</a:t>
            </a:r>
          </a:p>
        </p:txBody>
      </p:sp>
      <p:sp>
        <p:nvSpPr>
          <p:cNvPr id="7" name="矩形 6"/>
          <p:cNvSpPr/>
          <p:nvPr>
            <p:custDataLst>
              <p:tags r:id="rId5"/>
            </p:custDataLst>
          </p:nvPr>
        </p:nvSpPr>
        <p:spPr>
          <a:xfrm>
            <a:off x="758190" y="3803650"/>
            <a:ext cx="10787380" cy="27432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l"/>
            <a:r>
              <a:rPr lang="zh-CN" altLang="en-US" sz="3600" b="1">
                <a:latin typeface="宋体" panose="02010600030101010101" pitchFamily="2" charset="-122"/>
                <a:ea typeface="宋体" panose="02010600030101010101" pitchFamily="2" charset="-122"/>
                <a:cs typeface="宋体" panose="02010600030101010101" pitchFamily="2" charset="-122"/>
              </a:rPr>
              <a:t>学者不可以不诚，不诚无以为善，不诚无以为君子。修学不以诚，则学杂；为事不以诚，则事败；自谋不以诚，则是欺其心而自弃其忠；与人不以诚，则是丧其德而增人之怨。</a:t>
            </a:r>
            <a:r>
              <a:rPr lang="en-US" altLang="zh-CN" sz="3600" b="1">
                <a:latin typeface="宋体" panose="02010600030101010101" pitchFamily="2" charset="-122"/>
                <a:ea typeface="宋体" panose="02010600030101010101" pitchFamily="2" charset="-122"/>
                <a:cs typeface="宋体" panose="02010600030101010101" pitchFamily="2" charset="-122"/>
              </a:rPr>
              <a:t>——《程氏遗书》</a:t>
            </a:r>
          </a:p>
        </p:txBody>
      </p:sp>
      <p:sp>
        <p:nvSpPr>
          <p:cNvPr id="9" name="文本框 8"/>
          <p:cNvSpPr txBox="1"/>
          <p:nvPr>
            <p:custDataLst>
              <p:tags r:id="rId6"/>
            </p:custDataLst>
          </p:nvPr>
        </p:nvSpPr>
        <p:spPr>
          <a:xfrm>
            <a:off x="10429875" y="287655"/>
            <a:ext cx="1536700" cy="2874010"/>
          </a:xfrm>
          <a:prstGeom prst="rect">
            <a:avLst/>
          </a:prstGeom>
          <a:noFill/>
        </p:spPr>
        <p:txBody>
          <a:bodyPr vert="eaVert" wrap="square" rtlCol="0">
            <a:spAutoFit/>
          </a:bodyPr>
          <a:lstStyle/>
          <a:p>
            <a:r>
              <a:rPr lang="zh-CN" altLang="en-US" sz="44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正心修身</a:t>
            </a:r>
          </a:p>
          <a:p>
            <a:r>
              <a:rPr lang="zh-CN" altLang="en-US" sz="44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格物致知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4902200" y="60325"/>
            <a:ext cx="6892290" cy="6737350"/>
          </a:xfrm>
          <a:prstGeom prst="rect">
            <a:avLst/>
          </a:prstGeom>
          <a:noFill/>
        </p:spPr>
        <p:txBody>
          <a:bodyPr wrap="square" rtlCol="0" anchor="t">
            <a:spAutoFit/>
          </a:bodyPr>
          <a:lstStyle/>
          <a:p>
            <a:pPr indent="0" fontAlgn="auto">
              <a:lnSpc>
                <a:spcPct val="120000"/>
              </a:lnSpc>
            </a:pP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1.了解曾子</a:t>
            </a:r>
            <a:endParaRPr lang="zh-CN" sz="2400" b="1">
              <a:latin typeface="方正北魏楷书简体" panose="03000509000000000000" charset="-122"/>
              <a:ea typeface="方正北魏楷书简体" panose="03000509000000000000" charset="-122"/>
              <a:cs typeface="方正北魏楷书简体" panose="03000509000000000000" charset="-122"/>
            </a:endParaRPr>
          </a:p>
          <a:p>
            <a:pPr indent="0" fontAlgn="auto">
              <a:lnSpc>
                <a:spcPct val="120000"/>
              </a:lnSpc>
            </a:pPr>
            <a:r>
              <a:rPr lang="en-US" altLang="zh-CN" sz="2400" b="1">
                <a:latin typeface="方正北魏楷书简体" panose="03000509000000000000" charset="-122"/>
                <a:ea typeface="方正北魏楷书简体" panose="03000509000000000000" charset="-122"/>
                <a:cs typeface="方正北魏楷书简体" panose="03000509000000000000" charset="-122"/>
                <a:sym typeface="+mn-ea"/>
              </a:rPr>
              <a:t>    </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曾子（前505年－前435年），</a:t>
            </a:r>
            <a:r>
              <a:rPr lang="zh-CN"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姒姓，曾氏，名参 ，字子舆，鲁国南武城人</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。春秋末年思想家，儒家大家，孔子晚年弟子之一，儒家学派的重要代表人物，其父曾点，字皙，七十二贤之一，与子曾参同师孔子。</a:t>
            </a:r>
            <a:endParaRPr lang="zh-CN" sz="2400" b="1">
              <a:latin typeface="方正北魏楷书简体" panose="03000509000000000000" charset="-122"/>
              <a:ea typeface="方正北魏楷书简体" panose="03000509000000000000" charset="-122"/>
              <a:cs typeface="方正北魏楷书简体" panose="03000509000000000000" charset="-122"/>
            </a:endParaRPr>
          </a:p>
          <a:p>
            <a:pPr indent="0" fontAlgn="auto">
              <a:lnSpc>
                <a:spcPct val="120000"/>
              </a:lnSpc>
            </a:pPr>
            <a:r>
              <a:rPr lang="en-US" altLang="zh-CN" sz="2400" b="1">
                <a:latin typeface="方正北魏楷书简体" panose="03000509000000000000" charset="-122"/>
                <a:ea typeface="方正北魏楷书简体" panose="03000509000000000000" charset="-122"/>
                <a:cs typeface="方正北魏楷书简体" panose="03000509000000000000" charset="-122"/>
                <a:sym typeface="+mn-ea"/>
              </a:rPr>
              <a:t>    </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倡导以“</a:t>
            </a:r>
            <a:r>
              <a:rPr lang="zh-CN"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孝恕忠信</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”为核心的儒家思想，“修齐治平”的政治观，“内省慎独”的修养观，“以孝为本”的孝道观至今仍具有极其宝贵的社会意义和实用价值。</a:t>
            </a:r>
            <a:endParaRPr lang="zh-CN" sz="2400" b="1">
              <a:latin typeface="方正北魏楷书简体" panose="03000509000000000000" charset="-122"/>
              <a:ea typeface="方正北魏楷书简体" panose="03000509000000000000" charset="-122"/>
              <a:cs typeface="方正北魏楷书简体" panose="03000509000000000000" charset="-122"/>
            </a:endParaRPr>
          </a:p>
          <a:p>
            <a:pPr indent="0" fontAlgn="auto">
              <a:lnSpc>
                <a:spcPct val="120000"/>
              </a:lnSpc>
            </a:pPr>
            <a:r>
              <a:rPr lang="en-US" altLang="zh-CN" sz="2400" b="1">
                <a:latin typeface="方正北魏楷书简体" panose="03000509000000000000" charset="-122"/>
                <a:ea typeface="方正北魏楷书简体" panose="03000509000000000000" charset="-122"/>
                <a:cs typeface="方正北魏楷书简体" panose="03000509000000000000" charset="-122"/>
                <a:sym typeface="+mn-ea"/>
              </a:rPr>
              <a:t>    </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曾子参与编制了《论语》、撰写《大学》、《孝经》、《曾子十篇》等作品。</a:t>
            </a:r>
            <a:endParaRPr lang="zh-CN" sz="2400" b="1">
              <a:latin typeface="方正北魏楷书简体" panose="03000509000000000000" charset="-122"/>
              <a:ea typeface="方正北魏楷书简体" panose="03000509000000000000" charset="-122"/>
              <a:cs typeface="方正北魏楷书简体" panose="03000509000000000000" charset="-122"/>
            </a:endParaRPr>
          </a:p>
          <a:p>
            <a:pPr indent="0" fontAlgn="auto">
              <a:lnSpc>
                <a:spcPct val="120000"/>
              </a:lnSpc>
            </a:pPr>
            <a:r>
              <a:rPr lang="en-US" altLang="zh-CN" sz="2400" b="1">
                <a:latin typeface="方正北魏楷书简体" panose="03000509000000000000" charset="-122"/>
                <a:ea typeface="方正北魏楷书简体" panose="03000509000000000000" charset="-122"/>
                <a:cs typeface="方正北魏楷书简体" panose="03000509000000000000" charset="-122"/>
                <a:sym typeface="+mn-ea"/>
              </a:rPr>
              <a:t>    </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周考王六年去世，享年七十一岁。曾子在儒学发展史上占有重要的地位，</a:t>
            </a:r>
            <a:r>
              <a:rPr lang="zh-CN"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后世尊为“宗圣”</a:t>
            </a:r>
            <a:r>
              <a:rPr lang="zh-CN" sz="2400" b="1">
                <a:latin typeface="方正北魏楷书简体" panose="03000509000000000000" charset="-122"/>
                <a:ea typeface="方正北魏楷书简体" panose="03000509000000000000" charset="-122"/>
                <a:cs typeface="方正北魏楷书简体" panose="03000509000000000000" charset="-122"/>
                <a:sym typeface="+mn-ea"/>
              </a:rPr>
              <a:t>，成为配享孔庙的四配之一，仅次于“复圣”颜渊。</a:t>
            </a:r>
            <a:endParaRPr lang="zh-CN" altLang="en-US" sz="2400" b="1"/>
          </a:p>
        </p:txBody>
      </p:sp>
      <p:pic>
        <p:nvPicPr>
          <p:cNvPr id="5" name="图片 4"/>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146050" y="536575"/>
            <a:ext cx="4756150" cy="5784850"/>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72795" y="364490"/>
            <a:ext cx="10417810" cy="107632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物格而后知至，</a:t>
            </a:r>
            <a:r>
              <a:rPr lang="zh-CN" altLang="en-US" sz="3200" b="1">
                <a:solidFill>
                  <a:srgbClr val="FF0000"/>
                </a:solidFill>
                <a:latin typeface="宋体" panose="02010600030101010101" pitchFamily="2" charset="-122"/>
                <a:ea typeface="宋体" panose="02010600030101010101" pitchFamily="2" charset="-122"/>
              </a:rPr>
              <a:t>知至而后意诚</a:t>
            </a:r>
            <a:r>
              <a:rPr lang="zh-CN" altLang="en-US" sz="3200" b="1">
                <a:latin typeface="宋体" panose="02010600030101010101" pitchFamily="2" charset="-122"/>
                <a:ea typeface="宋体" panose="02010600030101010101" pitchFamily="2" charset="-122"/>
              </a:rPr>
              <a:t>，意诚而后心正，</a:t>
            </a:r>
            <a:r>
              <a:rPr lang="zh-CN" altLang="en-US" sz="3200" b="1">
                <a:gradFill>
                  <a:gsLst>
                    <a:gs pos="0">
                      <a:srgbClr val="7B32B2"/>
                    </a:gs>
                    <a:gs pos="100000">
                      <a:srgbClr val="401A5D"/>
                    </a:gs>
                  </a:gsLst>
                  <a:lin scaled="0"/>
                </a:gradFill>
                <a:latin typeface="宋体" panose="02010600030101010101" pitchFamily="2" charset="-122"/>
                <a:ea typeface="宋体" panose="02010600030101010101" pitchFamily="2" charset="-122"/>
              </a:rPr>
              <a:t>心正而后身修</a:t>
            </a:r>
            <a:r>
              <a:rPr lang="zh-CN" altLang="en-US" sz="3200" b="1">
                <a:solidFill>
                  <a:srgbClr val="7030A0"/>
                </a:solidFill>
                <a:latin typeface="宋体" panose="02010600030101010101" pitchFamily="2" charset="-122"/>
                <a:ea typeface="宋体" panose="02010600030101010101" pitchFamily="2" charset="-122"/>
              </a:rPr>
              <a:t>，身修而后家齐</a:t>
            </a:r>
            <a:r>
              <a:rPr lang="zh-CN" altLang="en-US" sz="3200" b="1">
                <a:latin typeface="宋体" panose="02010600030101010101" pitchFamily="2" charset="-122"/>
                <a:ea typeface="宋体" panose="02010600030101010101" pitchFamily="2" charset="-122"/>
              </a:rPr>
              <a:t>，家齐而后国治，国治而后天下平。</a:t>
            </a:r>
          </a:p>
        </p:txBody>
      </p:sp>
      <p:sp>
        <p:nvSpPr>
          <p:cNvPr id="3" name="文本框 2"/>
          <p:cNvSpPr txBox="1"/>
          <p:nvPr>
            <p:custDataLst>
              <p:tags r:id="rId4"/>
            </p:custDataLst>
          </p:nvPr>
        </p:nvSpPr>
        <p:spPr>
          <a:xfrm>
            <a:off x="827405" y="1724660"/>
            <a:ext cx="10537190" cy="3192780"/>
          </a:xfrm>
          <a:prstGeom prst="rect">
            <a:avLst/>
          </a:prstGeom>
          <a:noFill/>
        </p:spPr>
        <p:txBody>
          <a:bodyPr wrap="square" rtlCol="0">
            <a:spAutoFit/>
          </a:bodyPr>
          <a:lstStyle/>
          <a:p>
            <a:pPr fontAlgn="auto">
              <a:lnSpc>
                <a:spcPct val="120000"/>
              </a:lnSpc>
            </a:pPr>
            <a:r>
              <a:rPr lang="zh-CN" altLang="en-US" sz="2400" b="1">
                <a:latin typeface="华文楷体" panose="02010600040101010101" pitchFamily="2" charset="-122"/>
                <a:ea typeface="华文楷体" panose="02010600040101010101" pitchFamily="2" charset="-122"/>
              </a:rPr>
              <a:t>译文：研究万事万物所表现的形态，认识其中所蕴含的哲理，就可获得新的知识，增长智慧。</a:t>
            </a:r>
            <a:r>
              <a:rPr lang="zh-CN" altLang="en-US" sz="2400" b="1">
                <a:solidFill>
                  <a:srgbClr val="FF0000"/>
                </a:solidFill>
                <a:latin typeface="华文楷体" panose="02010600040101010101" pitchFamily="2" charset="-122"/>
                <a:ea typeface="华文楷体" panose="02010600040101010101" pitchFamily="2" charset="-122"/>
              </a:rPr>
              <a:t>在智慧的引领下，反观自身，我们才会更加深刻地理解我们自己，使内心意念真诚。</a:t>
            </a:r>
            <a:r>
              <a:rPr lang="zh-CN" altLang="en-US" sz="2400" b="1">
                <a:latin typeface="华文楷体" panose="02010600040101010101" pitchFamily="2" charset="-122"/>
                <a:ea typeface="华文楷体" panose="02010600040101010101" pitchFamily="2" charset="-122"/>
              </a:rPr>
              <a:t>内心怀着对万物的感念与诚笃，从而使我们对待客观的事物时，能够树立并保持不偏不倚的中正心态。</a:t>
            </a:r>
            <a:r>
              <a:rPr lang="zh-CN" altLang="en-US" sz="2400" b="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内心固守中正诚敬，就有了修养品行的基础</a:t>
            </a:r>
            <a:r>
              <a:rPr lang="zh-CN" altLang="en-US" sz="2400" b="1">
                <a:latin typeface="华文楷体" panose="02010600040101010101" pitchFamily="2" charset="-122"/>
                <a:ea typeface="华文楷体" panose="02010600040101010101" pitchFamily="2" charset="-122"/>
              </a:rPr>
              <a:t>。</a:t>
            </a:r>
            <a:r>
              <a:rPr lang="zh-CN" altLang="en-US" sz="2400" b="1">
                <a:solidFill>
                  <a:srgbClr val="7030A0"/>
                </a:solidFill>
                <a:latin typeface="华文楷体" panose="02010600040101010101" pitchFamily="2" charset="-122"/>
                <a:ea typeface="华文楷体" panose="02010600040101010101" pitchFamily="2" charset="-122"/>
              </a:rPr>
              <a:t>有了自身高尚的品德修养，才能整治好自己的家族。</a:t>
            </a:r>
            <a:r>
              <a:rPr lang="zh-CN" altLang="en-US" sz="2400" b="1">
                <a:latin typeface="华文楷体" panose="02010600040101010101" pitchFamily="2" charset="-122"/>
                <a:ea typeface="华文楷体" panose="02010600040101010101" pitchFamily="2" charset="-122"/>
              </a:rPr>
              <a:t>整治好自己的家族后，才能治理好自己的国家。自己的国家治理好，才能使得天下太平。</a:t>
            </a:r>
          </a:p>
        </p:txBody>
      </p:sp>
      <p:sp>
        <p:nvSpPr>
          <p:cNvPr id="4" name="矩形 3"/>
          <p:cNvSpPr/>
          <p:nvPr>
            <p:custDataLst>
              <p:tags r:id="rId5"/>
            </p:custDataLst>
          </p:nvPr>
        </p:nvSpPr>
        <p:spPr>
          <a:xfrm>
            <a:off x="975360" y="4821555"/>
            <a:ext cx="10241280" cy="1198880"/>
          </a:xfrm>
          <a:prstGeom prst="rect">
            <a:avLst/>
          </a:prstGeom>
          <a:noFill/>
          <a:ln>
            <a:noFill/>
          </a:ln>
        </p:spPr>
        <p:txBody>
          <a:bodyPr wrap="none" rtlCol="0" anchor="t">
            <a:spAutoFit/>
            <a:scene3d>
              <a:camera prst="orthographicFront"/>
              <a:lightRig rig="threePt" dir="t"/>
            </a:scene3d>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心正病不侵，正心则国治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055370" y="549275"/>
            <a:ext cx="9894570" cy="645160"/>
          </a:xfrm>
          <a:prstGeom prst="rect">
            <a:avLst/>
          </a:prstGeom>
          <a:noFill/>
        </p:spPr>
        <p:txBody>
          <a:bodyPr wrap="square" rtlCol="0">
            <a:spAutoFit/>
          </a:bodyPr>
          <a:lstStyle/>
          <a:p>
            <a:r>
              <a:rPr lang="zh-CN" altLang="en-US" sz="3600" b="1">
                <a:latin typeface="宋体" panose="02010600030101010101" pitchFamily="2" charset="-122"/>
                <a:ea typeface="宋体" panose="02010600030101010101" pitchFamily="2" charset="-122"/>
              </a:rPr>
              <a:t>自天子以至于</a:t>
            </a:r>
            <a:r>
              <a:rPr lang="zh-CN" altLang="en-US" sz="3600" b="1">
                <a:solidFill>
                  <a:srgbClr val="7030A0"/>
                </a:solidFill>
                <a:latin typeface="宋体" panose="02010600030101010101" pitchFamily="2" charset="-122"/>
                <a:ea typeface="宋体" panose="02010600030101010101" pitchFamily="2" charset="-122"/>
              </a:rPr>
              <a:t>庶人</a:t>
            </a:r>
            <a:r>
              <a:rPr lang="zh-CN" altLang="en-US" sz="3600" b="1" baseline="30000">
                <a:latin typeface="宋体" panose="02010600030101010101" pitchFamily="2" charset="-122"/>
                <a:ea typeface="宋体" panose="02010600030101010101" pitchFamily="2" charset="-122"/>
              </a:rPr>
              <a:t>⑤</a:t>
            </a:r>
            <a:r>
              <a:rPr lang="zh-CN" altLang="en-US" sz="3600" b="1">
                <a:latin typeface="宋体" panose="02010600030101010101" pitchFamily="2" charset="-122"/>
                <a:ea typeface="宋体" panose="02010600030101010101" pitchFamily="2" charset="-122"/>
              </a:rPr>
              <a:t>，</a:t>
            </a:r>
            <a:r>
              <a:rPr lang="zh-CN" altLang="en-US" sz="3600" b="1">
                <a:solidFill>
                  <a:srgbClr val="FF0000"/>
                </a:solidFill>
                <a:latin typeface="宋体" panose="02010600030101010101" pitchFamily="2" charset="-122"/>
                <a:ea typeface="宋体" panose="02010600030101010101" pitchFamily="2" charset="-122"/>
              </a:rPr>
              <a:t>壹是</a:t>
            </a:r>
            <a:r>
              <a:rPr lang="zh-CN" altLang="en-US" sz="3600" b="1" baseline="30000">
                <a:latin typeface="宋体" panose="02010600030101010101" pitchFamily="2" charset="-122"/>
                <a:ea typeface="宋体" panose="02010600030101010101" pitchFamily="2" charset="-122"/>
              </a:rPr>
              <a:t>⑥</a:t>
            </a:r>
            <a:r>
              <a:rPr lang="zh-CN" altLang="en-US" sz="3600" b="1">
                <a:latin typeface="宋体" panose="02010600030101010101" pitchFamily="2" charset="-122"/>
                <a:ea typeface="宋体" panose="02010600030101010101" pitchFamily="2" charset="-122"/>
              </a:rPr>
              <a:t>皆以修身为本。</a:t>
            </a:r>
          </a:p>
        </p:txBody>
      </p:sp>
      <p:sp>
        <p:nvSpPr>
          <p:cNvPr id="5" name="文本框 4"/>
          <p:cNvSpPr txBox="1"/>
          <p:nvPr>
            <p:custDataLst>
              <p:tags r:id="rId4"/>
            </p:custDataLst>
          </p:nvPr>
        </p:nvSpPr>
        <p:spPr>
          <a:xfrm>
            <a:off x="1283970" y="1441450"/>
            <a:ext cx="6967220" cy="977265"/>
          </a:xfrm>
          <a:prstGeom prst="rect">
            <a:avLst/>
          </a:prstGeom>
          <a:noFill/>
        </p:spPr>
        <p:txBody>
          <a:bodyPr wrap="square" rtlCol="0">
            <a:spAutoFit/>
          </a:bodyPr>
          <a:lstStyle/>
          <a:p>
            <a:pPr fontAlgn="auto">
              <a:lnSpc>
                <a:spcPct val="120000"/>
              </a:lnSpc>
            </a:pPr>
            <a:r>
              <a:rPr lang="zh-CN" altLang="en-US" sz="2400" b="1">
                <a:solidFill>
                  <a:srgbClr val="7030A0"/>
                </a:solidFill>
                <a:latin typeface="宋体" panose="02010600030101010101" pitchFamily="2" charset="-122"/>
                <a:ea typeface="宋体" panose="02010600030101010101" pitchFamily="2" charset="-122"/>
              </a:rPr>
              <a:t>⑤庶人：平民百姓。</a:t>
            </a:r>
          </a:p>
          <a:p>
            <a:pPr fontAlgn="auto">
              <a:lnSpc>
                <a:spcPct val="120000"/>
              </a:lnSpc>
            </a:pPr>
            <a:r>
              <a:rPr lang="zh-CN" altLang="en-US" sz="2400" b="1">
                <a:solidFill>
                  <a:srgbClr val="FF0000"/>
                </a:solidFill>
                <a:latin typeface="宋体" panose="02010600030101010101" pitchFamily="2" charset="-122"/>
                <a:ea typeface="宋体" panose="02010600030101010101" pitchFamily="2" charset="-122"/>
              </a:rPr>
              <a:t>⑥壹是：一概、都是、全部。</a:t>
            </a:r>
          </a:p>
        </p:txBody>
      </p:sp>
      <p:sp>
        <p:nvSpPr>
          <p:cNvPr id="6" name="文本框 5"/>
          <p:cNvSpPr txBox="1"/>
          <p:nvPr>
            <p:custDataLst>
              <p:tags r:id="rId5"/>
            </p:custDataLst>
          </p:nvPr>
        </p:nvSpPr>
        <p:spPr>
          <a:xfrm>
            <a:off x="1055370" y="3129280"/>
            <a:ext cx="7250430"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译文：自天子以至于庶人，壹是皆以修身为本。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55612"/>
          <a:stretch>
            <a:fillRect/>
          </a:stretch>
        </p:blipFill>
        <p:spPr>
          <a:xfrm>
            <a:off x="220980" y="4152019"/>
            <a:ext cx="12192000" cy="2705878"/>
          </a:xfrm>
          <a:prstGeom prst="rect">
            <a:avLst/>
          </a:prstGeom>
        </p:spPr>
      </p:pic>
      <p:pic>
        <p:nvPicPr>
          <p:cNvPr id="11" name="图片 10"/>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4234" t="19005" r="30740" b="51608"/>
          <a:stretch>
            <a:fillRect/>
          </a:stretch>
        </p:blipFill>
        <p:spPr>
          <a:xfrm>
            <a:off x="8602825" y="250372"/>
            <a:ext cx="3051110" cy="1791478"/>
          </a:xfrm>
          <a:prstGeom prst="rect">
            <a:avLst/>
          </a:prstGeom>
        </p:spPr>
      </p:pic>
      <p:sp>
        <p:nvSpPr>
          <p:cNvPr id="2" name="矩形 1"/>
          <p:cNvSpPr/>
          <p:nvPr>
            <p:custDataLst>
              <p:tags r:id="rId8"/>
            </p:custDataLst>
          </p:nvPr>
        </p:nvSpPr>
        <p:spPr>
          <a:xfrm>
            <a:off x="1671955" y="2042160"/>
            <a:ext cx="8848090" cy="1445260"/>
          </a:xfrm>
          <a:prstGeom prst="rect">
            <a:avLst/>
          </a:prstGeom>
          <a:noFill/>
          <a:ln>
            <a:noFill/>
          </a:ln>
        </p:spPr>
        <p:txBody>
          <a:bodyPr wrap="square" rtlCol="0" anchor="t">
            <a:spAutoFit/>
          </a:bodyPr>
          <a:lstStyle/>
          <a:p>
            <a:pPr algn="ctr"/>
            <a:r>
              <a:rPr lang="zh-CN" altLang="en-US" sz="8800" b="1">
                <a:solidFill>
                  <a:schemeClr val="tx1"/>
                </a:solidFill>
                <a:effectLst>
                  <a:outerShdw blurRad="38100" dist="19050" dir="2700000" algn="tl" rotWithShape="0">
                    <a:schemeClr val="dk1">
                      <a:alpha val="40000"/>
                    </a:schemeClr>
                  </a:outerShdw>
                </a:effectLst>
              </a:rPr>
              <a:t>任务二</a:t>
            </a:r>
            <a:r>
              <a:rPr lang="en-US" altLang="zh-CN" sz="8800" b="1">
                <a:solidFill>
                  <a:schemeClr val="tx1"/>
                </a:solidFill>
                <a:effectLst>
                  <a:outerShdw blurRad="38100" dist="19050" dir="2700000" algn="tl" rotWithShape="0">
                    <a:schemeClr val="dk1">
                      <a:alpha val="40000"/>
                    </a:schemeClr>
                  </a:outerShdw>
                </a:effectLst>
              </a:rPr>
              <a:t> </a:t>
            </a:r>
            <a:r>
              <a:rPr lang="zh-CN" altLang="en-US" sz="8800" b="1">
                <a:solidFill>
                  <a:schemeClr val="tx1"/>
                </a:solidFill>
                <a:effectLst>
                  <a:outerShdw blurRad="38100" dist="19050" dir="2700000" algn="tl" rotWithShape="0">
                    <a:schemeClr val="dk1">
                      <a:alpha val="40000"/>
                    </a:schemeClr>
                  </a:outerShdw>
                </a:effectLst>
              </a:rPr>
              <a:t>理清思路</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104265" y="250190"/>
            <a:ext cx="9984105" cy="583565"/>
          </a:xfrm>
          <a:prstGeom prst="rect">
            <a:avLst/>
          </a:prstGeom>
          <a:noFill/>
        </p:spPr>
        <p:txBody>
          <a:bodyPr wrap="none" rtlCol="0" anchor="t">
            <a:spAutoFit/>
          </a:bodyPr>
          <a:lstStyle/>
          <a:p>
            <a:pPr marL="0" indent="0">
              <a:lnSpc>
                <a:spcPct val="100000"/>
              </a:lnSpc>
              <a:buNone/>
            </a:pPr>
            <a:r>
              <a:rPr lang="en-US" altLang="zh-CN"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大学之道（宗旨）是什么？为什么先要明确目标呢？</a:t>
            </a:r>
          </a:p>
        </p:txBody>
      </p:sp>
      <p:sp>
        <p:nvSpPr>
          <p:cNvPr id="4098" name="Rectangle 2"/>
          <p:cNvSpPr/>
          <p:nvPr>
            <p:custDataLst>
              <p:tags r:id="rId4"/>
            </p:custDataLst>
          </p:nvPr>
        </p:nvSpPr>
        <p:spPr>
          <a:xfrm>
            <a:off x="1814513" y="1082040"/>
            <a:ext cx="1079500" cy="4895850"/>
          </a:xfrm>
          <a:prstGeom prst="rect">
            <a:avLst/>
          </a:prstGeom>
          <a:solidFill>
            <a:srgbClr val="666666"/>
          </a:solidFill>
          <a:ln w="28575" cap="flat" cmpd="sng">
            <a:solidFill>
              <a:schemeClr val="bg1"/>
            </a:solidFill>
            <a:prstDash val="solid"/>
            <a:miter/>
            <a:headEnd type="none" w="med" len="med"/>
            <a:tailEnd type="none" w="med" len="med"/>
          </a:ln>
        </p:spPr>
        <p:txBody>
          <a:bodyPr wrap="none" anchor="ctr"/>
          <a:lstStyle/>
          <a:p>
            <a:pPr lvl="0" eaLnBrk="1" hangingPunct="1"/>
            <a:endParaRPr lang="zh-CN" altLang="en-US">
              <a:latin typeface="Arial" panose="020b0604020202020204" pitchFamily="34" charset="0"/>
              <a:ea typeface="宋体" panose="02010600030101010101" pitchFamily="2" charset="-122"/>
            </a:endParaRPr>
          </a:p>
        </p:txBody>
      </p:sp>
      <p:pic>
        <p:nvPicPr>
          <p:cNvPr id="4101" name="Picture 5" descr="图片3"/>
          <p:cNvPicPr>
            <a:picLocks noChangeAspect="1"/>
          </p:cNvPicPr>
          <p:nvPr>
            <p:custDataLst>
              <p:tags r:id="rId6"/>
            </p:custDataLst>
          </p:nvPr>
        </p:nvPicPr>
        <p:blipFill>
          <a:blip r:embed="rId5"/>
          <a:stretch>
            <a:fillRect/>
          </a:stretch>
        </p:blipFill>
        <p:spPr>
          <a:xfrm>
            <a:off x="1921828" y="1189355"/>
            <a:ext cx="865187" cy="4479925"/>
          </a:xfrm>
          <a:prstGeom prst="rect">
            <a:avLst/>
          </a:prstGeom>
          <a:noFill/>
          <a:ln w="9525">
            <a:noFill/>
          </a:ln>
        </p:spPr>
      </p:pic>
      <p:sp>
        <p:nvSpPr>
          <p:cNvPr id="4099" name="Rectangle 3"/>
          <p:cNvSpPr/>
          <p:nvPr>
            <p:custDataLst>
              <p:tags r:id="rId7"/>
            </p:custDataLst>
          </p:nvPr>
        </p:nvSpPr>
        <p:spPr>
          <a:xfrm>
            <a:off x="3359785" y="1310005"/>
            <a:ext cx="1584325" cy="4358640"/>
          </a:xfrm>
          <a:prstGeom prst="rect">
            <a:avLst/>
          </a:prstGeom>
          <a:noFill/>
          <a:ln w="9525">
            <a:noFill/>
          </a:ln>
        </p:spPr>
        <p:txBody>
          <a:bodyPr>
            <a:spAutoFit/>
          </a:bodyPr>
          <a:lstStyle/>
          <a:p>
            <a:pPr lvl="0" eaLnBrk="1" hangingPunct="1"/>
            <a:r>
              <a:rPr lang="zh-CN" altLang="en-US" sz="4000" b="1">
                <a:solidFill>
                  <a:srgbClr val="0000CC"/>
                </a:solidFill>
                <a:latin typeface="Arial" panose="020b0604020202020204" pitchFamily="34" charset="0"/>
                <a:ea typeface="黑体" panose="02010609060101010101" pitchFamily="49" charset="-122"/>
              </a:rPr>
              <a:t>明德</a:t>
            </a:r>
          </a:p>
          <a:p>
            <a:pPr lvl="0" eaLnBrk="1" hangingPunct="1"/>
            <a:endParaRPr lang="zh-CN" altLang="en-US" sz="4000" b="1">
              <a:solidFill>
                <a:srgbClr val="0000CC"/>
              </a:solidFill>
              <a:latin typeface="Arial" panose="020b0604020202020204" pitchFamily="34" charset="0"/>
              <a:ea typeface="黑体" panose="02010609060101010101" pitchFamily="49" charset="-122"/>
            </a:endParaRPr>
          </a:p>
          <a:p>
            <a:pPr lvl="0" eaLnBrk="1" hangingPunct="1"/>
            <a:endParaRPr lang="zh-CN" altLang="en-US" sz="4000" b="1">
              <a:solidFill>
                <a:srgbClr val="0000CC"/>
              </a:solidFill>
              <a:latin typeface="Arial" panose="020b0604020202020204" pitchFamily="34" charset="0"/>
              <a:ea typeface="黑体" panose="02010609060101010101" pitchFamily="49" charset="-122"/>
            </a:endParaRPr>
          </a:p>
          <a:p>
            <a:pPr lvl="0" eaLnBrk="1" hangingPunct="1"/>
            <a:r>
              <a:rPr lang="zh-CN" altLang="en-US" sz="4000" b="1">
                <a:solidFill>
                  <a:srgbClr val="0000CC"/>
                </a:solidFill>
                <a:latin typeface="Arial" panose="020b0604020202020204" pitchFamily="34" charset="0"/>
                <a:ea typeface="黑体" panose="02010609060101010101" pitchFamily="49" charset="-122"/>
              </a:rPr>
              <a:t>新民</a:t>
            </a:r>
          </a:p>
          <a:p>
            <a:pPr lvl="0" eaLnBrk="1" hangingPunct="1"/>
            <a:endParaRPr lang="zh-CN" altLang="en-US" sz="4000" b="1">
              <a:solidFill>
                <a:srgbClr val="0000CC"/>
              </a:solidFill>
              <a:latin typeface="Arial" panose="020b0604020202020204" pitchFamily="34" charset="0"/>
              <a:ea typeface="黑体" panose="02010609060101010101" pitchFamily="49" charset="-122"/>
            </a:endParaRPr>
          </a:p>
          <a:p>
            <a:pPr lvl="0" eaLnBrk="1" hangingPunct="1"/>
            <a:endParaRPr lang="zh-CN" altLang="en-US" sz="4000" b="1">
              <a:solidFill>
                <a:srgbClr val="0000CC"/>
              </a:solidFill>
              <a:latin typeface="Arial" panose="020b0604020202020204" pitchFamily="34" charset="0"/>
              <a:ea typeface="黑体" panose="02010609060101010101" pitchFamily="49" charset="-122"/>
            </a:endParaRPr>
          </a:p>
          <a:p>
            <a:pPr lvl="0" eaLnBrk="1" hangingPunct="1"/>
            <a:r>
              <a:rPr lang="zh-CN" altLang="en-US" sz="4000" b="1">
                <a:solidFill>
                  <a:srgbClr val="0000CC"/>
                </a:solidFill>
                <a:latin typeface="Arial" panose="020b0604020202020204" pitchFamily="34" charset="0"/>
                <a:ea typeface="黑体" panose="02010609060101010101" pitchFamily="49" charset="-122"/>
              </a:rPr>
              <a:t>至善</a:t>
            </a:r>
          </a:p>
        </p:txBody>
      </p:sp>
      <p:sp>
        <p:nvSpPr>
          <p:cNvPr id="4100" name="Rectangle 4"/>
          <p:cNvSpPr/>
          <p:nvPr>
            <p:custDataLst>
              <p:tags r:id="rId8"/>
            </p:custDataLst>
          </p:nvPr>
        </p:nvSpPr>
        <p:spPr>
          <a:xfrm>
            <a:off x="5087303" y="1412875"/>
            <a:ext cx="5111750" cy="4358640"/>
          </a:xfrm>
          <a:prstGeom prst="rect">
            <a:avLst/>
          </a:prstGeom>
          <a:noFill/>
          <a:ln w="9525">
            <a:noFill/>
          </a:ln>
        </p:spPr>
        <p:txBody>
          <a:bodyPr>
            <a:spAutoFit/>
          </a:bodyPr>
          <a:lstStyle/>
          <a:p>
            <a:pPr lvl="0" eaLnBrk="1" hangingPunct="1"/>
            <a:r>
              <a:rPr lang="zh-CN" altLang="en-US" sz="4000" b="1">
                <a:latin typeface="Arial" panose="020b0604020202020204" pitchFamily="34" charset="0"/>
                <a:ea typeface="黑体" panose="02010609060101010101" pitchFamily="49" charset="-122"/>
              </a:rPr>
              <a:t>美好的德行</a:t>
            </a:r>
          </a:p>
          <a:p>
            <a:pPr lvl="0" eaLnBrk="1" hangingPunct="1"/>
            <a:endParaRPr lang="zh-CN" altLang="en-US" sz="4000" b="1">
              <a:latin typeface="Arial" panose="020b0604020202020204" pitchFamily="34" charset="0"/>
              <a:ea typeface="黑体" panose="02010609060101010101" pitchFamily="49" charset="-122"/>
            </a:endParaRPr>
          </a:p>
          <a:p>
            <a:pPr lvl="0" eaLnBrk="1" hangingPunct="1"/>
            <a:endParaRPr lang="zh-CN" altLang="en-US" sz="4000" b="1">
              <a:latin typeface="Arial" panose="020b0604020202020204" pitchFamily="34" charset="0"/>
              <a:ea typeface="黑体" panose="02010609060101010101" pitchFamily="49" charset="-122"/>
            </a:endParaRPr>
          </a:p>
          <a:p>
            <a:pPr lvl="0" eaLnBrk="1" hangingPunct="1"/>
            <a:r>
              <a:rPr lang="zh-CN" altLang="en-US" sz="4000" b="1">
                <a:latin typeface="Arial" panose="020b0604020202020204" pitchFamily="34" charset="0"/>
                <a:ea typeface="黑体" panose="02010609060101010101" pitchFamily="49" charset="-122"/>
              </a:rPr>
              <a:t>使天下人去旧更新</a:t>
            </a:r>
          </a:p>
          <a:p>
            <a:pPr lvl="0" eaLnBrk="1" hangingPunct="1"/>
            <a:endParaRPr lang="zh-CN" altLang="en-US" sz="4000" b="1">
              <a:latin typeface="Arial" panose="020b0604020202020204" pitchFamily="34" charset="0"/>
              <a:ea typeface="黑体" panose="02010609060101010101" pitchFamily="49" charset="-122"/>
            </a:endParaRPr>
          </a:p>
          <a:p>
            <a:pPr lvl="0" eaLnBrk="1" hangingPunct="1"/>
            <a:endParaRPr lang="zh-CN" altLang="en-US" sz="4000" b="1">
              <a:latin typeface="Arial" panose="020b0604020202020204" pitchFamily="34" charset="0"/>
              <a:ea typeface="黑体" panose="02010609060101010101" pitchFamily="49" charset="-122"/>
            </a:endParaRPr>
          </a:p>
          <a:p>
            <a:pPr lvl="0" eaLnBrk="1" hangingPunct="1"/>
            <a:r>
              <a:rPr lang="zh-CN" altLang="en-US" sz="4000" b="1">
                <a:latin typeface="Arial" panose="020b0604020202020204" pitchFamily="34" charset="0"/>
                <a:ea typeface="黑体" panose="02010609060101010101" pitchFamily="49" charset="-122"/>
              </a:rPr>
              <a:t>达到善的最高境界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100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099"/>
                                        </p:tgtEl>
                                        <p:attrNameLst>
                                          <p:attrName>style.visibility</p:attrName>
                                        </p:attrNameLst>
                                      </p:cBhvr>
                                      <p:to>
                                        <p:strVal val="visible"/>
                                      </p:to>
                                    </p:set>
                                    <p:anim calcmode="lin" valueType="num">
                                      <p:cBhvr additive="base">
                                        <p:cTn id="11" dur="500" fill="hold"/>
                                        <p:tgtEl>
                                          <p:spTgt spid="4099"/>
                                        </p:tgtEl>
                                        <p:attrNameLst>
                                          <p:attrName>ppt_x</p:attrName>
                                        </p:attrNameLst>
                                      </p:cBhvr>
                                      <p:tavLst>
                                        <p:tav tm="0">
                                          <p:val>
                                            <p:strVal val="#ppt_x"/>
                                          </p:val>
                                        </p:tav>
                                        <p:tav tm="100000">
                                          <p:val>
                                            <p:strVal val="#ppt_x"/>
                                          </p:val>
                                        </p:tav>
                                      </p:tavLst>
                                    </p:anim>
                                    <p:anim calcmode="lin" valueType="num">
                                      <p:cBhvr additive="base">
                                        <p:cTn id="12" dur="500" fill="hold"/>
                                        <p:tgtEl>
                                          <p:spTgt spid="409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100"/>
                                        </p:tgtEl>
                                        <p:attrNameLst>
                                          <p:attrName>style.visibility</p:attrName>
                                        </p:attrNameLst>
                                      </p:cBhvr>
                                      <p:to>
                                        <p:strVal val="visible"/>
                                      </p:to>
                                    </p:set>
                                    <p:anim calcmode="lin" valueType="num">
                                      <p:cBhvr additive="base">
                                        <p:cTn id="15" dur="500" fill="hold"/>
                                        <p:tgtEl>
                                          <p:spTgt spid="4100"/>
                                        </p:tgtEl>
                                        <p:attrNameLst>
                                          <p:attrName>ppt_x</p:attrName>
                                        </p:attrNameLst>
                                      </p:cBhvr>
                                      <p:tavLst>
                                        <p:tav tm="0">
                                          <p:val>
                                            <p:strVal val="#ppt_x"/>
                                          </p:val>
                                        </p:tav>
                                        <p:tav tm="100000">
                                          <p:val>
                                            <p:strVal val="#ppt_x"/>
                                          </p:val>
                                        </p:tav>
                                      </p:tavLst>
                                    </p:anim>
                                    <p:anim calcmode="lin" valueType="num">
                                      <p:cBhvr additive="base">
                                        <p:cTn id="16"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4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204595" y="447040"/>
            <a:ext cx="8193405" cy="645160"/>
          </a:xfrm>
          <a:prstGeom prst="rect">
            <a:avLst/>
          </a:prstGeom>
          <a:noFill/>
        </p:spPr>
        <p:txBody>
          <a:bodyPr wrap="square" rtlCol="0" anchor="t">
            <a:spAutoFit/>
          </a:bodyPr>
          <a:lstStyle/>
          <a:p>
            <a:pPr marL="0" indent="0" algn="l">
              <a:lnSpc>
                <a:spcPct val="100000"/>
              </a:lnSpc>
              <a:buNone/>
            </a:pPr>
            <a:r>
              <a:rPr lang="en-US" altLang="zh-CN" sz="36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b="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欲明明德于天下，应该怎么做呢？</a:t>
            </a:r>
          </a:p>
        </p:txBody>
      </p:sp>
      <p:sp>
        <p:nvSpPr>
          <p:cNvPr id="5122" name="Rectangle 2"/>
          <p:cNvSpPr/>
          <p:nvPr>
            <p:custDataLst>
              <p:tags r:id="rId4"/>
            </p:custDataLst>
          </p:nvPr>
        </p:nvSpPr>
        <p:spPr>
          <a:xfrm>
            <a:off x="3431540" y="1132840"/>
            <a:ext cx="2160588" cy="5455920"/>
          </a:xfrm>
          <a:prstGeom prst="rect">
            <a:avLst/>
          </a:prstGeom>
          <a:noFill/>
          <a:ln w="9525">
            <a:noFill/>
          </a:ln>
        </p:spPr>
        <p:txBody>
          <a:bodyPr>
            <a:spAutoFit/>
          </a:bodyPr>
          <a:lstStyle/>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格物</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致知</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诚意</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正心</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修身</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齐家</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治国</a:t>
            </a:r>
          </a:p>
          <a:p>
            <a:pPr lvl="0" eaLnBrk="1" hangingPunct="1">
              <a:lnSpc>
                <a:spcPct val="110000"/>
              </a:lnSpc>
            </a:pPr>
            <a:r>
              <a:rPr lang="zh-CN" altLang="en-US" sz="4000" b="1">
                <a:solidFill>
                  <a:srgbClr val="0000CC"/>
                </a:solidFill>
                <a:latin typeface="Arial" panose="020b0604020202020204" pitchFamily="34" charset="0"/>
                <a:ea typeface="黑体" panose="02010609060101010101" pitchFamily="49" charset="-122"/>
              </a:rPr>
              <a:t>平天下</a:t>
            </a:r>
          </a:p>
        </p:txBody>
      </p:sp>
      <p:sp>
        <p:nvSpPr>
          <p:cNvPr id="5123" name="Rectangle 3"/>
          <p:cNvSpPr/>
          <p:nvPr>
            <p:custDataLst>
              <p:tags r:id="rId5"/>
            </p:custDataLst>
          </p:nvPr>
        </p:nvSpPr>
        <p:spPr>
          <a:xfrm>
            <a:off x="5881688" y="1132840"/>
            <a:ext cx="4171950" cy="5455920"/>
          </a:xfrm>
          <a:prstGeom prst="rect">
            <a:avLst/>
          </a:prstGeom>
          <a:noFill/>
          <a:ln w="9525">
            <a:noFill/>
          </a:ln>
        </p:spPr>
        <p:txBody>
          <a:bodyPr>
            <a:spAutoFit/>
          </a:bodyPr>
          <a:lstStyle/>
          <a:p>
            <a:pPr lvl="0" eaLnBrk="1" hangingPunct="1">
              <a:lnSpc>
                <a:spcPct val="110000"/>
              </a:lnSpc>
            </a:pPr>
            <a:r>
              <a:rPr lang="zh-CN" altLang="en-US" sz="4000" b="1">
                <a:latin typeface="Arial" panose="020b0604020202020204" pitchFamily="34" charset="0"/>
                <a:ea typeface="黑体" panose="02010609060101010101" pitchFamily="49" charset="-122"/>
              </a:rPr>
              <a:t>探究事物原理</a:t>
            </a:r>
          </a:p>
          <a:p>
            <a:pPr lvl="0" eaLnBrk="1" hangingPunct="1">
              <a:lnSpc>
                <a:spcPct val="110000"/>
              </a:lnSpc>
            </a:pPr>
            <a:r>
              <a:rPr lang="zh-CN" altLang="en-US" sz="4000" b="1">
                <a:latin typeface="Arial" panose="020b0604020202020204" pitchFamily="34" charset="0"/>
                <a:ea typeface="黑体" panose="02010609060101010101" pitchFamily="49" charset="-122"/>
              </a:rPr>
              <a:t>获得知识</a:t>
            </a:r>
          </a:p>
          <a:p>
            <a:pPr lvl="0" eaLnBrk="1" hangingPunct="1">
              <a:lnSpc>
                <a:spcPct val="110000"/>
              </a:lnSpc>
            </a:pPr>
            <a:r>
              <a:rPr lang="zh-CN" altLang="en-US" sz="4000" b="1">
                <a:latin typeface="Arial" panose="020b0604020202020204" pitchFamily="34" charset="0"/>
                <a:ea typeface="黑体" panose="02010609060101010101" pitchFamily="49" charset="-122"/>
              </a:rPr>
              <a:t>使心意诚实</a:t>
            </a:r>
          </a:p>
          <a:p>
            <a:pPr lvl="0" eaLnBrk="1" hangingPunct="1">
              <a:lnSpc>
                <a:spcPct val="110000"/>
              </a:lnSpc>
            </a:pPr>
            <a:r>
              <a:rPr lang="zh-CN" altLang="en-US" sz="4000" b="1">
                <a:latin typeface="Arial" panose="020b0604020202020204" pitchFamily="34" charset="0"/>
                <a:ea typeface="黑体" panose="02010609060101010101" pitchFamily="49" charset="-122"/>
              </a:rPr>
              <a:t>端正内心</a:t>
            </a:r>
          </a:p>
          <a:p>
            <a:pPr lvl="0" eaLnBrk="1" hangingPunct="1">
              <a:lnSpc>
                <a:spcPct val="110000"/>
              </a:lnSpc>
            </a:pPr>
            <a:r>
              <a:rPr lang="zh-CN" altLang="en-US" sz="4000" b="1">
                <a:latin typeface="Arial" panose="020b0604020202020204" pitchFamily="34" charset="0"/>
                <a:ea typeface="黑体" panose="02010609060101010101" pitchFamily="49" charset="-122"/>
              </a:rPr>
              <a:t>修养自身</a:t>
            </a:r>
          </a:p>
          <a:p>
            <a:pPr lvl="0" eaLnBrk="1" hangingPunct="1">
              <a:lnSpc>
                <a:spcPct val="110000"/>
              </a:lnSpc>
            </a:pPr>
            <a:r>
              <a:rPr lang="zh-CN" altLang="en-US" sz="4000" b="1">
                <a:latin typeface="Arial" panose="020b0604020202020204" pitchFamily="34" charset="0"/>
                <a:ea typeface="黑体" panose="02010609060101010101" pitchFamily="49" charset="-122"/>
              </a:rPr>
              <a:t>整治家庭</a:t>
            </a:r>
          </a:p>
          <a:p>
            <a:pPr lvl="0" eaLnBrk="1" hangingPunct="1">
              <a:lnSpc>
                <a:spcPct val="110000"/>
              </a:lnSpc>
            </a:pPr>
            <a:r>
              <a:rPr lang="zh-CN" altLang="en-US" sz="4000" b="1">
                <a:latin typeface="Arial" panose="020b0604020202020204" pitchFamily="34" charset="0"/>
                <a:ea typeface="黑体" panose="02010609060101010101" pitchFamily="49" charset="-122"/>
              </a:rPr>
              <a:t>治理国家</a:t>
            </a:r>
          </a:p>
          <a:p>
            <a:pPr lvl="0" eaLnBrk="1" hangingPunct="1">
              <a:lnSpc>
                <a:spcPct val="110000"/>
              </a:lnSpc>
            </a:pPr>
            <a:r>
              <a:rPr lang="zh-CN" altLang="en-US" sz="4000" b="1">
                <a:latin typeface="Arial" panose="020b0604020202020204" pitchFamily="34" charset="0"/>
                <a:ea typeface="黑体" panose="02010609060101010101" pitchFamily="49" charset="-122"/>
              </a:rPr>
              <a:t>使天下归于太平</a:t>
            </a:r>
          </a:p>
        </p:txBody>
      </p:sp>
      <p:sp>
        <p:nvSpPr>
          <p:cNvPr id="5124" name="Rectangle 4"/>
          <p:cNvSpPr/>
          <p:nvPr>
            <p:custDataLst>
              <p:tags r:id="rId6"/>
            </p:custDataLst>
          </p:nvPr>
        </p:nvSpPr>
        <p:spPr>
          <a:xfrm>
            <a:off x="1775143" y="1412875"/>
            <a:ext cx="1079500" cy="4895850"/>
          </a:xfrm>
          <a:prstGeom prst="rect">
            <a:avLst/>
          </a:prstGeom>
          <a:solidFill>
            <a:srgbClr val="666666"/>
          </a:solidFill>
          <a:ln w="28575" cap="flat" cmpd="sng">
            <a:solidFill>
              <a:schemeClr val="bg1"/>
            </a:solidFill>
            <a:prstDash val="solid"/>
            <a:miter/>
            <a:headEnd type="none" w="med" len="med"/>
            <a:tailEnd type="none" w="med" len="med"/>
          </a:ln>
        </p:spPr>
        <p:txBody>
          <a:bodyPr wrap="none" anchor="ctr"/>
          <a:lstStyle/>
          <a:p>
            <a:pPr lvl="0" eaLnBrk="1" hangingPunct="1"/>
            <a:endParaRPr lang="zh-CN" altLang="en-US">
              <a:latin typeface="Arial" panose="020b0604020202020204" pitchFamily="34" charset="0"/>
              <a:ea typeface="宋体" panose="02010600030101010101" pitchFamily="2" charset="-122"/>
            </a:endParaRPr>
          </a:p>
        </p:txBody>
      </p:sp>
      <p:pic>
        <p:nvPicPr>
          <p:cNvPr id="5125" name="Picture 5" descr="图片4"/>
          <p:cNvPicPr>
            <a:picLocks noChangeAspect="1"/>
          </p:cNvPicPr>
          <p:nvPr>
            <p:custDataLst>
              <p:tags r:id="rId8"/>
            </p:custDataLst>
          </p:nvPr>
        </p:nvPicPr>
        <p:blipFill>
          <a:blip r:embed="rId7"/>
          <a:stretch>
            <a:fillRect/>
          </a:stretch>
        </p:blipFill>
        <p:spPr>
          <a:xfrm>
            <a:off x="1882458" y="1557020"/>
            <a:ext cx="865187" cy="4479925"/>
          </a:xfrm>
          <a:prstGeom prst="rect">
            <a:avLst/>
          </a:prstGeom>
          <a:noFill/>
          <a:ln w="9525">
            <a:noFill/>
          </a:ln>
        </p:spPr>
      </p:pic>
      <p:sp>
        <p:nvSpPr>
          <p:cNvPr id="6" name="右中括号 5"/>
          <p:cNvSpPr/>
          <p:nvPr>
            <p:custDataLst>
              <p:tags r:id="rId9"/>
            </p:custDataLst>
          </p:nvPr>
        </p:nvSpPr>
        <p:spPr>
          <a:xfrm>
            <a:off x="9187180" y="1299845"/>
            <a:ext cx="207010" cy="2395220"/>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矩形 6"/>
          <p:cNvSpPr/>
          <p:nvPr>
            <p:custDataLst>
              <p:tags r:id="rId10"/>
            </p:custDataLst>
          </p:nvPr>
        </p:nvSpPr>
        <p:spPr>
          <a:xfrm>
            <a:off x="9847580" y="1898015"/>
            <a:ext cx="2011680" cy="1198880"/>
          </a:xfrm>
          <a:prstGeom prst="rect">
            <a:avLst/>
          </a:prstGeom>
          <a:noFill/>
          <a:ln>
            <a:noFill/>
          </a:ln>
        </p:spPr>
        <p:txBody>
          <a:bodyPr wrap="none" rtlCol="0" anchor="t">
            <a:spAutoFit/>
          </a:bodyPr>
          <a:lstStyle/>
          <a:p>
            <a:pPr algn="ctr"/>
            <a:r>
              <a:rPr lang="zh-CN" altLang="en-US" sz="7200" b="1">
                <a:solidFill>
                  <a:schemeClr val="accent1"/>
                </a:solidFill>
                <a:effectLst>
                  <a:outerShdw blurRad="38100" dist="25400" dir="5400000" algn="ctr" rotWithShape="0">
                    <a:srgbClr val="6E747A">
                      <a:alpha val="43000"/>
                    </a:srgbClr>
                  </a:outerShdw>
                </a:effectLst>
              </a:rPr>
              <a:t>内修</a:t>
            </a:r>
          </a:p>
        </p:txBody>
      </p:sp>
      <p:sp>
        <p:nvSpPr>
          <p:cNvPr id="8" name="矩形 7"/>
          <p:cNvSpPr/>
          <p:nvPr>
            <p:custDataLst>
              <p:tags r:id="rId11"/>
            </p:custDataLst>
          </p:nvPr>
        </p:nvSpPr>
        <p:spPr>
          <a:xfrm>
            <a:off x="10053955" y="4892675"/>
            <a:ext cx="20116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外治</a:t>
            </a:r>
          </a:p>
        </p:txBody>
      </p:sp>
      <p:sp>
        <p:nvSpPr>
          <p:cNvPr id="9" name="右中括号 8"/>
          <p:cNvSpPr/>
          <p:nvPr>
            <p:custDataLst>
              <p:tags r:id="rId12"/>
            </p:custDataLst>
          </p:nvPr>
        </p:nvSpPr>
        <p:spPr>
          <a:xfrm>
            <a:off x="9571990" y="4675505"/>
            <a:ext cx="275590" cy="1633220"/>
          </a:xfrm>
          <a:prstGeom prst="righ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矩形 10"/>
          <p:cNvSpPr/>
          <p:nvPr>
            <p:custDataLst>
              <p:tags r:id="rId13"/>
            </p:custDataLst>
          </p:nvPr>
        </p:nvSpPr>
        <p:spPr>
          <a:xfrm>
            <a:off x="9988550" y="3568700"/>
            <a:ext cx="2077085" cy="1106805"/>
          </a:xfrm>
          <a:prstGeom prst="rect">
            <a:avLst/>
          </a:prstGeom>
          <a:noFill/>
          <a:ln>
            <a:noFill/>
          </a:ln>
        </p:spPr>
        <p:txBody>
          <a:bodyPr wrap="square" rtlCol="0" anchor="t">
            <a:spAutoFit/>
          </a:bodyPr>
          <a:lstStyle/>
          <a:p>
            <a:pPr algn="ctr"/>
            <a:r>
              <a:rPr lang="zh-CN" altLang="en-US" sz="6600" b="1">
                <a:ln w="12700">
                  <a:solidFill>
                    <a:schemeClr val="accent1"/>
                  </a:solidFill>
                  <a:prstDash val="solid"/>
                </a:ln>
                <a:solidFill>
                  <a:srgbClr val="FF0000"/>
                </a:solidFill>
                <a:effectLst>
                  <a:outerShdw dist="38100" dir="2640000" algn="bl" rotWithShape="0">
                    <a:schemeClr val="accent1"/>
                  </a:outerShdw>
                </a:effectLst>
              </a:rPr>
              <a:t>枢纽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ppt_x"/>
                                          </p:val>
                                        </p:tav>
                                        <p:tav tm="100000">
                                          <p:val>
                                            <p:strVal val="#ppt_x"/>
                                          </p:val>
                                        </p:tav>
                                      </p:tavLst>
                                    </p:anim>
                                    <p:anim calcmode="lin" valueType="num">
                                      <p:cBhvr additive="base">
                                        <p:cTn id="8"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blinds(horizontal)">
                                      <p:cBhvr>
                                        <p:cTn id="13" dur="500"/>
                                        <p:tgtEl>
                                          <p:spTgt spid="512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123"/>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par>
                          <p:cTn id="31" fill="hold" nodeType="afterGroup">
                            <p:stCondLst>
                              <p:cond delay="1"/>
                            </p:stCondLst>
                            <p:childTnLst>
                              <p:par>
                                <p:cTn id="32" presetID="2" presetClass="entr" presetSubtype="4"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p:bldP spid="6" grpId="0"/>
      <p:bldP spid="7" grpId="0"/>
      <p:bldP spid="8" grpId="0"/>
      <p:bldP spid="9" grpId="0"/>
      <p:bldP spid="11"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1746" name="标题 31745"/>
          <p:cNvSpPr>
            <a:spLocks noGrp="1"/>
          </p:cNvSpPr>
          <p:nvPr>
            <p:ph type="title"/>
            <p:custDataLst>
              <p:tags r:id="rId3"/>
            </p:custDataLst>
          </p:nvPr>
        </p:nvSpPr>
        <p:spPr>
          <a:xfrm>
            <a:off x="2134870" y="127000"/>
            <a:ext cx="7702550" cy="1143000"/>
          </a:xfrm>
        </p:spPr>
        <p:txBody>
          <a:bodyPr vert="horz" wrap="square" anchor="ctr"/>
          <a:lstStyle/>
          <a:p>
            <a:pPr algn="l"/>
            <a:r>
              <a:rPr lang="zh-CN" altLang="en-US" sz="4800" b="1" kern="800" spc="-100">
                <a:latin typeface="楷体" panose="02010609060101010101" pitchFamily="49" charset="-122"/>
                <a:ea typeface="楷体" panose="02010609060101010101" pitchFamily="49" charset="-122"/>
                <a:cs typeface="+mn-cs"/>
              </a:rPr>
              <a:t>大学校训中的《大学》格言</a:t>
            </a:r>
          </a:p>
        </p:txBody>
      </p:sp>
      <p:grpSp>
        <p:nvGrpSpPr>
          <p:cNvPr id="31747" name="组合 31746"/>
          <p:cNvGrpSpPr/>
          <p:nvPr>
            <p:custDataLst>
              <p:tags r:id="rId4"/>
            </p:custDataLst>
          </p:nvPr>
        </p:nvGrpSpPr>
        <p:grpSpPr>
          <a:xfrm>
            <a:off x="2208213" y="1412875"/>
            <a:ext cx="8134350" cy="633413"/>
            <a:chExt cx="5124" cy="399"/>
          </a:xfrm>
        </p:grpSpPr>
        <p:grpSp>
          <p:nvGrpSpPr>
            <p:cNvPr id="31748" name="组合 31747"/>
            <p:cNvGrpSpPr/>
            <p:nvPr>
              <p:custDataLst>
                <p:tags r:id="rId5"/>
              </p:custDataLst>
            </p:nvPr>
          </p:nvGrpSpPr>
          <p:grpSpPr>
            <a:xfrm>
              <a:off x="0" y="0"/>
              <a:ext cx="5124" cy="399"/>
              <a:chExt cx="4401" cy="318"/>
            </a:xfrm>
          </p:grpSpPr>
          <p:sp>
            <p:nvSpPr>
              <p:cNvPr id="31749" name="矩形 31748"/>
              <p:cNvSpPr/>
              <p:nvPr>
                <p:custDataLst>
                  <p:tags r:id="rId6"/>
                </p:custDataLst>
              </p:nvPr>
            </p:nvSpPr>
            <p:spPr>
              <a:xfrm>
                <a:off x="1680" y="0"/>
                <a:ext cx="2721" cy="318"/>
              </a:xfrm>
              <a:prstGeom prst="rect">
                <a:avLst/>
              </a:prstGeom>
              <a:gradFill rotWithShape="1">
                <a:gsLst>
                  <a:gs pos="0">
                    <a:schemeClr val="accent1"/>
                  </a:gs>
                  <a:gs pos="100000">
                    <a:schemeClr val="accent1">
                      <a:gamma/>
                      <a:tint val="0"/>
                      <a:invGamma/>
                    </a:schemeClr>
                  </a:gs>
                </a:gsLst>
                <a:lin ang="0" scaled="1"/>
              </a:gradFill>
              <a:ln w="9525">
                <a:noFill/>
              </a:ln>
            </p:spPr>
            <p:txBody>
              <a:bodyPr/>
              <a:lstStyle/>
              <a:p>
                <a:endParaRPr lang="zh-CN" altLang="en-US"/>
              </a:p>
            </p:txBody>
          </p:sp>
          <p:grpSp>
            <p:nvGrpSpPr>
              <p:cNvPr id="31750" name="组合 31749"/>
              <p:cNvGrpSpPr/>
              <p:nvPr>
                <p:custDataLst>
                  <p:tags r:id="rId7"/>
                </p:custDataLst>
              </p:nvPr>
            </p:nvGrpSpPr>
            <p:grpSpPr>
              <a:xfrm>
                <a:off x="0" y="0"/>
                <a:ext cx="1316" cy="317"/>
                <a:chExt cx="1316" cy="317"/>
              </a:xfrm>
            </p:grpSpPr>
            <p:sp>
              <p:nvSpPr>
                <p:cNvPr id="31751" name="圆角矩形 31750"/>
                <p:cNvSpPr/>
                <p:nvPr>
                  <p:custDataLst>
                    <p:tags r:id="rId8"/>
                  </p:custDataLst>
                </p:nvPr>
              </p:nvSpPr>
              <p:spPr>
                <a:xfrm>
                  <a:off x="0" y="0"/>
                  <a:ext cx="1316" cy="317"/>
                </a:xfrm>
                <a:prstGeom prst="roundRect">
                  <a:avLst>
                    <a:gd name="adj" fmla="val 42273"/>
                  </a:avLst>
                </a:prstGeom>
                <a:gradFill rotWithShape="1">
                  <a:gsLst>
                    <a:gs pos="0">
                      <a:schemeClr val="accent1">
                        <a:gamma/>
                        <a:tint val="66667"/>
                        <a:invGamma/>
                      </a:schemeClr>
                    </a:gs>
                    <a:gs pos="50000">
                      <a:schemeClr val="accent1"/>
                    </a:gs>
                    <a:gs pos="100000">
                      <a:schemeClr val="accent1">
                        <a:gamma/>
                        <a:tint val="66667"/>
                        <a:invGamma/>
                      </a:schemeClr>
                    </a:gs>
                  </a:gsLst>
                  <a:lin ang="0" scaled="1"/>
                </a:gradFill>
                <a:ln w="9525">
                  <a:noFill/>
                </a:ln>
                <a:effectLst>
                  <a:outerShdw dist="35921" dir="2699999" algn="ctr" rotWithShape="0">
                    <a:srgbClr val="808080">
                      <a:alpha val="50000"/>
                    </a:srgbClr>
                  </a:outerShdw>
                </a:effectLst>
              </p:spPr>
              <p:txBody>
                <a:bodyPr/>
                <a:lstStyle/>
                <a:p>
                  <a:endParaRPr lang="zh-CN" altLang="en-US"/>
                </a:p>
              </p:txBody>
            </p:sp>
            <p:pic>
              <p:nvPicPr>
                <p:cNvPr id="31752" name="图片 31751" descr="未标题-2222副本"/>
                <p:cNvPicPr>
                  <a:picLocks noChangeAspect="1"/>
                </p:cNvPicPr>
                <p:nvPr>
                  <p:custDataLst>
                    <p:tags r:id="rId10"/>
                  </p:custDataLst>
                </p:nvPr>
              </p:nvPicPr>
              <p:blipFill>
                <a:blip r:embed="rId9"/>
                <a:stretch>
                  <a:fillRect/>
                </a:stretch>
              </p:blipFill>
              <p:spPr>
                <a:xfrm>
                  <a:off x="45" y="45"/>
                  <a:ext cx="272" cy="228"/>
                </a:xfrm>
                <a:prstGeom prst="rect">
                  <a:avLst/>
                </a:prstGeom>
                <a:noFill/>
                <a:ln w="9525">
                  <a:noFill/>
                </a:ln>
              </p:spPr>
            </p:pic>
          </p:grpSp>
          <p:sp>
            <p:nvSpPr>
              <p:cNvPr id="31753" name="直接连接符 31752"/>
              <p:cNvSpPr/>
              <p:nvPr>
                <p:custDataLst>
                  <p:tags r:id="rId11"/>
                </p:custDataLst>
              </p:nvPr>
            </p:nvSpPr>
            <p:spPr>
              <a:xfrm>
                <a:off x="1316" y="181"/>
                <a:ext cx="363" cy="0"/>
              </a:xfrm>
              <a:prstGeom prst="line">
                <a:avLst/>
              </a:prstGeom>
              <a:ln w="19050" cap="flat" cmpd="sng">
                <a:solidFill>
                  <a:srgbClr val="80C5CA"/>
                </a:solidFill>
                <a:prstDash val="sysDot"/>
                <a:headEnd type="none" w="med" len="med"/>
                <a:tailEnd type="oval" w="med" len="med"/>
              </a:ln>
            </p:spPr>
            <p:txBody>
              <a:bodyPr/>
              <a:lstStyle/>
              <a:p>
                <a:endParaRPr/>
              </a:p>
            </p:txBody>
          </p:sp>
        </p:grpSp>
        <p:grpSp>
          <p:nvGrpSpPr>
            <p:cNvPr id="31754" name="组合 31753"/>
            <p:cNvGrpSpPr/>
            <p:nvPr>
              <p:custDataLst>
                <p:tags r:id="rId12"/>
              </p:custDataLst>
            </p:nvPr>
          </p:nvGrpSpPr>
          <p:grpSpPr>
            <a:xfrm>
              <a:off x="317" y="0"/>
              <a:ext cx="4354" cy="382"/>
              <a:chExt cx="4354" cy="382"/>
            </a:xfrm>
          </p:grpSpPr>
          <p:sp>
            <p:nvSpPr>
              <p:cNvPr id="31755" name="文本框 31754"/>
              <p:cNvSpPr txBox="1"/>
              <p:nvPr>
                <p:custDataLst>
                  <p:tags r:id="rId13"/>
                </p:custDataLst>
              </p:nvPr>
            </p:nvSpPr>
            <p:spPr>
              <a:xfrm>
                <a:off x="52" y="56"/>
                <a:ext cx="1320" cy="326"/>
              </a:xfrm>
              <a:prstGeom prst="rect">
                <a:avLst/>
              </a:prstGeom>
              <a:noFill/>
              <a:ln w="9525">
                <a:noFill/>
              </a:ln>
            </p:spPr>
            <p:txBody>
              <a:bodyPr>
                <a:spAutoFit/>
              </a:bodyPr>
              <a:lstStyle/>
              <a:p>
                <a:pPr lvl="0">
                  <a:spcBef>
                    <a:spcPct val="50000"/>
                  </a:spcBef>
                </a:pPr>
                <a:r>
                  <a:rPr lang="en-US" altLang="zh-CN" sz="1800" u="none">
                    <a:latin typeface="Arial" panose="020b0604020202020204" pitchFamily="34" charset="0"/>
                    <a:ea typeface="宋体" panose="02010600030101010101" pitchFamily="2" charset="-122"/>
                  </a:rPr>
                  <a:t>  </a:t>
                </a:r>
                <a:r>
                  <a:rPr lang="zh-CN" altLang="en-US" sz="2800" u="none">
                    <a:latin typeface="Arial" panose="020b0604020202020204" pitchFamily="34" charset="0"/>
                    <a:ea typeface="黑体" panose="02010609060101010101" pitchFamily="49" charset="-122"/>
                  </a:rPr>
                  <a:t>河南大学</a:t>
                </a:r>
              </a:p>
            </p:txBody>
          </p:sp>
          <p:sp>
            <p:nvSpPr>
              <p:cNvPr id="31756" name="文本框 31755"/>
              <p:cNvSpPr txBox="1"/>
              <p:nvPr>
                <p:custDataLst>
                  <p:tags r:id="rId14"/>
                </p:custDataLst>
              </p:nvPr>
            </p:nvSpPr>
            <p:spPr>
              <a:xfrm>
                <a:off x="0" y="0"/>
                <a:ext cx="1320" cy="326"/>
              </a:xfrm>
              <a:prstGeom prst="rect">
                <a:avLst/>
              </a:prstGeom>
              <a:noFill/>
              <a:ln w="9525">
                <a:noFill/>
              </a:ln>
            </p:spPr>
            <p:txBody>
              <a:bodyPr>
                <a:spAutoFit/>
              </a:bodyPr>
              <a:lstStyle/>
              <a:p>
                <a:pPr lvl="0">
                  <a:spcBef>
                    <a:spcPct val="50000"/>
                  </a:spcBef>
                </a:pPr>
                <a:endParaRPr sz="2800" u="none">
                  <a:latin typeface="Arial" panose="020b0604020202020204" pitchFamily="34" charset="0"/>
                  <a:ea typeface="黑体" panose="02010609060101010101" pitchFamily="49" charset="-122"/>
                </a:endParaRPr>
              </a:p>
            </p:txBody>
          </p:sp>
          <p:sp>
            <p:nvSpPr>
              <p:cNvPr id="31757" name="矩形 31756"/>
              <p:cNvSpPr/>
              <p:nvPr>
                <p:custDataLst>
                  <p:tags r:id="rId15"/>
                </p:custDataLst>
              </p:nvPr>
            </p:nvSpPr>
            <p:spPr>
              <a:xfrm>
                <a:off x="1723" y="45"/>
                <a:ext cx="2631" cy="326"/>
              </a:xfrm>
              <a:prstGeom prst="rect">
                <a:avLst/>
              </a:prstGeom>
              <a:noFill/>
              <a:ln w="9525">
                <a:noFill/>
              </a:ln>
            </p:spPr>
            <p:txBody>
              <a:bodyPr>
                <a:spAutoFit/>
              </a:bodyPr>
              <a:lstStyle/>
              <a:p>
                <a:pPr lvl="0"/>
                <a:r>
                  <a:rPr lang="zh-CN" altLang="en-US" sz="2800" b="1" u="none">
                    <a:latin typeface="Arial" panose="020b0604020202020204" pitchFamily="34" charset="0"/>
                    <a:ea typeface="楷体_GB2312" pitchFamily="1" charset="-122"/>
                  </a:rPr>
                  <a:t>明德，新民，止于至善</a:t>
                </a:r>
              </a:p>
            </p:txBody>
          </p:sp>
        </p:grpSp>
      </p:grpSp>
      <p:grpSp>
        <p:nvGrpSpPr>
          <p:cNvPr id="31758" name="组合 31757"/>
          <p:cNvGrpSpPr/>
          <p:nvPr>
            <p:custDataLst>
              <p:tags r:id="rId16"/>
            </p:custDataLst>
          </p:nvPr>
        </p:nvGrpSpPr>
        <p:grpSpPr>
          <a:xfrm>
            <a:off x="2208213" y="2406650"/>
            <a:ext cx="8351837" cy="1712913"/>
            <a:chExt cx="5261" cy="1079"/>
          </a:xfrm>
        </p:grpSpPr>
        <p:grpSp>
          <p:nvGrpSpPr>
            <p:cNvPr id="31759" name="组合 31758"/>
            <p:cNvGrpSpPr/>
            <p:nvPr>
              <p:custDataLst>
                <p:tags r:id="rId17"/>
              </p:custDataLst>
            </p:nvPr>
          </p:nvGrpSpPr>
          <p:grpSpPr>
            <a:xfrm>
              <a:off x="0" y="599"/>
              <a:ext cx="5261" cy="480"/>
              <a:chExt cx="5261" cy="480"/>
            </a:xfrm>
          </p:grpSpPr>
          <p:grpSp>
            <p:nvGrpSpPr>
              <p:cNvPr id="31760" name="组合 31759"/>
              <p:cNvGrpSpPr/>
              <p:nvPr>
                <p:custDataLst>
                  <p:tags r:id="rId18"/>
                </p:custDataLst>
              </p:nvPr>
            </p:nvGrpSpPr>
            <p:grpSpPr>
              <a:xfrm>
                <a:off x="0" y="81"/>
                <a:ext cx="5124" cy="399"/>
                <a:chExt cx="5124" cy="399"/>
              </a:xfrm>
            </p:grpSpPr>
            <p:sp>
              <p:nvSpPr>
                <p:cNvPr id="31761" name="文本框 31760"/>
                <p:cNvSpPr txBox="1"/>
                <p:nvPr>
                  <p:custDataLst>
                    <p:tags r:id="rId19"/>
                  </p:custDataLst>
                </p:nvPr>
              </p:nvSpPr>
              <p:spPr>
                <a:xfrm>
                  <a:off x="370" y="57"/>
                  <a:ext cx="1320" cy="230"/>
                </a:xfrm>
                <a:prstGeom prst="rect">
                  <a:avLst/>
                </a:prstGeom>
                <a:noFill/>
                <a:ln w="9525">
                  <a:noFill/>
                </a:ln>
              </p:spPr>
              <p:txBody>
                <a:bodyPr>
                  <a:spAutoFit/>
                </a:bodyPr>
                <a:lstStyle/>
                <a:p>
                  <a:pPr lvl="0">
                    <a:spcBef>
                      <a:spcPct val="50000"/>
                    </a:spcBef>
                  </a:pPr>
                  <a:r>
                    <a:rPr lang="en-US" altLang="zh-CN" sz="1800" u="none">
                      <a:latin typeface="Arial" panose="020b0604020202020204" pitchFamily="34" charset="0"/>
                      <a:ea typeface="宋体" panose="02010600030101010101" pitchFamily="2" charset="-122"/>
                    </a:rPr>
                    <a:t>Add your title</a:t>
                  </a:r>
                </a:p>
              </p:txBody>
            </p:sp>
            <p:grpSp>
              <p:nvGrpSpPr>
                <p:cNvPr id="31762" name="组合 31761"/>
                <p:cNvGrpSpPr/>
                <p:nvPr>
                  <p:custDataLst>
                    <p:tags r:id="rId20"/>
                  </p:custDataLst>
                </p:nvPr>
              </p:nvGrpSpPr>
              <p:grpSpPr>
                <a:xfrm>
                  <a:off x="0" y="0"/>
                  <a:ext cx="5124" cy="399"/>
                  <a:chExt cx="4401" cy="318"/>
                </a:xfrm>
              </p:grpSpPr>
              <p:sp>
                <p:nvSpPr>
                  <p:cNvPr id="31763" name="矩形 31762"/>
                  <p:cNvSpPr/>
                  <p:nvPr>
                    <p:custDataLst>
                      <p:tags r:id="rId21"/>
                    </p:custDataLst>
                  </p:nvPr>
                </p:nvSpPr>
                <p:spPr>
                  <a:xfrm>
                    <a:off x="1680" y="0"/>
                    <a:ext cx="2721" cy="318"/>
                  </a:xfrm>
                  <a:prstGeom prst="rect">
                    <a:avLst/>
                  </a:prstGeom>
                  <a:gradFill rotWithShape="1">
                    <a:gsLst>
                      <a:gs pos="0">
                        <a:schemeClr val="accent1"/>
                      </a:gs>
                      <a:gs pos="100000">
                        <a:schemeClr val="accent1">
                          <a:gamma/>
                          <a:tint val="0"/>
                          <a:invGamma/>
                        </a:schemeClr>
                      </a:gs>
                    </a:gsLst>
                    <a:lin ang="0" scaled="1"/>
                  </a:gradFill>
                  <a:ln w="9525">
                    <a:noFill/>
                  </a:ln>
                </p:spPr>
                <p:txBody>
                  <a:bodyPr/>
                  <a:lstStyle/>
                  <a:p>
                    <a:endParaRPr lang="zh-CN" altLang="en-US"/>
                  </a:p>
                </p:txBody>
              </p:sp>
              <p:grpSp>
                <p:nvGrpSpPr>
                  <p:cNvPr id="31764" name="组合 31763"/>
                  <p:cNvGrpSpPr/>
                  <p:nvPr>
                    <p:custDataLst>
                      <p:tags r:id="rId22"/>
                    </p:custDataLst>
                  </p:nvPr>
                </p:nvGrpSpPr>
                <p:grpSpPr>
                  <a:xfrm>
                    <a:off x="0" y="0"/>
                    <a:ext cx="1316" cy="317"/>
                    <a:chExt cx="1316" cy="317"/>
                  </a:xfrm>
                </p:grpSpPr>
                <p:sp>
                  <p:nvSpPr>
                    <p:cNvPr id="31765" name="圆角矩形 31764"/>
                    <p:cNvSpPr/>
                    <p:nvPr>
                      <p:custDataLst>
                        <p:tags r:id="rId23"/>
                      </p:custDataLst>
                    </p:nvPr>
                  </p:nvSpPr>
                  <p:spPr>
                    <a:xfrm>
                      <a:off x="0" y="0"/>
                      <a:ext cx="1316" cy="317"/>
                    </a:xfrm>
                    <a:prstGeom prst="roundRect">
                      <a:avLst>
                        <a:gd name="adj" fmla="val 42273"/>
                      </a:avLst>
                    </a:prstGeom>
                    <a:gradFill rotWithShape="1">
                      <a:gsLst>
                        <a:gs pos="0">
                          <a:schemeClr val="accent1">
                            <a:gamma/>
                            <a:tint val="66667"/>
                            <a:invGamma/>
                          </a:schemeClr>
                        </a:gs>
                        <a:gs pos="50000">
                          <a:schemeClr val="accent1"/>
                        </a:gs>
                        <a:gs pos="100000">
                          <a:schemeClr val="accent1">
                            <a:gamma/>
                            <a:tint val="66667"/>
                            <a:invGamma/>
                          </a:schemeClr>
                        </a:gs>
                      </a:gsLst>
                      <a:lin ang="0" scaled="1"/>
                    </a:gradFill>
                    <a:ln w="9525">
                      <a:noFill/>
                    </a:ln>
                    <a:effectLst>
                      <a:outerShdw dist="35921" dir="2699999" algn="ctr" rotWithShape="0">
                        <a:srgbClr val="808080">
                          <a:alpha val="50000"/>
                        </a:srgbClr>
                      </a:outerShdw>
                    </a:effectLst>
                  </p:spPr>
                  <p:txBody>
                    <a:bodyPr/>
                    <a:lstStyle/>
                    <a:p>
                      <a:endParaRPr lang="zh-CN" altLang="en-US"/>
                    </a:p>
                  </p:txBody>
                </p:sp>
                <p:pic>
                  <p:nvPicPr>
                    <p:cNvPr id="31766" name="图片 31765" descr="未标题-2222副本"/>
                    <p:cNvPicPr>
                      <a:picLocks noChangeAspect="1"/>
                    </p:cNvPicPr>
                    <p:nvPr>
                      <p:custDataLst>
                        <p:tags r:id="rId24"/>
                      </p:custDataLst>
                    </p:nvPr>
                  </p:nvPicPr>
                  <p:blipFill>
                    <a:blip r:embed="rId9"/>
                    <a:stretch>
                      <a:fillRect/>
                    </a:stretch>
                  </p:blipFill>
                  <p:spPr>
                    <a:xfrm>
                      <a:off x="45" y="45"/>
                      <a:ext cx="272" cy="228"/>
                    </a:xfrm>
                    <a:prstGeom prst="rect">
                      <a:avLst/>
                    </a:prstGeom>
                    <a:noFill/>
                    <a:ln w="9525">
                      <a:noFill/>
                    </a:ln>
                  </p:spPr>
                </p:pic>
              </p:grpSp>
              <p:sp>
                <p:nvSpPr>
                  <p:cNvPr id="31767" name="直接连接符 31766"/>
                  <p:cNvSpPr/>
                  <p:nvPr>
                    <p:custDataLst>
                      <p:tags r:id="rId25"/>
                    </p:custDataLst>
                  </p:nvPr>
                </p:nvSpPr>
                <p:spPr>
                  <a:xfrm>
                    <a:off x="1316" y="181"/>
                    <a:ext cx="363" cy="0"/>
                  </a:xfrm>
                  <a:prstGeom prst="line">
                    <a:avLst/>
                  </a:prstGeom>
                  <a:ln w="19050" cap="flat" cmpd="sng">
                    <a:solidFill>
                      <a:srgbClr val="80C5CA"/>
                    </a:solidFill>
                    <a:prstDash val="sysDot"/>
                    <a:headEnd type="none" w="med" len="med"/>
                    <a:tailEnd type="oval" w="med" len="med"/>
                  </a:ln>
                </p:spPr>
                <p:txBody>
                  <a:bodyPr/>
                  <a:lstStyle/>
                  <a:p>
                    <a:endParaRPr/>
                  </a:p>
                </p:txBody>
              </p:sp>
            </p:grpSp>
            <p:sp>
              <p:nvSpPr>
                <p:cNvPr id="31768" name="文本框 31767"/>
                <p:cNvSpPr txBox="1"/>
                <p:nvPr>
                  <p:custDataLst>
                    <p:tags r:id="rId26"/>
                  </p:custDataLst>
                </p:nvPr>
              </p:nvSpPr>
              <p:spPr>
                <a:xfrm>
                  <a:off x="318" y="57"/>
                  <a:ext cx="1320" cy="326"/>
                </a:xfrm>
                <a:prstGeom prst="rect">
                  <a:avLst/>
                </a:prstGeom>
                <a:noFill/>
                <a:ln w="9525">
                  <a:noFill/>
                </a:ln>
              </p:spPr>
              <p:txBody>
                <a:bodyPr>
                  <a:spAutoFit/>
                </a:bodyPr>
                <a:lstStyle/>
                <a:p>
                  <a:pPr lvl="0">
                    <a:spcBef>
                      <a:spcPct val="50000"/>
                    </a:spcBef>
                  </a:pPr>
                  <a:r>
                    <a:rPr lang="en-US" altLang="zh-CN" sz="2800" u="none">
                      <a:latin typeface="Arial" panose="020b0604020202020204" pitchFamily="34" charset="0"/>
                      <a:ea typeface="黑体" panose="02010609060101010101" pitchFamily="49" charset="-122"/>
                    </a:rPr>
                    <a:t>  </a:t>
                  </a:r>
                  <a:r>
                    <a:rPr lang="zh-CN" altLang="en-US" sz="2800" u="none">
                      <a:latin typeface="Arial" panose="020b0604020202020204" pitchFamily="34" charset="0"/>
                      <a:ea typeface="黑体" panose="02010609060101010101" pitchFamily="49" charset="-122"/>
                    </a:rPr>
                    <a:t>厦门大学</a:t>
                  </a:r>
                </a:p>
              </p:txBody>
            </p:sp>
          </p:grpSp>
          <p:sp>
            <p:nvSpPr>
              <p:cNvPr id="31769" name="矩形 31768"/>
              <p:cNvSpPr/>
              <p:nvPr>
                <p:custDataLst>
                  <p:tags r:id="rId27"/>
                </p:custDataLst>
              </p:nvPr>
            </p:nvSpPr>
            <p:spPr>
              <a:xfrm>
                <a:off x="2041" y="0"/>
                <a:ext cx="3220" cy="461"/>
              </a:xfrm>
              <a:prstGeom prst="rect">
                <a:avLst/>
              </a:prstGeom>
              <a:noFill/>
              <a:ln w="9525">
                <a:noFill/>
              </a:ln>
            </p:spPr>
            <p:txBody>
              <a:bodyPr>
                <a:spAutoFit/>
              </a:bodyPr>
              <a:lstStyle/>
              <a:p>
                <a:pPr lvl="0">
                  <a:lnSpc>
                    <a:spcPct val="150000"/>
                  </a:lnSpc>
                </a:pPr>
                <a:r>
                  <a:rPr lang="zh-CN" altLang="en-US" sz="2800" b="1" u="none">
                    <a:solidFill>
                      <a:srgbClr val="000000"/>
                    </a:solidFill>
                    <a:latin typeface="Arial" panose="020b0604020202020204" pitchFamily="34" charset="0"/>
                    <a:ea typeface="楷体_GB2312" pitchFamily="1" charset="-122"/>
                  </a:rPr>
                  <a:t>自强不息，止于至善</a:t>
                </a:r>
              </a:p>
            </p:txBody>
          </p:sp>
        </p:grpSp>
        <p:grpSp>
          <p:nvGrpSpPr>
            <p:cNvPr id="31770" name="组合 31769"/>
            <p:cNvGrpSpPr/>
            <p:nvPr>
              <p:custDataLst>
                <p:tags r:id="rId28"/>
              </p:custDataLst>
            </p:nvPr>
          </p:nvGrpSpPr>
          <p:grpSpPr>
            <a:xfrm>
              <a:off x="0" y="0"/>
              <a:ext cx="5124" cy="398"/>
              <a:chExt cx="5124" cy="398"/>
            </a:xfrm>
          </p:grpSpPr>
          <p:sp>
            <p:nvSpPr>
              <p:cNvPr id="31771" name="文本框 31770"/>
              <p:cNvSpPr txBox="1"/>
              <p:nvPr>
                <p:custDataLst>
                  <p:tags r:id="rId29"/>
                </p:custDataLst>
              </p:nvPr>
            </p:nvSpPr>
            <p:spPr>
              <a:xfrm>
                <a:off x="370" y="56"/>
                <a:ext cx="1320" cy="230"/>
              </a:xfrm>
              <a:prstGeom prst="rect">
                <a:avLst/>
              </a:prstGeom>
              <a:noFill/>
              <a:ln w="9525">
                <a:noFill/>
              </a:ln>
            </p:spPr>
            <p:txBody>
              <a:bodyPr>
                <a:spAutoFit/>
              </a:bodyPr>
              <a:lstStyle/>
              <a:p>
                <a:pPr lvl="0">
                  <a:spcBef>
                    <a:spcPct val="50000"/>
                  </a:spcBef>
                </a:pPr>
                <a:r>
                  <a:rPr lang="en-US" altLang="zh-CN" sz="1800" u="none">
                    <a:latin typeface="Arial" panose="020b0604020202020204" pitchFamily="34" charset="0"/>
                    <a:ea typeface="宋体" panose="02010600030101010101" pitchFamily="2" charset="-122"/>
                  </a:rPr>
                  <a:t>Add your title</a:t>
                </a:r>
              </a:p>
            </p:txBody>
          </p:sp>
          <p:grpSp>
            <p:nvGrpSpPr>
              <p:cNvPr id="31772" name="组合 31771"/>
              <p:cNvGrpSpPr/>
              <p:nvPr>
                <p:custDataLst>
                  <p:tags r:id="rId30"/>
                </p:custDataLst>
              </p:nvPr>
            </p:nvGrpSpPr>
            <p:grpSpPr>
              <a:xfrm>
                <a:off x="0" y="0"/>
                <a:ext cx="5124" cy="398"/>
                <a:chExt cx="4401" cy="318"/>
              </a:xfrm>
            </p:grpSpPr>
            <p:sp>
              <p:nvSpPr>
                <p:cNvPr id="31773" name="矩形 31772"/>
                <p:cNvSpPr/>
                <p:nvPr>
                  <p:custDataLst>
                    <p:tags r:id="rId31"/>
                  </p:custDataLst>
                </p:nvPr>
              </p:nvSpPr>
              <p:spPr>
                <a:xfrm>
                  <a:off x="1680" y="0"/>
                  <a:ext cx="2721" cy="318"/>
                </a:xfrm>
                <a:prstGeom prst="rect">
                  <a:avLst/>
                </a:prstGeom>
                <a:gradFill rotWithShape="1">
                  <a:gsLst>
                    <a:gs pos="0">
                      <a:schemeClr val="accent1"/>
                    </a:gs>
                    <a:gs pos="100000">
                      <a:schemeClr val="accent1">
                        <a:gamma/>
                        <a:tint val="0"/>
                        <a:invGamma/>
                      </a:schemeClr>
                    </a:gs>
                  </a:gsLst>
                  <a:lin ang="0" scaled="1"/>
                </a:gradFill>
                <a:ln w="9525">
                  <a:noFill/>
                </a:ln>
              </p:spPr>
              <p:txBody>
                <a:bodyPr/>
                <a:lstStyle/>
                <a:p>
                  <a:endParaRPr lang="zh-CN" altLang="en-US"/>
                </a:p>
              </p:txBody>
            </p:sp>
            <p:grpSp>
              <p:nvGrpSpPr>
                <p:cNvPr id="31774" name="组合 31773"/>
                <p:cNvGrpSpPr/>
                <p:nvPr>
                  <p:custDataLst>
                    <p:tags r:id="rId32"/>
                  </p:custDataLst>
                </p:nvPr>
              </p:nvGrpSpPr>
              <p:grpSpPr>
                <a:xfrm>
                  <a:off x="0" y="0"/>
                  <a:ext cx="1316" cy="317"/>
                  <a:chExt cx="1316" cy="317"/>
                </a:xfrm>
              </p:grpSpPr>
              <p:sp>
                <p:nvSpPr>
                  <p:cNvPr id="31775" name="圆角矩形 31774"/>
                  <p:cNvSpPr/>
                  <p:nvPr>
                    <p:custDataLst>
                      <p:tags r:id="rId33"/>
                    </p:custDataLst>
                  </p:nvPr>
                </p:nvSpPr>
                <p:spPr>
                  <a:xfrm>
                    <a:off x="0" y="0"/>
                    <a:ext cx="1316" cy="317"/>
                  </a:xfrm>
                  <a:prstGeom prst="roundRect">
                    <a:avLst>
                      <a:gd name="adj" fmla="val 42273"/>
                    </a:avLst>
                  </a:prstGeom>
                  <a:gradFill rotWithShape="1">
                    <a:gsLst>
                      <a:gs pos="0">
                        <a:schemeClr val="accent1">
                          <a:gamma/>
                          <a:tint val="66667"/>
                          <a:invGamma/>
                        </a:schemeClr>
                      </a:gs>
                      <a:gs pos="50000">
                        <a:schemeClr val="accent1"/>
                      </a:gs>
                      <a:gs pos="100000">
                        <a:schemeClr val="accent1">
                          <a:gamma/>
                          <a:tint val="66667"/>
                          <a:invGamma/>
                        </a:schemeClr>
                      </a:gs>
                    </a:gsLst>
                    <a:lin ang="0" scaled="1"/>
                  </a:gradFill>
                  <a:ln w="9525">
                    <a:noFill/>
                  </a:ln>
                  <a:effectLst>
                    <a:outerShdw dist="35921" dir="2699999" algn="ctr" rotWithShape="0">
                      <a:srgbClr val="808080">
                        <a:alpha val="50000"/>
                      </a:srgbClr>
                    </a:outerShdw>
                  </a:effectLst>
                </p:spPr>
                <p:txBody>
                  <a:bodyPr/>
                  <a:lstStyle/>
                  <a:p>
                    <a:endParaRPr lang="zh-CN" altLang="en-US"/>
                  </a:p>
                </p:txBody>
              </p:sp>
              <p:pic>
                <p:nvPicPr>
                  <p:cNvPr id="31776" name="图片 31775" descr="未标题-2222副本"/>
                  <p:cNvPicPr>
                    <a:picLocks noChangeAspect="1"/>
                  </p:cNvPicPr>
                  <p:nvPr>
                    <p:custDataLst>
                      <p:tags r:id="rId34"/>
                    </p:custDataLst>
                  </p:nvPr>
                </p:nvPicPr>
                <p:blipFill>
                  <a:blip r:embed="rId9"/>
                  <a:stretch>
                    <a:fillRect/>
                  </a:stretch>
                </p:blipFill>
                <p:spPr>
                  <a:xfrm>
                    <a:off x="45" y="45"/>
                    <a:ext cx="272" cy="228"/>
                  </a:xfrm>
                  <a:prstGeom prst="rect">
                    <a:avLst/>
                  </a:prstGeom>
                  <a:noFill/>
                  <a:ln w="9525">
                    <a:noFill/>
                  </a:ln>
                </p:spPr>
              </p:pic>
            </p:grpSp>
            <p:sp>
              <p:nvSpPr>
                <p:cNvPr id="31777" name="直接连接符 31776"/>
                <p:cNvSpPr/>
                <p:nvPr>
                  <p:custDataLst>
                    <p:tags r:id="rId35"/>
                  </p:custDataLst>
                </p:nvPr>
              </p:nvSpPr>
              <p:spPr>
                <a:xfrm>
                  <a:off x="1316" y="181"/>
                  <a:ext cx="363" cy="0"/>
                </a:xfrm>
                <a:prstGeom prst="line">
                  <a:avLst/>
                </a:prstGeom>
                <a:ln w="19050" cap="flat" cmpd="sng">
                  <a:solidFill>
                    <a:srgbClr val="80C5CA"/>
                  </a:solidFill>
                  <a:prstDash val="sysDot"/>
                  <a:headEnd type="none" w="med" len="med"/>
                  <a:tailEnd type="oval" w="med" len="med"/>
                </a:ln>
              </p:spPr>
              <p:txBody>
                <a:bodyPr/>
                <a:lstStyle/>
                <a:p>
                  <a:endParaRPr/>
                </a:p>
              </p:txBody>
            </p:sp>
          </p:grpSp>
          <p:sp>
            <p:nvSpPr>
              <p:cNvPr id="31778" name="文本框 31777"/>
              <p:cNvSpPr txBox="1"/>
              <p:nvPr>
                <p:custDataLst>
                  <p:tags r:id="rId36"/>
                </p:custDataLst>
              </p:nvPr>
            </p:nvSpPr>
            <p:spPr>
              <a:xfrm>
                <a:off x="318" y="56"/>
                <a:ext cx="1320" cy="326"/>
              </a:xfrm>
              <a:prstGeom prst="rect">
                <a:avLst/>
              </a:prstGeom>
              <a:noFill/>
              <a:ln w="9525">
                <a:noFill/>
              </a:ln>
            </p:spPr>
            <p:txBody>
              <a:bodyPr>
                <a:spAutoFit/>
              </a:bodyPr>
              <a:lstStyle/>
              <a:p>
                <a:pPr lvl="0">
                  <a:spcBef>
                    <a:spcPct val="50000"/>
                  </a:spcBef>
                </a:pPr>
                <a:r>
                  <a:rPr lang="en-US" altLang="zh-CN" sz="2800" u="none">
                    <a:latin typeface="黑体" panose="02010609060101010101" pitchFamily="49" charset="-122"/>
                    <a:ea typeface="黑体" panose="02010609060101010101" pitchFamily="49" charset="-122"/>
                  </a:rPr>
                  <a:t> </a:t>
                </a:r>
                <a:r>
                  <a:rPr lang="zh-CN" altLang="en-US" sz="2800" u="none">
                    <a:latin typeface="黑体" panose="02010609060101010101" pitchFamily="49" charset="-122"/>
                    <a:ea typeface="黑体" panose="02010609060101010101" pitchFamily="49" charset="-122"/>
                  </a:rPr>
                  <a:t>东南大学</a:t>
                </a:r>
              </a:p>
            </p:txBody>
          </p:sp>
          <p:sp>
            <p:nvSpPr>
              <p:cNvPr id="31779" name="矩形 31778"/>
              <p:cNvSpPr/>
              <p:nvPr>
                <p:custDataLst>
                  <p:tags r:id="rId37"/>
                </p:custDataLst>
              </p:nvPr>
            </p:nvSpPr>
            <p:spPr>
              <a:xfrm>
                <a:off x="1995" y="9"/>
                <a:ext cx="1249" cy="326"/>
              </a:xfrm>
              <a:prstGeom prst="rect">
                <a:avLst/>
              </a:prstGeom>
              <a:noFill/>
              <a:ln w="9525">
                <a:noFill/>
              </a:ln>
            </p:spPr>
            <p:txBody>
              <a:bodyPr>
                <a:spAutoFit/>
              </a:bodyPr>
              <a:lstStyle/>
              <a:p>
                <a:pPr lvl="0"/>
                <a:r>
                  <a:rPr lang="en-US" altLang="zh-CN" sz="2800" b="1" u="none">
                    <a:latin typeface="Arial" panose="020b0604020202020204" pitchFamily="34" charset="0"/>
                    <a:ea typeface="楷体_GB2312" pitchFamily="1" charset="-122"/>
                  </a:rPr>
                  <a:t> </a:t>
                </a:r>
                <a:r>
                  <a:rPr lang="zh-CN" altLang="en-US" sz="2800" b="1" u="none">
                    <a:latin typeface="Arial" panose="020b0604020202020204" pitchFamily="34" charset="0"/>
                    <a:ea typeface="楷体_GB2312" pitchFamily="1" charset="-122"/>
                  </a:rPr>
                  <a:t>止于至善</a:t>
                </a:r>
              </a:p>
            </p:txBody>
          </p:sp>
        </p:grpSp>
      </p:grpSp>
      <p:sp>
        <p:nvSpPr>
          <p:cNvPr id="31780" name="矩形 31779"/>
          <p:cNvSpPr/>
          <p:nvPr>
            <p:custDataLst>
              <p:tags r:id="rId38"/>
            </p:custDataLst>
          </p:nvPr>
        </p:nvSpPr>
        <p:spPr>
          <a:xfrm>
            <a:off x="5314950" y="4573588"/>
            <a:ext cx="4741863" cy="631825"/>
          </a:xfrm>
          <a:prstGeom prst="rect">
            <a:avLst/>
          </a:prstGeom>
          <a:gradFill rotWithShape="1">
            <a:gsLst>
              <a:gs pos="0">
                <a:schemeClr val="accent1"/>
              </a:gs>
              <a:gs pos="100000">
                <a:schemeClr val="accent1">
                  <a:gamma/>
                  <a:tint val="0"/>
                  <a:invGamma/>
                </a:schemeClr>
              </a:gs>
            </a:gsLst>
            <a:lin ang="0" scaled="1"/>
          </a:gradFill>
          <a:ln w="9525">
            <a:noFill/>
          </a:ln>
        </p:spPr>
        <p:txBody>
          <a:bodyPr/>
          <a:lstStyle/>
          <a:p>
            <a:endParaRPr lang="zh-CN" altLang="en-US"/>
          </a:p>
        </p:txBody>
      </p:sp>
      <p:sp>
        <p:nvSpPr>
          <p:cNvPr id="31781" name="矩形 31780"/>
          <p:cNvSpPr/>
          <p:nvPr>
            <p:custDataLst>
              <p:tags r:id="rId39"/>
            </p:custDataLst>
          </p:nvPr>
        </p:nvSpPr>
        <p:spPr>
          <a:xfrm>
            <a:off x="5314950" y="5746750"/>
            <a:ext cx="5029200" cy="633413"/>
          </a:xfrm>
          <a:prstGeom prst="rect">
            <a:avLst/>
          </a:prstGeom>
          <a:gradFill rotWithShape="1">
            <a:gsLst>
              <a:gs pos="0">
                <a:schemeClr val="accent1"/>
              </a:gs>
              <a:gs pos="100000">
                <a:schemeClr val="accent1">
                  <a:gamma/>
                  <a:tint val="0"/>
                  <a:invGamma/>
                </a:schemeClr>
              </a:gs>
            </a:gsLst>
            <a:lin ang="0" scaled="1"/>
          </a:gradFill>
          <a:ln w="9525">
            <a:noFill/>
          </a:ln>
        </p:spPr>
        <p:txBody>
          <a:bodyPr/>
          <a:lstStyle/>
          <a:p>
            <a:endParaRPr lang="zh-CN" altLang="en-US"/>
          </a:p>
        </p:txBody>
      </p:sp>
      <p:grpSp>
        <p:nvGrpSpPr>
          <p:cNvPr id="31782" name="组合 31781"/>
          <p:cNvGrpSpPr/>
          <p:nvPr>
            <p:custDataLst>
              <p:tags r:id="rId40"/>
            </p:custDataLst>
          </p:nvPr>
        </p:nvGrpSpPr>
        <p:grpSpPr>
          <a:xfrm>
            <a:off x="2208213" y="4437063"/>
            <a:ext cx="6192837" cy="766762"/>
            <a:chExt cx="3901" cy="483"/>
          </a:xfrm>
        </p:grpSpPr>
        <p:sp>
          <p:nvSpPr>
            <p:cNvPr id="31783" name="圆角矩形 31782"/>
            <p:cNvSpPr/>
            <p:nvPr>
              <p:custDataLst>
                <p:tags r:id="rId41"/>
              </p:custDataLst>
            </p:nvPr>
          </p:nvSpPr>
          <p:spPr>
            <a:xfrm>
              <a:off x="0" y="86"/>
              <a:ext cx="1532" cy="397"/>
            </a:xfrm>
            <a:prstGeom prst="roundRect">
              <a:avLst>
                <a:gd name="adj" fmla="val 42273"/>
              </a:avLst>
            </a:prstGeom>
            <a:gradFill rotWithShape="1">
              <a:gsLst>
                <a:gs pos="0">
                  <a:schemeClr val="accent1">
                    <a:gamma/>
                    <a:tint val="66667"/>
                    <a:invGamma/>
                  </a:schemeClr>
                </a:gs>
                <a:gs pos="50000">
                  <a:schemeClr val="accent1"/>
                </a:gs>
                <a:gs pos="100000">
                  <a:schemeClr val="accent1">
                    <a:gamma/>
                    <a:tint val="66667"/>
                    <a:invGamma/>
                  </a:schemeClr>
                </a:gs>
              </a:gsLst>
              <a:lin ang="0" scaled="1"/>
            </a:gradFill>
            <a:ln w="9525">
              <a:noFill/>
            </a:ln>
            <a:effectLst>
              <a:outerShdw dist="35921" dir="2699999" algn="ctr" rotWithShape="0">
                <a:srgbClr val="808080">
                  <a:alpha val="50000"/>
                </a:srgbClr>
              </a:outerShdw>
            </a:effectLst>
          </p:spPr>
          <p:txBody>
            <a:bodyPr/>
            <a:lstStyle/>
            <a:p>
              <a:endParaRPr lang="zh-CN" altLang="en-US"/>
            </a:p>
          </p:txBody>
        </p:sp>
        <p:pic>
          <p:nvPicPr>
            <p:cNvPr id="31784" name="图片 31783" descr="未标题-2222副本"/>
            <p:cNvPicPr>
              <a:picLocks noChangeAspect="1"/>
            </p:cNvPicPr>
            <p:nvPr>
              <p:custDataLst>
                <p:tags r:id="rId42"/>
              </p:custDataLst>
            </p:nvPr>
          </p:nvPicPr>
          <p:blipFill>
            <a:blip r:embed="rId9"/>
            <a:stretch>
              <a:fillRect/>
            </a:stretch>
          </p:blipFill>
          <p:spPr>
            <a:xfrm>
              <a:off x="52" y="142"/>
              <a:ext cx="317" cy="286"/>
            </a:xfrm>
            <a:prstGeom prst="rect">
              <a:avLst/>
            </a:prstGeom>
            <a:noFill/>
            <a:ln w="9525">
              <a:noFill/>
            </a:ln>
          </p:spPr>
        </p:pic>
        <p:sp>
          <p:nvSpPr>
            <p:cNvPr id="31785" name="直接连接符 31784"/>
            <p:cNvSpPr/>
            <p:nvPr>
              <p:custDataLst>
                <p:tags r:id="rId43"/>
              </p:custDataLst>
            </p:nvPr>
          </p:nvSpPr>
          <p:spPr>
            <a:xfrm>
              <a:off x="1532" y="313"/>
              <a:ext cx="423" cy="0"/>
            </a:xfrm>
            <a:prstGeom prst="line">
              <a:avLst/>
            </a:prstGeom>
            <a:ln w="19050" cap="flat" cmpd="sng">
              <a:solidFill>
                <a:srgbClr val="80C5CA"/>
              </a:solidFill>
              <a:prstDash val="sysDot"/>
              <a:headEnd type="none" w="med" len="med"/>
              <a:tailEnd type="oval" w="med" len="med"/>
            </a:ln>
          </p:spPr>
          <p:txBody>
            <a:bodyPr/>
            <a:lstStyle/>
            <a:p>
              <a:endParaRPr/>
            </a:p>
          </p:txBody>
        </p:sp>
        <p:sp>
          <p:nvSpPr>
            <p:cNvPr id="31786" name="文本框 31785"/>
            <p:cNvSpPr txBox="1"/>
            <p:nvPr>
              <p:custDataLst>
                <p:tags r:id="rId44"/>
              </p:custDataLst>
            </p:nvPr>
          </p:nvSpPr>
          <p:spPr>
            <a:xfrm>
              <a:off x="316" y="136"/>
              <a:ext cx="1225" cy="326"/>
            </a:xfrm>
            <a:prstGeom prst="rect">
              <a:avLst/>
            </a:prstGeom>
            <a:noFill/>
            <a:ln w="9525">
              <a:noFill/>
            </a:ln>
          </p:spPr>
          <p:txBody>
            <a:bodyPr>
              <a:spAutoFit/>
            </a:bodyPr>
            <a:lstStyle/>
            <a:p>
              <a:pPr lvl="0">
                <a:spcBef>
                  <a:spcPct val="50000"/>
                </a:spcBef>
              </a:pPr>
              <a:r>
                <a:rPr lang="en-US" altLang="zh-CN" sz="2800" u="none">
                  <a:latin typeface="黑体" panose="02010609060101010101" pitchFamily="49" charset="-122"/>
                  <a:ea typeface="黑体" panose="02010609060101010101" pitchFamily="49" charset="-122"/>
                </a:rPr>
                <a:t> </a:t>
              </a:r>
              <a:r>
                <a:rPr lang="zh-CN" altLang="en-US" sz="2800" u="none">
                  <a:latin typeface="黑体" panose="02010609060101010101" pitchFamily="49" charset="-122"/>
                  <a:ea typeface="黑体" panose="02010609060101010101" pitchFamily="49" charset="-122"/>
                </a:rPr>
                <a:t>香港大学</a:t>
              </a:r>
            </a:p>
          </p:txBody>
        </p:sp>
        <p:sp>
          <p:nvSpPr>
            <p:cNvPr id="31787" name="矩形 31786"/>
            <p:cNvSpPr/>
            <p:nvPr>
              <p:custDataLst>
                <p:tags r:id="rId45"/>
              </p:custDataLst>
            </p:nvPr>
          </p:nvSpPr>
          <p:spPr>
            <a:xfrm>
              <a:off x="2061" y="0"/>
              <a:ext cx="1840" cy="461"/>
            </a:xfrm>
            <a:prstGeom prst="rect">
              <a:avLst/>
            </a:prstGeom>
            <a:noFill/>
            <a:ln w="9525">
              <a:noFill/>
            </a:ln>
          </p:spPr>
          <p:txBody>
            <a:bodyPr>
              <a:spAutoFit/>
            </a:bodyPr>
            <a:lstStyle/>
            <a:p>
              <a:pPr lvl="0">
                <a:lnSpc>
                  <a:spcPct val="150000"/>
                </a:lnSpc>
              </a:pPr>
              <a:r>
                <a:rPr lang="en-US" altLang="zh-CN" sz="1800" u="none">
                  <a:solidFill>
                    <a:srgbClr val="000000"/>
                  </a:solidFill>
                  <a:latin typeface="Arial" panose="020b0604020202020204" pitchFamily="34" charset="0"/>
                  <a:ea typeface="宋体" panose="02010600030101010101" pitchFamily="2" charset="-122"/>
                </a:rPr>
                <a:t> </a:t>
              </a:r>
              <a:r>
                <a:rPr lang="zh-CN" altLang="en-US" sz="2800" b="1" u="none">
                  <a:solidFill>
                    <a:srgbClr val="000000"/>
                  </a:solidFill>
                  <a:latin typeface="Arial" panose="020b0604020202020204" pitchFamily="34" charset="0"/>
                  <a:ea typeface="楷体_GB2312" pitchFamily="1" charset="-122"/>
                </a:rPr>
                <a:t>明德格物</a:t>
              </a:r>
            </a:p>
          </p:txBody>
        </p:sp>
      </p:grpSp>
      <p:sp>
        <p:nvSpPr>
          <p:cNvPr id="31788" name="圆角矩形 31787"/>
          <p:cNvSpPr/>
          <p:nvPr>
            <p:custDataLst>
              <p:tags r:id="rId46"/>
            </p:custDataLst>
          </p:nvPr>
        </p:nvSpPr>
        <p:spPr>
          <a:xfrm>
            <a:off x="2209800" y="5746750"/>
            <a:ext cx="2432050" cy="631825"/>
          </a:xfrm>
          <a:prstGeom prst="roundRect">
            <a:avLst>
              <a:gd name="adj" fmla="val 42273"/>
            </a:avLst>
          </a:prstGeom>
          <a:gradFill rotWithShape="1">
            <a:gsLst>
              <a:gs pos="0">
                <a:schemeClr val="accent1">
                  <a:gamma/>
                  <a:tint val="66667"/>
                  <a:invGamma/>
                </a:schemeClr>
              </a:gs>
              <a:gs pos="50000">
                <a:schemeClr val="accent1"/>
              </a:gs>
              <a:gs pos="100000">
                <a:schemeClr val="accent1">
                  <a:gamma/>
                  <a:tint val="66667"/>
                  <a:invGamma/>
                </a:schemeClr>
              </a:gs>
            </a:gsLst>
            <a:lin ang="0" scaled="1"/>
          </a:gradFill>
          <a:ln w="9525">
            <a:noFill/>
          </a:ln>
          <a:effectLst>
            <a:outerShdw dist="35921" dir="2699999" algn="ctr" rotWithShape="0">
              <a:srgbClr val="808080">
                <a:alpha val="50000"/>
              </a:srgbClr>
            </a:outerShdw>
          </a:effectLst>
        </p:spPr>
        <p:txBody>
          <a:bodyPr/>
          <a:lstStyle/>
          <a:p>
            <a:endParaRPr lang="zh-CN" altLang="en-US"/>
          </a:p>
        </p:txBody>
      </p:sp>
      <p:pic>
        <p:nvPicPr>
          <p:cNvPr id="31789" name="图片 31788" descr="未标题-2222副本"/>
          <p:cNvPicPr>
            <a:picLocks noChangeAspect="1"/>
          </p:cNvPicPr>
          <p:nvPr>
            <p:custDataLst>
              <p:tags r:id="rId47"/>
            </p:custDataLst>
          </p:nvPr>
        </p:nvPicPr>
        <p:blipFill>
          <a:blip r:embed="rId9"/>
          <a:stretch>
            <a:fillRect/>
          </a:stretch>
        </p:blipFill>
        <p:spPr>
          <a:xfrm>
            <a:off x="2279650" y="5805488"/>
            <a:ext cx="503238" cy="455612"/>
          </a:xfrm>
          <a:prstGeom prst="rect">
            <a:avLst/>
          </a:prstGeom>
          <a:noFill/>
          <a:ln w="9525">
            <a:noFill/>
          </a:ln>
        </p:spPr>
      </p:pic>
      <p:sp>
        <p:nvSpPr>
          <p:cNvPr id="31790" name="直接连接符 31789"/>
          <p:cNvSpPr/>
          <p:nvPr>
            <p:custDataLst>
              <p:tags r:id="rId48"/>
            </p:custDataLst>
          </p:nvPr>
        </p:nvSpPr>
        <p:spPr>
          <a:xfrm>
            <a:off x="4641850" y="6107113"/>
            <a:ext cx="671513" cy="0"/>
          </a:xfrm>
          <a:prstGeom prst="line">
            <a:avLst/>
          </a:prstGeom>
          <a:ln w="19050" cap="flat" cmpd="sng">
            <a:solidFill>
              <a:srgbClr val="80C5CA"/>
            </a:solidFill>
            <a:prstDash val="sysDot"/>
            <a:headEnd type="none" w="med" len="med"/>
            <a:tailEnd type="oval" w="med" len="med"/>
          </a:ln>
        </p:spPr>
        <p:txBody>
          <a:bodyPr/>
          <a:lstStyle/>
          <a:p>
            <a:endParaRPr/>
          </a:p>
        </p:txBody>
      </p:sp>
      <p:sp>
        <p:nvSpPr>
          <p:cNvPr id="31791" name="文本框 31790"/>
          <p:cNvSpPr txBox="1"/>
          <p:nvPr>
            <p:custDataLst>
              <p:tags r:id="rId49"/>
            </p:custDataLst>
          </p:nvPr>
        </p:nvSpPr>
        <p:spPr>
          <a:xfrm>
            <a:off x="2640013" y="5805488"/>
            <a:ext cx="2095500" cy="457200"/>
          </a:xfrm>
          <a:prstGeom prst="rect">
            <a:avLst/>
          </a:prstGeom>
          <a:noFill/>
          <a:ln w="9525">
            <a:noFill/>
          </a:ln>
        </p:spPr>
        <p:txBody>
          <a:bodyPr>
            <a:spAutoFit/>
          </a:bodyPr>
          <a:lstStyle/>
          <a:p>
            <a:pPr lvl="0">
              <a:spcBef>
                <a:spcPct val="50000"/>
              </a:spcBef>
            </a:pPr>
            <a:r>
              <a:rPr lang="zh-CN" altLang="en-US" sz="2400" b="1" u="none">
                <a:latin typeface="Arial" panose="020b0604020202020204" pitchFamily="34" charset="0"/>
                <a:ea typeface="黑体" panose="02010609060101010101" pitchFamily="49" charset="-122"/>
              </a:rPr>
              <a:t>河南理工大学</a:t>
            </a:r>
          </a:p>
        </p:txBody>
      </p:sp>
      <p:sp>
        <p:nvSpPr>
          <p:cNvPr id="31792" name="矩形 31791"/>
          <p:cNvSpPr/>
          <p:nvPr>
            <p:custDataLst>
              <p:tags r:id="rId50"/>
            </p:custDataLst>
          </p:nvPr>
        </p:nvSpPr>
        <p:spPr>
          <a:xfrm>
            <a:off x="5541963" y="5589588"/>
            <a:ext cx="3432175" cy="731520"/>
          </a:xfrm>
          <a:prstGeom prst="rect">
            <a:avLst/>
          </a:prstGeom>
          <a:noFill/>
          <a:ln w="9525">
            <a:noFill/>
          </a:ln>
        </p:spPr>
        <p:txBody>
          <a:bodyPr>
            <a:spAutoFit/>
          </a:bodyPr>
          <a:lstStyle/>
          <a:p>
            <a:pPr lvl="0">
              <a:lnSpc>
                <a:spcPct val="150000"/>
              </a:lnSpc>
            </a:pPr>
            <a:r>
              <a:rPr lang="zh-CN" altLang="en-US" sz="2800" b="1" u="none">
                <a:solidFill>
                  <a:srgbClr val="000000"/>
                </a:solidFill>
                <a:latin typeface="Arial" panose="020b0604020202020204" pitchFamily="34" charset="0"/>
                <a:ea typeface="楷体_GB2312" pitchFamily="1" charset="-122"/>
              </a:rPr>
              <a:t>明德任责</a:t>
            </a:r>
          </a:p>
        </p:txBody>
      </p:sp>
    </p:spTree>
  </p:cSld>
  <p:clrMapOvr>
    <a:masterClrMapping/>
  </p:clrMapOvr>
  <mc:AlternateContent>
    <mc:Choice xmlns:p14="http://schemas.microsoft.com/office/powerpoint/2010/main" Requires="p14">
      <p:transition spd="slow" advTm="3000" p14:dur="2000">
        <p:comb/>
      </p:transition>
    </mc:Choice>
    <mc:Fallback>
      <p:transition spd="slow" advTm="300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fade">
                                      <p:cBhvr>
                                        <p:cTn id="7" dur="1000"/>
                                        <p:tgtEl>
                                          <p:spTgt spid="3174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1758"/>
                                        </p:tgtEl>
                                        <p:attrNameLst>
                                          <p:attrName>style.visibility</p:attrName>
                                        </p:attrNameLst>
                                      </p:cBhvr>
                                      <p:to>
                                        <p:strVal val="visible"/>
                                      </p:to>
                                    </p:set>
                                    <p:animEffect transition="in" filter="fade">
                                      <p:cBhvr>
                                        <p:cTn id="12" dur="1000"/>
                                        <p:tgtEl>
                                          <p:spTgt spid="3175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1780"/>
                                        </p:tgtEl>
                                        <p:attrNameLst>
                                          <p:attrName>style.visibility</p:attrName>
                                        </p:attrNameLst>
                                      </p:cBhvr>
                                      <p:to>
                                        <p:strVal val="visible"/>
                                      </p:to>
                                    </p:set>
                                    <p:animEffect transition="in" filter="fade">
                                      <p:cBhvr>
                                        <p:cTn id="17" dur="2000"/>
                                        <p:tgtEl>
                                          <p:spTgt spid="31780"/>
                                        </p:tgtEl>
                                      </p:cBhvr>
                                    </p:animEffect>
                                  </p:childTnLst>
                                </p:cTn>
                              </p:par>
                              <p:par>
                                <p:cTn id="18" presetID="10" presetClass="entr" presetSubtype="0" fill="hold" nodeType="withEffect">
                                  <p:stCondLst>
                                    <p:cond delay="0"/>
                                  </p:stCondLst>
                                  <p:childTnLst>
                                    <p:set>
                                      <p:cBhvr>
                                        <p:cTn id="19" dur="1" fill="hold">
                                          <p:stCondLst>
                                            <p:cond delay="0"/>
                                          </p:stCondLst>
                                        </p:cTn>
                                        <p:tgtEl>
                                          <p:spTgt spid="31781"/>
                                        </p:tgtEl>
                                        <p:attrNameLst>
                                          <p:attrName>style.visibility</p:attrName>
                                        </p:attrNameLst>
                                      </p:cBhvr>
                                      <p:to>
                                        <p:strVal val="visible"/>
                                      </p:to>
                                    </p:set>
                                    <p:animEffect transition="in" filter="fade">
                                      <p:cBhvr>
                                        <p:cTn id="20" dur="2000"/>
                                        <p:tgtEl>
                                          <p:spTgt spid="31781"/>
                                        </p:tgtEl>
                                      </p:cBhvr>
                                    </p:animEffect>
                                  </p:childTnLst>
                                </p:cTn>
                              </p:par>
                              <p:par>
                                <p:cTn id="21" presetID="10" presetClass="entr" presetSubtype="0" fill="hold" nodeType="withEffect">
                                  <p:stCondLst>
                                    <p:cond delay="0"/>
                                  </p:stCondLst>
                                  <p:childTnLst>
                                    <p:set>
                                      <p:cBhvr>
                                        <p:cTn id="22" dur="1" fill="hold">
                                          <p:stCondLst>
                                            <p:cond delay="0"/>
                                          </p:stCondLst>
                                        </p:cTn>
                                        <p:tgtEl>
                                          <p:spTgt spid="31782"/>
                                        </p:tgtEl>
                                        <p:attrNameLst>
                                          <p:attrName>style.visibility</p:attrName>
                                        </p:attrNameLst>
                                      </p:cBhvr>
                                      <p:to>
                                        <p:strVal val="visible"/>
                                      </p:to>
                                    </p:set>
                                    <p:animEffect transition="in" filter="fade">
                                      <p:cBhvr>
                                        <p:cTn id="23" dur="2000"/>
                                        <p:tgtEl>
                                          <p:spTgt spid="31782"/>
                                        </p:tgtEl>
                                      </p:cBhvr>
                                    </p:animEffect>
                                  </p:childTnLst>
                                </p:cTn>
                              </p:par>
                              <p:par>
                                <p:cTn id="24" presetID="10" presetClass="entr" presetSubtype="0" fill="hold" nodeType="withEffect">
                                  <p:stCondLst>
                                    <p:cond delay="0"/>
                                  </p:stCondLst>
                                  <p:childTnLst>
                                    <p:set>
                                      <p:cBhvr>
                                        <p:cTn id="25" dur="1" fill="hold">
                                          <p:stCondLst>
                                            <p:cond delay="0"/>
                                          </p:stCondLst>
                                        </p:cTn>
                                        <p:tgtEl>
                                          <p:spTgt spid="31788"/>
                                        </p:tgtEl>
                                        <p:attrNameLst>
                                          <p:attrName>style.visibility</p:attrName>
                                        </p:attrNameLst>
                                      </p:cBhvr>
                                      <p:to>
                                        <p:strVal val="visible"/>
                                      </p:to>
                                    </p:set>
                                    <p:animEffect transition="in" filter="fade">
                                      <p:cBhvr>
                                        <p:cTn id="26" dur="2000"/>
                                        <p:tgtEl>
                                          <p:spTgt spid="31788"/>
                                        </p:tgtEl>
                                      </p:cBhvr>
                                    </p:animEffect>
                                  </p:childTnLst>
                                </p:cTn>
                              </p:par>
                              <p:par>
                                <p:cTn id="27" presetID="10" presetClass="entr" presetSubtype="0" fill="hold" nodeType="withEffect">
                                  <p:stCondLst>
                                    <p:cond delay="0"/>
                                  </p:stCondLst>
                                  <p:childTnLst>
                                    <p:set>
                                      <p:cBhvr>
                                        <p:cTn id="28" dur="1" fill="hold">
                                          <p:stCondLst>
                                            <p:cond delay="0"/>
                                          </p:stCondLst>
                                        </p:cTn>
                                        <p:tgtEl>
                                          <p:spTgt spid="31789"/>
                                        </p:tgtEl>
                                        <p:attrNameLst>
                                          <p:attrName>style.visibility</p:attrName>
                                        </p:attrNameLst>
                                      </p:cBhvr>
                                      <p:to>
                                        <p:strVal val="visible"/>
                                      </p:to>
                                    </p:set>
                                    <p:animEffect transition="in" filter="fade">
                                      <p:cBhvr>
                                        <p:cTn id="29" dur="2000"/>
                                        <p:tgtEl>
                                          <p:spTgt spid="31789"/>
                                        </p:tgtEl>
                                      </p:cBhvr>
                                    </p:animEffect>
                                  </p:childTnLst>
                                </p:cTn>
                              </p:par>
                              <p:par>
                                <p:cTn id="30" presetID="10" presetClass="entr" presetSubtype="0" fill="hold" nodeType="withEffect">
                                  <p:stCondLst>
                                    <p:cond delay="0"/>
                                  </p:stCondLst>
                                  <p:childTnLst>
                                    <p:set>
                                      <p:cBhvr>
                                        <p:cTn id="31" dur="1" fill="hold">
                                          <p:stCondLst>
                                            <p:cond delay="0"/>
                                          </p:stCondLst>
                                        </p:cTn>
                                        <p:tgtEl>
                                          <p:spTgt spid="31790"/>
                                        </p:tgtEl>
                                        <p:attrNameLst>
                                          <p:attrName>style.visibility</p:attrName>
                                        </p:attrNameLst>
                                      </p:cBhvr>
                                      <p:to>
                                        <p:strVal val="visible"/>
                                      </p:to>
                                    </p:set>
                                    <p:animEffect transition="in" filter="fade">
                                      <p:cBhvr>
                                        <p:cTn id="32" dur="2000"/>
                                        <p:tgtEl>
                                          <p:spTgt spid="3179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791"/>
                                        </p:tgtEl>
                                        <p:attrNameLst>
                                          <p:attrName>style.visibility</p:attrName>
                                        </p:attrNameLst>
                                      </p:cBhvr>
                                      <p:to>
                                        <p:strVal val="visible"/>
                                      </p:to>
                                    </p:set>
                                    <p:animEffect transition="in" filter="fade">
                                      <p:cBhvr>
                                        <p:cTn id="35" dur="2000"/>
                                        <p:tgtEl>
                                          <p:spTgt spid="3179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792"/>
                                        </p:tgtEl>
                                        <p:attrNameLst>
                                          <p:attrName>style.visibility</p:attrName>
                                        </p:attrNameLst>
                                      </p:cBhvr>
                                      <p:to>
                                        <p:strVal val="visible"/>
                                      </p:to>
                                    </p:set>
                                    <p:animEffect transition="in" filter="fade">
                                      <p:cBhvr>
                                        <p:cTn id="38" dur="2000"/>
                                        <p:tgtEl>
                                          <p:spTgt spid="317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91" grpId="0"/>
      <p:bldP spid="3179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p:cNvPicPr>
            <a:picLocks noChangeAspect="1"/>
          </p:cNvPicPr>
          <p:nvPr>
            <p:custDataLst>
              <p:tags r:id="rId5"/>
            </p:custDataLst>
          </p:nvPr>
        </p:nvPicPr>
        <p:blipFill>
          <a:blip r:embed="rId4">
            <a:extLst>
              <a:ext uri="{28A0092B-C50C-407E-A947-70E740481C1C}">
                <a14:useLocalDpi xmlns:a14="http://schemas.microsoft.com/office/drawing/2010/main" val="0"/>
              </a:ext>
            </a:extLst>
          </a:blip>
          <a:srcRect t="55612"/>
          <a:stretch>
            <a:fillRect/>
          </a:stretch>
        </p:blipFill>
        <p:spPr>
          <a:xfrm>
            <a:off x="220980" y="4152019"/>
            <a:ext cx="12192000" cy="2705878"/>
          </a:xfrm>
          <a:prstGeom prst="rect">
            <a:avLst/>
          </a:prstGeom>
        </p:spPr>
      </p:pic>
      <p:pic>
        <p:nvPicPr>
          <p:cNvPr id="11" name="图片 10"/>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l="44234" t="19005" r="30740" b="51608"/>
          <a:stretch>
            <a:fillRect/>
          </a:stretch>
        </p:blipFill>
        <p:spPr>
          <a:xfrm>
            <a:off x="8602825" y="250372"/>
            <a:ext cx="3051110" cy="1791478"/>
          </a:xfrm>
          <a:prstGeom prst="rect">
            <a:avLst/>
          </a:prstGeom>
        </p:spPr>
      </p:pic>
      <p:sp>
        <p:nvSpPr>
          <p:cNvPr id="2" name="矩形 1"/>
          <p:cNvSpPr/>
          <p:nvPr>
            <p:custDataLst>
              <p:tags r:id="rId8"/>
            </p:custDataLst>
          </p:nvPr>
        </p:nvSpPr>
        <p:spPr>
          <a:xfrm>
            <a:off x="1671955" y="2042160"/>
            <a:ext cx="8848090" cy="1445260"/>
          </a:xfrm>
          <a:prstGeom prst="rect">
            <a:avLst/>
          </a:prstGeom>
          <a:noFill/>
          <a:ln>
            <a:noFill/>
          </a:ln>
        </p:spPr>
        <p:txBody>
          <a:bodyPr wrap="square" rtlCol="0" anchor="t">
            <a:spAutoFit/>
          </a:bodyPr>
          <a:lstStyle/>
          <a:p>
            <a:pPr algn="ctr"/>
            <a:r>
              <a:rPr lang="zh-CN" altLang="en-US" sz="8800" b="1">
                <a:solidFill>
                  <a:schemeClr val="tx1"/>
                </a:solidFill>
                <a:effectLst>
                  <a:outerShdw blurRad="38100" dist="19050" dir="2700000" algn="tl" rotWithShape="0">
                    <a:schemeClr val="dk1">
                      <a:alpha val="40000"/>
                    </a:schemeClr>
                  </a:outerShdw>
                </a:effectLst>
              </a:rPr>
              <a:t>任务三</a:t>
            </a:r>
            <a:r>
              <a:rPr lang="en-US" altLang="zh-CN" sz="8800" b="1">
                <a:solidFill>
                  <a:schemeClr val="tx1"/>
                </a:solidFill>
                <a:effectLst>
                  <a:outerShdw blurRad="38100" dist="19050" dir="2700000" algn="tl" rotWithShape="0">
                    <a:schemeClr val="dk1">
                      <a:alpha val="40000"/>
                    </a:schemeClr>
                  </a:outerShdw>
                </a:effectLst>
              </a:rPr>
              <a:t> </a:t>
            </a:r>
            <a:r>
              <a:rPr lang="zh-CN" altLang="en-US" sz="8800" b="1">
                <a:solidFill>
                  <a:schemeClr val="tx1"/>
                </a:solidFill>
                <a:effectLst>
                  <a:outerShdw blurRad="38100" dist="19050" dir="2700000" algn="tl" rotWithShape="0">
                    <a:schemeClr val="dk1">
                      <a:alpha val="40000"/>
                    </a:schemeClr>
                  </a:outerShdw>
                </a:effectLst>
              </a:rPr>
              <a:t>合作探究</a:t>
            </a: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1"/>
          <p:cNvSpPr>
            <a:spLocks noGrp="1"/>
          </p:cNvSpPr>
          <p:nvPr>
            <p:custDataLst>
              <p:tags r:id="rId3"/>
            </p:custDataLst>
          </p:nvPr>
        </p:nvSpPr>
        <p:spPr>
          <a:xfrm>
            <a:off x="326390" y="153035"/>
            <a:ext cx="11691620" cy="1569085"/>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a:solidFill>
                  <a:srgbClr val="FF0000"/>
                </a:solidFill>
              </a:rPr>
              <a:t>活动</a:t>
            </a:r>
            <a:r>
              <a:rPr lang="en-US" altLang="zh-CN">
                <a:solidFill>
                  <a:srgbClr val="FF0000"/>
                </a:solidFill>
              </a:rPr>
              <a:t>1</a:t>
            </a:r>
            <a:r>
              <a:rPr lang="zh-CN" altLang="en-US">
                <a:solidFill>
                  <a:srgbClr val="FF0000"/>
                </a:solidFill>
              </a:rPr>
              <a:t>：</a:t>
            </a:r>
            <a:r>
              <a:rPr lang="zh-CN" altLang="en-US">
                <a:solidFill>
                  <a:srgbClr val="FF0000"/>
                </a:solidFill>
                <a:sym typeface="+mn-ea"/>
              </a:rPr>
              <a:t>本文阐述了什么道理？具有怎样的意义和作用？</a:t>
            </a:r>
          </a:p>
        </p:txBody>
      </p:sp>
      <p:sp>
        <p:nvSpPr>
          <p:cNvPr id="5" name="内容占位符 4"/>
          <p:cNvSpPr>
            <a:spLocks noGrp="1"/>
          </p:cNvSpPr>
          <p:nvPr>
            <p:ph idx="1"/>
            <p:custDataLst>
              <p:tags r:id="rId4"/>
            </p:custDataLst>
          </p:nvPr>
        </p:nvSpPr>
        <p:spPr>
          <a:xfrm>
            <a:off x="326390" y="1722120"/>
            <a:ext cx="11691620" cy="4759325"/>
          </a:xfrm>
        </p:spPr>
        <p:txBody>
          <a:bodyPr>
            <a:noAutofit/>
          </a:bodyPr>
          <a:lstStyle/>
          <a:p>
            <a:pPr marL="0" indent="0" fontAlgn="auto">
              <a:lnSpc>
                <a:spcPct val="120000"/>
              </a:lnSpc>
              <a:buNone/>
            </a:pPr>
            <a:r>
              <a:rPr lang="zh-CN" altLang="en-US" sz="2800">
                <a:latin typeface="宋体" panose="02010600030101010101" pitchFamily="2" charset="-122"/>
                <a:ea typeface="宋体" panose="02010600030101010101" pitchFamily="2" charset="-122"/>
                <a:cs typeface="宋体" panose="02010600030101010101" pitchFamily="2" charset="-122"/>
              </a:rPr>
              <a:t>(1)本文第一段阐明“大学之道”在于“明明德”“亲民”“止于至善”，从“知止”到“能得”，“知止”是开端，“能得”是结果。这告诉人们要明白每件事物都有本末始终，要知道事物发展的规律。</a:t>
            </a:r>
          </a:p>
          <a:p>
            <a:pPr marL="0" indent="0" fontAlgn="auto">
              <a:lnSpc>
                <a:spcPct val="120000"/>
              </a:lnSpc>
              <a:buNone/>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第二段从明德修身和治国理政方面层层推进，最终推到人要学习并掌握知识、明白事理、修身养性、培养道德情操。这段话强调通过学习知识建立自己的道德人格，修养自己的品性，仁德修养是治国、平天下的基础，也是关键。本文阐述的是“修己以安百姓”的道理，将“大学之道”阐述得非常透彻。</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1374775" y="1494790"/>
            <a:ext cx="9582150" cy="2158365"/>
          </a:xfrm>
          <a:prstGeom prst="rect">
            <a:avLst/>
          </a:prstGeom>
          <a:noFill/>
        </p:spPr>
        <p:txBody>
          <a:bodyPr wrap="square" rtlCol="0" anchor="t">
            <a:spAutoFit/>
          </a:bodyPr>
          <a:lstStyle/>
          <a:p>
            <a:pPr fontAlgn="auto">
              <a:lnSpc>
                <a:spcPct val="120000"/>
              </a:lnSpc>
            </a:pPr>
            <a:r>
              <a:rPr lang="zh-CN" altLang="en-US" sz="2800" b="1">
                <a:latin typeface="宋体" panose="02010600030101010101" pitchFamily="2" charset="-122"/>
                <a:ea typeface="宋体" panose="02010600030101010101" pitchFamily="2" charset="-122"/>
                <a:cs typeface="宋体" panose="02010600030101010101" pitchFamily="2" charset="-122"/>
              </a:rPr>
              <a:t>(2)本文深刻地体现了儒家学派“内圣外王”的思想，打通了个人与社会、道德与政治之间的关系，带有强烈的道德理想主义色彩。这一思想经宋明理学的大力提倡，对以后的中国社会和文化产生了极为深远的影响。</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3"/>
          <p:cNvSpPr>
            <a:spLocks noGrp="1"/>
          </p:cNvSpPr>
          <p:nvPr>
            <p:ph type="title"/>
            <p:custDataLst>
              <p:tags r:id="rId3"/>
            </p:custDataLst>
          </p:nvPr>
        </p:nvSpPr>
        <p:spPr>
          <a:xfrm>
            <a:off x="442595" y="652145"/>
            <a:ext cx="11496040" cy="705485"/>
          </a:xfrm>
        </p:spPr>
        <p:txBody>
          <a:bodyPr>
            <a:normAutofit fontScale="90000"/>
          </a:bodyPr>
          <a:lstStyle/>
          <a:p>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活动</a:t>
            </a:r>
            <a:r>
              <a:rPr lang="en-US" altLang="zh-CN" sz="40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文章采用了怎样的论证结构？</a:t>
            </a:r>
            <a:b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b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内容占位符 4"/>
          <p:cNvSpPr>
            <a:spLocks noGrp="1"/>
          </p:cNvSpPr>
          <p:nvPr>
            <p:ph idx="1"/>
            <p:custDataLst>
              <p:tags r:id="rId4"/>
            </p:custDataLst>
          </p:nvPr>
        </p:nvSpPr>
        <p:spPr>
          <a:xfrm>
            <a:off x="442595" y="1490345"/>
            <a:ext cx="11495405" cy="4759325"/>
          </a:xfrm>
        </p:spPr>
        <p:txBody>
          <a:bodyPr>
            <a:noAutofit/>
          </a:bodyPr>
          <a:lstStyle/>
          <a:p>
            <a:pPr marL="0" indent="0" fontAlgn="auto">
              <a:lnSpc>
                <a:spcPct val="125000"/>
              </a:lnSpc>
              <a:buNone/>
            </a:pPr>
            <a:r>
              <a:rPr lang="en-US" altLang="zh-CN" sz="3200" b="1">
                <a:sym typeface="+mn-ea"/>
              </a:rPr>
              <a:t>      </a:t>
            </a:r>
            <a:r>
              <a:rPr lang="zh-CN" altLang="en-US" sz="3200" b="1">
                <a:sym typeface="+mn-ea"/>
              </a:rPr>
              <a:t>文章首先提出“三纲”(明明德、亲民、止于至善)，然后提出“八目”(格物、致知、诚意、正心、修身、齐家、治国、平天下)，浑然一体。结构严谨，说理透彻。</a:t>
            </a:r>
            <a:br>
              <a:rPr lang="zh-CN" altLang="en-US" sz="3200" b="1">
                <a:sym typeface="+mn-ea"/>
              </a:rPr>
            </a:b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89230" y="282575"/>
            <a:ext cx="6795135" cy="6292850"/>
          </a:xfrm>
          <a:prstGeom prst="rect">
            <a:avLst/>
          </a:prstGeom>
          <a:noFill/>
        </p:spPr>
        <p:txBody>
          <a:bodyPr wrap="square" rtlCol="0" anchor="t">
            <a:spAutoFit/>
          </a:bodyPr>
          <a:lstStyle/>
          <a:p>
            <a:pPr indent="0" fontAlgn="auto">
              <a:lnSpc>
                <a:spcPct val="120000"/>
              </a:lnSpc>
            </a:pPr>
            <a:r>
              <a:rPr lang="zh-CN" sz="2800" b="1">
                <a:latin typeface="宋体" panose="02010600030101010101" pitchFamily="2" charset="-122"/>
                <a:ea typeface="宋体" panose="02010600030101010101" pitchFamily="2" charset="-122"/>
                <a:cs typeface="宋体" panose="02010600030101010101" pitchFamily="2" charset="-122"/>
                <a:sym typeface="+mn-ea"/>
              </a:rPr>
              <a:t>2.曾子轶事</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啮指痛心</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p>
          <a:p>
            <a:pPr indent="0" fontAlgn="auto">
              <a:lnSpc>
                <a:spcPct val="12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曾参，侍奉母亲极其孝敬。（家贫，经常自己入山打柴）一次，曾参又进山砍柴去了，突然家里来了客人，他母亲不知所措，就站在门口望着大山希望曾子回来，许久不见归来就用牙咬自己的手指。正在山里砍柴的曾参忽然觉得心口疼痛，便赶紧背着柴返回家中，跪问母亲为什么召唤他。母亲说：“家里突然来了不速之客，我咬手指是提醒你快回来。”后人也以诗颂之：“</a:t>
            </a:r>
            <a:r>
              <a:rPr lang="zh-CN" sz="2800" b="1">
                <a:latin typeface="宋体" panose="02010600030101010101" pitchFamily="2" charset="-122"/>
                <a:ea typeface="宋体" panose="02010600030101010101" pitchFamily="2" charset="-122"/>
                <a:cs typeface="宋体" panose="02010600030101010101" pitchFamily="2" charset="-122"/>
                <a:sym typeface="+mn-ea"/>
              </a:rPr>
              <a:t>母指方才啮，儿心痛不禁。负薪归未晚，骨肉至情深</a:t>
            </a:r>
            <a:r>
              <a:rPr lang="zh-CN" sz="2800">
                <a:latin typeface="宋体" panose="02010600030101010101" pitchFamily="2" charset="-122"/>
                <a:ea typeface="宋体" panose="02010600030101010101" pitchFamily="2" charset="-122"/>
                <a:cs typeface="宋体" panose="02010600030101010101" pitchFamily="2" charset="-122"/>
                <a:sym typeface="+mn-ea"/>
              </a:rPr>
              <a:t>。”</a:t>
            </a:r>
          </a:p>
        </p:txBody>
      </p:sp>
      <p:pic>
        <p:nvPicPr>
          <p:cNvPr id="105" name="图片 104"/>
          <p:cNvPicPr/>
          <p:nvPr>
            <p:custDataLst>
              <p:tags r:id="rId6"/>
            </p:custDataLst>
          </p:nvPr>
        </p:nvPicPr>
        <p:blipFill>
          <a:blip r:embed="rId5" r:link="rId4"/>
          <a:stretch>
            <a:fillRect/>
          </a:stretch>
        </p:blipFill>
        <p:spPr>
          <a:xfrm>
            <a:off x="7096125" y="282575"/>
            <a:ext cx="5029835" cy="6292850"/>
          </a:xfrm>
          <a:prstGeom prst="rect">
            <a:avLst/>
          </a:prstGeom>
          <a:noFill/>
          <a:ln w="9525">
            <a:noFill/>
          </a:ln>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标题 3"/>
          <p:cNvSpPr>
            <a:spLocks noGrp="1"/>
          </p:cNvSpPr>
          <p:nvPr>
            <p:ph type="title"/>
            <p:custDataLst>
              <p:tags r:id="rId3"/>
            </p:custDataLst>
          </p:nvPr>
        </p:nvSpPr>
        <p:spPr>
          <a:xfrm>
            <a:off x="262890" y="-91440"/>
            <a:ext cx="10968990" cy="1489710"/>
          </a:xfrm>
        </p:spPr>
        <p:txBody>
          <a:bodyPr>
            <a:normAutofit fontScale="90000"/>
          </a:bodyPr>
          <a:lstStyle/>
          <a:p>
            <a:pPr>
              <a:lnSpc>
                <a:spcPct val="130000"/>
              </a:lnSpc>
            </a:pPr>
            <a:r>
              <a:rPr lang="zh-CN" altLang="en-US" b="1">
                <a:solidFill>
                  <a:srgbClr val="FF0000"/>
                </a:solidFill>
                <a:latin typeface="微软雅黑" panose="020b0503020204020204" charset="-122"/>
                <a:ea typeface="微软雅黑" panose="020b0503020204020204" charset="-122"/>
                <a:cs typeface="微软雅黑" panose="020b0503020204020204" charset="-122"/>
              </a:rPr>
              <a:t>活动</a:t>
            </a:r>
            <a:r>
              <a:rPr lang="en-US" altLang="zh-CN" b="1">
                <a:solidFill>
                  <a:srgbClr val="FF0000"/>
                </a:solidFill>
                <a:latin typeface="微软雅黑" panose="020b0503020204020204" charset="-122"/>
                <a:ea typeface="微软雅黑" panose="020b0503020204020204" charset="-122"/>
                <a:cs typeface="微软雅黑" panose="020b0503020204020204" charset="-122"/>
              </a:rPr>
              <a:t>3</a:t>
            </a:r>
            <a:r>
              <a:rPr lang="zh-CN" altLang="en-US" b="1">
                <a:solidFill>
                  <a:srgbClr val="FF0000"/>
                </a:solidFill>
                <a:latin typeface="微软雅黑" panose="020b0503020204020204" charset="-122"/>
                <a:ea typeface="微软雅黑" panose="020b0503020204020204" charset="-122"/>
                <a:cs typeface="微软雅黑" panose="020b0503020204020204" charset="-122"/>
              </a:rPr>
              <a:t>：“</a:t>
            </a:r>
            <a:r>
              <a:rPr lang="zh-CN" altLang="en-US" b="1">
                <a:solidFill>
                  <a:srgbClr val="FF0000"/>
                </a:solidFill>
                <a:latin typeface="微软雅黑" panose="020b0503020204020204" charset="-122"/>
                <a:ea typeface="微软雅黑" panose="020b0503020204020204" charset="-122"/>
                <a:cs typeface="微软雅黑" panose="020b0503020204020204" charset="-122"/>
                <a:sym typeface="+mn-ea"/>
              </a:rPr>
              <a:t>文章使用了顶真的手法，请简要分析。</a:t>
            </a:r>
          </a:p>
        </p:txBody>
      </p:sp>
      <p:sp>
        <p:nvSpPr>
          <p:cNvPr id="5" name="内容占位符 4"/>
          <p:cNvSpPr>
            <a:spLocks noGrp="1"/>
          </p:cNvSpPr>
          <p:nvPr>
            <p:ph idx="1"/>
            <p:custDataLst>
              <p:tags r:id="rId4"/>
            </p:custDataLst>
          </p:nvPr>
        </p:nvSpPr>
        <p:spPr>
          <a:xfrm>
            <a:off x="330835" y="1151890"/>
            <a:ext cx="11463655" cy="4488180"/>
          </a:xfrm>
        </p:spPr>
        <p:txBody>
          <a:bodyPr>
            <a:noAutofit/>
          </a:bodyPr>
          <a:lstStyle/>
          <a:p>
            <a:pPr marL="0" indent="0" fontAlgn="auto">
              <a:lnSpc>
                <a:spcPct val="125000"/>
              </a:lnSpc>
              <a:buNone/>
            </a:pPr>
            <a:r>
              <a:rPr lang="en-US" altLang="zh-CN" sz="3200" b="1">
                <a:latin typeface="华文楷体" panose="02010600040101010101" pitchFamily="2" charset="-122"/>
                <a:ea typeface="华文楷体" panose="02010600040101010101" pitchFamily="2" charset="-122"/>
                <a:cs typeface="华文楷体" panose="02010600040101010101" pitchFamily="2" charset="-122"/>
              </a:rPr>
              <a:t>       </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顶真的使用，使文章逻辑更加严密。《大学之道》属于议论文，说理时使用顶真的修辞手法，使逻辑推理性强，论证条理</a:t>
            </a:r>
            <a:r>
              <a:rPr lang="en-US" altLang="zh-CN" sz="3200" b="1">
                <a:latin typeface="华文楷体" panose="02010600040101010101" pitchFamily="2" charset="-122"/>
                <a:ea typeface="华文楷体" panose="02010600040101010101" pitchFamily="2" charset="-122"/>
                <a:cs typeface="华文楷体" panose="02010600040101010101" pitchFamily="2" charset="-122"/>
              </a:rPr>
              <a:t> </a:t>
            </a:r>
            <a:r>
              <a:rPr lang="zh-CN" altLang="en-US" sz="3200" b="1">
                <a:latin typeface="华文楷体" panose="02010600040101010101" pitchFamily="2" charset="-122"/>
                <a:ea typeface="华文楷体" panose="02010600040101010101" pitchFamily="2" charset="-122"/>
                <a:cs typeface="华文楷体" panose="02010600040101010101" pitchFamily="2" charset="-122"/>
              </a:rPr>
              <a:t>清晰，表达周密准确。如文章在阐述治国平天下与修身正心之理时，先连用顶真的修辞手法，从“天下”“国”“家”到“修身”“正心”“诚意”“致知”“格物”，由社会治理到个人修养，层层深入、句句推进、环环相扣，周详严密地论证了深刻的治国之理。</a:t>
            </a:r>
            <a:r>
              <a:rPr lang="zh-CN" altLang="en-US" sz="3200" b="1">
                <a:solidFill>
                  <a:srgbClr val="FF0000"/>
                </a:solidFill>
                <a:latin typeface="华文楷体" panose="02010600040101010101" pitchFamily="2" charset="-122"/>
                <a:ea typeface="华文楷体" panose="02010600040101010101" pitchFamily="2" charset="-122"/>
                <a:cs typeface="华文楷体" panose="02010600040101010101" pitchFamily="2" charset="-122"/>
              </a:rPr>
              <a:t>句与句首尾蝉联，形成了严密的逻辑和不容置疑的说理气势。</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7" name="图片 6" descr="#U809762"/>
          <p:cNvPicPr>
            <a:picLocks noChangeAspect="1"/>
          </p:cNvPicPr>
          <p:nvPr>
            <p:custDataLst>
              <p:tags r:id="rId5"/>
            </p:custDataLst>
          </p:nvPr>
        </p:nvPicPr>
        <p:blipFill>
          <a:blip r:embed="rId4"/>
          <a:srcRect t="11083" b="33649"/>
          <a:stretch>
            <a:fillRect/>
          </a:stretch>
        </p:blipFill>
        <p:spPr>
          <a:xfrm>
            <a:off x="-22860" y="2491105"/>
            <a:ext cx="12214860" cy="4366895"/>
          </a:xfrm>
          <a:prstGeom prst="rect">
            <a:avLst/>
          </a:prstGeom>
        </p:spPr>
      </p:pic>
      <p:pic>
        <p:nvPicPr>
          <p:cNvPr id="3" name="图片 2" descr="摄图网_400809441"/>
          <p:cNvPicPr>
            <a:picLocks noChangeAspect="1"/>
          </p:cNvPicPr>
          <p:nvPr>
            <p:custDataLst>
              <p:tags r:id="rId7"/>
            </p:custDataLst>
          </p:nvPr>
        </p:nvPicPr>
        <p:blipFill>
          <a:blip r:embed="rId6"/>
          <a:srcRect t="34981" b="33605"/>
          <a:stretch>
            <a:fillRect/>
          </a:stretch>
        </p:blipFill>
        <p:spPr>
          <a:xfrm>
            <a:off x="3439160" y="2750185"/>
            <a:ext cx="4968875" cy="1560830"/>
          </a:xfrm>
          <a:prstGeom prst="rect">
            <a:avLst/>
          </a:prstGeom>
        </p:spPr>
      </p:pic>
      <p:sp>
        <p:nvSpPr>
          <p:cNvPr id="2" name="文本框 1"/>
          <p:cNvSpPr txBox="1"/>
          <p:nvPr>
            <p:custDataLst>
              <p:tags r:id="rId8"/>
            </p:custDataLst>
          </p:nvPr>
        </p:nvSpPr>
        <p:spPr>
          <a:xfrm>
            <a:off x="3782060" y="2491105"/>
            <a:ext cx="5059680" cy="1568450"/>
          </a:xfrm>
          <a:prstGeom prst="rect">
            <a:avLst/>
          </a:prstGeom>
          <a:noFill/>
        </p:spPr>
        <p:txBody>
          <a:bodyPr wrap="none" rtlCol="0">
            <a:spAutoFit/>
          </a:bodyPr>
          <a:lstStyle/>
          <a:p>
            <a:r>
              <a:rPr lang="zh-CN" altLang="en-US" sz="9600">
                <a:solidFill>
                  <a:srgbClr val="FF0000"/>
                </a:solidFill>
                <a:latin typeface="禹卫书法隶书简体" panose="02000603000000000000" charset="-122"/>
                <a:ea typeface="禹卫书法隶书简体" panose="02000603000000000000" charset="-122"/>
              </a:rPr>
              <a:t>综合拓展</a:t>
            </a:r>
          </a:p>
        </p:txBody>
      </p:sp>
    </p:spTree>
    <p:custDataLst>
      <p:tags r:id="rId9"/>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6" name="等腰三角形 4"/>
          <p:cNvSpPr/>
          <p:nvPr>
            <p:custDataLst>
              <p:tags r:id="rId4"/>
            </p:custDataLst>
          </p:nvPr>
        </p:nvSpPr>
        <p:spPr>
          <a:xfrm rot="8760000">
            <a:off x="3529965" y="3041015"/>
            <a:ext cx="535940" cy="1807845"/>
          </a:xfrm>
          <a:custGeom>
            <a:rect l="l" t="t" r="r" b="b"/>
            <a:pathLst>
              <a:path w="192964" h="560383">
                <a:moveTo>
                  <a:pt x="66046" y="560383"/>
                </a:moveTo>
                <a:lnTo>
                  <a:pt x="0" y="437611"/>
                </a:lnTo>
                <a:lnTo>
                  <a:pt x="50013" y="454481"/>
                </a:lnTo>
                <a:cubicBezTo>
                  <a:pt x="162802" y="291013"/>
                  <a:pt x="137166" y="120464"/>
                  <a:pt x="101652" y="0"/>
                </a:cubicBezTo>
                <a:cubicBezTo>
                  <a:pt x="168790" y="118195"/>
                  <a:pt x="220957" y="274728"/>
                  <a:pt x="139072" y="484523"/>
                </a:cubicBezTo>
                <a:lnTo>
                  <a:pt x="192964" y="502702"/>
                </a:lnTo>
                <a:close/>
              </a:path>
            </a:pathLst>
          </a:custGeom>
          <a:solidFill>
            <a:srgbClr val="373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000">
              <a:solidFill>
                <a:srgbClr val="FDF2E7"/>
              </a:solidFill>
              <a:latin typeface="宋体" panose="02010600030101010101" pitchFamily="2" charset="-122"/>
              <a:ea typeface="宋体" panose="02010600030101010101" pitchFamily="2" charset="-122"/>
            </a:endParaRPr>
          </a:p>
        </p:txBody>
      </p:sp>
      <p:sp>
        <p:nvSpPr>
          <p:cNvPr id="8" name="椭圆 7"/>
          <p:cNvSpPr/>
          <p:nvPr>
            <p:custDataLst>
              <p:tags r:id="rId5"/>
            </p:custDataLst>
          </p:nvPr>
        </p:nvSpPr>
        <p:spPr>
          <a:xfrm>
            <a:off x="2534285" y="746125"/>
            <a:ext cx="2250440" cy="2169795"/>
          </a:xfrm>
          <a:prstGeom prst="ellipse">
            <a:avLst/>
          </a:prstGeom>
          <a:solidFill>
            <a:srgbClr val="373E43"/>
          </a:solidFill>
          <a:ln>
            <a:solidFill>
              <a:srgbClr val="9DB1B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r>
              <a:rPr lang="zh-CN" altLang="en-US" sz="6000">
                <a:solidFill>
                  <a:srgbClr val="FDF2E7"/>
                </a:solidFill>
                <a:latin typeface="宋体" panose="02010600030101010101" pitchFamily="2" charset="-122"/>
                <a:ea typeface="宋体" panose="02010600030101010101" pitchFamily="2" charset="-122"/>
              </a:rPr>
              <a:t>修身</a:t>
            </a:r>
          </a:p>
        </p:txBody>
      </p:sp>
      <p:sp>
        <p:nvSpPr>
          <p:cNvPr id="9" name="椭圆 8"/>
          <p:cNvSpPr/>
          <p:nvPr>
            <p:custDataLst>
              <p:tags r:id="rId6"/>
            </p:custDataLst>
          </p:nvPr>
        </p:nvSpPr>
        <p:spPr>
          <a:xfrm>
            <a:off x="6473825" y="572135"/>
            <a:ext cx="2124710" cy="2193290"/>
          </a:xfrm>
          <a:prstGeom prst="ellipse">
            <a:avLst/>
          </a:prstGeom>
          <a:solidFill>
            <a:srgbClr val="373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r>
              <a:rPr lang="zh-CN" altLang="en-US" sz="6000">
                <a:solidFill>
                  <a:srgbClr val="FDF2E7"/>
                </a:solidFill>
                <a:latin typeface="宋体" panose="02010600030101010101" pitchFamily="2" charset="-122"/>
                <a:ea typeface="宋体" panose="02010600030101010101" pitchFamily="2" charset="-122"/>
              </a:rPr>
              <a:t>正心</a:t>
            </a:r>
          </a:p>
        </p:txBody>
      </p:sp>
      <p:sp>
        <p:nvSpPr>
          <p:cNvPr id="11" name="椭圆 10"/>
          <p:cNvSpPr/>
          <p:nvPr>
            <p:custDataLst>
              <p:tags r:id="rId7"/>
            </p:custDataLst>
          </p:nvPr>
        </p:nvSpPr>
        <p:spPr>
          <a:xfrm>
            <a:off x="4441190" y="3045460"/>
            <a:ext cx="2116455" cy="2089150"/>
          </a:xfrm>
          <a:prstGeom prst="ellipse">
            <a:avLst/>
          </a:prstGeom>
          <a:solidFill>
            <a:srgbClr val="373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r>
              <a:rPr lang="zh-CN" altLang="en-US" sz="6000">
                <a:solidFill>
                  <a:srgbClr val="FDF2E7"/>
                </a:solidFill>
                <a:latin typeface="宋体" panose="02010600030101010101" pitchFamily="2" charset="-122"/>
                <a:ea typeface="宋体" panose="02010600030101010101" pitchFamily="2" charset="-122"/>
              </a:rPr>
              <a:t>诚意</a:t>
            </a:r>
          </a:p>
        </p:txBody>
      </p:sp>
      <p:sp>
        <p:nvSpPr>
          <p:cNvPr id="12" name="等腰三角形 4"/>
          <p:cNvSpPr/>
          <p:nvPr>
            <p:custDataLst>
              <p:tags r:id="rId8"/>
            </p:custDataLst>
          </p:nvPr>
        </p:nvSpPr>
        <p:spPr>
          <a:xfrm rot="12060000" flipH="1" flipV="1">
            <a:off x="7004050" y="2893695"/>
            <a:ext cx="521970" cy="1557020"/>
          </a:xfrm>
          <a:custGeom>
            <a:rect l="l" t="t" r="r" b="b"/>
            <a:pathLst>
              <a:path w="192964" h="560383">
                <a:moveTo>
                  <a:pt x="66046" y="560383"/>
                </a:moveTo>
                <a:lnTo>
                  <a:pt x="0" y="437611"/>
                </a:lnTo>
                <a:lnTo>
                  <a:pt x="50013" y="454481"/>
                </a:lnTo>
                <a:cubicBezTo>
                  <a:pt x="162802" y="291013"/>
                  <a:pt x="137166" y="120464"/>
                  <a:pt x="101652" y="0"/>
                </a:cubicBezTo>
                <a:cubicBezTo>
                  <a:pt x="168790" y="118195"/>
                  <a:pt x="220957" y="274728"/>
                  <a:pt x="139072" y="484523"/>
                </a:cubicBezTo>
                <a:lnTo>
                  <a:pt x="192964" y="502702"/>
                </a:lnTo>
                <a:close/>
              </a:path>
            </a:pathLst>
          </a:custGeom>
          <a:solidFill>
            <a:srgbClr val="373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000">
              <a:solidFill>
                <a:srgbClr val="FDF2E7"/>
              </a:solidFill>
              <a:latin typeface="宋体" panose="02010600030101010101" pitchFamily="2" charset="-122"/>
              <a:ea typeface="宋体" panose="02010600030101010101" pitchFamily="2" charset="-122"/>
            </a:endParaRPr>
          </a:p>
        </p:txBody>
      </p:sp>
      <p:sp>
        <p:nvSpPr>
          <p:cNvPr id="13" name="等腰三角形 4"/>
          <p:cNvSpPr/>
          <p:nvPr>
            <p:custDataLst>
              <p:tags r:id="rId9"/>
            </p:custDataLst>
          </p:nvPr>
        </p:nvSpPr>
        <p:spPr>
          <a:xfrm rot="4553338" flipH="1" flipV="1">
            <a:off x="5370830" y="387985"/>
            <a:ext cx="516890" cy="1610995"/>
          </a:xfrm>
          <a:custGeom>
            <a:rect l="l" t="t" r="r" b="b"/>
            <a:pathLst>
              <a:path w="192964" h="560383">
                <a:moveTo>
                  <a:pt x="66046" y="560383"/>
                </a:moveTo>
                <a:lnTo>
                  <a:pt x="0" y="437611"/>
                </a:lnTo>
                <a:lnTo>
                  <a:pt x="50013" y="454481"/>
                </a:lnTo>
                <a:cubicBezTo>
                  <a:pt x="162802" y="291013"/>
                  <a:pt x="137166" y="120464"/>
                  <a:pt x="101652" y="0"/>
                </a:cubicBezTo>
                <a:cubicBezTo>
                  <a:pt x="168790" y="118195"/>
                  <a:pt x="220957" y="274728"/>
                  <a:pt x="139072" y="484523"/>
                </a:cubicBezTo>
                <a:lnTo>
                  <a:pt x="192964" y="502702"/>
                </a:lnTo>
                <a:close/>
              </a:path>
            </a:pathLst>
          </a:custGeom>
          <a:solidFill>
            <a:srgbClr val="373E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2000">
              <a:solidFill>
                <a:srgbClr val="FDF2E7"/>
              </a:solidFill>
              <a:latin typeface="宋体" panose="02010600030101010101" pitchFamily="2" charset="-122"/>
              <a:ea typeface="宋体" panose="02010600030101010101" pitchFamily="2" charset="-122"/>
            </a:endParaRPr>
          </a:p>
        </p:txBody>
      </p:sp>
      <p:pic>
        <p:nvPicPr>
          <p:cNvPr id="5" name="图片 4"/>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flipH="1">
            <a:off x="8973676" y="-568325"/>
            <a:ext cx="3333750" cy="3333750"/>
          </a:xfrm>
          <a:prstGeom prst="rect">
            <a:avLst/>
          </a:prstGeom>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extLst>
              <a:ext uri="{28A0092B-C50C-407E-A947-70E740481C1C}">
                <a14:useLocalDpi xmlns:a14="http://schemas.microsoft.com/office/drawing/2010/main" val="0"/>
              </a:ext>
            </a:extLst>
          </a:blip>
          <a:srcRect l="44234" t="19005" r="30740" b="51608"/>
          <a:stretch>
            <a:fillRect/>
          </a:stretch>
        </p:blipFill>
        <p:spPr>
          <a:xfrm>
            <a:off x="10071735" y="-166370"/>
            <a:ext cx="2463165" cy="1520825"/>
          </a:xfrm>
          <a:prstGeom prst="rect">
            <a:avLst/>
          </a:prstGeom>
        </p:spPr>
      </p:pic>
      <p:sp>
        <p:nvSpPr>
          <p:cNvPr id="5" name="文本框 4"/>
          <p:cNvSpPr txBox="1"/>
          <p:nvPr>
            <p:custDataLst>
              <p:tags r:id="rId5"/>
            </p:custDataLst>
          </p:nvPr>
        </p:nvSpPr>
        <p:spPr>
          <a:xfrm>
            <a:off x="472440" y="233045"/>
            <a:ext cx="11247120" cy="953135"/>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cs typeface="微软雅黑" panose="020b0503020204020204" charset="-122"/>
              </a:rPr>
              <a:t>下面的材料是《大学》一书中关于论述“诚意”“正心”的文字，反复朗读，结合注释，疏通文意，谈谈怎样才能做到“诚意”和“正心”？</a:t>
            </a:r>
          </a:p>
        </p:txBody>
      </p:sp>
      <p:sp>
        <p:nvSpPr>
          <p:cNvPr id="6" name="文本框 5"/>
          <p:cNvSpPr txBox="1"/>
          <p:nvPr>
            <p:custDataLst>
              <p:tags r:id="rId6"/>
            </p:custDataLst>
          </p:nvPr>
        </p:nvSpPr>
        <p:spPr>
          <a:xfrm>
            <a:off x="602615" y="1546860"/>
            <a:ext cx="10909300" cy="4831080"/>
          </a:xfrm>
          <a:prstGeom prst="rect">
            <a:avLst/>
          </a:prstGeom>
          <a:noFill/>
        </p:spPr>
        <p:txBody>
          <a:bodyPr wrap="square" rtlCol="0" anchor="t">
            <a:spAutoFit/>
          </a:bodyPr>
          <a:lstStyle/>
          <a:p>
            <a:r>
              <a:rPr lang="en-US" altLang="zh-CN" sz="2800" b="1" smtClean="0">
                <a:latin typeface="黑体" panose="02010609060101010101" pitchFamily="49" charset="-122"/>
                <a:ea typeface="黑体" panose="02010609060101010101" pitchFamily="49" charset="-122"/>
                <a:sym typeface="+mn-ea"/>
              </a:rPr>
              <a:t>                       </a:t>
            </a:r>
            <a:r>
              <a:rPr lang="en-US" altLang="zh-CN" sz="2800" b="1" smtClean="0">
                <a:solidFill>
                  <a:srgbClr val="FF0000"/>
                </a:solidFill>
                <a:latin typeface="黑体" panose="02010609060101010101" pitchFamily="49" charset="-122"/>
                <a:ea typeface="黑体" panose="02010609060101010101" pitchFamily="49" charset="-122"/>
                <a:sym typeface="+mn-ea"/>
              </a:rPr>
              <a:t> </a:t>
            </a:r>
            <a:r>
              <a:rPr lang="zh-CN" altLang="en-US" sz="2800" b="1" smtClean="0">
                <a:solidFill>
                  <a:srgbClr val="FF0000"/>
                </a:solidFill>
                <a:latin typeface="黑体" panose="02010609060101010101" pitchFamily="49" charset="-122"/>
                <a:ea typeface="黑体" panose="02010609060101010101" pitchFamily="49" charset="-122"/>
                <a:sym typeface="+mn-ea"/>
              </a:rPr>
              <a:t>诚意</a:t>
            </a:r>
            <a:r>
              <a:rPr lang="en-US" altLang="zh-CN" sz="2800" b="1" smtClean="0">
                <a:solidFill>
                  <a:srgbClr val="FF0000"/>
                </a:solidFill>
                <a:latin typeface="黑体" panose="02010609060101010101" pitchFamily="49" charset="-122"/>
                <a:ea typeface="黑体" panose="02010609060101010101" pitchFamily="49" charset="-122"/>
                <a:sym typeface="+mn-ea"/>
              </a:rPr>
              <a:t>                    </a:t>
            </a:r>
            <a:endParaRPr lang="zh-CN" altLang="zh-CN" sz="2800" b="1" smtClean="0">
              <a:solidFill>
                <a:srgbClr val="FF0000"/>
              </a:solidFill>
              <a:latin typeface="黑体" panose="02010609060101010101" pitchFamily="49" charset="-122"/>
              <a:ea typeface="黑体" panose="02010609060101010101" pitchFamily="49" charset="-122"/>
            </a:endParaRPr>
          </a:p>
          <a:p>
            <a:r>
              <a:rPr lang="en-US" altLang="zh-CN" sz="2800" b="1" smtClean="0">
                <a:latin typeface="黑体" panose="02010609060101010101" pitchFamily="49" charset="-122"/>
                <a:ea typeface="黑体" panose="02010609060101010101" pitchFamily="49" charset="-122"/>
                <a:sym typeface="+mn-ea"/>
              </a:rPr>
              <a:t>    </a:t>
            </a:r>
            <a:r>
              <a:rPr lang="zh-CN" altLang="en-US"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所谓诚其意者，毋</a:t>
            </a:r>
            <a:r>
              <a:rPr lang="en-US" altLang="zh-CN" sz="2800" b="1" smtClean="0">
                <a:latin typeface="黑体" panose="02010609060101010101" pitchFamily="49" charset="-122"/>
                <a:ea typeface="黑体" panose="02010609060101010101" pitchFamily="49" charset="-122"/>
                <a:sym typeface="+mn-ea"/>
              </a:rPr>
              <a:t>(w</a:t>
            </a:r>
            <a:r>
              <a:rPr lang="zh-CN" altLang="zh-CN" sz="2800" b="1" smtClean="0">
                <a:latin typeface="黑体" panose="02010609060101010101" pitchFamily="49" charset="-122"/>
                <a:ea typeface="黑体" panose="02010609060101010101" pitchFamily="49" charset="-122"/>
                <a:sym typeface="+mn-ea"/>
              </a:rPr>
              <a:t>ú</a:t>
            </a:r>
            <a:r>
              <a:rPr lang="en-US" altLang="zh-CN"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自欺也</a:t>
            </a:r>
            <a:r>
              <a:rPr lang="zh-CN" altLang="en-US"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如恶（</a:t>
            </a:r>
            <a:r>
              <a:rPr lang="en-US" altLang="zh-CN" sz="2800" b="1" smtClean="0">
                <a:latin typeface="黑体" panose="02010609060101010101" pitchFamily="49" charset="-122"/>
                <a:ea typeface="黑体" panose="02010609060101010101" pitchFamily="49" charset="-122"/>
                <a:sym typeface="+mn-ea"/>
              </a:rPr>
              <a:t>w</a:t>
            </a:r>
            <a:r>
              <a:rPr lang="zh-CN" altLang="zh-CN" sz="2800" b="1" smtClean="0">
                <a:latin typeface="黑体" panose="02010609060101010101" pitchFamily="49" charset="-122"/>
                <a:ea typeface="黑体" panose="02010609060101010101" pitchFamily="49" charset="-122"/>
                <a:sym typeface="+mn-ea"/>
              </a:rPr>
              <a:t>ù）恶（è）臭</a:t>
            </a:r>
            <a:r>
              <a:rPr lang="en-US" altLang="zh-CN" sz="2800" b="1" smtClean="0">
                <a:latin typeface="黑体" panose="02010609060101010101" pitchFamily="49" charset="-122"/>
                <a:ea typeface="黑体" panose="02010609060101010101" pitchFamily="49" charset="-122"/>
                <a:sym typeface="+mn-ea"/>
              </a:rPr>
              <a:t>(xi</a:t>
            </a:r>
            <a:r>
              <a:rPr lang="zh-CN" altLang="zh-CN" sz="2800" b="1" smtClean="0">
                <a:latin typeface="黑体" panose="02010609060101010101" pitchFamily="49" charset="-122"/>
                <a:ea typeface="黑体" panose="02010609060101010101" pitchFamily="49" charset="-122"/>
                <a:sym typeface="+mn-ea"/>
              </a:rPr>
              <a:t>ù</a:t>
            </a:r>
            <a:r>
              <a:rPr lang="en-US" altLang="zh-CN"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，如好</a:t>
            </a:r>
            <a:r>
              <a:rPr lang="en-US" altLang="zh-CN" sz="2800" b="1" smtClean="0">
                <a:latin typeface="黑体" panose="02010609060101010101" pitchFamily="49" charset="-122"/>
                <a:ea typeface="黑体" panose="02010609060101010101" pitchFamily="49" charset="-122"/>
                <a:sym typeface="+mn-ea"/>
              </a:rPr>
              <a:t>(h</a:t>
            </a:r>
            <a:r>
              <a:rPr lang="zh-CN" altLang="zh-CN" sz="2800" b="1" smtClean="0">
                <a:latin typeface="黑体" panose="02010609060101010101" pitchFamily="49" charset="-122"/>
                <a:ea typeface="黑体" panose="02010609060101010101" pitchFamily="49" charset="-122"/>
                <a:sym typeface="+mn-ea"/>
              </a:rPr>
              <a:t>à</a:t>
            </a:r>
            <a:r>
              <a:rPr lang="en-US" altLang="zh-CN" sz="2800" b="1" smtClean="0">
                <a:latin typeface="黑体" panose="02010609060101010101" pitchFamily="49" charset="-122"/>
                <a:ea typeface="黑体" panose="02010609060101010101" pitchFamily="49" charset="-122"/>
                <a:sym typeface="+mn-ea"/>
              </a:rPr>
              <a:t>o)</a:t>
            </a:r>
            <a:r>
              <a:rPr lang="zh-CN" altLang="zh-CN" sz="2800" b="1" smtClean="0">
                <a:latin typeface="黑体" panose="02010609060101010101" pitchFamily="49" charset="-122"/>
                <a:ea typeface="黑体" panose="02010609060101010101" pitchFamily="49" charset="-122"/>
                <a:sym typeface="+mn-ea"/>
              </a:rPr>
              <a:t>好</a:t>
            </a:r>
            <a:r>
              <a:rPr lang="en-US" altLang="zh-CN" sz="2800" b="1" smtClean="0">
                <a:latin typeface="黑体" panose="02010609060101010101" pitchFamily="49" charset="-122"/>
                <a:ea typeface="黑体" panose="02010609060101010101" pitchFamily="49" charset="-122"/>
                <a:sym typeface="+mn-ea"/>
              </a:rPr>
              <a:t>(h</a:t>
            </a:r>
            <a:r>
              <a:rPr lang="zh-CN" altLang="zh-CN" sz="2800" b="1" smtClean="0">
                <a:latin typeface="黑体" panose="02010609060101010101" pitchFamily="49" charset="-122"/>
                <a:ea typeface="黑体" panose="02010609060101010101" pitchFamily="49" charset="-122"/>
                <a:sym typeface="+mn-ea"/>
              </a:rPr>
              <a:t>ǎ</a:t>
            </a:r>
            <a:r>
              <a:rPr lang="en-US" altLang="zh-CN" sz="2800" b="1" smtClean="0">
                <a:latin typeface="黑体" panose="02010609060101010101" pitchFamily="49" charset="-122"/>
                <a:ea typeface="黑体" panose="02010609060101010101" pitchFamily="49" charset="-122"/>
                <a:sym typeface="+mn-ea"/>
              </a:rPr>
              <a:t>o)</a:t>
            </a:r>
            <a:r>
              <a:rPr lang="zh-CN" altLang="zh-CN" sz="2800" b="1" smtClean="0">
                <a:latin typeface="黑体" panose="02010609060101010101" pitchFamily="49" charset="-122"/>
                <a:ea typeface="黑体" panose="02010609060101010101" pitchFamily="49" charset="-122"/>
                <a:sym typeface="+mn-ea"/>
              </a:rPr>
              <a:t>色，此之谓自</a:t>
            </a:r>
            <a:r>
              <a:rPr lang="zh-CN" altLang="en-US" sz="2800" b="1" smtClean="0">
                <a:latin typeface="黑体" panose="02010609060101010101" pitchFamily="49" charset="-122"/>
                <a:ea typeface="黑体" panose="02010609060101010101" pitchFamily="49" charset="-122"/>
                <a:sym typeface="+mn-ea"/>
              </a:rPr>
              <a:t>谦</a:t>
            </a:r>
            <a:r>
              <a:rPr lang="zh-CN" altLang="zh-CN" sz="2800" b="1" smtClean="0">
                <a:latin typeface="黑体" panose="02010609060101010101" pitchFamily="49" charset="-122"/>
                <a:ea typeface="黑体" panose="02010609060101010101" pitchFamily="49" charset="-122"/>
                <a:sym typeface="+mn-ea"/>
              </a:rPr>
              <a:t>（</a:t>
            </a:r>
            <a:r>
              <a:rPr lang="en-US" altLang="zh-CN" sz="2800" b="1" err="1" smtClean="0">
                <a:latin typeface="黑体" panose="02010609060101010101" pitchFamily="49" charset="-122"/>
                <a:ea typeface="黑体" panose="02010609060101010101" pitchFamily="49" charset="-122"/>
                <a:sym typeface="+mn-ea"/>
              </a:rPr>
              <a:t>qi</a:t>
            </a:r>
            <a:r>
              <a:rPr lang="zh-CN" altLang="zh-CN" sz="2800" b="1" smtClean="0">
                <a:latin typeface="黑体" panose="02010609060101010101" pitchFamily="49" charset="-122"/>
                <a:ea typeface="黑体" panose="02010609060101010101" pitchFamily="49" charset="-122"/>
                <a:sym typeface="+mn-ea"/>
              </a:rPr>
              <a:t>è）。故君子必慎其独也。小人闲居为不善，无所不至，见君子而后厌</a:t>
            </a:r>
            <a:r>
              <a:rPr lang="en-US" altLang="zh-CN" sz="2800" b="1" smtClean="0">
                <a:latin typeface="黑体" panose="02010609060101010101" pitchFamily="49" charset="-122"/>
                <a:ea typeface="黑体" panose="02010609060101010101" pitchFamily="49" charset="-122"/>
                <a:sym typeface="+mn-ea"/>
              </a:rPr>
              <a:t>(y</a:t>
            </a:r>
            <a:r>
              <a:rPr lang="zh-CN" altLang="zh-CN" sz="2800" b="1" smtClean="0">
                <a:latin typeface="黑体" panose="02010609060101010101" pitchFamily="49" charset="-122"/>
                <a:ea typeface="黑体" panose="02010609060101010101" pitchFamily="49" charset="-122"/>
                <a:sym typeface="+mn-ea"/>
              </a:rPr>
              <a:t>ǎ</a:t>
            </a:r>
            <a:r>
              <a:rPr lang="en-US" altLang="zh-CN" sz="2800" b="1" smtClean="0">
                <a:latin typeface="黑体" panose="02010609060101010101" pitchFamily="49" charset="-122"/>
                <a:ea typeface="黑体" panose="02010609060101010101" pitchFamily="49" charset="-122"/>
                <a:sym typeface="+mn-ea"/>
              </a:rPr>
              <a:t>n)</a:t>
            </a:r>
            <a:r>
              <a:rPr lang="zh-CN" altLang="zh-CN" sz="2800" b="1" smtClean="0">
                <a:latin typeface="黑体" panose="02010609060101010101" pitchFamily="49" charset="-122"/>
                <a:ea typeface="黑体" panose="02010609060101010101" pitchFamily="49" charset="-122"/>
                <a:sym typeface="+mn-ea"/>
              </a:rPr>
              <a:t>然，掩其不善</a:t>
            </a:r>
            <a:r>
              <a:rPr lang="zh-CN" altLang="en-US"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而著其善。人之视己，如见其肺肝然，则何益矣</a:t>
            </a:r>
            <a:r>
              <a:rPr lang="zh-CN" altLang="en-US"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此谓诚于中，形于外</a:t>
            </a:r>
            <a:r>
              <a:rPr lang="zh-CN" altLang="en-US" sz="2800" b="1" smtClean="0">
                <a:latin typeface="黑体" panose="02010609060101010101" pitchFamily="49" charset="-122"/>
                <a:ea typeface="黑体" panose="02010609060101010101" pitchFamily="49" charset="-122"/>
                <a:sym typeface="+mn-ea"/>
              </a:rPr>
              <a:t>，</a:t>
            </a:r>
            <a:r>
              <a:rPr lang="zh-CN" altLang="zh-CN" sz="2800" b="1" smtClean="0">
                <a:latin typeface="黑体" panose="02010609060101010101" pitchFamily="49" charset="-122"/>
                <a:ea typeface="黑体" panose="02010609060101010101" pitchFamily="49" charset="-122"/>
                <a:sym typeface="+mn-ea"/>
              </a:rPr>
              <a:t>故君子必慎其独也。</a:t>
            </a:r>
            <a:r>
              <a:rPr lang="zh-CN" altLang="en-US" sz="2800" b="1" smtClean="0">
                <a:latin typeface="黑体" panose="02010609060101010101" pitchFamily="49" charset="-122"/>
                <a:ea typeface="黑体" panose="02010609060101010101" pitchFamily="49" charset="-122"/>
                <a:sym typeface="+mn-ea"/>
              </a:rPr>
              <a:t>”</a:t>
            </a:r>
            <a:endParaRPr lang="en-US" altLang="zh-CN" sz="2800" b="1" smtClean="0">
              <a:latin typeface="黑体" panose="02010609060101010101" pitchFamily="49" charset="-122"/>
              <a:ea typeface="黑体" panose="02010609060101010101" pitchFamily="49" charset="-122"/>
            </a:endParaRPr>
          </a:p>
          <a:p>
            <a:endParaRPr lang="en-US" altLang="zh-CN" sz="2800" b="1" smtClean="0">
              <a:latin typeface="黑体" panose="02010609060101010101" pitchFamily="49" charset="-122"/>
              <a:ea typeface="黑体" panose="02010609060101010101" pitchFamily="49" charset="-122"/>
            </a:endParaRPr>
          </a:p>
          <a:p>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恶恶臭：厌恶腐臭的气味。臭，气味。</a:t>
            </a:r>
          </a:p>
          <a:p>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2..</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好好色：好，喜好；好色，美色。</a:t>
            </a:r>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 </a:t>
            </a:r>
          </a:p>
          <a:p>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2800" b="1" smtClean="0">
                <a:latin typeface="楷体" panose="02010609060101010101" pitchFamily="49" charset="-122"/>
                <a:ea typeface="楷体" panose="02010609060101010101" pitchFamily="49" charset="-122"/>
                <a:cs typeface="楷体" panose="02010609060101010101" pitchFamily="49" charset="-122"/>
                <a:sym typeface="+mn-ea"/>
              </a:rPr>
              <a:t>谦：通“</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慊</a:t>
            </a:r>
            <a:r>
              <a:rPr lang="zh-CN" altLang="en-US" sz="2800" b="1"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800" b="1" err="1" smtClean="0">
                <a:latin typeface="楷体" panose="02010609060101010101" pitchFamily="49" charset="-122"/>
                <a:ea typeface="楷体" panose="02010609060101010101" pitchFamily="49" charset="-122"/>
                <a:cs typeface="楷体" panose="02010609060101010101" pitchFamily="49" charset="-122"/>
                <a:sym typeface="+mn-ea"/>
              </a:rPr>
              <a:t>qi</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è）</a:t>
            </a:r>
            <a:r>
              <a:rPr lang="zh-CN" altLang="en-US" sz="2800" b="1"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满足。 </a:t>
            </a:r>
          </a:p>
          <a:p>
            <a:r>
              <a:rPr lang="en-US" altLang="zh-CN" sz="2800" b="1" smtClean="0">
                <a:latin typeface="楷体" panose="02010609060101010101" pitchFamily="49" charset="-122"/>
                <a:ea typeface="楷体" panose="02010609060101010101" pitchFamily="49" charset="-122"/>
                <a:cs typeface="楷体" panose="02010609060101010101" pitchFamily="49" charset="-122"/>
                <a:sym typeface="+mn-ea"/>
              </a:rPr>
              <a:t>4.</a:t>
            </a:r>
            <a:r>
              <a:rPr lang="zh-CN" altLang="zh-CN" sz="2800" b="1" smtClean="0">
                <a:latin typeface="楷体" panose="02010609060101010101" pitchFamily="49" charset="-122"/>
                <a:ea typeface="楷体" panose="02010609060101010101" pitchFamily="49" charset="-122"/>
                <a:cs typeface="楷体" panose="02010609060101010101" pitchFamily="49" charset="-122"/>
                <a:sym typeface="+mn-ea"/>
              </a:rPr>
              <a:t>厌然：遮遮掩掩、躲躲闪闪的样子。</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9698" name="文本占位符 29697"/>
          <p:cNvSpPr>
            <a:spLocks noGrp="1"/>
          </p:cNvSpPr>
          <p:nvPr>
            <p:ph type="body" idx="1"/>
            <p:custDataLst>
              <p:tags r:id="rId3"/>
            </p:custDataLst>
          </p:nvPr>
        </p:nvSpPr>
        <p:spPr>
          <a:xfrm>
            <a:off x="680085" y="1196975"/>
            <a:ext cx="10610215" cy="1335405"/>
          </a:xfrm>
        </p:spPr>
        <p:txBody>
          <a:bodyPr/>
          <a:lstStyle/>
          <a:p>
            <a:pPr>
              <a:buNone/>
            </a:pPr>
            <a:r>
              <a:rPr lang="en-US" altLang="zh-CN" sz="3600" b="1">
                <a:solidFill>
                  <a:srgbClr val="660033"/>
                </a:solidFill>
              </a:rPr>
              <a:t>        </a:t>
            </a:r>
            <a:r>
              <a:rPr lang="zh-CN" altLang="en-US" sz="3600" b="1">
                <a:solidFill>
                  <a:srgbClr val="660033"/>
                </a:solidFill>
                <a:latin typeface="宋体" panose="02010600030101010101" pitchFamily="2" charset="-122"/>
                <a:ea typeface="宋体" panose="02010600030101010101" pitchFamily="2" charset="-122"/>
              </a:rPr>
              <a:t>曾子曰：“十目所视，十手所指，其严乎！”富润屋，德润身，心宽体胖，故君子必诚其意。</a:t>
            </a:r>
          </a:p>
        </p:txBody>
      </p:sp>
      <p:sp>
        <p:nvSpPr>
          <p:cNvPr id="2" name="圆角矩形 1"/>
          <p:cNvSpPr/>
          <p:nvPr>
            <p:custDataLst>
              <p:tags r:id="rId4"/>
            </p:custDataLst>
          </p:nvPr>
        </p:nvSpPr>
        <p:spPr>
          <a:xfrm>
            <a:off x="782955" y="1020445"/>
            <a:ext cx="10326370" cy="1404620"/>
          </a:xfrm>
          <a:prstGeom prst="roundRect">
            <a:avLst>
              <a:gd name="adj" fmla="val 16667"/>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a:lstStyle/>
          <a:p>
            <a:endParaRPr lang="zh-CN" altLang="en-US"/>
          </a:p>
        </p:txBody>
      </p:sp>
      <p:sp>
        <p:nvSpPr>
          <p:cNvPr id="30723" name="文本占位符 30722"/>
          <p:cNvSpPr>
            <a:spLocks noGrp="1"/>
          </p:cNvSpPr>
          <p:nvPr>
            <p:custDataLst>
              <p:tags r:id="rId5"/>
            </p:custDataLst>
          </p:nvPr>
        </p:nvSpPr>
        <p:spPr>
          <a:xfrm>
            <a:off x="727710" y="2896235"/>
            <a:ext cx="10515600" cy="2199005"/>
          </a:xfrm>
          <a:prstGeom prst="rect">
            <a:avLst/>
          </a:prstGeom>
          <a:noFill/>
          <a:ln>
            <a:noFill/>
          </a:ln>
        </p:spPr>
        <p:txBody>
          <a:bodyPr vert="horz" wrap="square" lIns="91440" tIns="45720" rIns="91440" bIns="45720" numCol="1" anchor="t" anchorCtr="0" compatLnSpc="1"/>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None/>
            </a:pPr>
            <a:r>
              <a:rPr lang="en-US" altLang="zh-CN">
                <a:solidFill>
                  <a:srgbClr val="FF0000"/>
                </a:solidFill>
              </a:rPr>
              <a:t>        </a:t>
            </a:r>
            <a:r>
              <a:rPr lang="zh-CN" altLang="en-US" sz="3200" b="1">
                <a:solidFill>
                  <a:schemeClr val="tx1"/>
                </a:solidFill>
                <a:latin typeface="楷体" panose="02010609060101010101" pitchFamily="49" charset="-122"/>
                <a:ea typeface="楷体" panose="02010609060101010101" pitchFamily="49" charset="-122"/>
              </a:rPr>
              <a:t>请记住：文化修养是一个人无形的名片，它虽然不能装进口袋里，却能够展现在脸庞上，流淌在语言间，体现在行动中。你的举手投足一颦一笑，无不透露出你深厚的文化、底蕴和高雅的人生境界。</a:t>
            </a:r>
          </a:p>
        </p:txBody>
      </p:sp>
      <p:sp>
        <p:nvSpPr>
          <p:cNvPr id="3" name="圆角矩形 2"/>
          <p:cNvSpPr/>
          <p:nvPr>
            <p:custDataLst>
              <p:tags r:id="rId6"/>
            </p:custDataLst>
          </p:nvPr>
        </p:nvSpPr>
        <p:spPr>
          <a:xfrm>
            <a:off x="782955" y="2774315"/>
            <a:ext cx="10403205" cy="2263140"/>
          </a:xfrm>
          <a:prstGeom prst="roundRect">
            <a:avLst>
              <a:gd name="adj" fmla="val 16667"/>
            </a:avLst>
          </a:prstGeom>
          <a:noFill/>
          <a:ln>
            <a:headEnd type="none" w="med" len="med"/>
            <a:tailEnd type="none" w="med" len="me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a:lstStyle/>
          <a:p>
            <a:endParaRPr lang="zh-CN" altLang="en-US"/>
          </a:p>
        </p:txBody>
      </p:sp>
      <p:pic>
        <p:nvPicPr>
          <p:cNvPr id="30724" name="New picture"/>
          <p:cNvPicPr/>
          <p:nvPr>
            <p:custDataLst>
              <p:tags r:id="rId8"/>
            </p:custDataLst>
          </p:nvPr>
        </p:nvPicPr>
        <p:blipFill>
          <a:blip r:embed="rId7"/>
          <a:stretch>
            <a:fillRect/>
          </a:stretch>
        </p:blipFill>
        <p:spPr>
          <a:xfrm>
            <a:off x="11201400" y="10858500"/>
            <a:ext cx="317500" cy="241300"/>
          </a:xfrm>
          <a:prstGeom prst="cube">
            <a:avLst/>
          </a:prstGeom>
        </p:spPr>
      </p:pic>
    </p:spTree>
  </p:cSld>
  <p:clrMapOvr>
    <a:masterClrMapping/>
  </p:clrMapOvr>
  <mc:AlternateContent>
    <mc:Choice xmlns:p14="http://schemas.microsoft.com/office/powerpoint/2010/main" Requires="p14">
      <p:transition spd="slow" advTm="3000" p14:dur="2000">
        <p:comb/>
      </p:transition>
    </mc:Choice>
    <mc:Fallback>
      <p:transition spd="slow" advTm="3000">
        <p:comb/>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723"/>
                                        </p:tgtEl>
                                        <p:attrNameLst>
                                          <p:attrName>style.visibility</p:attrName>
                                        </p:attrNameLst>
                                      </p:cBhvr>
                                      <p:to>
                                        <p:strVal val="visible"/>
                                      </p:to>
                                    </p:set>
                                    <p:animEffect transition="in" filter="blinds(horizontal)">
                                      <p:cBhvr>
                                        <p:cTn id="10"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内容占位符 3"/>
          <p:cNvPicPr>
            <a:picLocks noGrp="1" noChangeAspect="1"/>
          </p:cNvPicPr>
          <p:nvPr>
            <p:ph idx="1"/>
            <p:custDataLst>
              <p:tags r:id="rId4"/>
            </p:custDataLst>
          </p:nvPr>
        </p:nvPicPr>
        <p:blipFill>
          <a:blip r:embed="rId3">
            <a:extLst>
              <a:ext uri="{28A0092B-C50C-407E-A947-70E740481C1C}">
                <a14:useLocalDpi xmlns:a14="http://schemas.microsoft.com/office/drawing/2010/main" val="0"/>
              </a:ext>
            </a:extLst>
          </a:blip>
          <a:srcRect l="44234" t="19005" r="30740" b="51608"/>
          <a:stretch>
            <a:fillRect/>
          </a:stretch>
        </p:blipFill>
        <p:spPr>
          <a:xfrm>
            <a:off x="10071735" y="-166370"/>
            <a:ext cx="2463165" cy="1520825"/>
          </a:xfrm>
          <a:prstGeom prst="rect">
            <a:avLst/>
          </a:prstGeom>
        </p:spPr>
      </p:pic>
      <p:sp>
        <p:nvSpPr>
          <p:cNvPr id="5" name="文本框 4"/>
          <p:cNvSpPr txBox="1"/>
          <p:nvPr>
            <p:custDataLst>
              <p:tags r:id="rId5"/>
            </p:custDataLst>
          </p:nvPr>
        </p:nvSpPr>
        <p:spPr>
          <a:xfrm>
            <a:off x="472440" y="233045"/>
            <a:ext cx="11247120" cy="953135"/>
          </a:xfrm>
          <a:prstGeom prst="rect">
            <a:avLst/>
          </a:prstGeom>
          <a:noFill/>
        </p:spPr>
        <p:txBody>
          <a:bodyPr wrap="square" rtlCol="0" anchor="t">
            <a:spAutoFit/>
          </a:bodyPr>
          <a:lstStyle/>
          <a:p>
            <a:r>
              <a:rPr lang="zh-CN" altLang="en-US" sz="2800">
                <a:latin typeface="微软雅黑" panose="020b0503020204020204" charset="-122"/>
                <a:ea typeface="微软雅黑" panose="020b0503020204020204" charset="-122"/>
                <a:cs typeface="微软雅黑" panose="020b0503020204020204" charset="-122"/>
              </a:rPr>
              <a:t>下面的材料是《大学》一书中关于论述“诚意”“正心”的文字，反复朗读，结合注释，疏通文意，谈谈怎样才能做到“诚意”和“正心”？</a:t>
            </a:r>
          </a:p>
        </p:txBody>
      </p:sp>
      <p:sp>
        <p:nvSpPr>
          <p:cNvPr id="2" name="矩形 1"/>
          <p:cNvSpPr/>
          <p:nvPr>
            <p:custDataLst>
              <p:tags r:id="rId6"/>
            </p:custDataLst>
          </p:nvPr>
        </p:nvSpPr>
        <p:spPr>
          <a:xfrm>
            <a:off x="957580" y="1908175"/>
            <a:ext cx="10069830" cy="4225925"/>
          </a:xfrm>
          <a:prstGeom prst="rect">
            <a:avLst/>
          </a:prstGeom>
        </p:spPr>
        <p:txBody>
          <a:bodyPr wrap="square">
            <a:spAutoFit/>
          </a:bodyPr>
          <a:lstStyle/>
          <a:p>
            <a:pPr fontAlgn="auto">
              <a:lnSpc>
                <a:spcPct val="120000"/>
              </a:lnSpc>
            </a:pPr>
            <a:r>
              <a:rPr lang="en-US" altLang="zh-CN" sz="2800" b="1" smtClean="0">
                <a:latin typeface="黑体" panose="02010609060101010101" pitchFamily="49" charset="-122"/>
                <a:ea typeface="黑体" panose="02010609060101010101" pitchFamily="49" charset="-122"/>
              </a:rPr>
              <a:t>               </a:t>
            </a:r>
            <a:r>
              <a:rPr lang="en-US" altLang="zh-CN" sz="2800" b="1" smtClean="0">
                <a:solidFill>
                  <a:srgbClr val="FF0000"/>
                </a:solidFill>
                <a:latin typeface="黑体" panose="02010609060101010101" pitchFamily="49" charset="-122"/>
                <a:ea typeface="黑体" panose="02010609060101010101" pitchFamily="49" charset="-122"/>
              </a:rPr>
              <a:t>   </a:t>
            </a:r>
            <a:r>
              <a:rPr lang="zh-CN" altLang="en-US" sz="2800" b="1" smtClean="0">
                <a:solidFill>
                  <a:srgbClr val="FF0000"/>
                </a:solidFill>
                <a:latin typeface="黑体" panose="02010609060101010101" pitchFamily="49" charset="-122"/>
                <a:ea typeface="黑体" panose="02010609060101010101" pitchFamily="49" charset="-122"/>
              </a:rPr>
              <a:t>正心</a:t>
            </a:r>
            <a:endParaRPr lang="zh-CN" altLang="zh-CN" sz="2800" b="1" smtClean="0">
              <a:latin typeface="黑体" panose="02010609060101010101" pitchFamily="49" charset="-122"/>
              <a:ea typeface="黑体" panose="02010609060101010101" pitchFamily="49" charset="-122"/>
            </a:endParaRPr>
          </a:p>
          <a:p>
            <a:pPr fontAlgn="auto">
              <a:lnSpc>
                <a:spcPct val="120000"/>
              </a:lnSpc>
            </a:pPr>
            <a:r>
              <a:rPr lang="en-US" altLang="zh-CN" sz="2800" b="1" smtClean="0">
                <a:latin typeface="黑体" panose="02010609060101010101" pitchFamily="49" charset="-122"/>
                <a:ea typeface="黑体" panose="02010609060101010101" pitchFamily="49" charset="-122"/>
              </a:rPr>
              <a:t>    </a:t>
            </a:r>
            <a:r>
              <a:rPr lang="zh-CN" altLang="en-US"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所谓修身在正其心者</a:t>
            </a:r>
            <a:r>
              <a:rPr lang="zh-CN" altLang="en-US"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身有所忿</a:t>
            </a:r>
            <a:r>
              <a:rPr lang="en-US" altLang="zh-CN" sz="2800" b="1" smtClean="0">
                <a:latin typeface="黑体" panose="02010609060101010101" pitchFamily="49" charset="-122"/>
                <a:ea typeface="黑体" panose="02010609060101010101" pitchFamily="49" charset="-122"/>
              </a:rPr>
              <a:t>(f</a:t>
            </a:r>
            <a:r>
              <a:rPr lang="zh-CN" altLang="zh-CN" sz="2800" b="1" smtClean="0">
                <a:latin typeface="黑体" panose="02010609060101010101" pitchFamily="49" charset="-122"/>
                <a:ea typeface="黑体" panose="02010609060101010101" pitchFamily="49" charset="-122"/>
              </a:rPr>
              <a:t>è</a:t>
            </a:r>
            <a:r>
              <a:rPr lang="en-US" altLang="zh-CN" sz="2800" b="1" smtClean="0">
                <a:latin typeface="黑体" panose="02010609060101010101" pitchFamily="49" charset="-122"/>
                <a:ea typeface="黑体" panose="02010609060101010101" pitchFamily="49" charset="-122"/>
              </a:rPr>
              <a:t>n)</a:t>
            </a:r>
            <a:r>
              <a:rPr lang="zh-CN" altLang="zh-CN" sz="2800" b="1" smtClean="0">
                <a:latin typeface="黑体" panose="02010609060101010101" pitchFamily="49" charset="-122"/>
                <a:ea typeface="黑体" panose="02010609060101010101" pitchFamily="49" charset="-122"/>
              </a:rPr>
              <a:t>懥</a:t>
            </a:r>
            <a:r>
              <a:rPr lang="en-US" altLang="zh-CN" sz="2800" b="1" smtClean="0">
                <a:latin typeface="黑体" panose="02010609060101010101" pitchFamily="49" charset="-122"/>
                <a:ea typeface="黑体" panose="02010609060101010101" pitchFamily="49" charset="-122"/>
              </a:rPr>
              <a:t>(zh</a:t>
            </a:r>
            <a:r>
              <a:rPr lang="zh-CN" altLang="zh-CN" sz="2800" b="1" smtClean="0">
                <a:latin typeface="黑体" panose="02010609060101010101" pitchFamily="49" charset="-122"/>
                <a:ea typeface="黑体" panose="02010609060101010101" pitchFamily="49" charset="-122"/>
              </a:rPr>
              <a:t>ì</a:t>
            </a:r>
            <a:r>
              <a:rPr lang="en-US" altLang="zh-CN"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，则不得其正</a:t>
            </a:r>
            <a:r>
              <a:rPr lang="zh-CN" altLang="en-US"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有所恐惧，则不得其正</a:t>
            </a:r>
            <a:r>
              <a:rPr lang="zh-CN" altLang="en-US"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有所好（</a:t>
            </a:r>
            <a:r>
              <a:rPr lang="en-US" altLang="zh-CN" sz="2800" b="1" smtClean="0">
                <a:latin typeface="黑体" panose="02010609060101010101" pitchFamily="49" charset="-122"/>
                <a:ea typeface="黑体" panose="02010609060101010101" pitchFamily="49" charset="-122"/>
              </a:rPr>
              <a:t>h</a:t>
            </a:r>
            <a:r>
              <a:rPr lang="zh-CN" altLang="zh-CN" sz="2800" b="1" smtClean="0">
                <a:latin typeface="黑体" panose="02010609060101010101" pitchFamily="49" charset="-122"/>
                <a:ea typeface="黑体" panose="02010609060101010101" pitchFamily="49" charset="-122"/>
              </a:rPr>
              <a:t>à</a:t>
            </a:r>
            <a:r>
              <a:rPr lang="en-US" altLang="zh-CN" sz="2800" b="1" smtClean="0">
                <a:latin typeface="黑体" panose="02010609060101010101" pitchFamily="49" charset="-122"/>
                <a:ea typeface="黑体" panose="02010609060101010101" pitchFamily="49" charset="-122"/>
              </a:rPr>
              <a:t>o</a:t>
            </a:r>
            <a:r>
              <a:rPr lang="zh-CN" altLang="zh-CN" sz="2800" b="1" smtClean="0">
                <a:latin typeface="黑体" panose="02010609060101010101" pitchFamily="49" charset="-122"/>
                <a:ea typeface="黑体" panose="02010609060101010101" pitchFamily="49" charset="-122"/>
              </a:rPr>
              <a:t>）乐</a:t>
            </a:r>
            <a:r>
              <a:rPr lang="en-US" altLang="zh-CN" sz="2800" b="1" smtClean="0">
                <a:latin typeface="黑体" panose="02010609060101010101" pitchFamily="49" charset="-122"/>
                <a:ea typeface="黑体" panose="02010609060101010101" pitchFamily="49" charset="-122"/>
              </a:rPr>
              <a:t>(y</a:t>
            </a:r>
            <a:r>
              <a:rPr lang="zh-CN" altLang="zh-CN" sz="2800" b="1" smtClean="0">
                <a:latin typeface="黑体" panose="02010609060101010101" pitchFamily="49" charset="-122"/>
                <a:ea typeface="黑体" panose="02010609060101010101" pitchFamily="49" charset="-122"/>
              </a:rPr>
              <a:t>à</a:t>
            </a:r>
            <a:r>
              <a:rPr lang="en-US" altLang="zh-CN" sz="2800" b="1" smtClean="0">
                <a:latin typeface="黑体" panose="02010609060101010101" pitchFamily="49" charset="-122"/>
                <a:ea typeface="黑体" panose="02010609060101010101" pitchFamily="49" charset="-122"/>
              </a:rPr>
              <a:t>o)</a:t>
            </a:r>
            <a:r>
              <a:rPr lang="zh-CN" altLang="zh-CN" sz="2800" b="1" smtClean="0">
                <a:latin typeface="黑体" panose="02010609060101010101" pitchFamily="49" charset="-122"/>
                <a:ea typeface="黑体" panose="02010609060101010101" pitchFamily="49" charset="-122"/>
              </a:rPr>
              <a:t>，则不得其正</a:t>
            </a:r>
            <a:r>
              <a:rPr lang="zh-CN" altLang="en-US" sz="2800" b="1" smtClean="0">
                <a:latin typeface="黑体" panose="02010609060101010101" pitchFamily="49" charset="-122"/>
                <a:ea typeface="黑体" panose="02010609060101010101" pitchFamily="49" charset="-122"/>
              </a:rPr>
              <a:t>；</a:t>
            </a:r>
            <a:r>
              <a:rPr lang="zh-CN" altLang="zh-CN" sz="2800" b="1" smtClean="0">
                <a:latin typeface="黑体" panose="02010609060101010101" pitchFamily="49" charset="-122"/>
                <a:ea typeface="黑体" panose="02010609060101010101" pitchFamily="49" charset="-122"/>
              </a:rPr>
              <a:t>有所忧患，则不得其正。心不在焉，视而不见，听而不闻，食而不知其味。此谓修身在正其心。</a:t>
            </a:r>
            <a:r>
              <a:rPr lang="zh-CN" altLang="en-US" sz="2800" b="1" smtClean="0">
                <a:latin typeface="黑体" panose="02010609060101010101" pitchFamily="49" charset="-122"/>
                <a:ea typeface="黑体" panose="02010609060101010101" pitchFamily="49" charset="-122"/>
              </a:rPr>
              <a:t>”</a:t>
            </a:r>
            <a:endParaRPr lang="en-US" altLang="zh-CN" sz="2800" b="1" smtClean="0">
              <a:latin typeface="黑体" panose="02010609060101010101" pitchFamily="49" charset="-122"/>
              <a:ea typeface="黑体" panose="02010609060101010101" pitchFamily="49" charset="-122"/>
            </a:endParaRPr>
          </a:p>
          <a:p>
            <a:pPr fontAlgn="auto">
              <a:lnSpc>
                <a:spcPct val="120000"/>
              </a:lnSpc>
            </a:pPr>
            <a:endParaRPr lang="en-US" altLang="zh-CN" sz="2800" b="1" smtClean="0">
              <a:latin typeface="黑体" panose="02010609060101010101" pitchFamily="49" charset="-122"/>
              <a:ea typeface="黑体" panose="02010609060101010101" pitchFamily="49" charset="-122"/>
            </a:endParaRPr>
          </a:p>
          <a:p>
            <a:pPr fontAlgn="auto">
              <a:lnSpc>
                <a:spcPct val="120000"/>
              </a:lnSpc>
            </a:pPr>
            <a:r>
              <a:rPr lang="en-US" altLang="zh-CN" sz="2800" b="1" smtClean="0">
                <a:latin typeface="楷体" panose="02010609060101010101" pitchFamily="49" charset="-122"/>
                <a:ea typeface="楷体" panose="02010609060101010101" pitchFamily="49" charset="-122"/>
                <a:cs typeface="楷体" panose="02010609060101010101" pitchFamily="49" charset="-122"/>
              </a:rPr>
              <a:t>1</a:t>
            </a:r>
            <a:r>
              <a:rPr lang="zh-CN" altLang="zh-CN" sz="2800" b="1" smtClean="0">
                <a:latin typeface="楷体" panose="02010609060101010101" pitchFamily="49" charset="-122"/>
                <a:ea typeface="楷体" panose="02010609060101010101" pitchFamily="49" charset="-122"/>
                <a:cs typeface="楷体" panose="02010609060101010101" pitchFamily="49" charset="-122"/>
              </a:rPr>
              <a:t>．身有所忿懥：身，程颐认为应为“心”，内心。忿懥：愤怒。</a:t>
            </a:r>
            <a:endParaRPr lang="en-US" altLang="zh-CN" sz="2800" b="1" smtClean="0">
              <a:latin typeface="楷体" panose="02010609060101010101" pitchFamily="49" charset="-122"/>
              <a:ea typeface="楷体" panose="02010609060101010101" pitchFamily="49" charset="-122"/>
              <a:cs typeface="楷体" panose="02010609060101010101" pitchFamily="49" charset="-122"/>
            </a:endParaRPr>
          </a:p>
          <a:p>
            <a:pPr fontAlgn="auto">
              <a:lnSpc>
                <a:spcPct val="120000"/>
              </a:lnSpc>
            </a:pPr>
            <a:r>
              <a:rPr lang="en-US" altLang="zh-CN" sz="2800" b="1" smtClean="0">
                <a:latin typeface="楷体" panose="02010609060101010101" pitchFamily="49" charset="-122"/>
                <a:ea typeface="楷体" panose="02010609060101010101" pitchFamily="49" charset="-122"/>
                <a:cs typeface="楷体" panose="02010609060101010101" pitchFamily="49" charset="-122"/>
              </a:rPr>
              <a:t>2</a:t>
            </a:r>
            <a:r>
              <a:rPr lang="zh-CN" altLang="zh-CN" sz="2800" b="1" smtClean="0">
                <a:latin typeface="楷体" panose="02010609060101010101" pitchFamily="49" charset="-122"/>
                <a:ea typeface="楷体" panose="02010609060101010101" pitchFamily="49" charset="-122"/>
                <a:cs typeface="楷体" panose="02010609060101010101" pitchFamily="49" charset="-122"/>
              </a:rPr>
              <a:t>．好乐：爱好，喜爱。 </a:t>
            </a:r>
            <a:endParaRPr lang="zh-CN" altLang="en-US" sz="28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8674" name="文本框 3"/>
          <p:cNvSpPr/>
          <p:nvPr>
            <p:custDataLst>
              <p:tags r:id="rId3"/>
            </p:custDataLst>
          </p:nvPr>
        </p:nvSpPr>
        <p:spPr>
          <a:xfrm>
            <a:off x="898525" y="1049655"/>
            <a:ext cx="10635615" cy="527240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defTabSz="912495" fontAlgn="ctr">
              <a:spcBef>
                <a:spcPts val="1000"/>
              </a:spcBef>
            </a:pPr>
            <a:r>
              <a:rPr lang="zh-CN" altLang="zh-CN" sz="3200" b="1">
                <a:solidFill>
                  <a:srgbClr val="404040"/>
                </a:solidFill>
                <a:latin typeface="楷体" panose="02010609060101010101" pitchFamily="49" charset="-122"/>
                <a:ea typeface="楷体" panose="02010609060101010101" pitchFamily="49" charset="-122"/>
                <a:sym typeface="等线"/>
              </a:rPr>
              <a:t>小结</a:t>
            </a:r>
            <a:endParaRPr lang="zh-CN" altLang="zh-CN" sz="3200" b="1">
              <a:solidFill>
                <a:srgbClr val="404040"/>
              </a:solidFill>
              <a:latin typeface="楷体" panose="02010609060101010101" pitchFamily="49" charset="-122"/>
              <a:ea typeface="楷体" panose="02010609060101010101" pitchFamily="49" charset="-122"/>
            </a:endParaRPr>
          </a:p>
          <a:p>
            <a:pPr marL="0" marR="0" lvl="0" indent="0" defTabSz="912495" fontAlgn="ctr">
              <a:spcBef>
                <a:spcPts val="1000"/>
              </a:spcBef>
            </a:pPr>
            <a:r>
              <a:rPr lang="en-US" altLang="zh-CN" sz="3200">
                <a:solidFill>
                  <a:srgbClr val="404040"/>
                </a:solidFill>
                <a:latin typeface="楷体" panose="02010609060101010101" pitchFamily="49" charset="-122"/>
                <a:ea typeface="楷体" panose="02010609060101010101" pitchFamily="49" charset="-122"/>
                <a:sym typeface="等线"/>
              </a:rPr>
              <a:t>  </a:t>
            </a:r>
            <a:r>
              <a:rPr lang="zh-CN" altLang="zh-CN" sz="3200">
                <a:solidFill>
                  <a:srgbClr val="404040"/>
                </a:solidFill>
                <a:latin typeface="楷体" panose="02010609060101010101" pitchFamily="49" charset="-122"/>
                <a:ea typeface="楷体" panose="02010609060101010101" pitchFamily="49" charset="-122"/>
                <a:sym typeface="等线"/>
              </a:rPr>
              <a:t>《大学之道》提出“三纲”“八目”，强调修身是根本，修身的目的是治国平天下，说明</a:t>
            </a:r>
            <a:r>
              <a:rPr lang="zh-CN" altLang="zh-CN" sz="3200">
                <a:solidFill>
                  <a:srgbClr val="FF0000"/>
                </a:solidFill>
                <a:latin typeface="楷体" panose="02010609060101010101" pitchFamily="49" charset="-122"/>
                <a:ea typeface="楷体" panose="02010609060101010101" pitchFamily="49" charset="-122"/>
                <a:sym typeface="等线"/>
              </a:rPr>
              <a:t>治国平天下和个人修养的一致性</a:t>
            </a:r>
            <a:r>
              <a:rPr lang="zh-CN" altLang="zh-CN" sz="3200">
                <a:solidFill>
                  <a:srgbClr val="404040"/>
                </a:solidFill>
                <a:latin typeface="楷体" panose="02010609060101010101" pitchFamily="49" charset="-122"/>
                <a:ea typeface="楷体" panose="02010609060101010101" pitchFamily="49" charset="-122"/>
                <a:sym typeface="等线"/>
              </a:rPr>
              <a:t>。</a:t>
            </a:r>
            <a:endParaRPr lang="zh-CN" altLang="zh-CN" sz="3200">
              <a:solidFill>
                <a:srgbClr val="404040"/>
              </a:solidFill>
              <a:latin typeface="楷体" panose="02010609060101010101" pitchFamily="49" charset="-122"/>
              <a:ea typeface="楷体" panose="02010609060101010101" pitchFamily="49" charset="-122"/>
            </a:endParaRPr>
          </a:p>
          <a:p>
            <a:pPr marL="0" marR="0" lvl="0" indent="0" defTabSz="912495" fontAlgn="ctr">
              <a:spcBef>
                <a:spcPts val="1000"/>
              </a:spcBef>
            </a:pPr>
            <a:r>
              <a:rPr lang="zh-CN" altLang="zh-CN" sz="3200">
                <a:solidFill>
                  <a:srgbClr val="404040"/>
                </a:solidFill>
                <a:latin typeface="楷体" panose="02010609060101010101" pitchFamily="49" charset="-122"/>
                <a:ea typeface="楷体" panose="02010609060101010101" pitchFamily="49" charset="-122"/>
                <a:sym typeface="等线"/>
              </a:rPr>
              <a:t>  </a:t>
            </a:r>
            <a:r>
              <a:rPr lang="en-US" altLang="zh-CN" sz="3200">
                <a:solidFill>
                  <a:srgbClr val="404040"/>
                </a:solidFill>
                <a:latin typeface="楷体" panose="02010609060101010101" pitchFamily="49" charset="-122"/>
                <a:ea typeface="楷体" panose="02010609060101010101" pitchFamily="49" charset="-122"/>
                <a:sym typeface="等线"/>
              </a:rPr>
              <a:t> </a:t>
            </a:r>
            <a:r>
              <a:rPr lang="zh-CN" altLang="zh-CN" sz="3200">
                <a:solidFill>
                  <a:srgbClr val="404040"/>
                </a:solidFill>
                <a:latin typeface="楷体" panose="02010609060101010101" pitchFamily="49" charset="-122"/>
                <a:ea typeface="楷体" panose="02010609060101010101" pitchFamily="49" charset="-122"/>
                <a:sym typeface="等线"/>
              </a:rPr>
              <a:t>通过学习，我们可以得知，在长期占据中国封建统治思想主导地位的儒家文化中，修身、齐家、治国、平天下乃文人志士之所向往，个人、家族、民族、国家、天下联系密切。“爱人者，人恒爱之；敬人者，人恒敬之。”不歧视他人，人不与之立异。在古代中国人看来，个人、家族、民族、国家、天下并无具体刻意化分割，因而得以连接。</a:t>
            </a:r>
          </a:p>
        </p:txBody>
      </p:sp>
      <p:pic>
        <p:nvPicPr>
          <p:cNvPr id="28675" name="New picture" hidden="1"/>
          <p:cNvPicPr/>
          <p:nvPr>
            <p:custDataLst>
              <p:tags r:id="rId5"/>
            </p:custDataLst>
          </p:nvPr>
        </p:nvPicPr>
        <p:blipFill>
          <a:blip r:embed="rId4"/>
          <a:stretch>
            <a:fillRect/>
          </a:stretch>
        </p:blipFill>
        <p:spPr>
          <a:xfrm>
            <a:off x="13220700" y="12014200"/>
            <a:ext cx="304800" cy="254000"/>
          </a:xfrm>
          <a:prstGeom prst="rect">
            <a:avLst/>
          </a:prstGeom>
          <a:noFill/>
          <a:ln cap="flat">
            <a:noFill/>
            <a:prstDash val="solid"/>
            <a:bevel/>
            <a:headEnd type="none" w="med" len="med"/>
            <a:tailEnd type="none" w="med" len="med"/>
          </a:ln>
        </p:spPr>
      </p:pic>
      <p:pic>
        <p:nvPicPr>
          <p:cNvPr id="28676" name="New picture"/>
          <p:cNvPicPr/>
          <p:nvPr>
            <p:custDataLst>
              <p:tags r:id="rId7"/>
            </p:custDataLst>
          </p:nvPr>
        </p:nvPicPr>
        <p:blipFill>
          <a:blip r:embed="rId6"/>
          <a:stretch>
            <a:fillRect/>
          </a:stretch>
        </p:blipFill>
        <p:spPr>
          <a:xfrm>
            <a:off x="13055600" y="10604500"/>
            <a:ext cx="330200" cy="254000"/>
          </a:xfrm>
          <a:prstGeom prst="cube">
            <a:avLst/>
          </a:prstGeom>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3554" name="标题 1"/>
          <p:cNvSpPr>
            <a:spLocks noGrp="1"/>
          </p:cNvSpPr>
          <p:nvPr>
            <p:ph type="title"/>
            <p:custDataLst>
              <p:tags r:id="rId3"/>
            </p:custDataLst>
          </p:nvPr>
        </p:nvSpPr>
        <p:spPr>
          <a:xfrm>
            <a:off x="592455" y="327026"/>
            <a:ext cx="9875520" cy="605790"/>
          </a:xfrm>
          <a:noFill/>
          <a:ln>
            <a:noFill/>
          </a:ln>
        </p:spPr>
        <p:txBody>
          <a:bodyPr>
            <a:normAutofit fontScale="90000"/>
          </a:bodyPr>
          <a:lstStyle/>
          <a:p>
            <a:pPr defTabSz="914400">
              <a:buSzTx/>
              <a:buFontTx/>
              <a:buNone/>
            </a:pPr>
            <a:r>
              <a:rPr kumimoji="0" lang="en-US" altLang="zh-CN" baseline="0">
                <a:latin typeface="Arial" panose="020b0604020202020204" pitchFamily="34" charset="0"/>
                <a:ea typeface="宋体" panose="02010600030101010101" pitchFamily="2" charset="-122"/>
                <a:cs typeface="+mj-cs"/>
              </a:rPr>
              <a:t>【</a:t>
            </a:r>
            <a:r>
              <a:rPr kumimoji="0" lang="zh-CN" altLang="en-US" baseline="0">
                <a:latin typeface="Arial" panose="020b0604020202020204" pitchFamily="34" charset="0"/>
                <a:ea typeface="宋体" panose="02010600030101010101" pitchFamily="2" charset="-122"/>
                <a:cs typeface="+mj-cs"/>
              </a:rPr>
              <a:t>文本特色</a:t>
            </a:r>
            <a:r>
              <a:rPr kumimoji="0" lang="en-US" altLang="zh-CN" baseline="0">
                <a:latin typeface="Arial" panose="020b0604020202020204" pitchFamily="34" charset="0"/>
                <a:ea typeface="宋体" panose="02010600030101010101" pitchFamily="2" charset="-122"/>
                <a:cs typeface="+mj-cs"/>
              </a:rPr>
              <a:t>】</a:t>
            </a:r>
            <a:endParaRPr kumimoji="0" lang="zh-CN" altLang="en-US" baseline="0">
              <a:latin typeface="Arial" panose="020b0604020202020204" pitchFamily="34" charset="0"/>
              <a:ea typeface="宋体" panose="02010600030101010101" pitchFamily="2" charset="-122"/>
              <a:cs typeface="+mj-cs"/>
            </a:endParaRPr>
          </a:p>
        </p:txBody>
      </p:sp>
      <p:sp>
        <p:nvSpPr>
          <p:cNvPr id="23555" name="内容占位符 2"/>
          <p:cNvSpPr>
            <a:spLocks noGrp="1"/>
          </p:cNvSpPr>
          <p:nvPr>
            <p:ph/>
            <p:custDataLst>
              <p:tags r:id="rId4"/>
            </p:custDataLst>
          </p:nvPr>
        </p:nvSpPr>
        <p:spPr>
          <a:xfrm>
            <a:off x="592455" y="1332231"/>
            <a:ext cx="9875520" cy="4772024"/>
          </a:xfrm>
          <a:prstGeom prst="rect">
            <a:avLst/>
          </a:prstGeom>
          <a:noFill/>
          <a:ln w="9525">
            <a:noFill/>
          </a:ln>
        </p:spPr>
        <p:txBody>
          <a:bodyPr>
            <a:normAutofit lnSpcReduction="20000"/>
          </a:bodyPr>
          <a:lstStyle/>
          <a:p>
            <a:pPr marL="0" indent="0" algn="just" fontAlgn="auto">
              <a:lnSpc>
                <a:spcPct val="125000"/>
              </a:lnSpc>
              <a:spcBef>
                <a:spcPct val="0"/>
              </a:spcBef>
              <a:buNone/>
            </a:pPr>
            <a:r>
              <a:rPr lang="zh-CN" altLang="en-US" sz="2400" b="1">
                <a:solidFill>
                  <a:srgbClr val="FF0000"/>
                </a:solidFill>
              </a:rPr>
              <a:t>（</a:t>
            </a:r>
            <a:r>
              <a:rPr lang="en-US" altLang="zh-CN" sz="2400" b="1">
                <a:solidFill>
                  <a:srgbClr val="FF0000"/>
                </a:solidFill>
              </a:rPr>
              <a:t>1</a:t>
            </a:r>
            <a:r>
              <a:rPr lang="zh-CN" altLang="en-US" sz="2400" b="1">
                <a:solidFill>
                  <a:srgbClr val="FF0000"/>
                </a:solidFill>
              </a:rPr>
              <a:t>）大量凝练而意蕴深刻的语句，使文章呈现出深邃隽永的审美特征。</a:t>
            </a:r>
            <a:endParaRPr lang="zh-CN" altLang="en-US" sz="2400">
              <a:solidFill>
                <a:srgbClr val="FF0000"/>
              </a:solidFill>
            </a:endParaRPr>
          </a:p>
          <a:p>
            <a:pPr marL="0" indent="0" algn="just" fontAlgn="auto">
              <a:lnSpc>
                <a:spcPct val="125000"/>
              </a:lnSpc>
              <a:spcBef>
                <a:spcPct val="0"/>
              </a:spcBef>
              <a:buNone/>
            </a:pPr>
            <a:r>
              <a:rPr lang="en-US" altLang="zh-CN" sz="2400"/>
              <a:t>      </a:t>
            </a:r>
            <a:r>
              <a:rPr lang="zh-CN" altLang="en-US" sz="2400"/>
              <a:t>本文的一个显著特征就是用语凝练，言简义丰。这些凝练而意蕴深刻的语句是博学的儒者对思想加工锤炼的精神产品，也是他们艺术思维的智慧结晶。</a:t>
            </a:r>
          </a:p>
          <a:p>
            <a:pPr marL="0" indent="0" algn="just" fontAlgn="auto">
              <a:lnSpc>
                <a:spcPct val="125000"/>
              </a:lnSpc>
              <a:spcBef>
                <a:spcPct val="0"/>
              </a:spcBef>
              <a:buNone/>
            </a:pPr>
            <a:r>
              <a:rPr lang="zh-CN" altLang="en-US" sz="2400"/>
              <a:t> </a:t>
            </a:r>
            <a:r>
              <a:rPr lang="zh-CN" altLang="en-US" sz="2400" b="1">
                <a:solidFill>
                  <a:srgbClr val="FF0000"/>
                </a:solidFill>
              </a:rPr>
              <a:t>（</a:t>
            </a:r>
            <a:r>
              <a:rPr lang="en-US" altLang="zh-CN" sz="2400" b="1">
                <a:solidFill>
                  <a:srgbClr val="FF0000"/>
                </a:solidFill>
              </a:rPr>
              <a:t>2</a:t>
            </a:r>
            <a:r>
              <a:rPr lang="zh-CN" altLang="en-US" sz="2400" b="1">
                <a:solidFill>
                  <a:srgbClr val="FF0000"/>
                </a:solidFill>
              </a:rPr>
              <a:t>）顶真的使用，使文章逻辑更加严密。</a:t>
            </a:r>
            <a:endParaRPr lang="zh-CN" altLang="en-US" sz="2400">
              <a:solidFill>
                <a:srgbClr val="FF0000"/>
              </a:solidFill>
            </a:endParaRPr>
          </a:p>
          <a:p>
            <a:pPr marL="0" indent="0" algn="just" fontAlgn="auto">
              <a:lnSpc>
                <a:spcPct val="125000"/>
              </a:lnSpc>
              <a:spcBef>
                <a:spcPct val="0"/>
              </a:spcBef>
              <a:buNone/>
            </a:pPr>
            <a:r>
              <a:rPr lang="en-US" altLang="zh-CN" sz="2400"/>
              <a:t>    《</a:t>
            </a:r>
            <a:r>
              <a:rPr lang="zh-CN" altLang="en-US" sz="2400"/>
              <a:t>大学之道</a:t>
            </a:r>
            <a:r>
              <a:rPr lang="en-US" altLang="zh-CN" sz="2400"/>
              <a:t>》</a:t>
            </a:r>
            <a:r>
              <a:rPr lang="zh-CN" altLang="en-US" sz="2400"/>
              <a:t>属于议论文，说理时使用顶真的修辞手法，使逻辑推理性强，论证条理清渐，表达周密准确。如文章在阐述治国平天下与修身正心之理时，先连用顶真的修辞手法，从“天下”“国”“家”到“修身”“正心”“诚意”“致知”“格物”，由社会治理到个人修养，层层深入、句句推进、环环相扣，周详严密地论证了深刻的治国之理。句与句首尾蝉联，形成了严密的逻辑和不容置疑的说理气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charRg st="33" end="101"/>
                                            </p:txEl>
                                          </p:spTgt>
                                        </p:tgtEl>
                                        <p:attrNameLst>
                                          <p:attrName>style.visibility</p:attrName>
                                        </p:attrNameLst>
                                      </p:cBhvr>
                                      <p:to>
                                        <p:strVal val="visible"/>
                                      </p:to>
                                    </p:set>
                                    <p:anim calcmode="lin" valueType="num">
                                      <p:cBhvr additive="base">
                                        <p:cTn id="7" dur="500" fill="hold"/>
                                        <p:tgtEl>
                                          <p:spTgt spid="23555">
                                            <p:txEl>
                                              <p:charRg st="33" end="10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charRg st="33" end="10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5">
                                            <p:txEl>
                                              <p:charRg st="2" end="2"/>
                                            </p:txEl>
                                          </p:spTgt>
                                        </p:tgtEl>
                                        <p:attrNameLst>
                                          <p:attrName>style.visibility</p:attrName>
                                        </p:attrNameLst>
                                      </p:cBhvr>
                                      <p:to>
                                        <p:strVal val="visible"/>
                                      </p:to>
                                    </p:set>
                                    <p:anim calcmode="lin" valueType="num">
                                      <p:cBhvr additive="base">
                                        <p:cTn id="13" dur="500" fill="hold"/>
                                        <p:tgtEl>
                                          <p:spTgt spid="23555">
                                            <p:txEl>
                                              <p:char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5">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3555">
                                            <p:txEl>
                                              <p:charRg st="121" end="303"/>
                                            </p:txEl>
                                          </p:spTgt>
                                        </p:tgtEl>
                                        <p:attrNameLst>
                                          <p:attrName>style.visibility</p:attrName>
                                        </p:attrNameLst>
                                      </p:cBhvr>
                                      <p:to>
                                        <p:strVal val="visible"/>
                                      </p:to>
                                    </p:set>
                                    <p:anim calcmode="lin" valueType="num">
                                      <p:cBhvr additive="base">
                                        <p:cTn id="19" dur="500" fill="hold"/>
                                        <p:tgtEl>
                                          <p:spTgt spid="23555">
                                            <p:txEl>
                                              <p:charRg st="121" end="30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5">
                                            <p:txEl>
                                              <p:charRg st="121" end="30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4578" name="标题 1"/>
          <p:cNvSpPr>
            <a:spLocks noGrp="1"/>
          </p:cNvSpPr>
          <p:nvPr>
            <p:ph type="title"/>
            <p:custDataLst>
              <p:tags r:id="rId3"/>
            </p:custDataLst>
          </p:nvPr>
        </p:nvSpPr>
        <p:spPr>
          <a:xfrm>
            <a:off x="1158240" y="577216"/>
            <a:ext cx="9875520" cy="605790"/>
          </a:xfrm>
          <a:noFill/>
          <a:ln>
            <a:noFill/>
          </a:ln>
        </p:spPr>
        <p:txBody>
          <a:bodyPr>
            <a:normAutofit fontScale="90000"/>
          </a:bodyPr>
          <a:lstStyle/>
          <a:p>
            <a:pPr defTabSz="914400">
              <a:buSzTx/>
              <a:buFontTx/>
              <a:buNone/>
            </a:pPr>
            <a:r>
              <a:rPr kumimoji="0" lang="en-US" altLang="zh-CN" baseline="0">
                <a:latin typeface="Arial" panose="020b0604020202020204" pitchFamily="34" charset="0"/>
                <a:ea typeface="宋体" panose="02010600030101010101" pitchFamily="2" charset="-122"/>
                <a:cs typeface="+mj-cs"/>
              </a:rPr>
              <a:t>【</a:t>
            </a:r>
            <a:r>
              <a:rPr kumimoji="0" lang="zh-CN" altLang="en-US" baseline="0">
                <a:latin typeface="Arial" panose="020b0604020202020204" pitchFamily="34" charset="0"/>
                <a:ea typeface="宋体" panose="02010600030101010101" pitchFamily="2" charset="-122"/>
                <a:cs typeface="+mj-cs"/>
              </a:rPr>
              <a:t>理解性默写</a:t>
            </a:r>
            <a:r>
              <a:rPr kumimoji="0" lang="en-US" altLang="zh-CN" baseline="0">
                <a:latin typeface="Arial" panose="020b0604020202020204" pitchFamily="34" charset="0"/>
                <a:ea typeface="宋体" panose="02010600030101010101" pitchFamily="2" charset="-122"/>
                <a:cs typeface="+mj-cs"/>
              </a:rPr>
              <a:t>】</a:t>
            </a:r>
            <a:endParaRPr kumimoji="0" lang="zh-CN" altLang="en-US" baseline="0">
              <a:latin typeface="Arial" panose="020b0604020202020204" pitchFamily="34" charset="0"/>
              <a:ea typeface="宋体" panose="02010600030101010101" pitchFamily="2" charset="-122"/>
              <a:cs typeface="+mj-cs"/>
            </a:endParaRPr>
          </a:p>
        </p:txBody>
      </p:sp>
      <p:sp>
        <p:nvSpPr>
          <p:cNvPr id="24579" name="内容占位符 2"/>
          <p:cNvSpPr>
            <a:spLocks noGrp="1"/>
          </p:cNvSpPr>
          <p:nvPr>
            <p:ph/>
            <p:custDataLst>
              <p:tags r:id="rId4"/>
            </p:custDataLst>
          </p:nvPr>
        </p:nvSpPr>
        <p:spPr>
          <a:xfrm>
            <a:off x="1158240" y="1354456"/>
            <a:ext cx="9875520" cy="4772024"/>
          </a:xfrm>
          <a:prstGeom prst="rect">
            <a:avLst/>
          </a:prstGeom>
          <a:noFill/>
          <a:ln w="9525">
            <a:noFill/>
          </a:ln>
        </p:spPr>
        <p:txBody>
          <a:bodyPr/>
          <a:lstStyle/>
          <a:p>
            <a:pPr marL="0" indent="457200" algn="just">
              <a:lnSpc>
                <a:spcPct val="150000"/>
              </a:lnSpc>
              <a:spcBef>
                <a:spcPct val="0"/>
              </a:spcBef>
            </a:pPr>
            <a:r>
              <a:rPr lang="en-US" altLang="zh-CN" sz="2880"/>
              <a:t>1</a:t>
            </a:r>
            <a:r>
              <a:rPr lang="zh-CN" altLang="en-US" sz="2880"/>
              <a:t>、</a:t>
            </a:r>
            <a:r>
              <a:rPr lang="en-US" altLang="zh-CN" sz="2880"/>
              <a:t>《</a:t>
            </a:r>
            <a:r>
              <a:rPr lang="zh-CN" altLang="en-US" sz="2880"/>
              <a:t>大学之道</a:t>
            </a:r>
            <a:r>
              <a:rPr lang="en-US" altLang="zh-CN" sz="2880"/>
              <a:t>》</a:t>
            </a:r>
            <a:r>
              <a:rPr lang="zh-CN" altLang="en-US" sz="2880"/>
              <a:t>中</a:t>
            </a:r>
            <a:r>
              <a:rPr lang="en-US" altLang="zh-CN" sz="2880"/>
              <a:t>,</a:t>
            </a:r>
            <a:r>
              <a:rPr lang="zh-CN" altLang="en-US" sz="2880"/>
              <a:t>阐明为人处世的根本原则的句子是：“ </a:t>
            </a:r>
            <a:r>
              <a:rPr lang="en-US" altLang="zh-CN" sz="2880" u="sng"/>
              <a:t>         </a:t>
            </a:r>
            <a:r>
              <a:rPr lang="zh-CN" altLang="en-US" sz="2880"/>
              <a:t>， </a:t>
            </a:r>
            <a:r>
              <a:rPr lang="en-US" altLang="zh-CN" sz="2880" u="sng"/>
              <a:t>         </a:t>
            </a:r>
            <a:r>
              <a:rPr lang="en-US" altLang="zh-CN" sz="2880"/>
              <a:t> </a:t>
            </a:r>
            <a:r>
              <a:rPr lang="zh-CN" altLang="en-US" sz="2880"/>
              <a:t>， </a:t>
            </a:r>
            <a:r>
              <a:rPr lang="en-US" altLang="zh-CN" sz="2880" u="sng"/>
              <a:t>         </a:t>
            </a:r>
            <a:r>
              <a:rPr lang="zh-CN" altLang="en-US" sz="2880"/>
              <a:t>，</a:t>
            </a:r>
            <a:r>
              <a:rPr lang="en-US" altLang="zh-CN" sz="2880" u="sng"/>
              <a:t>         </a:t>
            </a:r>
            <a:r>
              <a:rPr lang="zh-CN" altLang="en-US" sz="2880"/>
              <a:t>。” </a:t>
            </a:r>
          </a:p>
          <a:p>
            <a:pPr marL="0" indent="457200" algn="just">
              <a:lnSpc>
                <a:spcPct val="150000"/>
              </a:lnSpc>
              <a:spcBef>
                <a:spcPct val="0"/>
              </a:spcBef>
            </a:pPr>
            <a:r>
              <a:rPr lang="en-US" altLang="zh-CN" sz="2880">
                <a:solidFill>
                  <a:srgbClr val="FF0000"/>
                </a:solidFill>
              </a:rPr>
              <a:t>【</a:t>
            </a:r>
            <a:r>
              <a:rPr lang="zh-CN" altLang="en-US" sz="2880">
                <a:solidFill>
                  <a:srgbClr val="FF0000"/>
                </a:solidFill>
              </a:rPr>
              <a:t>答案</a:t>
            </a:r>
            <a:r>
              <a:rPr lang="en-US" altLang="zh-CN" sz="2880">
                <a:solidFill>
                  <a:srgbClr val="FF0000"/>
                </a:solidFill>
              </a:rPr>
              <a:t>】</a:t>
            </a:r>
            <a:r>
              <a:rPr lang="zh-CN" altLang="en-US" sz="2880">
                <a:solidFill>
                  <a:srgbClr val="FF0000"/>
                </a:solidFill>
              </a:rPr>
              <a:t>大学之道 在明明德 在亲民</a:t>
            </a:r>
            <a:r>
              <a:rPr lang="en-US" altLang="zh-CN" sz="2880">
                <a:solidFill>
                  <a:srgbClr val="FF0000"/>
                </a:solidFill>
              </a:rPr>
              <a:t>  </a:t>
            </a:r>
            <a:r>
              <a:rPr lang="zh-CN" altLang="en-US" sz="2880">
                <a:solidFill>
                  <a:srgbClr val="FF0000"/>
                </a:solidFill>
              </a:rPr>
              <a:t>在止于至善</a:t>
            </a:r>
          </a:p>
          <a:p>
            <a:pPr marL="0" indent="457200" algn="just">
              <a:lnSpc>
                <a:spcPct val="150000"/>
              </a:lnSpc>
              <a:spcBef>
                <a:spcPct val="0"/>
              </a:spcBef>
            </a:pPr>
            <a:r>
              <a:rPr lang="en-US" altLang="zh-CN" sz="2880"/>
              <a:t>2</a:t>
            </a:r>
            <a:r>
              <a:rPr lang="zh-CN" altLang="en-US" sz="2880"/>
              <a:t>、</a:t>
            </a:r>
            <a:r>
              <a:rPr lang="en-US" altLang="zh-CN" sz="2880"/>
              <a:t>《</a:t>
            </a:r>
            <a:r>
              <a:rPr lang="zh-CN" altLang="en-US" sz="2880"/>
              <a:t>大学之道</a:t>
            </a:r>
            <a:r>
              <a:rPr lang="en-US" altLang="zh-CN" sz="2880"/>
              <a:t>》</a:t>
            </a:r>
            <a:r>
              <a:rPr lang="zh-CN" altLang="en-US" sz="2880"/>
              <a:t>中</a:t>
            </a:r>
            <a:r>
              <a:rPr lang="en-US" altLang="zh-CN" sz="2880"/>
              <a:t>,</a:t>
            </a:r>
            <a:r>
              <a:rPr lang="zh-CN" altLang="en-US" sz="2880"/>
              <a:t>提出普天之下，不论身份高低，都应将加强个人品性修养作为根本的句子是：“ </a:t>
            </a:r>
            <a:r>
              <a:rPr lang="en-US" altLang="zh-CN" sz="2880" u="sng"/>
              <a:t>         </a:t>
            </a:r>
            <a:r>
              <a:rPr lang="en-US" altLang="zh-CN" sz="2880"/>
              <a:t> </a:t>
            </a:r>
            <a:r>
              <a:rPr lang="zh-CN" altLang="en-US" sz="2880"/>
              <a:t>， </a:t>
            </a:r>
            <a:r>
              <a:rPr lang="en-US" altLang="zh-CN" sz="2880" u="sng"/>
              <a:t>         </a:t>
            </a:r>
            <a:r>
              <a:rPr lang="zh-CN" altLang="en-US" sz="2880"/>
              <a:t>。”</a:t>
            </a:r>
          </a:p>
          <a:p>
            <a:pPr marL="0" indent="457200" algn="just">
              <a:lnSpc>
                <a:spcPct val="150000"/>
              </a:lnSpc>
              <a:spcBef>
                <a:spcPct val="0"/>
              </a:spcBef>
            </a:pPr>
            <a:r>
              <a:rPr lang="en-US" altLang="zh-CN" sz="2880">
                <a:solidFill>
                  <a:srgbClr val="FF0000"/>
                </a:solidFill>
              </a:rPr>
              <a:t>【</a:t>
            </a:r>
            <a:r>
              <a:rPr lang="zh-CN" altLang="en-US" sz="2880">
                <a:solidFill>
                  <a:srgbClr val="FF0000"/>
                </a:solidFill>
              </a:rPr>
              <a:t>答案</a:t>
            </a:r>
            <a:r>
              <a:rPr lang="en-US" altLang="zh-CN" sz="2880">
                <a:solidFill>
                  <a:srgbClr val="FF0000"/>
                </a:solidFill>
              </a:rPr>
              <a:t>】</a:t>
            </a:r>
            <a:r>
              <a:rPr lang="zh-CN" altLang="en-US" sz="2880">
                <a:solidFill>
                  <a:srgbClr val="FF0000"/>
                </a:solidFill>
              </a:rPr>
              <a:t>自天子以至于庶人</a:t>
            </a:r>
            <a:r>
              <a:rPr lang="en-US" altLang="zh-CN" sz="2880">
                <a:solidFill>
                  <a:srgbClr val="FF0000"/>
                </a:solidFill>
              </a:rPr>
              <a:t>   </a:t>
            </a:r>
            <a:r>
              <a:rPr lang="zh-CN" altLang="en-US" sz="2880">
                <a:solidFill>
                  <a:srgbClr val="FF0000"/>
                </a:solidFill>
              </a:rPr>
              <a:t>壹是皆以修身为本</a:t>
            </a:r>
          </a:p>
          <a:p>
            <a:pPr marL="0" indent="457200" algn="just">
              <a:lnSpc>
                <a:spcPct val="150000"/>
              </a:lnSpc>
              <a:spcBef>
                <a:spcPct val="0"/>
              </a:spcBef>
            </a:pPr>
            <a:endParaRPr lang="zh-CN" altLang="en-US" sz="2880"/>
          </a:p>
        </p:txBody>
      </p:sp>
      <p:sp>
        <p:nvSpPr>
          <p:cNvPr id="24580" name="TextBox 3"/>
          <p:cNvSpPr/>
          <p:nvPr>
            <p:custDataLst>
              <p:tags r:id="rId5"/>
            </p:custDataLst>
          </p:nvPr>
        </p:nvSpPr>
        <p:spPr>
          <a:xfrm>
            <a:off x="8667750" y="0"/>
            <a:ext cx="1200150" cy="460375"/>
          </a:xfrm>
          <a:prstGeom prst="rect">
            <a:avLst/>
          </a:prstGeom>
          <a:solidFill>
            <a:schemeClr val="accent2">
              <a:alpha val="90979"/>
            </a:schemeClr>
          </a:solidFill>
          <a:ln w="9525">
            <a:noFill/>
          </a:ln>
        </p:spPr>
        <p:txBody>
          <a:bodyPr>
            <a:spAutoFit/>
          </a:bodyPr>
          <a:lstStyle/>
          <a:p>
            <a:pPr algn="ctr"/>
            <a:endParaRPr lang="zh-CN" altLang="en-US" sz="240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 calcmode="lin" valueType="num">
                                      <p:cBhvr additive="base">
                                        <p:cTn id="7"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anim calcmode="lin" valueType="num">
                                      <p:cBhvr additive="base">
                                        <p:cTn id="13"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5603" name="内容占位符 2"/>
          <p:cNvSpPr>
            <a:spLocks noGrp="1"/>
          </p:cNvSpPr>
          <p:nvPr>
            <p:ph/>
            <p:custDataLst>
              <p:tags r:id="rId3"/>
            </p:custDataLst>
          </p:nvPr>
        </p:nvSpPr>
        <p:spPr>
          <a:xfrm>
            <a:off x="1158240" y="1354456"/>
            <a:ext cx="9875520" cy="4772024"/>
          </a:xfrm>
          <a:prstGeom prst="rect">
            <a:avLst/>
          </a:prstGeom>
          <a:noFill/>
          <a:ln w="9525">
            <a:noFill/>
          </a:ln>
        </p:spPr>
        <p:txBody>
          <a:bodyPr/>
          <a:lstStyle/>
          <a:p>
            <a:pPr marL="0" indent="457200" algn="just">
              <a:lnSpc>
                <a:spcPct val="150000"/>
              </a:lnSpc>
              <a:spcBef>
                <a:spcPct val="0"/>
              </a:spcBef>
            </a:pPr>
            <a:r>
              <a:rPr lang="en-US" altLang="zh-CN" sz="2880"/>
              <a:t>3</a:t>
            </a:r>
            <a:r>
              <a:rPr lang="zh-CN" altLang="en-US" sz="2880"/>
              <a:t>、</a:t>
            </a:r>
            <a:r>
              <a:rPr lang="en-US" altLang="zh-CN" sz="2880"/>
              <a:t>《</a:t>
            </a:r>
            <a:r>
              <a:rPr lang="zh-CN" altLang="en-US" sz="2880"/>
              <a:t>大学之道</a:t>
            </a:r>
            <a:r>
              <a:rPr lang="en-US" altLang="zh-CN" sz="2880"/>
              <a:t>》</a:t>
            </a:r>
            <a:r>
              <a:rPr lang="zh-CN" altLang="en-US" sz="2880"/>
              <a:t>中点明获得知识的途径的句子是：“</a:t>
            </a:r>
            <a:r>
              <a:rPr lang="en-US" altLang="zh-CN" sz="2880" u="sng"/>
              <a:t>                         </a:t>
            </a:r>
            <a:r>
              <a:rPr lang="en-US" altLang="zh-CN" sz="2880"/>
              <a:t> </a:t>
            </a:r>
            <a:r>
              <a:rPr lang="zh-CN" altLang="en-US" sz="2880"/>
              <a:t>。”</a:t>
            </a:r>
          </a:p>
          <a:p>
            <a:pPr marL="0" indent="457200" algn="just">
              <a:lnSpc>
                <a:spcPct val="150000"/>
              </a:lnSpc>
              <a:spcBef>
                <a:spcPct val="0"/>
              </a:spcBef>
            </a:pPr>
            <a:r>
              <a:rPr lang="en-US" altLang="zh-CN" sz="2880">
                <a:solidFill>
                  <a:srgbClr val="FF0000"/>
                </a:solidFill>
              </a:rPr>
              <a:t>【</a:t>
            </a:r>
            <a:r>
              <a:rPr lang="zh-CN" altLang="en-US" sz="2880">
                <a:solidFill>
                  <a:srgbClr val="FF0000"/>
                </a:solidFill>
              </a:rPr>
              <a:t>答案</a:t>
            </a:r>
            <a:r>
              <a:rPr lang="en-US" altLang="zh-CN" sz="2880">
                <a:solidFill>
                  <a:srgbClr val="FF0000"/>
                </a:solidFill>
              </a:rPr>
              <a:t>】</a:t>
            </a:r>
            <a:r>
              <a:rPr lang="zh-CN" altLang="en-US" sz="2880">
                <a:solidFill>
                  <a:srgbClr val="FF0000"/>
                </a:solidFill>
              </a:rPr>
              <a:t>致知在格物</a:t>
            </a:r>
          </a:p>
          <a:p>
            <a:pPr marL="0" indent="457200" algn="just">
              <a:lnSpc>
                <a:spcPct val="150000"/>
              </a:lnSpc>
              <a:spcBef>
                <a:spcPct val="0"/>
              </a:spcBef>
            </a:pPr>
            <a:r>
              <a:rPr lang="en-US" altLang="zh-CN" sz="2880"/>
              <a:t>4</a:t>
            </a:r>
            <a:r>
              <a:rPr lang="zh-CN" altLang="en-US" sz="2880"/>
              <a:t>、</a:t>
            </a:r>
            <a:r>
              <a:rPr lang="en-US" altLang="zh-CN" sz="2880"/>
              <a:t>《</a:t>
            </a:r>
            <a:r>
              <a:rPr lang="zh-CN" altLang="en-US" sz="2880"/>
              <a:t>大学之道</a:t>
            </a:r>
            <a:r>
              <a:rPr lang="en-US" altLang="zh-CN" sz="2880"/>
              <a:t>》</a:t>
            </a:r>
            <a:r>
              <a:rPr lang="zh-CN" altLang="en-US" sz="2880"/>
              <a:t>中，写儒家以修、齐、治、平层层推进，由己及人，达到天下太平的句子是：“ </a:t>
            </a:r>
            <a:r>
              <a:rPr lang="en-US" altLang="zh-CN" sz="2880" u="sng"/>
              <a:t>                       </a:t>
            </a:r>
            <a:r>
              <a:rPr lang="zh-CN" altLang="en-US" sz="2880"/>
              <a:t>， </a:t>
            </a:r>
            <a:r>
              <a:rPr lang="en-US" altLang="zh-CN" sz="2880" u="sng"/>
              <a:t>                       </a:t>
            </a:r>
            <a:r>
              <a:rPr lang="en-US" altLang="zh-CN" sz="2880"/>
              <a:t> </a:t>
            </a:r>
            <a:r>
              <a:rPr lang="zh-CN" altLang="en-US" sz="2880"/>
              <a:t>，</a:t>
            </a:r>
            <a:r>
              <a:rPr lang="en-US" altLang="zh-CN" sz="2880" u="sng"/>
              <a:t>                      </a:t>
            </a:r>
            <a:r>
              <a:rPr lang="zh-CN" altLang="en-US" sz="2880"/>
              <a:t>。”</a:t>
            </a:r>
          </a:p>
          <a:p>
            <a:pPr marL="0" indent="457200" algn="just">
              <a:lnSpc>
                <a:spcPct val="150000"/>
              </a:lnSpc>
              <a:spcBef>
                <a:spcPct val="0"/>
              </a:spcBef>
            </a:pPr>
            <a:r>
              <a:rPr lang="en-US" altLang="zh-CN" sz="2880">
                <a:solidFill>
                  <a:srgbClr val="FF0000"/>
                </a:solidFill>
              </a:rPr>
              <a:t>【</a:t>
            </a:r>
            <a:r>
              <a:rPr lang="zh-CN" altLang="en-US" sz="2880">
                <a:solidFill>
                  <a:srgbClr val="FF0000"/>
                </a:solidFill>
              </a:rPr>
              <a:t>答案</a:t>
            </a:r>
            <a:r>
              <a:rPr lang="en-US" altLang="zh-CN" sz="2880">
                <a:solidFill>
                  <a:srgbClr val="FF0000"/>
                </a:solidFill>
              </a:rPr>
              <a:t>】</a:t>
            </a:r>
            <a:r>
              <a:rPr lang="zh-CN" altLang="en-US" sz="2880">
                <a:solidFill>
                  <a:srgbClr val="FF0000"/>
                </a:solidFill>
              </a:rPr>
              <a:t>身修而后家齐</a:t>
            </a:r>
            <a:r>
              <a:rPr lang="en-US" altLang="zh-CN" sz="2880">
                <a:solidFill>
                  <a:srgbClr val="FF0000"/>
                </a:solidFill>
              </a:rPr>
              <a:t>  </a:t>
            </a:r>
            <a:r>
              <a:rPr lang="zh-CN" altLang="en-US" sz="2880">
                <a:solidFill>
                  <a:srgbClr val="FF0000"/>
                </a:solidFill>
              </a:rPr>
              <a:t>家齐而后国治</a:t>
            </a:r>
            <a:r>
              <a:rPr lang="en-US" altLang="zh-CN" sz="2880">
                <a:solidFill>
                  <a:srgbClr val="FF0000"/>
                </a:solidFill>
              </a:rPr>
              <a:t>  </a:t>
            </a:r>
            <a:r>
              <a:rPr lang="zh-CN" altLang="en-US" sz="2880">
                <a:solidFill>
                  <a:srgbClr val="FF0000"/>
                </a:solidFill>
              </a:rPr>
              <a:t>国治而后天下平</a:t>
            </a:r>
          </a:p>
        </p:txBody>
      </p:sp>
      <p:pic>
        <p:nvPicPr>
          <p:cNvPr id="25604" name="New picture"/>
          <p:cNvPicPr/>
          <p:nvPr>
            <p:custDataLst>
              <p:tags r:id="rId5"/>
            </p:custDataLst>
          </p:nvPr>
        </p:nvPicPr>
        <p:blipFill>
          <a:blip r:embed="rId4"/>
          <a:stretch>
            <a:fillRect/>
          </a:stretch>
        </p:blipFill>
        <p:spPr>
          <a:xfrm>
            <a:off x="11455400" y="102997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5603">
                                            <p:txEl>
                                              <p:charRg st="37" end="47"/>
                                            </p:txEl>
                                          </p:spTgt>
                                        </p:tgtEl>
                                        <p:attrNameLst>
                                          <p:attrName>style.visibility</p:attrName>
                                        </p:attrNameLst>
                                      </p:cBhvr>
                                      <p:to>
                                        <p:strVal val="visible"/>
                                      </p:to>
                                    </p:set>
                                    <p:anim calcmode="lin" valueType="num">
                                      <p:cBhvr additive="base">
                                        <p:cTn id="7" dur="500" fill="hold"/>
                                        <p:tgtEl>
                                          <p:spTgt spid="25603">
                                            <p:txEl>
                                              <p:charRg st="37" end="4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3">
                                            <p:txEl>
                                              <p:charRg st="37" end="47"/>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3">
                                            <p:txEl>
                                              <p:charRg st="125" end="153"/>
                                            </p:txEl>
                                          </p:spTgt>
                                        </p:tgtEl>
                                        <p:attrNameLst>
                                          <p:attrName>style.visibility</p:attrName>
                                        </p:attrNameLst>
                                      </p:cBhvr>
                                      <p:to>
                                        <p:strVal val="visible"/>
                                      </p:to>
                                    </p:set>
                                    <p:anim calcmode="lin" valueType="num">
                                      <p:cBhvr additive="base">
                                        <p:cTn id="13" dur="500" fill="hold"/>
                                        <p:tgtEl>
                                          <p:spTgt spid="25603">
                                            <p:txEl>
                                              <p:charRg st="125" end="15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3">
                                            <p:txEl>
                                              <p:charRg st="125" end="1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351155" y="151765"/>
            <a:ext cx="6556375" cy="6554470"/>
          </a:xfrm>
          <a:prstGeom prst="rect">
            <a:avLst/>
          </a:prstGeom>
          <a:noFill/>
        </p:spPr>
        <p:txBody>
          <a:bodyPr wrap="square" rtlCol="0" anchor="t">
            <a:spAutoFit/>
          </a:bodyPr>
          <a:lstStyle/>
          <a:p>
            <a:pPr indent="0"/>
            <a:r>
              <a:rPr lang="zh-CN" sz="2800" b="1">
                <a:latin typeface="宋体" panose="02010600030101010101" pitchFamily="2" charset="-122"/>
                <a:ea typeface="宋体" panose="02010600030101010101" pitchFamily="2" charset="-122"/>
                <a:cs typeface="宋体" panose="02010600030101010101" pitchFamily="2" charset="-122"/>
                <a:sym typeface="+mn-ea"/>
              </a:rPr>
              <a:t>3.了解曾子思想</a:t>
            </a:r>
            <a:endParaRPr 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sz="2800">
                <a:latin typeface="宋体" panose="02010600030101010101" pitchFamily="2" charset="-122"/>
                <a:ea typeface="宋体" panose="02010600030101010101" pitchFamily="2" charset="-122"/>
                <a:cs typeface="宋体" panose="02010600030101010101" pitchFamily="2" charset="-122"/>
                <a:sym typeface="+mn-ea"/>
              </a:rPr>
              <a:t>·</a:t>
            </a:r>
            <a:r>
              <a:rPr lang="en-US"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修齐治平</a:t>
            </a:r>
            <a:endParaRPr lang="zh-CN" sz="28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曾子著作《大学》，开宗明义提出了三纲（明德、亲民、止于至善），八目（格物、致知、正心、诚意、修身、齐家、治国、平天下）。构成了一套完整的封建伦理道德的政治哲学体系。</a:t>
            </a:r>
            <a:endParaRPr 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sz="2800">
                <a:latin typeface="宋体" panose="02010600030101010101" pitchFamily="2" charset="-122"/>
                <a:ea typeface="宋体" panose="02010600030101010101" pitchFamily="2" charset="-122"/>
                <a:cs typeface="宋体" panose="02010600030101010101" pitchFamily="2" charset="-122"/>
                <a:sym typeface="+mn-ea"/>
              </a:rPr>
              <a:t>· </a:t>
            </a:r>
            <a:r>
              <a:rPr lang="zh-CN" sz="28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人为贵</a:t>
            </a:r>
            <a:endParaRPr lang="zh-CN" sz="2800" b="0">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曾子·大孝》说：“天之所生，地之所养，人为大矣。”认为人是天地间最伟大的，“天地之性为贵”（《孝经》）。荀子继承并发展了这一思想，认为人不是顺应自然，屈从于自然，而是能动的改造自然。发现并重视人的作用，这是儒家思想的精华。</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06" name="图片 105"/>
          <p:cNvPicPr/>
          <p:nvPr>
            <p:custDataLst>
              <p:tags r:id="rId6"/>
            </p:custDataLst>
          </p:nvPr>
        </p:nvPicPr>
        <p:blipFill>
          <a:blip r:embed="rId5" r:link="rId4"/>
          <a:stretch>
            <a:fillRect/>
          </a:stretch>
        </p:blipFill>
        <p:spPr>
          <a:xfrm>
            <a:off x="7612380" y="521335"/>
            <a:ext cx="4422140" cy="5988050"/>
          </a:xfrm>
          <a:prstGeom prst="rect">
            <a:avLst/>
          </a:prstGeom>
          <a:noFill/>
          <a:ln w="9525">
            <a:noFill/>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5235575" y="426085"/>
            <a:ext cx="6617970" cy="6069965"/>
          </a:xfrm>
          <a:prstGeom prst="rect">
            <a:avLst/>
          </a:prstGeom>
          <a:noFill/>
        </p:spPr>
        <p:txBody>
          <a:bodyPr wrap="square" rtlCol="0">
            <a:spAutoFit/>
          </a:bodyPr>
          <a:lstStyle/>
          <a:p>
            <a:pPr fontAlgn="auto">
              <a:lnSpc>
                <a:spcPct val="120000"/>
              </a:lnSpc>
            </a:pPr>
            <a:r>
              <a:rPr lang="en-US" altLang="zh-CN" sz="3600">
                <a:latin typeface="宋体" panose="02010600030101010101" pitchFamily="2" charset="-122"/>
                <a:ea typeface="宋体" panose="02010600030101010101" pitchFamily="2" charset="-122"/>
                <a:cs typeface="宋体" panose="02010600030101010101" pitchFamily="2" charset="-122"/>
              </a:rPr>
              <a:t>     戴圣，字次君，生卒年不详，祖籍梁国甾县（今河南省商丘市民权县），生于梁国睢阳县（今河南省商丘市睢阳区）。  西汉时期官员、学者、礼学家、汉代今文经学的开创者。后世称其为“小戴”。又曾选集古代各种礼仪的主要论述，编成《小戴礼记》即今本《礼记》。</a:t>
            </a:r>
            <a:endParaRPr lang="en-US" altLang="zh-CN" sz="3600" b="1">
              <a:latin typeface="柳公权楷书" panose="02010600010101010101" charset="-122"/>
              <a:ea typeface="柳公权楷书" panose="02010600010101010101" charset="-122"/>
              <a:cs typeface="柳公权楷书" panose="02010600010101010101" charset="-122"/>
            </a:endParaRPr>
          </a:p>
        </p:txBody>
      </p:sp>
      <p:pic>
        <p:nvPicPr>
          <p:cNvPr id="104" name="图片 103"/>
          <p:cNvPicPr/>
          <p:nvPr>
            <p:custDataLst>
              <p:tags r:id="rId6"/>
            </p:custDataLst>
          </p:nvPr>
        </p:nvPicPr>
        <p:blipFill>
          <a:blip r:embed="rId5" r:link="rId4"/>
          <a:stretch>
            <a:fillRect/>
          </a:stretch>
        </p:blipFill>
        <p:spPr>
          <a:xfrm>
            <a:off x="167640" y="426085"/>
            <a:ext cx="4502785" cy="5640705"/>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01" name="图片 100"/>
          <p:cNvPicPr/>
          <p:nvPr>
            <p:custDataLst>
              <p:tags r:id="rId6"/>
            </p:custDataLst>
          </p:nvPr>
        </p:nvPicPr>
        <p:blipFill>
          <a:blip r:embed="rId5" r:link="rId4"/>
          <a:srcRect t="7463" b="4241"/>
          <a:stretch>
            <a:fillRect/>
          </a:stretch>
        </p:blipFill>
        <p:spPr>
          <a:xfrm>
            <a:off x="-60960" y="953770"/>
            <a:ext cx="5337175" cy="4646930"/>
          </a:xfrm>
          <a:prstGeom prst="rect">
            <a:avLst/>
          </a:prstGeom>
          <a:noFill/>
          <a:ln w="9525">
            <a:noFill/>
          </a:ln>
        </p:spPr>
      </p:pic>
      <p:sp>
        <p:nvSpPr>
          <p:cNvPr id="4" name="文本框 3"/>
          <p:cNvSpPr txBox="1"/>
          <p:nvPr>
            <p:custDataLst>
              <p:tags r:id="rId7"/>
            </p:custDataLst>
          </p:nvPr>
        </p:nvSpPr>
        <p:spPr>
          <a:xfrm>
            <a:off x="6408420" y="156845"/>
            <a:ext cx="4154170" cy="1322070"/>
          </a:xfrm>
          <a:prstGeom prst="rect">
            <a:avLst/>
          </a:prstGeom>
          <a:noFill/>
        </p:spPr>
        <p:txBody>
          <a:bodyPr wrap="square" rtlCol="0" anchor="t">
            <a:spAutoFit/>
          </a:bodyPr>
          <a:lstStyle/>
          <a:p>
            <a:r>
              <a:rPr lang="zh-CN" altLang="en-US" sz="4000" b="1">
                <a:solidFill>
                  <a:srgbClr val="FF0000"/>
                </a:solidFill>
                <a:latin typeface="汉仪尚巍手书W" charset="0"/>
                <a:ea typeface="楷体" panose="02010609060101010101" pitchFamily="49" charset="-122"/>
                <a:cs typeface="汉仪尚巍手书W" charset="0"/>
                <a:sym typeface="+mn-ea"/>
              </a:rPr>
              <a:t>一帧礼记誉千秋</a:t>
            </a:r>
            <a:br>
              <a:rPr lang="zh-CN" altLang="en-US" sz="4000" b="1">
                <a:solidFill>
                  <a:srgbClr val="FF0000"/>
                </a:solidFill>
                <a:latin typeface="汉仪尚巍手书W" charset="0"/>
                <a:ea typeface="楷体" panose="02010609060101010101" pitchFamily="49" charset="-122"/>
                <a:cs typeface="汉仪尚巍手书W" charset="0"/>
                <a:sym typeface="+mn-ea"/>
              </a:rPr>
            </a:br>
            <a:endParaRPr lang="zh-CN" altLang="en-US" sz="4000" b="1">
              <a:solidFill>
                <a:srgbClr val="FF0000"/>
              </a:solidFill>
              <a:latin typeface="汉仪尚巍手书W" charset="0"/>
              <a:ea typeface="楷体" panose="02010609060101010101" pitchFamily="49" charset="-122"/>
              <a:cs typeface="汉仪尚巍手书W" charset="0"/>
              <a:sym typeface="+mn-ea"/>
            </a:endParaRPr>
          </a:p>
        </p:txBody>
      </p:sp>
      <p:sp>
        <p:nvSpPr>
          <p:cNvPr id="7" name="文本框 6"/>
          <p:cNvSpPr txBox="1"/>
          <p:nvPr>
            <p:custDataLst>
              <p:tags r:id="rId8"/>
            </p:custDataLst>
          </p:nvPr>
        </p:nvSpPr>
        <p:spPr>
          <a:xfrm>
            <a:off x="5417820" y="672465"/>
            <a:ext cx="6542405" cy="6185535"/>
          </a:xfrm>
          <a:prstGeom prst="rect">
            <a:avLst/>
          </a:prstGeom>
          <a:noFill/>
        </p:spPr>
        <p:txBody>
          <a:bodyPr wrap="square" rtlCol="0">
            <a:spAutoFit/>
          </a:bodyPr>
          <a:lstStyle/>
          <a:p>
            <a:pPr indent="457200">
              <a:lnSpc>
                <a:spcPct val="150000"/>
              </a:lnSpc>
            </a:pP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礼记</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又名</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小戴礼记</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小戴记</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，据传是孔子弟子及其再传、三传弟子等所作，成书于</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汉代</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，为西汉礼学家</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戴圣</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所编。</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礼记</a:t>
            </a:r>
            <a:r>
              <a:rPr lang="en-US" altLang="zh-CN" sz="2400" b="1">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是中国古代一部重要的</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典章制度</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选集，共</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二十卷四十九篇 </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，书中内容主要写</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先秦的礼制</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，体现了</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先秦儒家的哲学思想</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（如天道观、宇宙观、人生观）、</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教育思想</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（如个人修身、教育制度、教学方法、学校管理）、</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政治思想</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（如以教化政、大同社会、礼制与刑律）、</a:t>
            </a:r>
            <a:r>
              <a:rPr lang="zh-CN" altLang="en-US" sz="2400" b="1">
                <a:solidFill>
                  <a:srgbClr val="C00000"/>
                </a:solidFill>
                <a:effectLst/>
                <a:latin typeface="宋体" panose="02010600030101010101" pitchFamily="2" charset="-122"/>
                <a:ea typeface="宋体" panose="02010600030101010101" pitchFamily="2" charset="-122"/>
                <a:cs typeface="宋体" panose="02010600030101010101" pitchFamily="2" charset="-122"/>
                <a:sym typeface="+mn-ea"/>
              </a:rPr>
              <a:t>美学思想</a:t>
            </a:r>
            <a:r>
              <a:rPr lang="zh-CN" altLang="en-US" sz="2400" b="1">
                <a:effectLst/>
                <a:latin typeface="宋体" panose="02010600030101010101" pitchFamily="2" charset="-122"/>
                <a:ea typeface="宋体" panose="02010600030101010101" pitchFamily="2" charset="-122"/>
                <a:cs typeface="宋体" panose="02010600030101010101" pitchFamily="2" charset="-122"/>
                <a:sym typeface="+mn-ea"/>
              </a:rPr>
              <a:t>（如物动心感说、礼乐中和说），是研究先秦社会的重要资料 ，是一部儒家思想的资料汇编 。</a:t>
            </a:r>
            <a:endParaRPr lang="zh-CN" altLang="en-US" sz="240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pattFill prst="pct5">
          <a:fgClr>
            <a:schemeClr val="bg1"/>
          </a:fgClr>
          <a:bgClr>
            <a:schemeClr val="bg1"/>
          </a:bgClr>
        </a:pattFill>
        <a:effectLst/>
      </p:bgPr>
    </p:bg>
    <p:spTree>
      <p:nvGrpSpPr>
        <p:cNvPr id="1" name=""/>
        <p:cNvGrpSpPr/>
        <p:nvPr>
          <p:custDataLst>
            <p:tags r:id="rId2"/>
          </p:custDataLst>
        </p:nvPr>
      </p:nvGrpSpPr>
      <p:grpSpPr>
        <a:xfrm>
          <a:off x="0" y="0"/>
          <a:ext cx="0" cy="0"/>
        </a:xfrm>
      </p:grpSpPr>
      <p:pic>
        <p:nvPicPr>
          <p:cNvPr id="101" name="图片 100"/>
          <p:cNvPicPr/>
          <p:nvPr>
            <p:custDataLst>
              <p:tags r:id="rId5"/>
            </p:custDataLst>
          </p:nvPr>
        </p:nvPicPr>
        <p:blipFill>
          <a:blip r:embed="rId4" r:link="rId3"/>
          <a:srcRect t="7463" b="4241"/>
          <a:stretch>
            <a:fillRect/>
          </a:stretch>
        </p:blipFill>
        <p:spPr>
          <a:xfrm>
            <a:off x="6408420" y="1334135"/>
            <a:ext cx="5337175" cy="4646930"/>
          </a:xfrm>
          <a:prstGeom prst="rect">
            <a:avLst/>
          </a:prstGeom>
          <a:noFill/>
          <a:ln w="9525">
            <a:noFill/>
          </a:ln>
        </p:spPr>
      </p:pic>
      <p:sp>
        <p:nvSpPr>
          <p:cNvPr id="4" name="文本框 3"/>
          <p:cNvSpPr txBox="1"/>
          <p:nvPr>
            <p:custDataLst>
              <p:tags r:id="rId6"/>
            </p:custDataLst>
          </p:nvPr>
        </p:nvSpPr>
        <p:spPr>
          <a:xfrm>
            <a:off x="7126605" y="273050"/>
            <a:ext cx="4154170" cy="1322070"/>
          </a:xfrm>
          <a:prstGeom prst="rect">
            <a:avLst/>
          </a:prstGeom>
          <a:noFill/>
        </p:spPr>
        <p:txBody>
          <a:bodyPr wrap="square" rtlCol="0" anchor="t">
            <a:spAutoFit/>
          </a:bodyPr>
          <a:lstStyle/>
          <a:p>
            <a:r>
              <a:rPr lang="zh-CN" altLang="en-US" sz="4000" b="1">
                <a:solidFill>
                  <a:srgbClr val="FF0000"/>
                </a:solidFill>
                <a:latin typeface="汉仪尚巍手书W" charset="0"/>
                <a:ea typeface="楷体" panose="02010609060101010101" pitchFamily="49" charset="-122"/>
                <a:cs typeface="汉仪尚巍手书W" charset="0"/>
                <a:sym typeface="+mn-ea"/>
              </a:rPr>
              <a:t>一帧礼记誉千秋</a:t>
            </a:r>
            <a:br>
              <a:rPr lang="zh-CN" altLang="en-US" sz="4000" b="1">
                <a:solidFill>
                  <a:srgbClr val="FF0000"/>
                </a:solidFill>
                <a:latin typeface="汉仪尚巍手书W" charset="0"/>
                <a:ea typeface="楷体" panose="02010609060101010101" pitchFamily="49" charset="-122"/>
                <a:cs typeface="汉仪尚巍手书W" charset="0"/>
                <a:sym typeface="+mn-ea"/>
              </a:rPr>
            </a:br>
            <a:endParaRPr lang="zh-CN" altLang="en-US" sz="4000" b="1">
              <a:solidFill>
                <a:srgbClr val="FF0000"/>
              </a:solidFill>
              <a:latin typeface="汉仪尚巍手书W" charset="0"/>
              <a:ea typeface="楷体" panose="02010609060101010101" pitchFamily="49" charset="-122"/>
              <a:cs typeface="汉仪尚巍手书W" charset="0"/>
              <a:sym typeface="+mn-ea"/>
            </a:endParaRPr>
          </a:p>
        </p:txBody>
      </p:sp>
      <p:sp>
        <p:nvSpPr>
          <p:cNvPr id="5" name="文本框 4"/>
          <p:cNvSpPr txBox="1"/>
          <p:nvPr>
            <p:custDataLst>
              <p:tags r:id="rId7"/>
            </p:custDataLst>
          </p:nvPr>
        </p:nvSpPr>
        <p:spPr>
          <a:xfrm>
            <a:off x="454660" y="842010"/>
            <a:ext cx="5574030" cy="5631180"/>
          </a:xfrm>
          <a:prstGeom prst="rect">
            <a:avLst/>
          </a:prstGeom>
          <a:noFill/>
        </p:spPr>
        <p:txBody>
          <a:bodyPr wrap="square" rtlCol="0">
            <a:spAutoFit/>
          </a:bodyPr>
          <a:lstStyle/>
          <a:p>
            <a:pPr indent="45720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礼记</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章法谨严，映带生姿，文辞婉转，前后呼应，语言整饬而多变</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，是“三礼”之一、“五经”之一，“十三经”之一。自东汉郑玄作“注”后，</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礼记</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地位日升，至唐代时尊为</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“经”</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，宋代以后，位居</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“三礼”之首</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礼记</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中记载的古代文化史知识及思想学说，对儒家文化传承、当代文化教育和德性教养，及社会主义和谐社会建设有重要影响。</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0" y="0"/>
            <a:ext cx="4642485" cy="6877050"/>
          </a:xfrm>
          <a:prstGeom prst="rect">
            <a:avLst/>
          </a:prstGeom>
        </p:spPr>
      </p:pic>
      <p:sp>
        <p:nvSpPr>
          <p:cNvPr id="3" name="文本框 2"/>
          <p:cNvSpPr txBox="1"/>
          <p:nvPr>
            <p:custDataLst>
              <p:tags r:id="rId5"/>
            </p:custDataLst>
          </p:nvPr>
        </p:nvSpPr>
        <p:spPr>
          <a:xfrm>
            <a:off x="5130165" y="565150"/>
            <a:ext cx="6653530" cy="6292850"/>
          </a:xfrm>
          <a:prstGeom prst="rect">
            <a:avLst/>
          </a:prstGeom>
          <a:noFill/>
        </p:spPr>
        <p:txBody>
          <a:bodyPr wrap="square" rtlCol="0" anchor="t">
            <a:spAutoFit/>
          </a:bodyPr>
          <a:lstStyle/>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《大学》是一篇论述儒家修身齐家治国平天下思想的散文，原是《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小戴礼记》第四十二篇</a:t>
            </a:r>
            <a:r>
              <a:rPr lang="zh-CN" altLang="en-US" sz="2800" b="1">
                <a:latin typeface="宋体" panose="02010600030101010101" pitchFamily="2" charset="-122"/>
                <a:ea typeface="宋体" panose="02010600030101010101" pitchFamily="2" charset="-122"/>
                <a:cs typeface="宋体" panose="02010600030101010101" pitchFamily="2" charset="-122"/>
              </a:rPr>
              <a:t>，相传为春秋战国时期</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曾子</a:t>
            </a:r>
            <a:r>
              <a:rPr lang="zh-CN" altLang="en-US" sz="2800" b="1">
                <a:latin typeface="宋体" panose="02010600030101010101" pitchFamily="2" charset="-122"/>
                <a:ea typeface="宋体" panose="02010600030101010101" pitchFamily="2" charset="-122"/>
                <a:cs typeface="宋体" panose="02010600030101010101" pitchFamily="2" charset="-122"/>
              </a:rPr>
              <a:t>所作，实为秦汉时儒家作品，是一部中国古代讨论教育理论的重要著作。</a:t>
            </a:r>
          </a:p>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经北宋程颢、程颐竭力尊崇，南宋朱熹又作《大学章句》，最终和《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中庸》《论语》《孟子》并称“四书”</a:t>
            </a:r>
            <a:r>
              <a:rPr lang="zh-CN" altLang="en-US" sz="2800" b="1">
                <a:latin typeface="宋体" panose="02010600030101010101" pitchFamily="2" charset="-122"/>
                <a:ea typeface="宋体" panose="02010600030101010101" pitchFamily="2" charset="-122"/>
                <a:cs typeface="宋体" panose="02010600030101010101" pitchFamily="2" charset="-122"/>
              </a:rPr>
              <a:t>。宋、元以后，《大学》成为学校官定的教科书和科举考试的必读书，对中国古代教育产生了极大的影响。</a:t>
            </a:r>
          </a:p>
          <a:p>
            <a:pPr fontAlgn="auto">
              <a:lnSpc>
                <a:spcPct val="120000"/>
              </a:lnSpc>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p:cNvPicPr>
            <a:picLocks noChangeAspect="1"/>
          </p:cNvPicPr>
          <p:nvPr>
            <p:custDataLst>
              <p:tags r:id="rId4"/>
            </p:custDataLst>
          </p:nvPr>
        </p:nvPicPr>
        <p:blipFill>
          <a:blip r:embed="rId3"/>
          <a:stretch>
            <a:fillRect/>
          </a:stretch>
        </p:blipFill>
        <p:spPr>
          <a:xfrm>
            <a:off x="0" y="0"/>
            <a:ext cx="4642485" cy="6877050"/>
          </a:xfrm>
          <a:prstGeom prst="rect">
            <a:avLst/>
          </a:prstGeom>
        </p:spPr>
      </p:pic>
      <p:sp>
        <p:nvSpPr>
          <p:cNvPr id="3" name="文本框 2"/>
          <p:cNvSpPr txBox="1"/>
          <p:nvPr>
            <p:custDataLst>
              <p:tags r:id="rId5"/>
            </p:custDataLst>
          </p:nvPr>
        </p:nvSpPr>
        <p:spPr>
          <a:xfrm>
            <a:off x="4891405" y="671195"/>
            <a:ext cx="6912610" cy="5775960"/>
          </a:xfrm>
          <a:prstGeom prst="rect">
            <a:avLst/>
          </a:prstGeom>
          <a:noFill/>
        </p:spPr>
        <p:txBody>
          <a:bodyPr wrap="square" rtlCol="0" anchor="t">
            <a:spAutoFit/>
          </a:bodyPr>
          <a:lstStyle/>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《大学》提出的</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“三纲领”</a:t>
            </a:r>
            <a:r>
              <a:rPr lang="zh-CN" altLang="en-US" sz="2800" b="1">
                <a:latin typeface="宋体" panose="02010600030101010101" pitchFamily="2" charset="-122"/>
                <a:ea typeface="宋体" panose="02010600030101010101" pitchFamily="2" charset="-122"/>
                <a:cs typeface="宋体" panose="02010600030101010101" pitchFamily="2" charset="-122"/>
              </a:rPr>
              <a:t>（明明德、亲民、止于至善）和“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八条目”</a:t>
            </a:r>
            <a:r>
              <a:rPr lang="zh-CN" altLang="en-US" sz="2800" b="1">
                <a:latin typeface="宋体" panose="02010600030101010101" pitchFamily="2" charset="-122"/>
                <a:ea typeface="宋体" panose="02010600030101010101" pitchFamily="2" charset="-122"/>
                <a:cs typeface="宋体" panose="02010600030101010101" pitchFamily="2" charset="-122"/>
              </a:rPr>
              <a:t>（格物、致知、诚意、正心、修身、齐家、治国、平天下），强调修己是治人的前提，修己的目的是为了治国平天下，说明治国平天下和个人道德修养的一致性 。</a:t>
            </a:r>
          </a:p>
          <a:p>
            <a:pPr fontAlgn="auto">
              <a:lnSpc>
                <a:spcPct val="12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《大学》全文文辞简约，内涵深刻，影响深远，主要概括</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总结了先秦儒家道德修养理论，以及关于道德修养的基本原则和方法，对儒家政治哲学也有系统的论述，对做人、处事、治国等有深刻的启迪性 </a:t>
            </a:r>
            <a:r>
              <a:rPr lang="zh-CN" altLang="en-US" sz="2800" b="1">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mc:AlternateContent>
    <mc:Choice xmlns:p14="http://schemas.microsoft.com/office/powerpoint/2010/main" Requires="p14">
      <p:transition spd="slow" advClick="0" advTm="3713" p14:dur="1600">
        <p:blinds dir="vert"/>
      </p:transition>
    </mc:Choice>
    <mc:Fallback>
      <p:transition spd="slow" advClick="0" advTm="3713">
        <p:blinds dir="vert"/>
      </p:transition>
    </mc:Fallback>
  </mc:AlternateContent>
  <p:timing/>
</p:sld>
</file>

<file path=ppt/tags/tag1.xml><?xml version="1.0" encoding="utf-8"?>
<p:tagLst xmlns:p="http://schemas.openxmlformats.org/presentationml/2006/main">
  <p:tag name="AS_UNIQUEID" val="953"/>
</p:tagLst>
</file>

<file path=ppt/tags/tag10.xml><?xml version="1.0" encoding="utf-8"?>
<p:tagLst xmlns:p="http://schemas.openxmlformats.org/presentationml/2006/main">
  <p:tag name="AS_UNIQUEID" val="962"/>
</p:tagLst>
</file>

<file path=ppt/tags/tag100.xml><?xml version="1.0" encoding="utf-8"?>
<p:tagLst xmlns:p="http://schemas.openxmlformats.org/presentationml/2006/main">
  <p:tag name="AS_UNIQUEID" val="1052"/>
</p:tagLst>
</file>

<file path=ppt/tags/tag101.xml><?xml version="1.0" encoding="utf-8"?>
<p:tagLst xmlns:p="http://schemas.openxmlformats.org/presentationml/2006/main">
  <p:tag name="AS_UNIQUEID" val="1053"/>
</p:tagLst>
</file>

<file path=ppt/tags/tag102.xml><?xml version="1.0" encoding="utf-8"?>
<p:tagLst xmlns:p="http://schemas.openxmlformats.org/presentationml/2006/main">
  <p:tag name="AS_UNIQUEID" val="1054"/>
</p:tagLst>
</file>

<file path=ppt/tags/tag103.xml><?xml version="1.0" encoding="utf-8"?>
<p:tagLst xmlns:p="http://schemas.openxmlformats.org/presentationml/2006/main">
  <p:tag name="AS_UNIQUEID" val="1055"/>
</p:tagLst>
</file>

<file path=ppt/tags/tag104.xml><?xml version="1.0" encoding="utf-8"?>
<p:tagLst xmlns:p="http://schemas.openxmlformats.org/presentationml/2006/main">
  <p:tag name="AS_UNIQUEID" val="1056"/>
</p:tagLst>
</file>

<file path=ppt/tags/tag105.xml><?xml version="1.0" encoding="utf-8"?>
<p:tagLst xmlns:p="http://schemas.openxmlformats.org/presentationml/2006/main">
  <p:tag name="AS_UNIQUEID" val="1057"/>
</p:tagLst>
</file>

<file path=ppt/tags/tag106.xml><?xml version="1.0" encoding="utf-8"?>
<p:tagLst xmlns:p="http://schemas.openxmlformats.org/presentationml/2006/main">
  <p:tag name="AS_UNIQUEID" val="1058"/>
</p:tagLst>
</file>

<file path=ppt/tags/tag107.xml><?xml version="1.0" encoding="utf-8"?>
<p:tagLst xmlns:p="http://schemas.openxmlformats.org/presentationml/2006/main">
  <p:tag name="AS_UNIQUEID" val="1059"/>
</p:tagLst>
</file>

<file path=ppt/tags/tag108.xml><?xml version="1.0" encoding="utf-8"?>
<p:tagLst xmlns:p="http://schemas.openxmlformats.org/presentationml/2006/main">
  <p:tag name="AS_UNIQUEID" val="1060"/>
</p:tagLst>
</file>

<file path=ppt/tags/tag109.xml><?xml version="1.0" encoding="utf-8"?>
<p:tagLst xmlns:p="http://schemas.openxmlformats.org/presentationml/2006/main">
  <p:tag name="AS_UNIQUEID" val="1061"/>
</p:tagLst>
</file>

<file path=ppt/tags/tag11.xml><?xml version="1.0" encoding="utf-8"?>
<p:tagLst xmlns:p="http://schemas.openxmlformats.org/presentationml/2006/main">
  <p:tag name="AS_UNIQUEID" val="963"/>
</p:tagLst>
</file>

<file path=ppt/tags/tag110.xml><?xml version="1.0" encoding="utf-8"?>
<p:tagLst xmlns:p="http://schemas.openxmlformats.org/presentationml/2006/main">
  <p:tag name="AS_UNIQUEID" val="1062"/>
</p:tagLst>
</file>

<file path=ppt/tags/tag111.xml><?xml version="1.0" encoding="utf-8"?>
<p:tagLst xmlns:p="http://schemas.openxmlformats.org/presentationml/2006/main">
  <p:tag name="AS_UNIQUEID" val="1063"/>
</p:tagLst>
</file>

<file path=ppt/tags/tag112.xml><?xml version="1.0" encoding="utf-8"?>
<p:tagLst xmlns:p="http://schemas.openxmlformats.org/presentationml/2006/main">
  <p:tag name="AS_UNIQUEID" val="1064"/>
</p:tagLst>
</file>

<file path=ppt/tags/tag113.xml><?xml version="1.0" encoding="utf-8"?>
<p:tagLst xmlns:p="http://schemas.openxmlformats.org/presentationml/2006/main">
  <p:tag name="AS_UNIQUEID" val="1065"/>
</p:tagLst>
</file>

<file path=ppt/tags/tag114.xml><?xml version="1.0" encoding="utf-8"?>
<p:tagLst xmlns:p="http://schemas.openxmlformats.org/presentationml/2006/main">
  <p:tag name="AS_UNIQUEID" val="1066"/>
</p:tagLst>
</file>

<file path=ppt/tags/tag115.xml><?xml version="1.0" encoding="utf-8"?>
<p:tagLst xmlns:p="http://schemas.openxmlformats.org/presentationml/2006/main">
  <p:tag name="AS_UNIQUEID" val="1067"/>
</p:tagLst>
</file>

<file path=ppt/tags/tag116.xml><?xml version="1.0" encoding="utf-8"?>
<p:tagLst xmlns:p="http://schemas.openxmlformats.org/presentationml/2006/main">
  <p:tag name="AS_UNIQUEID" val="1068"/>
</p:tagLst>
</file>

<file path=ppt/tags/tag117.xml><?xml version="1.0" encoding="utf-8"?>
<p:tagLst xmlns:p="http://schemas.openxmlformats.org/presentationml/2006/main">
  <p:tag name="AS_UNIQUEID" val="1069"/>
</p:tagLst>
</file>

<file path=ppt/tags/tag118.xml><?xml version="1.0" encoding="utf-8"?>
<p:tagLst xmlns:p="http://schemas.openxmlformats.org/presentationml/2006/main">
  <p:tag name="AS_UNIQUEID" val="1070"/>
</p:tagLst>
</file>

<file path=ppt/tags/tag119.xml><?xml version="1.0" encoding="utf-8"?>
<p:tagLst xmlns:p="http://schemas.openxmlformats.org/presentationml/2006/main">
  <p:tag name="AS_UNIQUEID" val="1071"/>
</p:tagLst>
</file>

<file path=ppt/tags/tag12.xml><?xml version="1.0" encoding="utf-8"?>
<p:tagLst xmlns:p="http://schemas.openxmlformats.org/presentationml/2006/main">
  <p:tag name="AS_UNIQUEID" val="964"/>
</p:tagLst>
</file>

<file path=ppt/tags/tag120.xml><?xml version="1.0" encoding="utf-8"?>
<p:tagLst xmlns:p="http://schemas.openxmlformats.org/presentationml/2006/main">
  <p:tag name="AS_UNIQUEID" val="1072"/>
</p:tagLst>
</file>

<file path=ppt/tags/tag121.xml><?xml version="1.0" encoding="utf-8"?>
<p:tagLst xmlns:p="http://schemas.openxmlformats.org/presentationml/2006/main">
  <p:tag name="AS_UNIQUEID" val="1073"/>
</p:tagLst>
</file>

<file path=ppt/tags/tag122.xml><?xml version="1.0" encoding="utf-8"?>
<p:tagLst xmlns:p="http://schemas.openxmlformats.org/presentationml/2006/main">
  <p:tag name="AS_UNIQUEID" val="1074"/>
</p:tagLst>
</file>

<file path=ppt/tags/tag123.xml><?xml version="1.0" encoding="utf-8"?>
<p:tagLst xmlns:p="http://schemas.openxmlformats.org/presentationml/2006/main">
  <p:tag name="AS_UNIQUEID" val="1075"/>
</p:tagLst>
</file>

<file path=ppt/tags/tag124.xml><?xml version="1.0" encoding="utf-8"?>
<p:tagLst xmlns:p="http://schemas.openxmlformats.org/presentationml/2006/main">
  <p:tag name="AS_UNIQUEID" val="1076"/>
</p:tagLst>
</file>

<file path=ppt/tags/tag125.xml><?xml version="1.0" encoding="utf-8"?>
<p:tagLst xmlns:p="http://schemas.openxmlformats.org/presentationml/2006/main">
  <p:tag name="AS_UNIQUEID" val="1077"/>
</p:tagLst>
</file>

<file path=ppt/tags/tag126.xml><?xml version="1.0" encoding="utf-8"?>
<p:tagLst xmlns:p="http://schemas.openxmlformats.org/presentationml/2006/main">
  <p:tag name="AS_UNIQUEID" val="1078"/>
</p:tagLst>
</file>

<file path=ppt/tags/tag127.xml><?xml version="1.0" encoding="utf-8"?>
<p:tagLst xmlns:p="http://schemas.openxmlformats.org/presentationml/2006/main">
  <p:tag name="AS_UNIQUEID" val="1079"/>
</p:tagLst>
</file>

<file path=ppt/tags/tag128.xml><?xml version="1.0" encoding="utf-8"?>
<p:tagLst xmlns:p="http://schemas.openxmlformats.org/presentationml/2006/main">
  <p:tag name="AS_UNIQUEID" val="1080"/>
</p:tagLst>
</file>

<file path=ppt/tags/tag129.xml><?xml version="1.0" encoding="utf-8"?>
<p:tagLst xmlns:p="http://schemas.openxmlformats.org/presentationml/2006/main">
  <p:tag name="AS_UNIQUEID" val="1081"/>
</p:tagLst>
</file>

<file path=ppt/tags/tag13.xml><?xml version="1.0" encoding="utf-8"?>
<p:tagLst xmlns:p="http://schemas.openxmlformats.org/presentationml/2006/main">
  <p:tag name="AS_UNIQUEID" val="965"/>
</p:tagLst>
</file>

<file path=ppt/tags/tag130.xml><?xml version="1.0" encoding="utf-8"?>
<p:tagLst xmlns:p="http://schemas.openxmlformats.org/presentationml/2006/main">
  <p:tag name="AS_UNIQUEID" val="1082"/>
</p:tagLst>
</file>

<file path=ppt/tags/tag131.xml><?xml version="1.0" encoding="utf-8"?>
<p:tagLst xmlns:p="http://schemas.openxmlformats.org/presentationml/2006/main">
  <p:tag name="AS_UNIQUEID" val="1083"/>
</p:tagLst>
</file>

<file path=ppt/tags/tag132.xml><?xml version="1.0" encoding="utf-8"?>
<p:tagLst xmlns:p="http://schemas.openxmlformats.org/presentationml/2006/main">
  <p:tag name="AS_UNIQUEID" val="1084"/>
</p:tagLst>
</file>

<file path=ppt/tags/tag133.xml><?xml version="1.0" encoding="utf-8"?>
<p:tagLst xmlns:p="http://schemas.openxmlformats.org/presentationml/2006/main">
  <p:tag name="AS_UNIQUEID" val="1085"/>
</p:tagLst>
</file>

<file path=ppt/tags/tag134.xml><?xml version="1.0" encoding="utf-8"?>
<p:tagLst xmlns:p="http://schemas.openxmlformats.org/presentationml/2006/main">
  <p:tag name="AS_UNIQUEID" val="1086"/>
</p:tagLst>
</file>

<file path=ppt/tags/tag135.xml><?xml version="1.0" encoding="utf-8"?>
<p:tagLst xmlns:p="http://schemas.openxmlformats.org/presentationml/2006/main">
  <p:tag name="AS_UNIQUEID" val="1087"/>
</p:tagLst>
</file>

<file path=ppt/tags/tag136.xml><?xml version="1.0" encoding="utf-8"?>
<p:tagLst xmlns:p="http://schemas.openxmlformats.org/presentationml/2006/main">
  <p:tag name="AS_UNIQUEID" val="1088"/>
</p:tagLst>
</file>

<file path=ppt/tags/tag137.xml><?xml version="1.0" encoding="utf-8"?>
<p:tagLst xmlns:p="http://schemas.openxmlformats.org/presentationml/2006/main">
  <p:tag name="AS_UNIQUEID" val="1089"/>
</p:tagLst>
</file>

<file path=ppt/tags/tag138.xml><?xml version="1.0" encoding="utf-8"?>
<p:tagLst xmlns:p="http://schemas.openxmlformats.org/presentationml/2006/main">
  <p:tag name="AS_UNIQUEID" val="1090"/>
</p:tagLst>
</file>

<file path=ppt/tags/tag139.xml><?xml version="1.0" encoding="utf-8"?>
<p:tagLst xmlns:p="http://schemas.openxmlformats.org/presentationml/2006/main">
  <p:tag name="AS_UNIQUEID" val="1091"/>
</p:tagLst>
</file>

<file path=ppt/tags/tag14.xml><?xml version="1.0" encoding="utf-8"?>
<p:tagLst xmlns:p="http://schemas.openxmlformats.org/presentationml/2006/main">
  <p:tag name="AS_UNIQUEID" val="966"/>
</p:tagLst>
</file>

<file path=ppt/tags/tag140.xml><?xml version="1.0" encoding="utf-8"?>
<p:tagLst xmlns:p="http://schemas.openxmlformats.org/presentationml/2006/main">
  <p:tag name="AS_UNIQUEID" val="1092"/>
</p:tagLst>
</file>

<file path=ppt/tags/tag141.xml><?xml version="1.0" encoding="utf-8"?>
<p:tagLst xmlns:p="http://schemas.openxmlformats.org/presentationml/2006/main">
  <p:tag name="AS_UNIQUEID" val="1093"/>
</p:tagLst>
</file>

<file path=ppt/tags/tag142.xml><?xml version="1.0" encoding="utf-8"?>
<p:tagLst xmlns:p="http://schemas.openxmlformats.org/presentationml/2006/main">
  <p:tag name="AS_UNIQUEID" val="1094"/>
</p:tagLst>
</file>

<file path=ppt/tags/tag143.xml><?xml version="1.0" encoding="utf-8"?>
<p:tagLst xmlns:p="http://schemas.openxmlformats.org/presentationml/2006/main">
  <p:tag name="AS_UNIQUEID" val="1095"/>
</p:tagLst>
</file>

<file path=ppt/tags/tag144.xml><?xml version="1.0" encoding="utf-8"?>
<p:tagLst xmlns:p="http://schemas.openxmlformats.org/presentationml/2006/main">
  <p:tag name="AS_UNIQUEID" val="1096"/>
</p:tagLst>
</file>

<file path=ppt/tags/tag145.xml><?xml version="1.0" encoding="utf-8"?>
<p:tagLst xmlns:p="http://schemas.openxmlformats.org/presentationml/2006/main">
  <p:tag name="AS_UNIQUEID" val="1097"/>
</p:tagLst>
</file>

<file path=ppt/tags/tag146.xml><?xml version="1.0" encoding="utf-8"?>
<p:tagLst xmlns:p="http://schemas.openxmlformats.org/presentationml/2006/main">
  <p:tag name="AS_UNIQUEID" val="1098"/>
</p:tagLst>
</file>

<file path=ppt/tags/tag147.xml><?xml version="1.0" encoding="utf-8"?>
<p:tagLst xmlns:p="http://schemas.openxmlformats.org/presentationml/2006/main">
  <p:tag name="AS_UNIQUEID" val="1099"/>
</p:tagLst>
</file>

<file path=ppt/tags/tag148.xml><?xml version="1.0" encoding="utf-8"?>
<p:tagLst xmlns:p="http://schemas.openxmlformats.org/presentationml/2006/main">
  <p:tag name="AS_UNIQUEID" val="1100"/>
</p:tagLst>
</file>

<file path=ppt/tags/tag149.xml><?xml version="1.0" encoding="utf-8"?>
<p:tagLst xmlns:p="http://schemas.openxmlformats.org/presentationml/2006/main">
  <p:tag name="AS_UNIQUEID" val="1101"/>
</p:tagLst>
</file>

<file path=ppt/tags/tag15.xml><?xml version="1.0" encoding="utf-8"?>
<p:tagLst xmlns:p="http://schemas.openxmlformats.org/presentationml/2006/main">
  <p:tag name="AS_UNIQUEID" val="967"/>
</p:tagLst>
</file>

<file path=ppt/tags/tag150.xml><?xml version="1.0" encoding="utf-8"?>
<p:tagLst xmlns:p="http://schemas.openxmlformats.org/presentationml/2006/main">
  <p:tag name="AS_UNIQUEID" val="1102"/>
</p:tagLst>
</file>

<file path=ppt/tags/tag151.xml><?xml version="1.0" encoding="utf-8"?>
<p:tagLst xmlns:p="http://schemas.openxmlformats.org/presentationml/2006/main">
  <p:tag name="AS_UNIQUEID" val="1103"/>
</p:tagLst>
</file>

<file path=ppt/tags/tag152.xml><?xml version="1.0" encoding="utf-8"?>
<p:tagLst xmlns:p="http://schemas.openxmlformats.org/presentationml/2006/main">
  <p:tag name="AS_UNIQUEID" val="1104"/>
</p:tagLst>
</file>

<file path=ppt/tags/tag153.xml><?xml version="1.0" encoding="utf-8"?>
<p:tagLst xmlns:p="http://schemas.openxmlformats.org/presentationml/2006/main">
  <p:tag name="AS_UNIQUEID" val="1105"/>
</p:tagLst>
</file>

<file path=ppt/tags/tag154.xml><?xml version="1.0" encoding="utf-8"?>
<p:tagLst xmlns:p="http://schemas.openxmlformats.org/presentationml/2006/main">
  <p:tag name="AS_UNIQUEID" val="1106"/>
</p:tagLst>
</file>

<file path=ppt/tags/tag155.xml><?xml version="1.0" encoding="utf-8"?>
<p:tagLst xmlns:p="http://schemas.openxmlformats.org/presentationml/2006/main">
  <p:tag name="AS_UNIQUEID" val="1107"/>
</p:tagLst>
</file>

<file path=ppt/tags/tag156.xml><?xml version="1.0" encoding="utf-8"?>
<p:tagLst xmlns:p="http://schemas.openxmlformats.org/presentationml/2006/main">
  <p:tag name="AS_UNIQUEID" val="1108"/>
</p:tagLst>
</file>

<file path=ppt/tags/tag157.xml><?xml version="1.0" encoding="utf-8"?>
<p:tagLst xmlns:p="http://schemas.openxmlformats.org/presentationml/2006/main">
  <p:tag name="AS_UNIQUEID" val="1109"/>
</p:tagLst>
</file>

<file path=ppt/tags/tag158.xml><?xml version="1.0" encoding="utf-8"?>
<p:tagLst xmlns:p="http://schemas.openxmlformats.org/presentationml/2006/main">
  <p:tag name="AS_UNIQUEID" val="1110"/>
</p:tagLst>
</file>

<file path=ppt/tags/tag159.xml><?xml version="1.0" encoding="utf-8"?>
<p:tagLst xmlns:p="http://schemas.openxmlformats.org/presentationml/2006/main">
  <p:tag name="AS_UNIQUEID" val="1111"/>
</p:tagLst>
</file>

<file path=ppt/tags/tag16.xml><?xml version="1.0" encoding="utf-8"?>
<p:tagLst xmlns:p="http://schemas.openxmlformats.org/presentationml/2006/main">
  <p:tag name="AS_UNIQUEID" val="968"/>
</p:tagLst>
</file>

<file path=ppt/tags/tag160.xml><?xml version="1.0" encoding="utf-8"?>
<p:tagLst xmlns:p="http://schemas.openxmlformats.org/presentationml/2006/main">
  <p:tag name="AS_UNIQUEID" val="1112"/>
</p:tagLst>
</file>

<file path=ppt/tags/tag161.xml><?xml version="1.0" encoding="utf-8"?>
<p:tagLst xmlns:p="http://schemas.openxmlformats.org/presentationml/2006/main">
  <p:tag name="AS_UNIQUEID" val="1113"/>
</p:tagLst>
</file>

<file path=ppt/tags/tag162.xml><?xml version="1.0" encoding="utf-8"?>
<p:tagLst xmlns:p="http://schemas.openxmlformats.org/presentationml/2006/main">
  <p:tag name="AS_UNIQUEID" val="1114"/>
</p:tagLst>
</file>

<file path=ppt/tags/tag163.xml><?xml version="1.0" encoding="utf-8"?>
<p:tagLst xmlns:p="http://schemas.openxmlformats.org/presentationml/2006/main">
  <p:tag name="AS_UNIQUEID" val="1115"/>
</p:tagLst>
</file>

<file path=ppt/tags/tag164.xml><?xml version="1.0" encoding="utf-8"?>
<p:tagLst xmlns:p="http://schemas.openxmlformats.org/presentationml/2006/main">
  <p:tag name="AS_UNIQUEID" val="1116"/>
</p:tagLst>
</file>

<file path=ppt/tags/tag165.xml><?xml version="1.0" encoding="utf-8"?>
<p:tagLst xmlns:p="http://schemas.openxmlformats.org/presentationml/2006/main">
  <p:tag name="AS_UNIQUEID" val="1117"/>
</p:tagLst>
</file>

<file path=ppt/tags/tag166.xml><?xml version="1.0" encoding="utf-8"?>
<p:tagLst xmlns:p="http://schemas.openxmlformats.org/presentationml/2006/main">
  <p:tag name="AS_UNIQUEID" val="1118"/>
</p:tagLst>
</file>

<file path=ppt/tags/tag167.xml><?xml version="1.0" encoding="utf-8"?>
<p:tagLst xmlns:p="http://schemas.openxmlformats.org/presentationml/2006/main">
  <p:tag name="AS_UNIQUEID" val="1119"/>
</p:tagLst>
</file>

<file path=ppt/tags/tag168.xml><?xml version="1.0" encoding="utf-8"?>
<p:tagLst xmlns:p="http://schemas.openxmlformats.org/presentationml/2006/main">
  <p:tag name="AS_UNIQUEID" val="1120"/>
</p:tagLst>
</file>

<file path=ppt/tags/tag169.xml><?xml version="1.0" encoding="utf-8"?>
<p:tagLst xmlns:p="http://schemas.openxmlformats.org/presentationml/2006/main">
  <p:tag name="AS_UNIQUEID" val="1121"/>
</p:tagLst>
</file>

<file path=ppt/tags/tag17.xml><?xml version="1.0" encoding="utf-8"?>
<p:tagLst xmlns:p="http://schemas.openxmlformats.org/presentationml/2006/main">
  <p:tag name="AS_UNIQUEID" val="969"/>
</p:tagLst>
</file>

<file path=ppt/tags/tag170.xml><?xml version="1.0" encoding="utf-8"?>
<p:tagLst xmlns:p="http://schemas.openxmlformats.org/presentationml/2006/main">
  <p:tag name="AS_UNIQUEID" val="1122"/>
</p:tagLst>
</file>

<file path=ppt/tags/tag171.xml><?xml version="1.0" encoding="utf-8"?>
<p:tagLst xmlns:p="http://schemas.openxmlformats.org/presentationml/2006/main">
  <p:tag name="AS_UNIQUEID" val="1123"/>
</p:tagLst>
</file>

<file path=ppt/tags/tag172.xml><?xml version="1.0" encoding="utf-8"?>
<p:tagLst xmlns:p="http://schemas.openxmlformats.org/presentationml/2006/main">
  <p:tag name="AS_UNIQUEID" val="1124"/>
</p:tagLst>
</file>

<file path=ppt/tags/tag173.xml><?xml version="1.0" encoding="utf-8"?>
<p:tagLst xmlns:p="http://schemas.openxmlformats.org/presentationml/2006/main">
  <p:tag name="AS_UNIQUEID" val="1125"/>
</p:tagLst>
</file>

<file path=ppt/tags/tag174.xml><?xml version="1.0" encoding="utf-8"?>
<p:tagLst xmlns:p="http://schemas.openxmlformats.org/presentationml/2006/main">
  <p:tag name="AS_UNIQUEID" val="1126"/>
</p:tagLst>
</file>

<file path=ppt/tags/tag175.xml><?xml version="1.0" encoding="utf-8"?>
<p:tagLst xmlns:p="http://schemas.openxmlformats.org/presentationml/2006/main">
  <p:tag name="AS_UNIQUEID" val="1127"/>
</p:tagLst>
</file>

<file path=ppt/tags/tag176.xml><?xml version="1.0" encoding="utf-8"?>
<p:tagLst xmlns:p="http://schemas.openxmlformats.org/presentationml/2006/main">
  <p:tag name="AS_UNIQUEID" val="1128"/>
</p:tagLst>
</file>

<file path=ppt/tags/tag177.xml><?xml version="1.0" encoding="utf-8"?>
<p:tagLst xmlns:p="http://schemas.openxmlformats.org/presentationml/2006/main">
  <p:tag name="AS_UNIQUEID" val="1129"/>
</p:tagLst>
</file>

<file path=ppt/tags/tag178.xml><?xml version="1.0" encoding="utf-8"?>
<p:tagLst xmlns:p="http://schemas.openxmlformats.org/presentationml/2006/main">
  <p:tag name="AS_UNIQUEID" val="1130"/>
</p:tagLst>
</file>

<file path=ppt/tags/tag179.xml><?xml version="1.0" encoding="utf-8"?>
<p:tagLst xmlns:p="http://schemas.openxmlformats.org/presentationml/2006/main">
  <p:tag name="AS_UNIQUEID" val="1131"/>
</p:tagLst>
</file>

<file path=ppt/tags/tag18.xml><?xml version="1.0" encoding="utf-8"?>
<p:tagLst xmlns:p="http://schemas.openxmlformats.org/presentationml/2006/main">
  <p:tag name="AS_UNIQUEID" val="970"/>
</p:tagLst>
</file>

<file path=ppt/tags/tag180.xml><?xml version="1.0" encoding="utf-8"?>
<p:tagLst xmlns:p="http://schemas.openxmlformats.org/presentationml/2006/main">
  <p:tag name="AS_UNIQUEID" val="1132"/>
</p:tagLst>
</file>

<file path=ppt/tags/tag181.xml><?xml version="1.0" encoding="utf-8"?>
<p:tagLst xmlns:p="http://schemas.openxmlformats.org/presentationml/2006/main">
  <p:tag name="AS_UNIQUEID" val="1133"/>
</p:tagLst>
</file>

<file path=ppt/tags/tag182.xml><?xml version="1.0" encoding="utf-8"?>
<p:tagLst xmlns:p="http://schemas.openxmlformats.org/presentationml/2006/main">
  <p:tag name="AS_UNIQUEID" val="1134"/>
</p:tagLst>
</file>

<file path=ppt/tags/tag183.xml><?xml version="1.0" encoding="utf-8"?>
<p:tagLst xmlns:p="http://schemas.openxmlformats.org/presentationml/2006/main">
  <p:tag name="AS_UNIQUEID" val="1135"/>
</p:tagLst>
</file>

<file path=ppt/tags/tag184.xml><?xml version="1.0" encoding="utf-8"?>
<p:tagLst xmlns:p="http://schemas.openxmlformats.org/presentationml/2006/main">
  <p:tag name="AS_UNIQUEID" val="1136"/>
</p:tagLst>
</file>

<file path=ppt/tags/tag185.xml><?xml version="1.0" encoding="utf-8"?>
<p:tagLst xmlns:p="http://schemas.openxmlformats.org/presentationml/2006/main">
  <p:tag name="AS_UNIQUEID" val="1137"/>
</p:tagLst>
</file>

<file path=ppt/tags/tag186.xml><?xml version="1.0" encoding="utf-8"?>
<p:tagLst xmlns:p="http://schemas.openxmlformats.org/presentationml/2006/main">
  <p:tag name="AS_UNIQUEID" val="1138"/>
</p:tagLst>
</file>

<file path=ppt/tags/tag187.xml><?xml version="1.0" encoding="utf-8"?>
<p:tagLst xmlns:p="http://schemas.openxmlformats.org/presentationml/2006/main">
  <p:tag name="AS_UNIQUEID" val="1139"/>
</p:tagLst>
</file>

<file path=ppt/tags/tag188.xml><?xml version="1.0" encoding="utf-8"?>
<p:tagLst xmlns:p="http://schemas.openxmlformats.org/presentationml/2006/main">
  <p:tag name="AS_UNIQUEID" val="1140"/>
</p:tagLst>
</file>

<file path=ppt/tags/tag189.xml><?xml version="1.0" encoding="utf-8"?>
<p:tagLst xmlns:p="http://schemas.openxmlformats.org/presentationml/2006/main">
  <p:tag name="AS_UNIQUEID" val="1141"/>
</p:tagLst>
</file>

<file path=ppt/tags/tag19.xml><?xml version="1.0" encoding="utf-8"?>
<p:tagLst xmlns:p="http://schemas.openxmlformats.org/presentationml/2006/main">
  <p:tag name="AS_UNIQUEID" val="971"/>
</p:tagLst>
</file>

<file path=ppt/tags/tag190.xml><?xml version="1.0" encoding="utf-8"?>
<p:tagLst xmlns:p="http://schemas.openxmlformats.org/presentationml/2006/main">
  <p:tag name="AS_UNIQUEID" val="1142"/>
</p:tagLst>
</file>

<file path=ppt/tags/tag191.xml><?xml version="1.0" encoding="utf-8"?>
<p:tagLst xmlns:p="http://schemas.openxmlformats.org/presentationml/2006/main">
  <p:tag name="AS_UNIQUEID" val="1143"/>
</p:tagLst>
</file>

<file path=ppt/tags/tag192.xml><?xml version="1.0" encoding="utf-8"?>
<p:tagLst xmlns:p="http://schemas.openxmlformats.org/presentationml/2006/main">
  <p:tag name="AS_UNIQUEID" val="1144"/>
</p:tagLst>
</file>

<file path=ppt/tags/tag193.xml><?xml version="1.0" encoding="utf-8"?>
<p:tagLst xmlns:p="http://schemas.openxmlformats.org/presentationml/2006/main">
  <p:tag name="AS_UNIQUEID" val="1145"/>
</p:tagLst>
</file>

<file path=ppt/tags/tag194.xml><?xml version="1.0" encoding="utf-8"?>
<p:tagLst xmlns:p="http://schemas.openxmlformats.org/presentationml/2006/main">
  <p:tag name="AS_UNIQUEID" val="1146"/>
</p:tagLst>
</file>

<file path=ppt/tags/tag195.xml><?xml version="1.0" encoding="utf-8"?>
<p:tagLst xmlns:p="http://schemas.openxmlformats.org/presentationml/2006/main">
  <p:tag name="AS_UNIQUEID" val="1147"/>
</p:tagLst>
</file>

<file path=ppt/tags/tag196.xml><?xml version="1.0" encoding="utf-8"?>
<p:tagLst xmlns:p="http://schemas.openxmlformats.org/presentationml/2006/main">
  <p:tag name="AS_UNIQUEID" val="1148"/>
</p:tagLst>
</file>

<file path=ppt/tags/tag197.xml><?xml version="1.0" encoding="utf-8"?>
<p:tagLst xmlns:p="http://schemas.openxmlformats.org/presentationml/2006/main">
  <p:tag name="AS_UNIQUEID" val="1149"/>
</p:tagLst>
</file>

<file path=ppt/tags/tag198.xml><?xml version="1.0" encoding="utf-8"?>
<p:tagLst xmlns:p="http://schemas.openxmlformats.org/presentationml/2006/main">
  <p:tag name="AS_UNIQUEID" val="1150"/>
</p:tagLst>
</file>

<file path=ppt/tags/tag199.xml><?xml version="1.0" encoding="utf-8"?>
<p:tagLst xmlns:p="http://schemas.openxmlformats.org/presentationml/2006/main">
  <p:tag name="AS_UNIQUEID" val="1151"/>
</p:tagLst>
</file>

<file path=ppt/tags/tag2.xml><?xml version="1.0" encoding="utf-8"?>
<p:tagLst xmlns:p="http://schemas.openxmlformats.org/presentationml/2006/main">
  <p:tag name="AS_UNIQUEID" val="954"/>
</p:tagLst>
</file>

<file path=ppt/tags/tag20.xml><?xml version="1.0" encoding="utf-8"?>
<p:tagLst xmlns:p="http://schemas.openxmlformats.org/presentationml/2006/main">
  <p:tag name="AS_UNIQUEID" val="972"/>
</p:tagLst>
</file>

<file path=ppt/tags/tag200.xml><?xml version="1.0" encoding="utf-8"?>
<p:tagLst xmlns:p="http://schemas.openxmlformats.org/presentationml/2006/main">
  <p:tag name="AS_UNIQUEID" val="1152"/>
</p:tagLst>
</file>

<file path=ppt/tags/tag201.xml><?xml version="1.0" encoding="utf-8"?>
<p:tagLst xmlns:p="http://schemas.openxmlformats.org/presentationml/2006/main">
  <p:tag name="AS_UNIQUEID" val="1153"/>
</p:tagLst>
</file>

<file path=ppt/tags/tag202.xml><?xml version="1.0" encoding="utf-8"?>
<p:tagLst xmlns:p="http://schemas.openxmlformats.org/presentationml/2006/main">
  <p:tag name="AS_UNIQUEID" val="1154"/>
</p:tagLst>
</file>

<file path=ppt/tags/tag203.xml><?xml version="1.0" encoding="utf-8"?>
<p:tagLst xmlns:p="http://schemas.openxmlformats.org/presentationml/2006/main">
  <p:tag name="AS_UNIQUEID" val="1155"/>
</p:tagLst>
</file>

<file path=ppt/tags/tag204.xml><?xml version="1.0" encoding="utf-8"?>
<p:tagLst xmlns:p="http://schemas.openxmlformats.org/presentationml/2006/main">
  <p:tag name="AS_UNIQUEID" val="1156"/>
</p:tagLst>
</file>

<file path=ppt/tags/tag205.xml><?xml version="1.0" encoding="utf-8"?>
<p:tagLst xmlns:p="http://schemas.openxmlformats.org/presentationml/2006/main">
  <p:tag name="AS_UNIQUEID" val="1157"/>
</p:tagLst>
</file>

<file path=ppt/tags/tag206.xml><?xml version="1.0" encoding="utf-8"?>
<p:tagLst xmlns:p="http://schemas.openxmlformats.org/presentationml/2006/main">
  <p:tag name="AS_UNIQUEID" val="1158"/>
</p:tagLst>
</file>

<file path=ppt/tags/tag207.xml><?xml version="1.0" encoding="utf-8"?>
<p:tagLst xmlns:p="http://schemas.openxmlformats.org/presentationml/2006/main">
  <p:tag name="AS_UNIQUEID" val="1159"/>
</p:tagLst>
</file>

<file path=ppt/tags/tag208.xml><?xml version="1.0" encoding="utf-8"?>
<p:tagLst xmlns:p="http://schemas.openxmlformats.org/presentationml/2006/main">
  <p:tag name="AS_UNIQUEID" val="1160"/>
</p:tagLst>
</file>

<file path=ppt/tags/tag209.xml><?xml version="1.0" encoding="utf-8"?>
<p:tagLst xmlns:p="http://schemas.openxmlformats.org/presentationml/2006/main">
  <p:tag name="AS_UNIQUEID" val="1161"/>
</p:tagLst>
</file>

<file path=ppt/tags/tag21.xml><?xml version="1.0" encoding="utf-8"?>
<p:tagLst xmlns:p="http://schemas.openxmlformats.org/presentationml/2006/main">
  <p:tag name="AS_UNIQUEID" val="973"/>
</p:tagLst>
</file>

<file path=ppt/tags/tag210.xml><?xml version="1.0" encoding="utf-8"?>
<p:tagLst xmlns:p="http://schemas.openxmlformats.org/presentationml/2006/main">
  <p:tag name="AS_UNIQUEID" val="1162"/>
</p:tagLst>
</file>

<file path=ppt/tags/tag211.xml><?xml version="1.0" encoding="utf-8"?>
<p:tagLst xmlns:p="http://schemas.openxmlformats.org/presentationml/2006/main">
  <p:tag name="AS_UNIQUEID" val="1163"/>
</p:tagLst>
</file>

<file path=ppt/tags/tag212.xml><?xml version="1.0" encoding="utf-8"?>
<p:tagLst xmlns:p="http://schemas.openxmlformats.org/presentationml/2006/main">
  <p:tag name="AS_UNIQUEID" val="1164"/>
</p:tagLst>
</file>

<file path=ppt/tags/tag213.xml><?xml version="1.0" encoding="utf-8"?>
<p:tagLst xmlns:p="http://schemas.openxmlformats.org/presentationml/2006/main">
  <p:tag name="AS_UNIQUEID" val="1165"/>
</p:tagLst>
</file>

<file path=ppt/tags/tag214.xml><?xml version="1.0" encoding="utf-8"?>
<p:tagLst xmlns:p="http://schemas.openxmlformats.org/presentationml/2006/main">
  <p:tag name="AS_UNIQUEID" val="1166"/>
</p:tagLst>
</file>

<file path=ppt/tags/tag215.xml><?xml version="1.0" encoding="utf-8"?>
<p:tagLst xmlns:p="http://schemas.openxmlformats.org/presentationml/2006/main">
  <p:tag name="AS_UNIQUEID" val="1167"/>
</p:tagLst>
</file>

<file path=ppt/tags/tag216.xml><?xml version="1.0" encoding="utf-8"?>
<p:tagLst xmlns:p="http://schemas.openxmlformats.org/presentationml/2006/main">
  <p:tag name="AS_UNIQUEID" val="116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7.xml><?xml version="1.0" encoding="utf-8"?>
<p:tagLst xmlns:p="http://schemas.openxmlformats.org/presentationml/2006/main">
  <p:tag name="AS_UNIQUEID" val="116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8.xml><?xml version="1.0" encoding="utf-8"?>
<p:tagLst xmlns:p="http://schemas.openxmlformats.org/presentationml/2006/main">
  <p:tag name="AS_UNIQUEID" val="1170"/>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AS_UNIQUEID" val="1171"/>
</p:tagLst>
</file>

<file path=ppt/tags/tag22.xml><?xml version="1.0" encoding="utf-8"?>
<p:tagLst xmlns:p="http://schemas.openxmlformats.org/presentationml/2006/main">
  <p:tag name="AS_UNIQUEID" val="974"/>
</p:tagLst>
</file>

<file path=ppt/tags/tag220.xml><?xml version="1.0" encoding="utf-8"?>
<p:tagLst xmlns:p="http://schemas.openxmlformats.org/presentationml/2006/main">
  <p:tag name="AS_UNIQUEID" val="1172"/>
</p:tagLst>
</file>

<file path=ppt/tags/tag221.xml><?xml version="1.0" encoding="utf-8"?>
<p:tagLst xmlns:p="http://schemas.openxmlformats.org/presentationml/2006/main">
  <p:tag name="AS_UNIQUEID" val="1173"/>
</p:tagLst>
</file>

<file path=ppt/tags/tag222.xml><?xml version="1.0" encoding="utf-8"?>
<p:tagLst xmlns:p="http://schemas.openxmlformats.org/presentationml/2006/main">
  <p:tag name="AS_UNIQUEID" val="1174"/>
</p:tagLst>
</file>

<file path=ppt/tags/tag223.xml><?xml version="1.0" encoding="utf-8"?>
<p:tagLst xmlns:p="http://schemas.openxmlformats.org/presentationml/2006/main">
  <p:tag name="AS_UNIQUEID" val="1175"/>
</p:tagLst>
</file>

<file path=ppt/tags/tag224.xml><?xml version="1.0" encoding="utf-8"?>
<p:tagLst xmlns:p="http://schemas.openxmlformats.org/presentationml/2006/main">
  <p:tag name="AS_UNIQUEID" val="1176"/>
</p:tagLst>
</file>

<file path=ppt/tags/tag225.xml><?xml version="1.0" encoding="utf-8"?>
<p:tagLst xmlns:p="http://schemas.openxmlformats.org/presentationml/2006/main">
  <p:tag name="AS_UNIQUEID" val="1177"/>
</p:tagLst>
</file>

<file path=ppt/tags/tag226.xml><?xml version="1.0" encoding="utf-8"?>
<p:tagLst xmlns:p="http://schemas.openxmlformats.org/presentationml/2006/main">
  <p:tag name="AS_UNIQUEID" val="1178"/>
</p:tagLst>
</file>

<file path=ppt/tags/tag227.xml><?xml version="1.0" encoding="utf-8"?>
<p:tagLst xmlns:p="http://schemas.openxmlformats.org/presentationml/2006/main">
  <p:tag name="AS_UNIQUEID" val="1179"/>
</p:tagLst>
</file>

<file path=ppt/tags/tag228.xml><?xml version="1.0" encoding="utf-8"?>
<p:tagLst xmlns:p="http://schemas.openxmlformats.org/presentationml/2006/main">
  <p:tag name="AS_UNIQUEID" val="1180"/>
</p:tagLst>
</file>

<file path=ppt/tags/tag229.xml><?xml version="1.0" encoding="utf-8"?>
<p:tagLst xmlns:p="http://schemas.openxmlformats.org/presentationml/2006/main">
  <p:tag name="AS_UNIQUEID" val="1181"/>
</p:tagLst>
</file>

<file path=ppt/tags/tag23.xml><?xml version="1.0" encoding="utf-8"?>
<p:tagLst xmlns:p="http://schemas.openxmlformats.org/presentationml/2006/main">
  <p:tag name="AS_UNIQUEID" val="975"/>
</p:tagLst>
</file>

<file path=ppt/tags/tag230.xml><?xml version="1.0" encoding="utf-8"?>
<p:tagLst xmlns:p="http://schemas.openxmlformats.org/presentationml/2006/main">
  <p:tag name="AS_UNIQUEID" val="1182"/>
  <p:tag name="KSO_WM_UNIT_TEXT_FILL_FORE_SCHEMECOLOR_INDEX" val="13"/>
  <p:tag name="KSO_WM_UNIT_TEXT_FILL_FORE_SCHEMECOLOR_INDEX_BRIGHTNESS" val="0.35"/>
  <p:tag name="KSO_WM_UNIT_TEXT_FILL_TYPE" val="1"/>
</p:tagLst>
</file>

<file path=ppt/tags/tag231.xml><?xml version="1.0" encoding="utf-8"?>
<p:tagLst xmlns:p="http://schemas.openxmlformats.org/presentationml/2006/main">
  <p:tag name="AS_UNIQUEID" val="1183"/>
  <p:tag name="KSO_WM_UNIT_TEXT_FILL_FORE_SCHEMECOLOR_INDEX" val="13"/>
  <p:tag name="KSO_WM_UNIT_TEXT_FILL_FORE_SCHEMECOLOR_INDEX_BRIGHTNESS" val="0.35"/>
  <p:tag name="KSO_WM_UNIT_TEXT_FILL_TYPE" val="1"/>
</p:tagLst>
</file>

<file path=ppt/tags/tag232.xml><?xml version="1.0" encoding="utf-8"?>
<p:tagLst xmlns:p="http://schemas.openxmlformats.org/presentationml/2006/main">
  <p:tag name="AS_UNIQUEID" val="1184"/>
</p:tagLst>
</file>

<file path=ppt/tags/tag233.xml><?xml version="1.0" encoding="utf-8"?>
<p:tagLst xmlns:p="http://schemas.openxmlformats.org/presentationml/2006/main">
  <p:tag name="AS_UNIQUEID" val="1185"/>
  <p:tag name="KSO_WM_UNIT_LINE_FILL_TYPE" val="2"/>
  <p:tag name="KSO_WM_UNIT_LINE_FORE_SCHEMECOLOR_INDEX" val="1"/>
  <p:tag name="KSO_WM_UNIT_LINE_FORE_SCHEMECOLOR_INDEX_BRIGHTNESS" val="0"/>
</p:tagLst>
</file>

<file path=ppt/tags/tag234.xml><?xml version="1.0" encoding="utf-8"?>
<p:tagLst xmlns:p="http://schemas.openxmlformats.org/presentationml/2006/main">
  <p:tag name="AS_UNIQUEID" val="1186"/>
</p:tagLst>
</file>

<file path=ppt/tags/tag235.xml><?xml version="1.0" encoding="utf-8"?>
<p:tagLst xmlns:p="http://schemas.openxmlformats.org/presentationml/2006/main">
  <p:tag name="AS_UNIQUEID" val="1187"/>
  <p:tag name="KSO_WM_UNIT_LINE_FILL_TYPE" val="2"/>
  <p:tag name="KSO_WM_UNIT_LINE_FORE_SCHEMECOLOR_INDEX" val="1"/>
  <p:tag name="KSO_WM_UNIT_LINE_FORE_SCHEMECOLOR_INDEX_BRIGHTNESS" val="0"/>
</p:tagLst>
</file>

<file path=ppt/tags/tag236.xml><?xml version="1.0" encoding="utf-8"?>
<p:tagLst xmlns:p="http://schemas.openxmlformats.org/presentationml/2006/main">
  <p:tag name="AS_UNIQUEID" val="1188"/>
  <p:tag name="KSO_WM_UNIT_TEXT_FILL_FORE_SCHEMECOLOR_INDEX" val="2"/>
  <p:tag name="KSO_WM_UNIT_TEXT_FILL_FORE_SCHEMECOLOR_INDEX_BRIGHTNESS" val="0"/>
  <p:tag name="KSO_WM_UNIT_TEXT_FILL_TYPE" val="1"/>
</p:tagLst>
</file>

<file path=ppt/tags/tag237.xml><?xml version="1.0" encoding="utf-8"?>
<p:tagLst xmlns:p="http://schemas.openxmlformats.org/presentationml/2006/main">
  <p:tag name="AS_UNIQUEID" val="1189"/>
</p:tagLst>
</file>

<file path=ppt/tags/tag238.xml><?xml version="1.0" encoding="utf-8"?>
<p:tagLst xmlns:p="http://schemas.openxmlformats.org/presentationml/2006/main">
  <p:tag name="AS_UNIQUEID" val="1190"/>
</p:tagLst>
</file>

<file path=ppt/tags/tag239.xml><?xml version="1.0" encoding="utf-8"?>
<p:tagLst xmlns:p="http://schemas.openxmlformats.org/presentationml/2006/main">
  <p:tag name="AS_UNIQUEID" val="1191"/>
</p:tagLst>
</file>

<file path=ppt/tags/tag24.xml><?xml version="1.0" encoding="utf-8"?>
<p:tagLst xmlns:p="http://schemas.openxmlformats.org/presentationml/2006/main">
  <p:tag name="AS_UNIQUEID" val="976"/>
</p:tagLst>
</file>

<file path=ppt/tags/tag240.xml><?xml version="1.0" encoding="utf-8"?>
<p:tagLst xmlns:p="http://schemas.openxmlformats.org/presentationml/2006/main">
  <p:tag name="AS_UNIQUEID" val="1192"/>
</p:tagLst>
</file>

<file path=ppt/tags/tag241.xml><?xml version="1.0" encoding="utf-8"?>
<p:tagLst xmlns:p="http://schemas.openxmlformats.org/presentationml/2006/main">
  <p:tag name="AS_UNIQUEID" val="1193"/>
</p:tagLst>
</file>

<file path=ppt/tags/tag242.xml><?xml version="1.0" encoding="utf-8"?>
<p:tagLst xmlns:p="http://schemas.openxmlformats.org/presentationml/2006/main">
  <p:tag name="AS_UNIQUEID" val="1194"/>
</p:tagLst>
</file>

<file path=ppt/tags/tag243.xml><?xml version="1.0" encoding="utf-8"?>
<p:tagLst xmlns:p="http://schemas.openxmlformats.org/presentationml/2006/main">
  <p:tag name="AS_UNIQUEID" val="1195"/>
</p:tagLst>
</file>

<file path=ppt/tags/tag244.xml><?xml version="1.0" encoding="utf-8"?>
<p:tagLst xmlns:p="http://schemas.openxmlformats.org/presentationml/2006/main">
  <p:tag name="AS_UNIQUEID" val="1196"/>
</p:tagLst>
</file>

<file path=ppt/tags/tag245.xml><?xml version="1.0" encoding="utf-8"?>
<p:tagLst xmlns:p="http://schemas.openxmlformats.org/presentationml/2006/main">
  <p:tag name="AS_UNIQUEID" val="1197"/>
</p:tagLst>
</file>

<file path=ppt/tags/tag246.xml><?xml version="1.0" encoding="utf-8"?>
<p:tagLst xmlns:p="http://schemas.openxmlformats.org/presentationml/2006/main">
  <p:tag name="AS_UNIQUEID" val="1198"/>
</p:tagLst>
</file>

<file path=ppt/tags/tag247.xml><?xml version="1.0" encoding="utf-8"?>
<p:tagLst xmlns:p="http://schemas.openxmlformats.org/presentationml/2006/main">
  <p:tag name="AS_UNIQUEID" val="1199"/>
</p:tagLst>
</file>

<file path=ppt/tags/tag248.xml><?xml version="1.0" encoding="utf-8"?>
<p:tagLst xmlns:p="http://schemas.openxmlformats.org/presentationml/2006/main">
  <p:tag name="AS_UNIQUEID" val="1200"/>
</p:tagLst>
</file>

<file path=ppt/tags/tag249.xml><?xml version="1.0" encoding="utf-8"?>
<p:tagLst xmlns:p="http://schemas.openxmlformats.org/presentationml/2006/main">
  <p:tag name="AS_UNIQUEID" val="1201"/>
</p:tagLst>
</file>

<file path=ppt/tags/tag25.xml><?xml version="1.0" encoding="utf-8"?>
<p:tagLst xmlns:p="http://schemas.openxmlformats.org/presentationml/2006/main">
  <p:tag name="AS_UNIQUEID" val="977"/>
</p:tagLst>
</file>

<file path=ppt/tags/tag250.xml><?xml version="1.0" encoding="utf-8"?>
<p:tagLst xmlns:p="http://schemas.openxmlformats.org/presentationml/2006/main">
  <p:tag name="AS_UNIQUEID" val="1202"/>
</p:tagLst>
</file>

<file path=ppt/tags/tag251.xml><?xml version="1.0" encoding="utf-8"?>
<p:tagLst xmlns:p="http://schemas.openxmlformats.org/presentationml/2006/main">
  <p:tag name="AS_UNIQUEID" val="1203"/>
</p:tagLst>
</file>

<file path=ppt/tags/tag252.xml><?xml version="1.0" encoding="utf-8"?>
<p:tagLst xmlns:p="http://schemas.openxmlformats.org/presentationml/2006/main">
  <p:tag name="AS_UNIQUEID" val="1204"/>
</p:tagLst>
</file>

<file path=ppt/tags/tag253.xml><?xml version="1.0" encoding="utf-8"?>
<p:tagLst xmlns:p="http://schemas.openxmlformats.org/presentationml/2006/main">
  <p:tag name="AS_UNIQUEID" val="1205"/>
</p:tagLst>
</file>

<file path=ppt/tags/tag254.xml><?xml version="1.0" encoding="utf-8"?>
<p:tagLst xmlns:p="http://schemas.openxmlformats.org/presentationml/2006/main">
  <p:tag name="AS_UNIQUEID" val="1206"/>
</p:tagLst>
</file>

<file path=ppt/tags/tag255.xml><?xml version="1.0" encoding="utf-8"?>
<p:tagLst xmlns:p="http://schemas.openxmlformats.org/presentationml/2006/main">
  <p:tag name="AS_UNIQUEID" val="1207"/>
</p:tagLst>
</file>

<file path=ppt/tags/tag256.xml><?xml version="1.0" encoding="utf-8"?>
<p:tagLst xmlns:p="http://schemas.openxmlformats.org/presentationml/2006/main">
  <p:tag name="AS_UNIQUEID" val="1208"/>
</p:tagLst>
</file>

<file path=ppt/tags/tag257.xml><?xml version="1.0" encoding="utf-8"?>
<p:tagLst xmlns:p="http://schemas.openxmlformats.org/presentationml/2006/main">
  <p:tag name="AS_UNIQUEID" val="1209"/>
</p:tagLst>
</file>

<file path=ppt/tags/tag258.xml><?xml version="1.0" encoding="utf-8"?>
<p:tagLst xmlns:p="http://schemas.openxmlformats.org/presentationml/2006/main">
  <p:tag name="AS_UNIQUEID" val="1210"/>
</p:tagLst>
</file>

<file path=ppt/tags/tag259.xml><?xml version="1.0" encoding="utf-8"?>
<p:tagLst xmlns:p="http://schemas.openxmlformats.org/presentationml/2006/main">
  <p:tag name="AS_UNIQUEID" val="1211"/>
</p:tagLst>
</file>

<file path=ppt/tags/tag26.xml><?xml version="1.0" encoding="utf-8"?>
<p:tagLst xmlns:p="http://schemas.openxmlformats.org/presentationml/2006/main">
  <p:tag name="AS_UNIQUEID" val="978"/>
</p:tagLst>
</file>

<file path=ppt/tags/tag260.xml><?xml version="1.0" encoding="utf-8"?>
<p:tagLst xmlns:p="http://schemas.openxmlformats.org/presentationml/2006/main">
  <p:tag name="AS_UNIQUEID" val="1212"/>
</p:tagLst>
</file>

<file path=ppt/tags/tag261.xml><?xml version="1.0" encoding="utf-8"?>
<p:tagLst xmlns:p="http://schemas.openxmlformats.org/presentationml/2006/main">
  <p:tag name="AS_UNIQUEID" val="1213"/>
</p:tagLst>
</file>

<file path=ppt/tags/tag262.xml><?xml version="1.0" encoding="utf-8"?>
<p:tagLst xmlns:p="http://schemas.openxmlformats.org/presentationml/2006/main">
  <p:tag name="AS_UNIQUEID" val="1214"/>
</p:tagLst>
</file>

<file path=ppt/tags/tag263.xml><?xml version="1.0" encoding="utf-8"?>
<p:tagLst xmlns:p="http://schemas.openxmlformats.org/presentationml/2006/main">
  <p:tag name="AS_UNIQUEID" val="1215"/>
</p:tagLst>
</file>

<file path=ppt/tags/tag264.xml><?xml version="1.0" encoding="utf-8"?>
<p:tagLst xmlns:p="http://schemas.openxmlformats.org/presentationml/2006/main">
  <p:tag name="AS_UNIQUEID" val="1216"/>
</p:tagLst>
</file>

<file path=ppt/tags/tag265.xml><?xml version="1.0" encoding="utf-8"?>
<p:tagLst xmlns:p="http://schemas.openxmlformats.org/presentationml/2006/main">
  <p:tag name="AS_UNIQUEID" val="1217"/>
</p:tagLst>
</file>

<file path=ppt/tags/tag266.xml><?xml version="1.0" encoding="utf-8"?>
<p:tagLst xmlns:p="http://schemas.openxmlformats.org/presentationml/2006/main">
  <p:tag name="AS_UNIQUEID" val="1218"/>
</p:tagLst>
</file>

<file path=ppt/tags/tag267.xml><?xml version="1.0" encoding="utf-8"?>
<p:tagLst xmlns:p="http://schemas.openxmlformats.org/presentationml/2006/main">
  <p:tag name="AS_UNIQUEID" val="1219"/>
</p:tagLst>
</file>

<file path=ppt/tags/tag268.xml><?xml version="1.0" encoding="utf-8"?>
<p:tagLst xmlns:p="http://schemas.openxmlformats.org/presentationml/2006/main">
  <p:tag name="AS_UNIQUEID" val="1220"/>
</p:tagLst>
</file>

<file path=ppt/tags/tag269.xml><?xml version="1.0" encoding="utf-8"?>
<p:tagLst xmlns:p="http://schemas.openxmlformats.org/presentationml/2006/main">
  <p:tag name="AS_UNIQUEID" val="1221"/>
</p:tagLst>
</file>

<file path=ppt/tags/tag27.xml><?xml version="1.0" encoding="utf-8"?>
<p:tagLst xmlns:p="http://schemas.openxmlformats.org/presentationml/2006/main">
  <p:tag name="AS_UNIQUEID" val="979"/>
</p:tagLst>
</file>

<file path=ppt/tags/tag270.xml><?xml version="1.0" encoding="utf-8"?>
<p:tagLst xmlns:p="http://schemas.openxmlformats.org/presentationml/2006/main">
  <p:tag name="AS_UNIQUEID" val="1222"/>
</p:tagLst>
</file>

<file path=ppt/tags/tag271.xml><?xml version="1.0" encoding="utf-8"?>
<p:tagLst xmlns:p="http://schemas.openxmlformats.org/presentationml/2006/main">
  <p:tag name="AS_UNIQUEID" val="1223"/>
</p:tagLst>
</file>

<file path=ppt/tags/tag272.xml><?xml version="1.0" encoding="utf-8"?>
<p:tagLst xmlns:p="http://schemas.openxmlformats.org/presentationml/2006/main">
  <p:tag name="AS_UNIQUEID" val="1224"/>
</p:tagLst>
</file>

<file path=ppt/tags/tag273.xml><?xml version="1.0" encoding="utf-8"?>
<p:tagLst xmlns:p="http://schemas.openxmlformats.org/presentationml/2006/main">
  <p:tag name="AS_UNIQUEID" val="1225"/>
</p:tagLst>
</file>

<file path=ppt/tags/tag274.xml><?xml version="1.0" encoding="utf-8"?>
<p:tagLst xmlns:p="http://schemas.openxmlformats.org/presentationml/2006/main">
  <p:tag name="AS_UNIQUEID" val="1226"/>
</p:tagLst>
</file>

<file path=ppt/tags/tag275.xml><?xml version="1.0" encoding="utf-8"?>
<p:tagLst xmlns:p="http://schemas.openxmlformats.org/presentationml/2006/main">
  <p:tag name="AS_UNIQUEID" val="1227"/>
</p:tagLst>
</file>

<file path=ppt/tags/tag276.xml><?xml version="1.0" encoding="utf-8"?>
<p:tagLst xmlns:p="http://schemas.openxmlformats.org/presentationml/2006/main">
  <p:tag name="AS_UNIQUEID" val="1228"/>
</p:tagLst>
</file>

<file path=ppt/tags/tag277.xml><?xml version="1.0" encoding="utf-8"?>
<p:tagLst xmlns:p="http://schemas.openxmlformats.org/presentationml/2006/main">
  <p:tag name="AS_UNIQUEID" val="1229"/>
</p:tagLst>
</file>

<file path=ppt/tags/tag278.xml><?xml version="1.0" encoding="utf-8"?>
<p:tagLst xmlns:p="http://schemas.openxmlformats.org/presentationml/2006/main">
  <p:tag name="AS_UNIQUEID" val="1230"/>
</p:tagLst>
</file>

<file path=ppt/tags/tag279.xml><?xml version="1.0" encoding="utf-8"?>
<p:tagLst xmlns:p="http://schemas.openxmlformats.org/presentationml/2006/main">
  <p:tag name="AS_UNIQUEID" val="1231"/>
</p:tagLst>
</file>

<file path=ppt/tags/tag28.xml><?xml version="1.0" encoding="utf-8"?>
<p:tagLst xmlns:p="http://schemas.openxmlformats.org/presentationml/2006/main">
  <p:tag name="AS_UNIQUEID" val="980"/>
</p:tagLst>
</file>

<file path=ppt/tags/tag280.xml><?xml version="1.0" encoding="utf-8"?>
<p:tagLst xmlns:p="http://schemas.openxmlformats.org/presentationml/2006/main">
  <p:tag name="AS_UNIQUEID" val="1232"/>
  <p:tag name="KSO_WM_BEAUTIFY_FLAG" val="#wm#"/>
  <p:tag name="KSO_WM_DIAGRAM_GROUP_CODE" val="ζ1-1"/>
  <p:tag name="KSO_WM_TAG_VERSION" val="1.0"/>
  <p:tag name="KSO_WM_TEMPLATE_CATEGORY" val="crop"/>
  <p:tag name="KSO_WM_TEMPLATE_INDEX" val="20195009"/>
  <p:tag name="KSO_WM_UNIT_COMPATIBLE" val="0"/>
  <p:tag name="KSO_WM_UNIT_DIAGRAM_ISNUMVISUAL" val="0"/>
  <p:tag name="KSO_WM_UNIT_DIAGRAM_ISREFERUNIT" val="0"/>
  <p:tag name="KSO_WM_UNIT_HIGHLIGHT" val="0"/>
  <p:tag name="KSO_WM_UNIT_ID" val="crop20195009_1*i*1"/>
  <p:tag name="KSO_WM_UNIT_INDEX" val="1"/>
  <p:tag name="KSO_WM_UNIT_LAYERLEVEL" val="1"/>
  <p:tag name="KSO_WM_UNIT_TYPE" val="i"/>
</p:tagLst>
</file>

<file path=ppt/tags/tag281.xml><?xml version="1.0" encoding="utf-8"?>
<p:tagLst xmlns:p="http://schemas.openxmlformats.org/presentationml/2006/main">
  <p:tag name="AS_UNIQUEID" val="1233"/>
  <p:tag name="KSO_WM_BEAUTIFY_FLAG" val="#wm#"/>
  <p:tag name="KSO_WM_BLIP_RECT_BOTTOM" val="-28"/>
  <p:tag name="KSO_WM_BLIP_RECT_LEFT" val="-40"/>
  <p:tag name="KSO_WM_BLIP_RECT_RIGHT" val="-36"/>
  <p:tag name="KSO_WM_BLIP_RECT_TOP" val="-26"/>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1"/>
  <p:tag name="KSO_WM_UNIT_INDEX" val="1_1_1"/>
  <p:tag name="KSO_WM_UNIT_LAYERLEVEL" val="1_1_1"/>
  <p:tag name="KSO_WM_UNIT_TYPE" val="ζ_h_d"/>
  <p:tag name="KSO_WM_UNIT_VALUE" val="1038*1037"/>
  <p:tag name="PA" val="v5.2.2"/>
  <p:tag name="PICTUREFILLRANGE" val="76ca7956-4c3c-4fdb-a566-319d1d76860f"/>
</p:tagLst>
</file>

<file path=ppt/tags/tag282.xml><?xml version="1.0" encoding="utf-8"?>
<p:tagLst xmlns:p="http://schemas.openxmlformats.org/presentationml/2006/main">
  <p:tag name="AS_UNIQUEID" val="1234"/>
  <p:tag name="KSO_WM_BEAUTIFY_FLAG" val="#wm#"/>
  <p:tag name="KSO_WM_BLIP_RECT_BOTTOM" val="-499"/>
  <p:tag name="KSO_WM_BLIP_RECT_LEFT" val="-125"/>
  <p:tag name="KSO_WM_BLIP_RECT_RIGHT" val="-489"/>
  <p:tag name="KSO_WM_BLIP_RECT_TOP" val="-51"/>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2"/>
  <p:tag name="KSO_WM_UNIT_INDEX" val="1_1_2"/>
  <p:tag name="KSO_WM_UNIT_LAYERLEVEL" val="1_1_1"/>
  <p:tag name="KSO_WM_UNIT_TYPE" val="ζ_h_d"/>
  <p:tag name="KSO_WM_UNIT_VALUE" val="245*255"/>
  <p:tag name="PA" val="v5.2.2"/>
  <p:tag name="PICTUREFILLRANGE" val="76ca7956-4c3c-4fdb-a566-319d1d76860f"/>
</p:tagLst>
</file>

<file path=ppt/tags/tag283.xml><?xml version="1.0" encoding="utf-8"?>
<p:tagLst xmlns:p="http://schemas.openxmlformats.org/presentationml/2006/main">
  <p:tag name="AS_UNIQUEID" val="1235"/>
  <p:tag name="KSO_WM_BEAUTIFY_FLAG" val="#wm#"/>
  <p:tag name="KSO_WM_BLIP_RECT_BOTTOM" val="0"/>
  <p:tag name="KSO_WM_BLIP_RECT_LEFT" val="-396"/>
  <p:tag name="KSO_WM_BLIP_RECT_RIGHT" val="-423"/>
  <p:tag name="KSO_WM_BLIP_RECT_TOP" val="-454"/>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3"/>
  <p:tag name="KSO_WM_UNIT_INDEX" val="1_1_3"/>
  <p:tag name="KSO_WM_UNIT_LAYERLEVEL" val="1_1_1"/>
  <p:tag name="KSO_WM_UNIT_TYPE" val="ζ_h_d"/>
  <p:tag name="KSO_WM_UNIT_VALUE" val="288*198"/>
  <p:tag name="PA" val="v5.2.2"/>
  <p:tag name="PICTUREFILLRANGE" val="76ca7956-4c3c-4fdb-a566-319d1d76860f"/>
</p:tagLst>
</file>

<file path=ppt/tags/tag284.xml><?xml version="1.0" encoding="utf-8"?>
<p:tagLst xmlns:p="http://schemas.openxmlformats.org/presentationml/2006/main">
  <p:tag name="AS_UNIQUEID" val="1236"/>
  <p:tag name="KSO_WM_BEAUTIFY_FLAG" val="#wm#"/>
  <p:tag name="KSO_WM_BLIP_RECT_BOTTOM" val="-565"/>
  <p:tag name="KSO_WM_BLIP_RECT_LEFT" val="-485"/>
  <p:tag name="KSO_WM_BLIP_RECT_RIGHT" val="-495"/>
  <p:tag name="KSO_WM_BLIP_RECT_TOP" val="-1"/>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4"/>
  <p:tag name="KSO_WM_UNIT_INDEX" val="1_1_4"/>
  <p:tag name="KSO_WM_UNIT_LAYERLEVEL" val="1_1_1"/>
  <p:tag name="KSO_WM_UNIT_TYPE" val="ζ_h_d"/>
  <p:tag name="KSO_WM_UNIT_VALUE" val="240*169"/>
  <p:tag name="PA" val="v5.2.2"/>
  <p:tag name="PICTUREFILLRANGE" val="76ca7956-4c3c-4fdb-a566-319d1d76860f"/>
</p:tagLst>
</file>

<file path=ppt/tags/tag285.xml><?xml version="1.0" encoding="utf-8"?>
<p:tagLst xmlns:p="http://schemas.openxmlformats.org/presentationml/2006/main">
  <p:tag name="AS_UNIQUEID" val="1237"/>
  <p:tag name="KSO_WM_BEAUTIFY_FLAG" val="#wm#"/>
  <p:tag name="KSO_WM_BLIP_RECT_BOTTOM" val="-247"/>
  <p:tag name="KSO_WM_BLIP_RECT_LEFT" val="-48"/>
  <p:tag name="KSO_WM_BLIP_RECT_RIGHT" val="-530"/>
  <p:tag name="KSO_WM_BLIP_RECT_TOP" val="-450"/>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5"/>
  <p:tag name="KSO_WM_UNIT_INDEX" val="1_1_5"/>
  <p:tag name="KSO_WM_UNIT_LAYERLEVEL" val="1_1_1"/>
  <p:tag name="KSO_WM_UNIT_TYPE" val="ζ_h_d"/>
  <p:tag name="KSO_WM_UNIT_VALUE" val="200*269"/>
  <p:tag name="PA" val="v5.2.2"/>
  <p:tag name="PICTUREFILLRANGE" val="76ca7956-4c3c-4fdb-a566-319d1d76860f"/>
</p:tagLst>
</file>

<file path=ppt/tags/tag286.xml><?xml version="1.0" encoding="utf-8"?>
<p:tagLst xmlns:p="http://schemas.openxmlformats.org/presentationml/2006/main">
  <p:tag name="AS_UNIQUEID" val="1238"/>
  <p:tag name="KSO_WM_BEAUTIFY_FLAG" val="#wm#"/>
  <p:tag name="KSO_WM_BLIP_RECT_BOTTOM" val="-49"/>
  <p:tag name="KSO_WM_BLIP_RECT_LEFT" val="-808"/>
  <p:tag name="KSO_WM_BLIP_RECT_RIGHT" val="-346"/>
  <p:tag name="KSO_WM_BLIP_RECT_TOP" val="-621"/>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6"/>
  <p:tag name="KSO_WM_UNIT_INDEX" val="1_1_6"/>
  <p:tag name="KSO_WM_UNIT_LAYERLEVEL" val="1_1_1"/>
  <p:tag name="KSO_WM_UNIT_TYPE" val="ζ_h_d"/>
  <p:tag name="KSO_WM_UNIT_VALUE" val="207*145"/>
  <p:tag name="PA" val="v5.2.2"/>
  <p:tag name="PICTUREFILLRANGE" val="76ca7956-4c3c-4fdb-a566-319d1d76860f"/>
</p:tagLst>
</file>

<file path=ppt/tags/tag287.xml><?xml version="1.0" encoding="utf-8"?>
<p:tagLst xmlns:p="http://schemas.openxmlformats.org/presentationml/2006/main">
  <p:tag name="AS_UNIQUEID" val="1239"/>
  <p:tag name="KSO_WM_BEAUTIFY_FLAG" val="#wm#"/>
  <p:tag name="KSO_WM_BLIP_RECT_BOTTOM" val="-442"/>
  <p:tag name="KSO_WM_BLIP_RECT_LEFT" val="-597"/>
  <p:tag name="KSO_WM_BLIP_RECT_RIGHT" val="-72"/>
  <p:tag name="KSO_WM_BLIP_RECT_TOP" val="-162"/>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7"/>
  <p:tag name="KSO_WM_UNIT_INDEX" val="1_1_7"/>
  <p:tag name="KSO_WM_UNIT_LAYERLEVEL" val="1_1_1"/>
  <p:tag name="KSO_WM_UNIT_TYPE" val="ζ_h_d"/>
  <p:tag name="KSO_WM_UNIT_VALUE" val="227*237"/>
  <p:tag name="PA" val="v5.2.2"/>
  <p:tag name="PICTUREFILLRANGE" val="76ca7956-4c3c-4fdb-a566-319d1d76860f"/>
</p:tagLst>
</file>

<file path=ppt/tags/tag288.xml><?xml version="1.0" encoding="utf-8"?>
<p:tagLst xmlns:p="http://schemas.openxmlformats.org/presentationml/2006/main">
  <p:tag name="AS_UNIQUEID" val="1240"/>
  <p:tag name="KSO_WM_BEAUTIFY_FLAG" val="#wm#"/>
  <p:tag name="KSO_WM_BLIP_RECT_BOTTOM" val="-391"/>
  <p:tag name="KSO_WM_BLIP_RECT_LEFT" val="-423"/>
  <p:tag name="KSO_WM_BLIP_RECT_RIGHT" val="-116"/>
  <p:tag name="KSO_WM_BLIP_RECT_TOP" val="0"/>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8"/>
  <p:tag name="KSO_WM_UNIT_INDEX" val="1_1_8"/>
  <p:tag name="KSO_WM_UNIT_LAYERLEVEL" val="1_1_1"/>
  <p:tag name="KSO_WM_UNIT_TYPE" val="ζ_h_d"/>
  <p:tag name="KSO_WM_UNIT_VALUE" val="325*286"/>
  <p:tag name="PA" val="v5.2.2"/>
  <p:tag name="PICTUREFILLRANGE" val="76ca7956-4c3c-4fdb-a566-319d1d76860f"/>
</p:tagLst>
</file>

<file path=ppt/tags/tag289.xml><?xml version="1.0" encoding="utf-8"?>
<p:tagLst xmlns:p="http://schemas.openxmlformats.org/presentationml/2006/main">
  <p:tag name="AS_UNIQUEID" val="1241"/>
  <p:tag name="KSO_WM_BEAUTIFY_FLAG" val="#wm#"/>
  <p:tag name="KSO_WM_BLIP_RECT_BOTTOM" val="-26"/>
  <p:tag name="KSO_WM_BLIP_RECT_LEFT" val="-120"/>
  <p:tag name="KSO_WM_BLIP_RECT_RIGHT" val="-400"/>
  <p:tag name="KSO_WM_BLIP_RECT_TOP" val="-366"/>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9"/>
  <p:tag name="KSO_WM_UNIT_INDEX" val="1_1_9"/>
  <p:tag name="KSO_WM_UNIT_LAYERLEVEL" val="1_1_1"/>
  <p:tag name="KSO_WM_UNIT_TYPE" val="ζ_h_d"/>
  <p:tag name="KSO_WM_UNIT_VALUE" val="324*294"/>
  <p:tag name="PA" val="v5.2.2"/>
  <p:tag name="PICTUREFILLRANGE" val="76ca7956-4c3c-4fdb-a566-319d1d76860f"/>
</p:tagLst>
</file>

<file path=ppt/tags/tag29.xml><?xml version="1.0" encoding="utf-8"?>
<p:tagLst xmlns:p="http://schemas.openxmlformats.org/presentationml/2006/main">
  <p:tag name="AS_UNIQUEID" val="981"/>
</p:tagLst>
</file>

<file path=ppt/tags/tag290.xml><?xml version="1.0" encoding="utf-8"?>
<p:tagLst xmlns:p="http://schemas.openxmlformats.org/presentationml/2006/main">
  <p:tag name="AS_UNIQUEID" val="1242"/>
  <p:tag name="KSO_WM_BEAUTIFY_FLAG" val="#wm#"/>
  <p:tag name="KSO_WM_BLIP_RECT_BOTTOM" val="-292"/>
  <p:tag name="KSO_WM_BLIP_RECT_LEFT" val="-7"/>
  <p:tag name="KSO_WM_BLIP_RECT_RIGHT" val="-418"/>
  <p:tag name="KSO_WM_BLIP_RECT_TOP" val="-198"/>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10"/>
  <p:tag name="KSO_WM_UNIT_INDEX" val="1_1_10"/>
  <p:tag name="KSO_WM_UNIT_LAYERLEVEL" val="1_1_1"/>
  <p:tag name="KSO_WM_UNIT_TYPE" val="ζ_h_d"/>
  <p:tag name="KSO_WM_UNIT_VALUE" val="270*348"/>
  <p:tag name="PA" val="v5.2.2"/>
  <p:tag name="PICTUREFILLRANGE" val="76ca7956-4c3c-4fdb-a566-319d1d76860f"/>
</p:tagLst>
</file>

<file path=ppt/tags/tag291.xml><?xml version="1.0" encoding="utf-8"?>
<p:tagLst xmlns:p="http://schemas.openxmlformats.org/presentationml/2006/main">
  <p:tag name="AS_UNIQUEID" val="1243"/>
  <p:tag name="KSO_WM_BEAUTIFY_FLAG" val="#wm#"/>
  <p:tag name="KSO_WM_BLIP_RECT_BOTTOM" val="-241"/>
  <p:tag name="KSO_WM_BLIP_RECT_LEFT" val="-432"/>
  <p:tag name="KSO_WM_BLIP_RECT_RIGHT" val="-7"/>
  <p:tag name="KSO_WM_BLIP_RECT_TOP" val="-237"/>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11"/>
  <p:tag name="KSO_WM_UNIT_INDEX" val="1_1_11"/>
  <p:tag name="KSO_WM_UNIT_LAYERLEVEL" val="1_1_1"/>
  <p:tag name="KSO_WM_UNIT_TYPE" val="ζ_h_d"/>
  <p:tag name="KSO_WM_UNIT_VALUE" val="276*338"/>
  <p:tag name="PA" val="v5.2.2"/>
  <p:tag name="PICTUREFILLRANGE" val="76ca7956-4c3c-4fdb-a566-319d1d76860f"/>
</p:tagLst>
</file>

<file path=ppt/tags/tag292.xml><?xml version="1.0" encoding="utf-8"?>
<p:tagLst xmlns:p="http://schemas.openxmlformats.org/presentationml/2006/main">
  <p:tag name="AS_UNIQUEID" val="1244"/>
  <p:tag name="KSO_WM_BEAUTIFY_FLAG" val="#wm#"/>
  <p:tag name="KSO_WM_BLIP_RECT_BOTTOM" val="-55"/>
  <p:tag name="KSO_WM_BLIP_RECT_LEFT" val="-424"/>
  <p:tag name="KSO_WM_BLIP_RECT_RIGHT" val="-36"/>
  <p:tag name="KSO_WM_BLIP_RECT_TOP" val="-348"/>
  <p:tag name="KSO_WM_CREATIVE_CROP_HEIGHT" val="306.6"/>
  <p:tag name="KSO_WM_CREATIVE_CROP_ORG_HEIGHT" val="306.6"/>
  <p:tag name="KSO_WM_CREATIVE_CROP_ORG_WIDTH" val="350.4"/>
  <p:tag name="KSO_WM_CREATIVE_CROP_TEMPLATE_ID" val="3107025"/>
  <p:tag name="KSO_WM_CREATIVE_CROP_VERSION" val="1"/>
  <p:tag name="KSO_WM_CREATIVE_CROP_WIDTH" val="341.3"/>
  <p:tag name="KSO_WM_DIAGRAM_GROUP_CODE" val="1586425540"/>
  <p:tag name="KSO_WM_TAG_VERSION" val="1.0"/>
  <p:tag name="KSO_WM_TEMPLATE_CATEGORY" val="crop"/>
  <p:tag name="KSO_WM_TEMPLATE_INDEX" val="20195009"/>
  <p:tag name="KSO_WM_UNIT_COMPATIBLE" val="0"/>
  <p:tag name="KSO_WM_UNIT_DIAGRAM_ISNUMVISUAL" val="0"/>
  <p:tag name="KSO_WM_UNIT_DIAGRAM_ISREFERUNIT" val="0"/>
  <p:tag name="KSO_WM_UNIT_DIAGRAM_MODELTYPE" val="creativeCrop"/>
  <p:tag name="KSO_WM_UNIT_HIGHLIGHT" val="0"/>
  <p:tag name="KSO_WM_UNIT_ID" val="crop20195009_1*ζ_h_d*1_1_12"/>
  <p:tag name="KSO_WM_UNIT_INDEX" val="1_1_12"/>
  <p:tag name="KSO_WM_UNIT_LAYERLEVEL" val="1_1_1"/>
  <p:tag name="KSO_WM_UNIT_TYPE" val="ζ_h_d"/>
  <p:tag name="KSO_WM_UNIT_VALUE" val="317*325"/>
  <p:tag name="PA" val="v5.2.2"/>
  <p:tag name="PICTUREFILLRANGE" val="76ca7956-4c3c-4fdb-a566-319d1d76860f"/>
</p:tagLst>
</file>

<file path=ppt/tags/tag293.xml><?xml version="1.0" encoding="utf-8"?>
<p:tagLst xmlns:p="http://schemas.openxmlformats.org/presentationml/2006/main">
  <p:tag name="AS_UNIQUEID" val="1245"/>
</p:tagLst>
</file>

<file path=ppt/tags/tag294.xml><?xml version="1.0" encoding="utf-8"?>
<p:tagLst xmlns:p="http://schemas.openxmlformats.org/presentationml/2006/main">
  <p:tag name="AS_UNIQUEID" val="1246"/>
</p:tagLst>
</file>

<file path=ppt/tags/tag295.xml><?xml version="1.0" encoding="utf-8"?>
<p:tagLst xmlns:p="http://schemas.openxmlformats.org/presentationml/2006/main">
  <p:tag name="AS_UNIQUEID" val="1247"/>
</p:tagLst>
</file>

<file path=ppt/tags/tag296.xml><?xml version="1.0" encoding="utf-8"?>
<p:tagLst xmlns:p="http://schemas.openxmlformats.org/presentationml/2006/main">
  <p:tag name="AS_UNIQUEID" val="1248"/>
</p:tagLst>
</file>

<file path=ppt/tags/tag297.xml><?xml version="1.0" encoding="utf-8"?>
<p:tagLst xmlns:p="http://schemas.openxmlformats.org/presentationml/2006/main">
  <p:tag name="AS_UNIQUEID" val="1249"/>
</p:tagLst>
</file>

<file path=ppt/tags/tag298.xml><?xml version="1.0" encoding="utf-8"?>
<p:tagLst xmlns:p="http://schemas.openxmlformats.org/presentationml/2006/main">
  <p:tag name="AS_UNIQUEID" val="1250"/>
</p:tagLst>
</file>

<file path=ppt/tags/tag299.xml><?xml version="1.0" encoding="utf-8"?>
<p:tagLst xmlns:p="http://schemas.openxmlformats.org/presentationml/2006/main">
  <p:tag name="AS_UNIQUEID" val="1251"/>
</p:tagLst>
</file>

<file path=ppt/tags/tag3.xml><?xml version="1.0" encoding="utf-8"?>
<p:tagLst xmlns:p="http://schemas.openxmlformats.org/presentationml/2006/main">
  <p:tag name="AS_UNIQUEID" val="955"/>
</p:tagLst>
</file>

<file path=ppt/tags/tag30.xml><?xml version="1.0" encoding="utf-8"?>
<p:tagLst xmlns:p="http://schemas.openxmlformats.org/presentationml/2006/main">
  <p:tag name="AS_UNIQUEID" val="982"/>
</p:tagLst>
</file>

<file path=ppt/tags/tag300.xml><?xml version="1.0" encoding="utf-8"?>
<p:tagLst xmlns:p="http://schemas.openxmlformats.org/presentationml/2006/main">
  <p:tag name="AS_UNIQUEID" val="1252"/>
</p:tagLst>
</file>

<file path=ppt/tags/tag301.xml><?xml version="1.0" encoding="utf-8"?>
<p:tagLst xmlns:p="http://schemas.openxmlformats.org/presentationml/2006/main">
  <p:tag name="AS_UNIQUEID" val="1253"/>
</p:tagLst>
</file>

<file path=ppt/tags/tag302.xml><?xml version="1.0" encoding="utf-8"?>
<p:tagLst xmlns:p="http://schemas.openxmlformats.org/presentationml/2006/main">
  <p:tag name="AS_UNIQUEID" val="1254"/>
</p:tagLst>
</file>

<file path=ppt/tags/tag303.xml><?xml version="1.0" encoding="utf-8"?>
<p:tagLst xmlns:p="http://schemas.openxmlformats.org/presentationml/2006/main">
  <p:tag name="AS_UNIQUEID" val="1255"/>
</p:tagLst>
</file>

<file path=ppt/tags/tag304.xml><?xml version="1.0" encoding="utf-8"?>
<p:tagLst xmlns:p="http://schemas.openxmlformats.org/presentationml/2006/main">
  <p:tag name="AS_UNIQUEID" val="1256"/>
</p:tagLst>
</file>

<file path=ppt/tags/tag305.xml><?xml version="1.0" encoding="utf-8"?>
<p:tagLst xmlns:p="http://schemas.openxmlformats.org/presentationml/2006/main">
  <p:tag name="AS_UNIQUEID" val="1257"/>
</p:tagLst>
</file>

<file path=ppt/tags/tag306.xml><?xml version="1.0" encoding="utf-8"?>
<p:tagLst xmlns:p="http://schemas.openxmlformats.org/presentationml/2006/main">
  <p:tag name="AS_UNIQUEID" val="1258"/>
</p:tagLst>
</file>

<file path=ppt/tags/tag307.xml><?xml version="1.0" encoding="utf-8"?>
<p:tagLst xmlns:p="http://schemas.openxmlformats.org/presentationml/2006/main">
  <p:tag name="AS_UNIQUEID" val="1259"/>
</p:tagLst>
</file>

<file path=ppt/tags/tag308.xml><?xml version="1.0" encoding="utf-8"?>
<p:tagLst xmlns:p="http://schemas.openxmlformats.org/presentationml/2006/main">
  <p:tag name="AS_UNIQUEID" val="1260"/>
</p:tagLst>
</file>

<file path=ppt/tags/tag309.xml><?xml version="1.0" encoding="utf-8"?>
<p:tagLst xmlns:p="http://schemas.openxmlformats.org/presentationml/2006/main">
  <p:tag name="AS_UNIQUEID" val="1261"/>
</p:tagLst>
</file>

<file path=ppt/tags/tag31.xml><?xml version="1.0" encoding="utf-8"?>
<p:tagLst xmlns:p="http://schemas.openxmlformats.org/presentationml/2006/main">
  <p:tag name="AS_UNIQUEID" val="983"/>
</p:tagLst>
</file>

<file path=ppt/tags/tag310.xml><?xml version="1.0" encoding="utf-8"?>
<p:tagLst xmlns:p="http://schemas.openxmlformats.org/presentationml/2006/main">
  <p:tag name="AS_UNIQUEID" val="1262"/>
</p:tagLst>
</file>

<file path=ppt/tags/tag311.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12.xml><?xml version="1.0" encoding="utf-8"?>
<p:tagLst xmlns:p="http://schemas.openxmlformats.org/presentationml/2006/main">
  <p:tag name="AS_UNIQUEID" val="1263"/>
</p:tagLst>
</file>

<file path=ppt/tags/tag313.xml><?xml version="1.0" encoding="utf-8"?>
<p:tagLst xmlns:p="http://schemas.openxmlformats.org/presentationml/2006/main">
  <p:tag name="AS_UNIQUEID" val="1264"/>
</p:tagLst>
</file>

<file path=ppt/tags/tag314.xml><?xml version="1.0" encoding="utf-8"?>
<p:tagLst xmlns:p="http://schemas.openxmlformats.org/presentationml/2006/main">
  <p:tag name="AS_UNIQUEID" val="1265"/>
</p:tagLst>
</file>

<file path=ppt/tags/tag315.xml><?xml version="1.0" encoding="utf-8"?>
<p:tagLst xmlns:p="http://schemas.openxmlformats.org/presentationml/2006/main">
  <p:tag name="AS_UNIQUEID" val="1266"/>
</p:tagLst>
</file>

<file path=ppt/tags/tag316.xml><?xml version="1.0" encoding="utf-8"?>
<p:tagLst xmlns:p="http://schemas.openxmlformats.org/presentationml/2006/main">
  <p:tag name="AS_UNIQUEID" val="1267"/>
</p:tagLst>
</file>

<file path=ppt/tags/tag317.xml><?xml version="1.0" encoding="utf-8"?>
<p:tagLst xmlns:p="http://schemas.openxmlformats.org/presentationml/2006/main">
  <p:tag name="AS_UNIQUEID" val="1268"/>
</p:tagLst>
</file>

<file path=ppt/tags/tag318.xml><?xml version="1.0" encoding="utf-8"?>
<p:tagLst xmlns:p="http://schemas.openxmlformats.org/presentationml/2006/main">
  <p:tag name="AS_UNIQUEID" val="1269"/>
</p:tagLst>
</file>

<file path=ppt/tags/tag319.xml><?xml version="1.0" encoding="utf-8"?>
<p:tagLst xmlns:p="http://schemas.openxmlformats.org/presentationml/2006/main">
  <p:tag name="AS_UNIQUEID" val="1270"/>
</p:tagLst>
</file>

<file path=ppt/tags/tag32.xml><?xml version="1.0" encoding="utf-8"?>
<p:tagLst xmlns:p="http://schemas.openxmlformats.org/presentationml/2006/main">
  <p:tag name="AS_UNIQUEID" val="984"/>
</p:tagLst>
</file>

<file path=ppt/tags/tag320.xml><?xml version="1.0" encoding="utf-8"?>
<p:tagLst xmlns:p="http://schemas.openxmlformats.org/presentationml/2006/main">
  <p:tag name="AS_UNIQUEID" val="1271"/>
</p:tagLst>
</file>

<file path=ppt/tags/tag321.xml><?xml version="1.0" encoding="utf-8"?>
<p:tagLst xmlns:p="http://schemas.openxmlformats.org/presentationml/2006/main">
  <p:tag name="AS_UNIQUEID" val="1272"/>
</p:tagLst>
</file>

<file path=ppt/tags/tag322.xml><?xml version="1.0" encoding="utf-8"?>
<p:tagLst xmlns:p="http://schemas.openxmlformats.org/presentationml/2006/main">
  <p:tag name="AS_UNIQUEID" val="1273"/>
</p:tagLst>
</file>

<file path=ppt/tags/tag323.xml><?xml version="1.0" encoding="utf-8"?>
<p:tagLst xmlns:p="http://schemas.openxmlformats.org/presentationml/2006/main">
  <p:tag name="AS_UNIQUEID" val="1274"/>
</p:tagLst>
</file>

<file path=ppt/tags/tag324.xml><?xml version="1.0" encoding="utf-8"?>
<p:tagLst xmlns:p="http://schemas.openxmlformats.org/presentationml/2006/main">
  <p:tag name="AS_UNIQUEID" val="1275"/>
</p:tagLst>
</file>

<file path=ppt/tags/tag325.xml><?xml version="1.0" encoding="utf-8"?>
<p:tagLst xmlns:p="http://schemas.openxmlformats.org/presentationml/2006/main">
  <p:tag name="AS_UNIQUEID" val="1276"/>
</p:tagLst>
</file>

<file path=ppt/tags/tag326.xml><?xml version="1.0" encoding="utf-8"?>
<p:tagLst xmlns:p="http://schemas.openxmlformats.org/presentationml/2006/main">
  <p:tag name="AS_UNIQUEID" val="1277"/>
</p:tagLst>
</file>

<file path=ppt/tags/tag327.xml><?xml version="1.0" encoding="utf-8"?>
<p:tagLst xmlns:p="http://schemas.openxmlformats.org/presentationml/2006/main">
  <p:tag name="AS_UNIQUEID" val="1278"/>
</p:tagLst>
</file>

<file path=ppt/tags/tag328.xml><?xml version="1.0" encoding="utf-8"?>
<p:tagLst xmlns:p="http://schemas.openxmlformats.org/presentationml/2006/main">
  <p:tag name="AS_UNIQUEID" val="1279"/>
</p:tagLst>
</file>

<file path=ppt/tags/tag329.xml><?xml version="1.0" encoding="utf-8"?>
<p:tagLst xmlns:p="http://schemas.openxmlformats.org/presentationml/2006/main">
  <p:tag name="AS_UNIQUEID" val="1280"/>
</p:tagLst>
</file>

<file path=ppt/tags/tag33.xml><?xml version="1.0" encoding="utf-8"?>
<p:tagLst xmlns:p="http://schemas.openxmlformats.org/presentationml/2006/main">
  <p:tag name="AS_UNIQUEID" val="985"/>
</p:tagLst>
</file>

<file path=ppt/tags/tag330.xml><?xml version="1.0" encoding="utf-8"?>
<p:tagLst xmlns:p="http://schemas.openxmlformats.org/presentationml/2006/main">
  <p:tag name="AS_UNIQUEID" val="1281"/>
</p:tagLst>
</file>

<file path=ppt/tags/tag331.xml><?xml version="1.0" encoding="utf-8"?>
<p:tagLst xmlns:p="http://schemas.openxmlformats.org/presentationml/2006/main">
  <p:tag name="AS_UNIQUEID" val="1282"/>
</p:tagLst>
</file>

<file path=ppt/tags/tag332.xml><?xml version="1.0" encoding="utf-8"?>
<p:tagLst xmlns:p="http://schemas.openxmlformats.org/presentationml/2006/main">
  <p:tag name="AS_UNIQUEID" val="1283"/>
</p:tagLst>
</file>

<file path=ppt/tags/tag333.xml><?xml version="1.0" encoding="utf-8"?>
<p:tagLst xmlns:p="http://schemas.openxmlformats.org/presentationml/2006/main">
  <p:tag name="AS_UNIQUEID" val="1284"/>
</p:tagLst>
</file>

<file path=ppt/tags/tag334.xml><?xml version="1.0" encoding="utf-8"?>
<p:tagLst xmlns:p="http://schemas.openxmlformats.org/presentationml/2006/main">
  <p:tag name="AS_UNIQUEID" val="1285"/>
</p:tagLst>
</file>

<file path=ppt/tags/tag335.xml><?xml version="1.0" encoding="utf-8"?>
<p:tagLst xmlns:p="http://schemas.openxmlformats.org/presentationml/2006/main">
  <p:tag name="AS_UNIQUEID" val="1286"/>
</p:tagLst>
</file>

<file path=ppt/tags/tag33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337.xml><?xml version="1.0" encoding="utf-8"?>
<p:tagLst xmlns:p="http://schemas.openxmlformats.org/presentationml/2006/main">
  <p:tag name="AS_UNIQUEID" val="1287"/>
</p:tagLst>
</file>

<file path=ppt/tags/tag338.xml><?xml version="1.0" encoding="utf-8"?>
<p:tagLst xmlns:p="http://schemas.openxmlformats.org/presentationml/2006/main">
  <p:tag name="AS_UNIQUEID" val="1288"/>
</p:tagLst>
</file>

<file path=ppt/tags/tag339.xml><?xml version="1.0" encoding="utf-8"?>
<p:tagLst xmlns:p="http://schemas.openxmlformats.org/presentationml/2006/main">
  <p:tag name="AS_UNIQUEID" val="1289"/>
</p:tagLst>
</file>

<file path=ppt/tags/tag34.xml><?xml version="1.0" encoding="utf-8"?>
<p:tagLst xmlns:p="http://schemas.openxmlformats.org/presentationml/2006/main">
  <p:tag name="AS_UNIQUEID" val="986"/>
</p:tagLst>
</file>

<file path=ppt/tags/tag340.xml><?xml version="1.0" encoding="utf-8"?>
<p:tagLst xmlns:p="http://schemas.openxmlformats.org/presentationml/2006/main">
  <p:tag name="AS_UNIQUEID" val="1290"/>
</p:tagLst>
</file>

<file path=ppt/tags/tag341.xml><?xml version="1.0" encoding="utf-8"?>
<p:tagLst xmlns:p="http://schemas.openxmlformats.org/presentationml/2006/main">
  <p:tag name="AS_UNIQUEID" val="1291"/>
</p:tagLst>
</file>

<file path=ppt/tags/tag342.xml><?xml version="1.0" encoding="utf-8"?>
<p:tagLst xmlns:p="http://schemas.openxmlformats.org/presentationml/2006/main">
  <p:tag name="AS_UNIQUEID" val="1292"/>
</p:tagLst>
</file>

<file path=ppt/tags/tag343.xml><?xml version="1.0" encoding="utf-8"?>
<p:tagLst xmlns:p="http://schemas.openxmlformats.org/presentationml/2006/main">
  <p:tag name="AS_UNIQUEID" val="1293"/>
</p:tagLst>
</file>

<file path=ppt/tags/tag344.xml><?xml version="1.0" encoding="utf-8"?>
<p:tagLst xmlns:p="http://schemas.openxmlformats.org/presentationml/2006/main">
  <p:tag name="AS_UNIQUEID" val="1294"/>
</p:tagLst>
</file>

<file path=ppt/tags/tag345.xml><?xml version="1.0" encoding="utf-8"?>
<p:tagLst xmlns:p="http://schemas.openxmlformats.org/presentationml/2006/main">
  <p:tag name="AS_UNIQUEID" val="1295"/>
</p:tagLst>
</file>

<file path=ppt/tags/tag346.xml><?xml version="1.0" encoding="utf-8"?>
<p:tagLst xmlns:p="http://schemas.openxmlformats.org/presentationml/2006/main">
  <p:tag name="AS_UNIQUEID" val="1296"/>
</p:tagLst>
</file>

<file path=ppt/tags/tag347.xml><?xml version="1.0" encoding="utf-8"?>
<p:tagLst xmlns:p="http://schemas.openxmlformats.org/presentationml/2006/main">
  <p:tag name="AS_UNIQUEID" val="1297"/>
</p:tagLst>
</file>

<file path=ppt/tags/tag348.xml><?xml version="1.0" encoding="utf-8"?>
<p:tagLst xmlns:p="http://schemas.openxmlformats.org/presentationml/2006/main">
  <p:tag name="AS_UNIQUEID" val="1298"/>
</p:tagLst>
</file>

<file path=ppt/tags/tag349.xml><?xml version="1.0" encoding="utf-8"?>
<p:tagLst xmlns:p="http://schemas.openxmlformats.org/presentationml/2006/main">
  <p:tag name="AS_UNIQUEID" val="1299"/>
</p:tagLst>
</file>

<file path=ppt/tags/tag35.xml><?xml version="1.0" encoding="utf-8"?>
<p:tagLst xmlns:p="http://schemas.openxmlformats.org/presentationml/2006/main">
  <p:tag name="AS_UNIQUEID" val="987"/>
</p:tagLst>
</file>

<file path=ppt/tags/tag350.xml><?xml version="1.0" encoding="utf-8"?>
<p:tagLst xmlns:p="http://schemas.openxmlformats.org/presentationml/2006/main">
  <p:tag name="AS_UNIQUEID" val="1300"/>
</p:tagLst>
</file>

<file path=ppt/tags/tag351.xml><?xml version="1.0" encoding="utf-8"?>
<p:tagLst xmlns:p="http://schemas.openxmlformats.org/presentationml/2006/main">
  <p:tag name="AS_UNIQUEID" val="1301"/>
</p:tagLst>
</file>

<file path=ppt/tags/tag352.xml><?xml version="1.0" encoding="utf-8"?>
<p:tagLst xmlns:p="http://schemas.openxmlformats.org/presentationml/2006/main">
  <p:tag name="AS_UNIQUEID" val="1302"/>
</p:tagLst>
</file>

<file path=ppt/tags/tag353.xml><?xml version="1.0" encoding="utf-8"?>
<p:tagLst xmlns:p="http://schemas.openxmlformats.org/presentationml/2006/main">
  <p:tag name="AS_UNIQUEID" val="1303"/>
</p:tagLst>
</file>

<file path=ppt/tags/tag354.xml><?xml version="1.0" encoding="utf-8"?>
<p:tagLst xmlns:p="http://schemas.openxmlformats.org/presentationml/2006/main">
  <p:tag name="AS_UNIQUEID" val="1304"/>
</p:tagLst>
</file>

<file path=ppt/tags/tag355.xml><?xml version="1.0" encoding="utf-8"?>
<p:tagLst xmlns:p="http://schemas.openxmlformats.org/presentationml/2006/main">
  <p:tag name="AS_UNIQUEID" val="1305"/>
</p:tagLst>
</file>

<file path=ppt/tags/tag356.xml><?xml version="1.0" encoding="utf-8"?>
<p:tagLst xmlns:p="http://schemas.openxmlformats.org/presentationml/2006/main">
  <p:tag name="AS_UNIQUEID" val="1306"/>
</p:tagLst>
</file>

<file path=ppt/tags/tag357.xml><?xml version="1.0" encoding="utf-8"?>
<p:tagLst xmlns:p="http://schemas.openxmlformats.org/presentationml/2006/main">
  <p:tag name="AS_UNIQUEID" val="1307"/>
</p:tagLst>
</file>

<file path=ppt/tags/tag358.xml><?xml version="1.0" encoding="utf-8"?>
<p:tagLst xmlns:p="http://schemas.openxmlformats.org/presentationml/2006/main">
  <p:tag name="AS_UNIQUEID" val="1308"/>
</p:tagLst>
</file>

<file path=ppt/tags/tag359.xml><?xml version="1.0" encoding="utf-8"?>
<p:tagLst xmlns:p="http://schemas.openxmlformats.org/presentationml/2006/main">
  <p:tag name="AS_UNIQUEID" val="1309"/>
</p:tagLst>
</file>

<file path=ppt/tags/tag36.xml><?xml version="1.0" encoding="utf-8"?>
<p:tagLst xmlns:p="http://schemas.openxmlformats.org/presentationml/2006/main">
  <p:tag name="AS_UNIQUEID" val="988"/>
</p:tagLst>
</file>

<file path=ppt/tags/tag360.xml><?xml version="1.0" encoding="utf-8"?>
<p:tagLst xmlns:p="http://schemas.openxmlformats.org/presentationml/2006/main">
  <p:tag name="AS_UNIQUEID" val="1310"/>
</p:tagLst>
</file>

<file path=ppt/tags/tag361.xml><?xml version="1.0" encoding="utf-8"?>
<p:tagLst xmlns:p="http://schemas.openxmlformats.org/presentationml/2006/main">
  <p:tag name="AS_UNIQUEID" val="1311"/>
</p:tagLst>
</file>

<file path=ppt/tags/tag362.xml><?xml version="1.0" encoding="utf-8"?>
<p:tagLst xmlns:p="http://schemas.openxmlformats.org/presentationml/2006/main">
  <p:tag name="AS_UNIQUEID" val="1312"/>
</p:tagLst>
</file>

<file path=ppt/tags/tag363.xml><?xml version="1.0" encoding="utf-8"?>
<p:tagLst xmlns:p="http://schemas.openxmlformats.org/presentationml/2006/main">
  <p:tag name="AS_UNIQUEID" val="1313"/>
</p:tagLst>
</file>

<file path=ppt/tags/tag364.xml><?xml version="1.0" encoding="utf-8"?>
<p:tagLst xmlns:p="http://schemas.openxmlformats.org/presentationml/2006/main">
  <p:tag name="AS_UNIQUEID" val="1314"/>
</p:tagLst>
</file>

<file path=ppt/tags/tag365.xml><?xml version="1.0" encoding="utf-8"?>
<p:tagLst xmlns:p="http://schemas.openxmlformats.org/presentationml/2006/main">
  <p:tag name="AS_UNIQUEID" val="1315"/>
</p:tagLst>
</file>

<file path=ppt/tags/tag366.xml><?xml version="1.0" encoding="utf-8"?>
<p:tagLst xmlns:p="http://schemas.openxmlformats.org/presentationml/2006/main">
  <p:tag name="AS_UNIQUEID" val="1316"/>
</p:tagLst>
</file>

<file path=ppt/tags/tag367.xml><?xml version="1.0" encoding="utf-8"?>
<p:tagLst xmlns:p="http://schemas.openxmlformats.org/presentationml/2006/main">
  <p:tag name="AS_UNIQUEID" val="1317"/>
</p:tagLst>
</file>

<file path=ppt/tags/tag368.xml><?xml version="1.0" encoding="utf-8"?>
<p:tagLst xmlns:p="http://schemas.openxmlformats.org/presentationml/2006/main">
  <p:tag name="AS_UNIQUEID" val="1318"/>
</p:tagLst>
</file>

<file path=ppt/tags/tag369.xml><?xml version="1.0" encoding="utf-8"?>
<p:tagLst xmlns:p="http://schemas.openxmlformats.org/presentationml/2006/main">
  <p:tag name="AS_UNIQUEID" val="1319"/>
</p:tagLst>
</file>

<file path=ppt/tags/tag37.xml><?xml version="1.0" encoding="utf-8"?>
<p:tagLst xmlns:p="http://schemas.openxmlformats.org/presentationml/2006/main">
  <p:tag name="AS_UNIQUEID" val="989"/>
</p:tagLst>
</file>

<file path=ppt/tags/tag370.xml><?xml version="1.0" encoding="utf-8"?>
<p:tagLst xmlns:p="http://schemas.openxmlformats.org/presentationml/2006/main">
  <p:tag name="AS_UNIQUEID" val="1320"/>
</p:tagLst>
</file>

<file path=ppt/tags/tag371.xml><?xml version="1.0" encoding="utf-8"?>
<p:tagLst xmlns:p="http://schemas.openxmlformats.org/presentationml/2006/main">
  <p:tag name="AS_UNIQUEID" val="1321"/>
</p:tagLst>
</file>

<file path=ppt/tags/tag372.xml><?xml version="1.0" encoding="utf-8"?>
<p:tagLst xmlns:p="http://schemas.openxmlformats.org/presentationml/2006/main">
  <p:tag name="AS_UNIQUEID" val="1322"/>
</p:tagLst>
</file>

<file path=ppt/tags/tag373.xml><?xml version="1.0" encoding="utf-8"?>
<p:tagLst xmlns:p="http://schemas.openxmlformats.org/presentationml/2006/main">
  <p:tag name="AS_UNIQUEID" val="1323"/>
</p:tagLst>
</file>

<file path=ppt/tags/tag374.xml><?xml version="1.0" encoding="utf-8"?>
<p:tagLst xmlns:p="http://schemas.openxmlformats.org/presentationml/2006/main">
  <p:tag name="AS_UNIQUEID" val="1324"/>
</p:tagLst>
</file>

<file path=ppt/tags/tag375.xml><?xml version="1.0" encoding="utf-8"?>
<p:tagLst xmlns:p="http://schemas.openxmlformats.org/presentationml/2006/main">
  <p:tag name="AS_UNIQUEID" val="1325"/>
</p:tagLst>
</file>

<file path=ppt/tags/tag376.xml><?xml version="1.0" encoding="utf-8"?>
<p:tagLst xmlns:p="http://schemas.openxmlformats.org/presentationml/2006/main">
  <p:tag name="AS_UNIQUEID" val="1326"/>
</p:tagLst>
</file>

<file path=ppt/tags/tag377.xml><?xml version="1.0" encoding="utf-8"?>
<p:tagLst xmlns:p="http://schemas.openxmlformats.org/presentationml/2006/main">
  <p:tag name="AS_UNIQUEID" val="1327"/>
</p:tagLst>
</file>

<file path=ppt/tags/tag378.xml><?xml version="1.0" encoding="utf-8"?>
<p:tagLst xmlns:p="http://schemas.openxmlformats.org/presentationml/2006/main">
  <p:tag name="AS_UNIQUEID" val="1328"/>
</p:tagLst>
</file>

<file path=ppt/tags/tag379.xml><?xml version="1.0" encoding="utf-8"?>
<p:tagLst xmlns:p="http://schemas.openxmlformats.org/presentationml/2006/main">
  <p:tag name="AS_UNIQUEID" val="1329"/>
</p:tagLst>
</file>

<file path=ppt/tags/tag38.xml><?xml version="1.0" encoding="utf-8"?>
<p:tagLst xmlns:p="http://schemas.openxmlformats.org/presentationml/2006/main">
  <p:tag name="AS_UNIQUEID" val="990"/>
</p:tagLst>
</file>

<file path=ppt/tags/tag380.xml><?xml version="1.0" encoding="utf-8"?>
<p:tagLst xmlns:p="http://schemas.openxmlformats.org/presentationml/2006/main">
  <p:tag name="AS_UNIQUEID" val="1330"/>
</p:tagLst>
</file>

<file path=ppt/tags/tag381.xml><?xml version="1.0" encoding="utf-8"?>
<p:tagLst xmlns:p="http://schemas.openxmlformats.org/presentationml/2006/main">
  <p:tag name="AS_UNIQUEID" val="1331"/>
</p:tagLst>
</file>

<file path=ppt/tags/tag382.xml><?xml version="1.0" encoding="utf-8"?>
<p:tagLst xmlns:p="http://schemas.openxmlformats.org/presentationml/2006/main">
  <p:tag name="AS_UNIQUEID" val="1332"/>
</p:tagLst>
</file>

<file path=ppt/tags/tag383.xml><?xml version="1.0" encoding="utf-8"?>
<p:tagLst xmlns:p="http://schemas.openxmlformats.org/presentationml/2006/main">
  <p:tag name="AS_UNIQUEID" val="1333"/>
</p:tagLst>
</file>

<file path=ppt/tags/tag384.xml><?xml version="1.0" encoding="utf-8"?>
<p:tagLst xmlns:p="http://schemas.openxmlformats.org/presentationml/2006/main">
  <p:tag name="AS_UNIQUEID" val="1334"/>
</p:tagLst>
</file>

<file path=ppt/tags/tag385.xml><?xml version="1.0" encoding="utf-8"?>
<p:tagLst xmlns:p="http://schemas.openxmlformats.org/presentationml/2006/main">
  <p:tag name="AS_UNIQUEID" val="1335"/>
</p:tagLst>
</file>

<file path=ppt/tags/tag386.xml><?xml version="1.0" encoding="utf-8"?>
<p:tagLst xmlns:p="http://schemas.openxmlformats.org/presentationml/2006/main">
  <p:tag name="AS_UNIQUEID" val="1336"/>
</p:tagLst>
</file>

<file path=ppt/tags/tag387.xml><?xml version="1.0" encoding="utf-8"?>
<p:tagLst xmlns:p="http://schemas.openxmlformats.org/presentationml/2006/main">
  <p:tag name="AS_UNIQUEID" val="1337"/>
</p:tagLst>
</file>

<file path=ppt/tags/tag388.xml><?xml version="1.0" encoding="utf-8"?>
<p:tagLst xmlns:p="http://schemas.openxmlformats.org/presentationml/2006/main">
  <p:tag name="AS_UNIQUEID" val="1338"/>
</p:tagLst>
</file>

<file path=ppt/tags/tag389.xml><?xml version="1.0" encoding="utf-8"?>
<p:tagLst xmlns:p="http://schemas.openxmlformats.org/presentationml/2006/main">
  <p:tag name="AS_UNIQUEID" val="1339"/>
</p:tagLst>
</file>

<file path=ppt/tags/tag39.xml><?xml version="1.0" encoding="utf-8"?>
<p:tagLst xmlns:p="http://schemas.openxmlformats.org/presentationml/2006/main">
  <p:tag name="AS_UNIQUEID" val="991"/>
</p:tagLst>
</file>

<file path=ppt/tags/tag390.xml><?xml version="1.0" encoding="utf-8"?>
<p:tagLst xmlns:p="http://schemas.openxmlformats.org/presentationml/2006/main">
  <p:tag name="AS_UNIQUEID" val="1340"/>
</p:tagLst>
</file>

<file path=ppt/tags/tag391.xml><?xml version="1.0" encoding="utf-8"?>
<p:tagLst xmlns:p="http://schemas.openxmlformats.org/presentationml/2006/main">
  <p:tag name="AS_UNIQUEID" val="1341"/>
</p:tagLst>
</file>

<file path=ppt/tags/tag392.xml><?xml version="1.0" encoding="utf-8"?>
<p:tagLst xmlns:p="http://schemas.openxmlformats.org/presentationml/2006/main">
  <p:tag name="AS_UNIQUEID" val="1342"/>
</p:tagLst>
</file>

<file path=ppt/tags/tag393.xml><?xml version="1.0" encoding="utf-8"?>
<p:tagLst xmlns:p="http://schemas.openxmlformats.org/presentationml/2006/main">
  <p:tag name="AS_UNIQUEID" val="1343"/>
</p:tagLst>
</file>

<file path=ppt/tags/tag394.xml><?xml version="1.0" encoding="utf-8"?>
<p:tagLst xmlns:p="http://schemas.openxmlformats.org/presentationml/2006/main">
  <p:tag name="AS_UNIQUEID" val="1344"/>
</p:tagLst>
</file>

<file path=ppt/tags/tag395.xml><?xml version="1.0" encoding="utf-8"?>
<p:tagLst xmlns:p="http://schemas.openxmlformats.org/presentationml/2006/main">
  <p:tag name="AS_UNIQUEID" val="1345"/>
</p:tagLst>
</file>

<file path=ppt/tags/tag396.xml><?xml version="1.0" encoding="utf-8"?>
<p:tagLst xmlns:p="http://schemas.openxmlformats.org/presentationml/2006/main">
  <p:tag name="AS_UNIQUEID" val="1346"/>
</p:tagLst>
</file>

<file path=ppt/tags/tag397.xml><?xml version="1.0" encoding="utf-8"?>
<p:tagLst xmlns:p="http://schemas.openxmlformats.org/presentationml/2006/main">
  <p:tag name="AS_UNIQUEID" val="1347"/>
</p:tagLst>
</file>

<file path=ppt/tags/tag398.xml><?xml version="1.0" encoding="utf-8"?>
<p:tagLst xmlns:p="http://schemas.openxmlformats.org/presentationml/2006/main">
  <p:tag name="AS_UNIQUEID" val="1348"/>
</p:tagLst>
</file>

<file path=ppt/tags/tag399.xml><?xml version="1.0" encoding="utf-8"?>
<p:tagLst xmlns:p="http://schemas.openxmlformats.org/presentationml/2006/main">
  <p:tag name="AS_UNIQUEID" val="1349"/>
</p:tagLst>
</file>

<file path=ppt/tags/tag4.xml><?xml version="1.0" encoding="utf-8"?>
<p:tagLst xmlns:p="http://schemas.openxmlformats.org/presentationml/2006/main">
  <p:tag name="AS_UNIQUEID" val="956"/>
</p:tagLst>
</file>

<file path=ppt/tags/tag40.xml><?xml version="1.0" encoding="utf-8"?>
<p:tagLst xmlns:p="http://schemas.openxmlformats.org/presentationml/2006/main">
  <p:tag name="AS_UNIQUEID" val="992"/>
</p:tagLst>
</file>

<file path=ppt/tags/tag400.xml><?xml version="1.0" encoding="utf-8"?>
<p:tagLst xmlns:p="http://schemas.openxmlformats.org/presentationml/2006/main">
  <p:tag name="AS_UNIQUEID" val="1350"/>
</p:tagLst>
</file>

<file path=ppt/tags/tag401.xml><?xml version="1.0" encoding="utf-8"?>
<p:tagLst xmlns:p="http://schemas.openxmlformats.org/presentationml/2006/main">
  <p:tag name="AS_UNIQUEID" val="1351"/>
</p:tagLst>
</file>

<file path=ppt/tags/tag402.xml><?xml version="1.0" encoding="utf-8"?>
<p:tagLst xmlns:p="http://schemas.openxmlformats.org/presentationml/2006/main">
  <p:tag name="AS_UNIQUEID" val="1352"/>
</p:tagLst>
</file>

<file path=ppt/tags/tag403.xml><?xml version="1.0" encoding="utf-8"?>
<p:tagLst xmlns:p="http://schemas.openxmlformats.org/presentationml/2006/main">
  <p:tag name="AS_UNIQUEID" val="1353"/>
</p:tagLst>
</file>

<file path=ppt/tags/tag404.xml><?xml version="1.0" encoding="utf-8"?>
<p:tagLst xmlns:p="http://schemas.openxmlformats.org/presentationml/2006/main">
  <p:tag name="AS_UNIQUEID" val="1354"/>
</p:tagLst>
</file>

<file path=ppt/tags/tag405.xml><?xml version="1.0" encoding="utf-8"?>
<p:tagLst xmlns:p="http://schemas.openxmlformats.org/presentationml/2006/main">
  <p:tag name="AS_UNIQUEID" val="1355"/>
</p:tagLst>
</file>

<file path=ppt/tags/tag406.xml><?xml version="1.0" encoding="utf-8"?>
<p:tagLst xmlns:p="http://schemas.openxmlformats.org/presentationml/2006/main">
  <p:tag name="AS_UNIQUEID" val="1356"/>
</p:tagLst>
</file>

<file path=ppt/tags/tag407.xml><?xml version="1.0" encoding="utf-8"?>
<p:tagLst xmlns:p="http://schemas.openxmlformats.org/presentationml/2006/main">
  <p:tag name="AS_UNIQUEID" val="1357"/>
</p:tagLst>
</file>

<file path=ppt/tags/tag408.xml><?xml version="1.0" encoding="utf-8"?>
<p:tagLst xmlns:p="http://schemas.openxmlformats.org/presentationml/2006/main">
  <p:tag name="AS_UNIQUEID" val="1358"/>
</p:tagLst>
</file>

<file path=ppt/tags/tag409.xml><?xml version="1.0" encoding="utf-8"?>
<p:tagLst xmlns:p="http://schemas.openxmlformats.org/presentationml/2006/main">
  <p:tag name="AS_UNIQUEID" val="1359"/>
</p:tagLst>
</file>

<file path=ppt/tags/tag41.xml><?xml version="1.0" encoding="utf-8"?>
<p:tagLst xmlns:p="http://schemas.openxmlformats.org/presentationml/2006/main">
  <p:tag name="AS_UNIQUEID" val="993"/>
</p:tagLst>
</file>

<file path=ppt/tags/tag410.xml><?xml version="1.0" encoding="utf-8"?>
<p:tagLst xmlns:p="http://schemas.openxmlformats.org/presentationml/2006/main">
  <p:tag name="AS_UNIQUEID" val="1360"/>
</p:tagLst>
</file>

<file path=ppt/tags/tag411.xml><?xml version="1.0" encoding="utf-8"?>
<p:tagLst xmlns:p="http://schemas.openxmlformats.org/presentationml/2006/main">
  <p:tag name="AS_UNIQUEID" val="1361"/>
</p:tagLst>
</file>

<file path=ppt/tags/tag412.xml><?xml version="1.0" encoding="utf-8"?>
<p:tagLst xmlns:p="http://schemas.openxmlformats.org/presentationml/2006/main">
  <p:tag name="AS_UNIQUEID" val="1362"/>
</p:tagLst>
</file>

<file path=ppt/tags/tag413.xml><?xml version="1.0" encoding="utf-8"?>
<p:tagLst xmlns:p="http://schemas.openxmlformats.org/presentationml/2006/main">
  <p:tag name="AS_UNIQUEID" val="1363"/>
</p:tagLst>
</file>

<file path=ppt/tags/tag414.xml><?xml version="1.0" encoding="utf-8"?>
<p:tagLst xmlns:p="http://schemas.openxmlformats.org/presentationml/2006/main">
  <p:tag name="AS_UNIQUEID" val="1364"/>
</p:tagLst>
</file>

<file path=ppt/tags/tag415.xml><?xml version="1.0" encoding="utf-8"?>
<p:tagLst xmlns:p="http://schemas.openxmlformats.org/presentationml/2006/main">
  <p:tag name="AS_UNIQUEID" val="1365"/>
</p:tagLst>
</file>

<file path=ppt/tags/tag416.xml><?xml version="1.0" encoding="utf-8"?>
<p:tagLst xmlns:p="http://schemas.openxmlformats.org/presentationml/2006/main">
  <p:tag name="AS_UNIQUEID" val="1366"/>
</p:tagLst>
</file>

<file path=ppt/tags/tag417.xml><?xml version="1.0" encoding="utf-8"?>
<p:tagLst xmlns:p="http://schemas.openxmlformats.org/presentationml/2006/main">
  <p:tag name="AS_UNIQUEID" val="1367"/>
</p:tagLst>
</file>

<file path=ppt/tags/tag418.xml><?xml version="1.0" encoding="utf-8"?>
<p:tagLst xmlns:p="http://schemas.openxmlformats.org/presentationml/2006/main">
  <p:tag name="AS_UNIQUEID" val="1368"/>
</p:tagLst>
</file>

<file path=ppt/tags/tag419.xml><?xml version="1.0" encoding="utf-8"?>
<p:tagLst xmlns:p="http://schemas.openxmlformats.org/presentationml/2006/main">
  <p:tag name="AS_UNIQUEID" val="1369"/>
</p:tagLst>
</file>

<file path=ppt/tags/tag42.xml><?xml version="1.0" encoding="utf-8"?>
<p:tagLst xmlns:p="http://schemas.openxmlformats.org/presentationml/2006/main">
  <p:tag name="AS_UNIQUEID" val="994"/>
</p:tagLst>
</file>

<file path=ppt/tags/tag420.xml><?xml version="1.0" encoding="utf-8"?>
<p:tagLst xmlns:p="http://schemas.openxmlformats.org/presentationml/2006/main">
  <p:tag name="AS_UNIQUEID" val="1370"/>
</p:tagLst>
</file>

<file path=ppt/tags/tag421.xml><?xml version="1.0" encoding="utf-8"?>
<p:tagLst xmlns:p="http://schemas.openxmlformats.org/presentationml/2006/main">
  <p:tag name="AS_UNIQUEID" val="1371"/>
</p:tagLst>
</file>

<file path=ppt/tags/tag422.xml><?xml version="1.0" encoding="utf-8"?>
<p:tagLst xmlns:p="http://schemas.openxmlformats.org/presentationml/2006/main">
  <p:tag name="AS_UNIQUEID" val="1372"/>
</p:tagLst>
</file>

<file path=ppt/tags/tag423.xml><?xml version="1.0" encoding="utf-8"?>
<p:tagLst xmlns:p="http://schemas.openxmlformats.org/presentationml/2006/main">
  <p:tag name="AS_UNIQUEID" val="1373"/>
</p:tagLst>
</file>

<file path=ppt/tags/tag424.xml><?xml version="1.0" encoding="utf-8"?>
<p:tagLst xmlns:p="http://schemas.openxmlformats.org/presentationml/2006/main">
  <p:tag name="AS_UNIQUEID" val="1374"/>
</p:tagLst>
</file>

<file path=ppt/tags/tag425.xml><?xml version="1.0" encoding="utf-8"?>
<p:tagLst xmlns:p="http://schemas.openxmlformats.org/presentationml/2006/main">
  <p:tag name="AS_UNIQUEID" val="1375"/>
</p:tagLst>
</file>

<file path=ppt/tags/tag426.xml><?xml version="1.0" encoding="utf-8"?>
<p:tagLst xmlns:p="http://schemas.openxmlformats.org/presentationml/2006/main">
  <p:tag name="AS_UNIQUEID" val="1376"/>
</p:tagLst>
</file>

<file path=ppt/tags/tag427.xml><?xml version="1.0" encoding="utf-8"?>
<p:tagLst xmlns:p="http://schemas.openxmlformats.org/presentationml/2006/main">
  <p:tag name="AS_UNIQUEID" val="1377"/>
</p:tagLst>
</file>

<file path=ppt/tags/tag428.xml><?xml version="1.0" encoding="utf-8"?>
<p:tagLst xmlns:p="http://schemas.openxmlformats.org/presentationml/2006/main">
  <p:tag name="AS_UNIQUEID" val="1378"/>
</p:tagLst>
</file>

<file path=ppt/tags/tag429.xml><?xml version="1.0" encoding="utf-8"?>
<p:tagLst xmlns:p="http://schemas.openxmlformats.org/presentationml/2006/main">
  <p:tag name="AS_UNIQUEID" val="1379"/>
</p:tagLst>
</file>

<file path=ppt/tags/tag43.xml><?xml version="1.0" encoding="utf-8"?>
<p:tagLst xmlns:p="http://schemas.openxmlformats.org/presentationml/2006/main">
  <p:tag name="AS_UNIQUEID" val="995"/>
</p:tagLst>
</file>

<file path=ppt/tags/tag430.xml><?xml version="1.0" encoding="utf-8"?>
<p:tagLst xmlns:p="http://schemas.openxmlformats.org/presentationml/2006/main">
  <p:tag name="AS_UNIQUEID" val="1380"/>
</p:tagLst>
</file>

<file path=ppt/tags/tag431.xml><?xml version="1.0" encoding="utf-8"?>
<p:tagLst xmlns:p="http://schemas.openxmlformats.org/presentationml/2006/main">
  <p:tag name="AS_UNIQUEID" val="1381"/>
</p:tagLst>
</file>

<file path=ppt/tags/tag432.xml><?xml version="1.0" encoding="utf-8"?>
<p:tagLst xmlns:p="http://schemas.openxmlformats.org/presentationml/2006/main">
  <p:tag name="AS_UNIQUEID" val="1382"/>
</p:tagLst>
</file>

<file path=ppt/tags/tag433.xml><?xml version="1.0" encoding="utf-8"?>
<p:tagLst xmlns:p="http://schemas.openxmlformats.org/presentationml/2006/main">
  <p:tag name="AS_UNIQUEID" val="1383"/>
</p:tagLst>
</file>

<file path=ppt/tags/tag434.xml><?xml version="1.0" encoding="utf-8"?>
<p:tagLst xmlns:p="http://schemas.openxmlformats.org/presentationml/2006/main">
  <p:tag name="AS_UNIQUEID" val="1384"/>
</p:tagLst>
</file>

<file path=ppt/tags/tag435.xml><?xml version="1.0" encoding="utf-8"?>
<p:tagLst xmlns:p="http://schemas.openxmlformats.org/presentationml/2006/main">
  <p:tag name="AS_UNIQUEID" val="1385"/>
</p:tagLst>
</file>

<file path=ppt/tags/tag436.xml><?xml version="1.0" encoding="utf-8"?>
<p:tagLst xmlns:p="http://schemas.openxmlformats.org/presentationml/2006/main">
  <p:tag name="AS_UNIQUEID" val="1386"/>
</p:tagLst>
</file>

<file path=ppt/tags/tag437.xml><?xml version="1.0" encoding="utf-8"?>
<p:tagLst xmlns:p="http://schemas.openxmlformats.org/presentationml/2006/main">
  <p:tag name="AS_UNIQUEID" val="1387"/>
</p:tagLst>
</file>

<file path=ppt/tags/tag438.xml><?xml version="1.0" encoding="utf-8"?>
<p:tagLst xmlns:p="http://schemas.openxmlformats.org/presentationml/2006/main">
  <p:tag name="AS_UNIQUEID" val="1388"/>
</p:tagLst>
</file>

<file path=ppt/tags/tag439.xml><?xml version="1.0" encoding="utf-8"?>
<p:tagLst xmlns:p="http://schemas.openxmlformats.org/presentationml/2006/main">
  <p:tag name="AS_UNIQUEID" val="1389"/>
</p:tagLst>
</file>

<file path=ppt/tags/tag44.xml><?xml version="1.0" encoding="utf-8"?>
<p:tagLst xmlns:p="http://schemas.openxmlformats.org/presentationml/2006/main">
  <p:tag name="AS_UNIQUEID" val="996"/>
</p:tagLst>
</file>

<file path=ppt/tags/tag440.xml><?xml version="1.0" encoding="utf-8"?>
<p:tagLst xmlns:p="http://schemas.openxmlformats.org/presentationml/2006/main">
  <p:tag name="AS_UNIQUEID" val="1390"/>
</p:tagLst>
</file>

<file path=ppt/tags/tag441.xml><?xml version="1.0" encoding="utf-8"?>
<p:tagLst xmlns:p="http://schemas.openxmlformats.org/presentationml/2006/main">
  <p:tag name="AS_UNIQUEID" val="1391"/>
</p:tagLst>
</file>

<file path=ppt/tags/tag442.xml><?xml version="1.0" encoding="utf-8"?>
<p:tagLst xmlns:p="http://schemas.openxmlformats.org/presentationml/2006/main">
  <p:tag name="AS_UNIQUEID" val="1392"/>
</p:tagLst>
</file>

<file path=ppt/tags/tag443.xml><?xml version="1.0" encoding="utf-8"?>
<p:tagLst xmlns:p="http://schemas.openxmlformats.org/presentationml/2006/main">
  <p:tag name="AS_UNIQUEID" val="1393"/>
</p:tagLst>
</file>

<file path=ppt/tags/tag444.xml><?xml version="1.0" encoding="utf-8"?>
<p:tagLst xmlns:p="http://schemas.openxmlformats.org/presentationml/2006/main">
  <p:tag name="AS_UNIQUEID" val="1394"/>
</p:tagLst>
</file>

<file path=ppt/tags/tag445.xml><?xml version="1.0" encoding="utf-8"?>
<p:tagLst xmlns:p="http://schemas.openxmlformats.org/presentationml/2006/main">
  <p:tag name="AS_UNIQUEID" val="1395"/>
</p:tagLst>
</file>

<file path=ppt/tags/tag446.xml><?xml version="1.0" encoding="utf-8"?>
<p:tagLst xmlns:p="http://schemas.openxmlformats.org/presentationml/2006/main">
  <p:tag name="AS_UNIQUEID" val="1396"/>
</p:tagLst>
</file>

<file path=ppt/tags/tag447.xml><?xml version="1.0" encoding="utf-8"?>
<p:tagLst xmlns:p="http://schemas.openxmlformats.org/presentationml/2006/main">
  <p:tag name="AS_UNIQUEID" val="1397"/>
</p:tagLst>
</file>

<file path=ppt/tags/tag448.xml><?xml version="1.0" encoding="utf-8"?>
<p:tagLst xmlns:p="http://schemas.openxmlformats.org/presentationml/2006/main">
  <p:tag name="AS_UNIQUEID" val="1398"/>
</p:tagLst>
</file>

<file path=ppt/tags/tag449.xml><?xml version="1.0" encoding="utf-8"?>
<p:tagLst xmlns:p="http://schemas.openxmlformats.org/presentationml/2006/main">
  <p:tag name="AS_UNIQUEID" val="1399"/>
</p:tagLst>
</file>

<file path=ppt/tags/tag45.xml><?xml version="1.0" encoding="utf-8"?>
<p:tagLst xmlns:p="http://schemas.openxmlformats.org/presentationml/2006/main">
  <p:tag name="AS_UNIQUEID" val="997"/>
</p:tagLst>
</file>

<file path=ppt/tags/tag450.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pureTxt"/>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2、3、6、8、10、11、12、15"/>
</p:tagLst>
</file>

<file path=ppt/tags/tag451.xml><?xml version="1.0" encoding="utf-8"?>
<p:tagLst xmlns:p="http://schemas.openxmlformats.org/presentationml/2006/main">
  <p:tag name="AS_UNIQUEID" val="1400"/>
</p:tagLst>
</file>

<file path=ppt/tags/tag452.xml><?xml version="1.0" encoding="utf-8"?>
<p:tagLst xmlns:p="http://schemas.openxmlformats.org/presentationml/2006/main">
  <p:tag name="AS_UNIQUEID" val="1401"/>
</p:tagLst>
</file>

<file path=ppt/tags/tag453.xml><?xml version="1.0" encoding="utf-8"?>
<p:tagLst xmlns:p="http://schemas.openxmlformats.org/presentationml/2006/main">
  <p:tag name="AS_UNIQUEID" val="1402"/>
</p:tagLst>
</file>

<file path=ppt/tags/tag454.xml><?xml version="1.0" encoding="utf-8"?>
<p:tagLst xmlns:p="http://schemas.openxmlformats.org/presentationml/2006/main">
  <p:tag name="AS_UNIQUEID" val="1403"/>
</p:tagLst>
</file>

<file path=ppt/tags/tag455.xml><?xml version="1.0" encoding="utf-8"?>
<p:tagLst xmlns:p="http://schemas.openxmlformats.org/presentationml/2006/main">
  <p:tag name="AS_UNIQUEID" val="1404"/>
</p:tagLst>
</file>

<file path=ppt/tags/tag456.xml><?xml version="1.0" encoding="utf-8"?>
<p:tagLst xmlns:p="http://schemas.openxmlformats.org/presentationml/2006/main">
  <p:tag name="AS_UNIQUEID" val="1405"/>
</p:tagLst>
</file>

<file path=ppt/tags/tag457.xml><?xml version="1.0" encoding="utf-8"?>
<p:tagLst xmlns:p="http://schemas.openxmlformats.org/presentationml/2006/main">
  <p:tag name="AS_UNIQUEID" val="1406"/>
</p:tagLst>
</file>

<file path=ppt/tags/tag458.xml><?xml version="1.0" encoding="utf-8"?>
<p:tagLst xmlns:p="http://schemas.openxmlformats.org/presentationml/2006/main">
  <p:tag name="AS_UNIQUEID" val="1407"/>
</p:tagLst>
</file>

<file path=ppt/tags/tag459.xml><?xml version="1.0" encoding="utf-8"?>
<p:tagLst xmlns:p="http://schemas.openxmlformats.org/presentationml/2006/main">
  <p:tag name="AS_UNIQUEID" val="1408"/>
</p:tagLst>
</file>

<file path=ppt/tags/tag46.xml><?xml version="1.0" encoding="utf-8"?>
<p:tagLst xmlns:p="http://schemas.openxmlformats.org/presentationml/2006/main">
  <p:tag name="AS_UNIQUEID" val="998"/>
</p:tagLst>
</file>

<file path=ppt/tags/tag460.xml><?xml version="1.0" encoding="utf-8"?>
<p:tagLst xmlns:p="http://schemas.openxmlformats.org/presentationml/2006/main">
  <p:tag name="AS_UNIQUEID" val="1409"/>
</p:tagLst>
</file>

<file path=ppt/tags/tag461.xml><?xml version="1.0" encoding="utf-8"?>
<p:tagLst xmlns:p="http://schemas.openxmlformats.org/presentationml/2006/main">
  <p:tag name="AS_UNIQUEID" val="1410"/>
</p:tagLst>
</file>

<file path=ppt/tags/tag462.xml><?xml version="1.0" encoding="utf-8"?>
<p:tagLst xmlns:p="http://schemas.openxmlformats.org/presentationml/2006/main">
  <p:tag name="AS_UNIQUEID" val="1411"/>
</p:tagLst>
</file>

<file path=ppt/tags/tag463.xml><?xml version="1.0" encoding="utf-8"?>
<p:tagLst xmlns:p="http://schemas.openxmlformats.org/presentationml/2006/main">
  <p:tag name="AS_UNIQUEID" val="1412"/>
</p:tagLst>
</file>

<file path=ppt/tags/tag464.xml><?xml version="1.0" encoding="utf-8"?>
<p:tagLst xmlns:p="http://schemas.openxmlformats.org/presentationml/2006/main">
  <p:tag name="AS_UNIQUEID" val="1413"/>
</p:tagLst>
</file>

<file path=ppt/tags/tag465.xml><?xml version="1.0" encoding="utf-8"?>
<p:tagLst xmlns:p="http://schemas.openxmlformats.org/presentationml/2006/main">
  <p:tag name="AS_UNIQUEID" val="1414"/>
</p:tagLst>
</file>

<file path=ppt/tags/tag466.xml><?xml version="1.0" encoding="utf-8"?>
<p:tagLst xmlns:p="http://schemas.openxmlformats.org/presentationml/2006/main">
  <p:tag name="AS_UNIQUEID" val="1415"/>
</p:tagLst>
</file>

<file path=ppt/tags/tag467.xml><?xml version="1.0" encoding="utf-8"?>
<p:tagLst xmlns:p="http://schemas.openxmlformats.org/presentationml/2006/main">
  <p:tag name="AS_UNIQUEID" val="1416"/>
</p:tagLst>
</file>

<file path=ppt/tags/tag468.xml><?xml version="1.0" encoding="utf-8"?>
<p:tagLst xmlns:p="http://schemas.openxmlformats.org/presentationml/2006/main">
  <p:tag name="AS_UNIQUEID" val="1417"/>
</p:tagLst>
</file>

<file path=ppt/tags/tag469.xml><?xml version="1.0" encoding="utf-8"?>
<p:tagLst xmlns:p="http://schemas.openxmlformats.org/presentationml/2006/main">
  <p:tag name="AS_UNIQUEID" val="1418"/>
</p:tagLst>
</file>

<file path=ppt/tags/tag47.xml><?xml version="1.0" encoding="utf-8"?>
<p:tagLst xmlns:p="http://schemas.openxmlformats.org/presentationml/2006/main">
  <p:tag name="AS_UNIQUEID" val="999"/>
</p:tagLst>
</file>

<file path=ppt/tags/tag470.xml><?xml version="1.0" encoding="utf-8"?>
<p:tagLst xmlns:p="http://schemas.openxmlformats.org/presentationml/2006/main">
  <p:tag name="AS_UNIQUEID" val="1419"/>
</p:tagLst>
</file>

<file path=ppt/tags/tag471.xml><?xml version="1.0" encoding="utf-8"?>
<p:tagLst xmlns:p="http://schemas.openxmlformats.org/presentationml/2006/main">
  <p:tag name="AS_UNIQUEID" val="1420"/>
</p:tagLst>
</file>

<file path=ppt/tags/tag472.xml><?xml version="1.0" encoding="utf-8"?>
<p:tagLst xmlns:p="http://schemas.openxmlformats.org/presentationml/2006/main">
  <p:tag name="AS_UNIQUEID" val="1421"/>
</p:tagLst>
</file>

<file path=ppt/tags/tag473.xml><?xml version="1.0" encoding="utf-8"?>
<p:tagLst xmlns:p="http://schemas.openxmlformats.org/presentationml/2006/main">
  <p:tag name="AS_UNIQUEID" val="1422"/>
</p:tagLst>
</file>

<file path=ppt/tags/tag474.xml><?xml version="1.0" encoding="utf-8"?>
<p:tagLst xmlns:p="http://schemas.openxmlformats.org/presentationml/2006/main">
  <p:tag name="AS_UNIQUEID" val="1423"/>
</p:tagLst>
</file>

<file path=ppt/tags/tag475.xml><?xml version="1.0" encoding="utf-8"?>
<p:tagLst xmlns:p="http://schemas.openxmlformats.org/presentationml/2006/main">
  <p:tag name="AS_UNIQUEID" val="1424"/>
</p:tagLst>
</file>

<file path=ppt/tags/tag476.xml><?xml version="1.0" encoding="utf-8"?>
<p:tagLst xmlns:p="http://schemas.openxmlformats.org/presentationml/2006/main">
  <p:tag name="AS_UNIQUEID" val="1425"/>
</p:tagLst>
</file>

<file path=ppt/tags/tag477.xml><?xml version="1.0" encoding="utf-8"?>
<p:tagLst xmlns:p="http://schemas.openxmlformats.org/presentationml/2006/main">
  <p:tag name="AS_UNIQUEID" val="1426"/>
</p:tagLst>
</file>

<file path=ppt/tags/tag478.xml><?xml version="1.0" encoding="utf-8"?>
<p:tagLst xmlns:p="http://schemas.openxmlformats.org/presentationml/2006/main">
  <p:tag name="AS_UNIQUEID" val="874"/>
</p:tagLst>
</file>

<file path=ppt/tags/tag479.xml><?xml version="1.0" encoding="utf-8"?>
<p:tagLst xmlns:p="http://schemas.openxmlformats.org/presentationml/2006/main">
  <p:tag name="AS_UNIQUEID" val="949"/>
</p:tagLst>
</file>

<file path=ppt/tags/tag48.xml><?xml version="1.0" encoding="utf-8"?>
<p:tagLst xmlns:p="http://schemas.openxmlformats.org/presentationml/2006/main">
  <p:tag name="AS_UNIQUEID" val="1000"/>
</p:tagLst>
</file>

<file path=ppt/tags/tag480.xml><?xml version="1.0" encoding="utf-8"?>
<p:tagLst xmlns:p="http://schemas.openxmlformats.org/presentationml/2006/main">
  <p:tag name="AS_UNIQUEID" val="952"/>
</p:tagLst>
</file>

<file path=ppt/tags/tag481.xml><?xml version="1.0" encoding="utf-8"?>
<p:tagLst xmlns:p="http://schemas.openxmlformats.org/presentationml/2006/main">
  <p:tag name="AS_UNIQUEID" val="1427"/>
</p:tagLst>
</file>

<file path=ppt/tags/tag482.xml><?xml version="1.0" encoding="utf-8"?>
<p:tagLst xmlns:p="http://schemas.openxmlformats.org/presentationml/2006/main">
  <p:tag name="AS_UNIQUEID" val="1428"/>
</p:tagLst>
</file>

<file path=ppt/tags/tag483.xml><?xml version="1.0" encoding="utf-8"?>
<p:tagLst xmlns:p="http://schemas.openxmlformats.org/presentationml/2006/main">
  <p:tag name="AS_UNIQUEID" val="1429"/>
</p:tagLst>
</file>

<file path=ppt/tags/tag484.xml><?xml version="1.0" encoding="utf-8"?>
<p:tagLst xmlns:p="http://schemas.openxmlformats.org/presentationml/2006/main">
  <p:tag name="AS_UNIQUEID" val="1430"/>
</p:tagLst>
</file>

<file path=ppt/tags/tag485.xml><?xml version="1.0" encoding="utf-8"?>
<p:tagLst xmlns:p="http://schemas.openxmlformats.org/presentationml/2006/main">
  <p:tag name="AS_UNIQUEID" val="1431"/>
</p:tagLst>
</file>

<file path=ppt/tags/tag486.xml><?xml version="1.0" encoding="utf-8"?>
<p:tagLst xmlns:p="http://schemas.openxmlformats.org/presentationml/2006/main">
  <p:tag name="AS_UNIQUEID" val="1432"/>
</p:tagLst>
</file>

<file path=ppt/tags/tag487.xml><?xml version="1.0" encoding="utf-8"?>
<p:tagLst xmlns:p="http://schemas.openxmlformats.org/presentationml/2006/main">
  <p:tag name="AS_UNIQUEID" val="1433"/>
</p:tagLst>
</file>

<file path=ppt/tags/tag488.xml><?xml version="1.0" encoding="utf-8"?>
<p:tagLst xmlns:p="http://schemas.openxmlformats.org/presentationml/2006/main">
  <p:tag name="AS_UNIQUEID" val="1434"/>
</p:tagLst>
</file>

<file path=ppt/tags/tag489.xml><?xml version="1.0" encoding="utf-8"?>
<p:tagLst xmlns:p="http://schemas.openxmlformats.org/presentationml/2006/main">
  <p:tag name="AS_UNIQUEID" val="1435"/>
</p:tagLst>
</file>

<file path=ppt/tags/tag49.xml><?xml version="1.0" encoding="utf-8"?>
<p:tagLst xmlns:p="http://schemas.openxmlformats.org/presentationml/2006/main">
  <p:tag name="AS_UNIQUEID" val="1001"/>
</p:tagLst>
</file>

<file path=ppt/tags/tag490.xml><?xml version="1.0" encoding="utf-8"?>
<p:tagLst xmlns:p="http://schemas.openxmlformats.org/presentationml/2006/main">
  <p:tag name="AS_UNIQUEID" val="1436"/>
</p:tagLst>
</file>

<file path=ppt/tags/tag491.xml><?xml version="1.0" encoding="utf-8"?>
<p:tagLst xmlns:p="http://schemas.openxmlformats.org/presentationml/2006/main">
  <p:tag name="AS_OS" val="Unix 3.10 unknown"/>
  <p:tag name="AS_RELEASE_DATE" val="2020.11.30"/>
  <p:tag name="AS_TITLE" val="Aspose.Slides for Java"/>
  <p:tag name="AS_VERSION" val="20.11"/>
</p:tagLst>
</file>

<file path=ppt/tags/tag5.xml><?xml version="1.0" encoding="utf-8"?>
<p:tagLst xmlns:p="http://schemas.openxmlformats.org/presentationml/2006/main">
  <p:tag name="AS_UNIQUEID" val="957"/>
</p:tagLst>
</file>

<file path=ppt/tags/tag50.xml><?xml version="1.0" encoding="utf-8"?>
<p:tagLst xmlns:p="http://schemas.openxmlformats.org/presentationml/2006/main">
  <p:tag name="AS_UNIQUEID" val="1002"/>
</p:tagLst>
</file>

<file path=ppt/tags/tag51.xml><?xml version="1.0" encoding="utf-8"?>
<p:tagLst xmlns:p="http://schemas.openxmlformats.org/presentationml/2006/main">
  <p:tag name="AS_UNIQUEID" val="1003"/>
</p:tagLst>
</file>

<file path=ppt/tags/tag52.xml><?xml version="1.0" encoding="utf-8"?>
<p:tagLst xmlns:p="http://schemas.openxmlformats.org/presentationml/2006/main">
  <p:tag name="AS_UNIQUEID" val="1004"/>
</p:tagLst>
</file>

<file path=ppt/tags/tag53.xml><?xml version="1.0" encoding="utf-8"?>
<p:tagLst xmlns:p="http://schemas.openxmlformats.org/presentationml/2006/main">
  <p:tag name="AS_UNIQUEID" val="1005"/>
</p:tagLst>
</file>

<file path=ppt/tags/tag54.xml><?xml version="1.0" encoding="utf-8"?>
<p:tagLst xmlns:p="http://schemas.openxmlformats.org/presentationml/2006/main">
  <p:tag name="AS_UNIQUEID" val="1006"/>
</p:tagLst>
</file>

<file path=ppt/tags/tag55.xml><?xml version="1.0" encoding="utf-8"?>
<p:tagLst xmlns:p="http://schemas.openxmlformats.org/presentationml/2006/main">
  <p:tag name="AS_UNIQUEID" val="1007"/>
</p:tagLst>
</file>

<file path=ppt/tags/tag56.xml><?xml version="1.0" encoding="utf-8"?>
<p:tagLst xmlns:p="http://schemas.openxmlformats.org/presentationml/2006/main">
  <p:tag name="AS_UNIQUEID" val="1008"/>
</p:tagLst>
</file>

<file path=ppt/tags/tag57.xml><?xml version="1.0" encoding="utf-8"?>
<p:tagLst xmlns:p="http://schemas.openxmlformats.org/presentationml/2006/main">
  <p:tag name="AS_UNIQUEID" val="1009"/>
</p:tagLst>
</file>

<file path=ppt/tags/tag58.xml><?xml version="1.0" encoding="utf-8"?>
<p:tagLst xmlns:p="http://schemas.openxmlformats.org/presentationml/2006/main">
  <p:tag name="AS_UNIQUEID" val="1010"/>
</p:tagLst>
</file>

<file path=ppt/tags/tag59.xml><?xml version="1.0" encoding="utf-8"?>
<p:tagLst xmlns:p="http://schemas.openxmlformats.org/presentationml/2006/main">
  <p:tag name="AS_UNIQUEID" val="1011"/>
</p:tagLst>
</file>

<file path=ppt/tags/tag6.xml><?xml version="1.0" encoding="utf-8"?>
<p:tagLst xmlns:p="http://schemas.openxmlformats.org/presentationml/2006/main">
  <p:tag name="AS_UNIQUEID" val="958"/>
</p:tagLst>
</file>

<file path=ppt/tags/tag60.xml><?xml version="1.0" encoding="utf-8"?>
<p:tagLst xmlns:p="http://schemas.openxmlformats.org/presentationml/2006/main">
  <p:tag name="AS_UNIQUEID" val="1012"/>
</p:tagLst>
</file>

<file path=ppt/tags/tag61.xml><?xml version="1.0" encoding="utf-8"?>
<p:tagLst xmlns:p="http://schemas.openxmlformats.org/presentationml/2006/main">
  <p:tag name="AS_UNIQUEID" val="1013"/>
</p:tagLst>
</file>

<file path=ppt/tags/tag62.xml><?xml version="1.0" encoding="utf-8"?>
<p:tagLst xmlns:p="http://schemas.openxmlformats.org/presentationml/2006/main">
  <p:tag name="AS_UNIQUEID" val="1014"/>
</p:tagLst>
</file>

<file path=ppt/tags/tag63.xml><?xml version="1.0" encoding="utf-8"?>
<p:tagLst xmlns:p="http://schemas.openxmlformats.org/presentationml/2006/main">
  <p:tag name="AS_UNIQUEID" val="1015"/>
</p:tagLst>
</file>

<file path=ppt/tags/tag64.xml><?xml version="1.0" encoding="utf-8"?>
<p:tagLst xmlns:p="http://schemas.openxmlformats.org/presentationml/2006/main">
  <p:tag name="AS_UNIQUEID" val="1016"/>
</p:tagLst>
</file>

<file path=ppt/tags/tag65.xml><?xml version="1.0" encoding="utf-8"?>
<p:tagLst xmlns:p="http://schemas.openxmlformats.org/presentationml/2006/main">
  <p:tag name="AS_UNIQUEID" val="1017"/>
</p:tagLst>
</file>

<file path=ppt/tags/tag66.xml><?xml version="1.0" encoding="utf-8"?>
<p:tagLst xmlns:p="http://schemas.openxmlformats.org/presentationml/2006/main">
  <p:tag name="AS_UNIQUEID" val="1018"/>
</p:tagLst>
</file>

<file path=ppt/tags/tag67.xml><?xml version="1.0" encoding="utf-8"?>
<p:tagLst xmlns:p="http://schemas.openxmlformats.org/presentationml/2006/main">
  <p:tag name="AS_UNIQUEID" val="1019"/>
</p:tagLst>
</file>

<file path=ppt/tags/tag68.xml><?xml version="1.0" encoding="utf-8"?>
<p:tagLst xmlns:p="http://schemas.openxmlformats.org/presentationml/2006/main">
  <p:tag name="AS_UNIQUEID" val="1020"/>
</p:tagLst>
</file>

<file path=ppt/tags/tag69.xml><?xml version="1.0" encoding="utf-8"?>
<p:tagLst xmlns:p="http://schemas.openxmlformats.org/presentationml/2006/main">
  <p:tag name="AS_UNIQUEID" val="1021"/>
</p:tagLst>
</file>

<file path=ppt/tags/tag7.xml><?xml version="1.0" encoding="utf-8"?>
<p:tagLst xmlns:p="http://schemas.openxmlformats.org/presentationml/2006/main">
  <p:tag name="AS_UNIQUEID" val="959"/>
</p:tagLst>
</file>

<file path=ppt/tags/tag70.xml><?xml version="1.0" encoding="utf-8"?>
<p:tagLst xmlns:p="http://schemas.openxmlformats.org/presentationml/2006/main">
  <p:tag name="AS_UNIQUEID" val="1022"/>
</p:tagLst>
</file>

<file path=ppt/tags/tag71.xml><?xml version="1.0" encoding="utf-8"?>
<p:tagLst xmlns:p="http://schemas.openxmlformats.org/presentationml/2006/main">
  <p:tag name="AS_UNIQUEID" val="1023"/>
</p:tagLst>
</file>

<file path=ppt/tags/tag72.xml><?xml version="1.0" encoding="utf-8"?>
<p:tagLst xmlns:p="http://schemas.openxmlformats.org/presentationml/2006/main">
  <p:tag name="AS_UNIQUEID" val="1024"/>
</p:tagLst>
</file>

<file path=ppt/tags/tag73.xml><?xml version="1.0" encoding="utf-8"?>
<p:tagLst xmlns:p="http://schemas.openxmlformats.org/presentationml/2006/main">
  <p:tag name="AS_UNIQUEID" val="1025"/>
</p:tagLst>
</file>

<file path=ppt/tags/tag74.xml><?xml version="1.0" encoding="utf-8"?>
<p:tagLst xmlns:p="http://schemas.openxmlformats.org/presentationml/2006/main">
  <p:tag name="AS_UNIQUEID" val="1026"/>
</p:tagLst>
</file>

<file path=ppt/tags/tag75.xml><?xml version="1.0" encoding="utf-8"?>
<p:tagLst xmlns:p="http://schemas.openxmlformats.org/presentationml/2006/main">
  <p:tag name="AS_UNIQUEID" val="1027"/>
</p:tagLst>
</file>

<file path=ppt/tags/tag76.xml><?xml version="1.0" encoding="utf-8"?>
<p:tagLst xmlns:p="http://schemas.openxmlformats.org/presentationml/2006/main">
  <p:tag name="AS_UNIQUEID" val="1028"/>
</p:tagLst>
</file>

<file path=ppt/tags/tag77.xml><?xml version="1.0" encoding="utf-8"?>
<p:tagLst xmlns:p="http://schemas.openxmlformats.org/presentationml/2006/main">
  <p:tag name="AS_UNIQUEID" val="1029"/>
</p:tagLst>
</file>

<file path=ppt/tags/tag78.xml><?xml version="1.0" encoding="utf-8"?>
<p:tagLst xmlns:p="http://schemas.openxmlformats.org/presentationml/2006/main">
  <p:tag name="AS_UNIQUEID" val="1030"/>
</p:tagLst>
</file>

<file path=ppt/tags/tag79.xml><?xml version="1.0" encoding="utf-8"?>
<p:tagLst xmlns:p="http://schemas.openxmlformats.org/presentationml/2006/main">
  <p:tag name="AS_UNIQUEID" val="1031"/>
</p:tagLst>
</file>

<file path=ppt/tags/tag8.xml><?xml version="1.0" encoding="utf-8"?>
<p:tagLst xmlns:p="http://schemas.openxmlformats.org/presentationml/2006/main">
  <p:tag name="AS_UNIQUEID" val="960"/>
</p:tagLst>
</file>

<file path=ppt/tags/tag80.xml><?xml version="1.0" encoding="utf-8"?>
<p:tagLst xmlns:p="http://schemas.openxmlformats.org/presentationml/2006/main">
  <p:tag name="AS_UNIQUEID" val="1032"/>
</p:tagLst>
</file>

<file path=ppt/tags/tag81.xml><?xml version="1.0" encoding="utf-8"?>
<p:tagLst xmlns:p="http://schemas.openxmlformats.org/presentationml/2006/main">
  <p:tag name="AS_UNIQUEID" val="1033"/>
</p:tagLst>
</file>

<file path=ppt/tags/tag82.xml><?xml version="1.0" encoding="utf-8"?>
<p:tagLst xmlns:p="http://schemas.openxmlformats.org/presentationml/2006/main">
  <p:tag name="AS_UNIQUEID" val="1034"/>
</p:tagLst>
</file>

<file path=ppt/tags/tag83.xml><?xml version="1.0" encoding="utf-8"?>
<p:tagLst xmlns:p="http://schemas.openxmlformats.org/presentationml/2006/main">
  <p:tag name="AS_UNIQUEID" val="1035"/>
</p:tagLst>
</file>

<file path=ppt/tags/tag84.xml><?xml version="1.0" encoding="utf-8"?>
<p:tagLst xmlns:p="http://schemas.openxmlformats.org/presentationml/2006/main">
  <p:tag name="AS_UNIQUEID" val="1036"/>
</p:tagLst>
</file>

<file path=ppt/tags/tag85.xml><?xml version="1.0" encoding="utf-8"?>
<p:tagLst xmlns:p="http://schemas.openxmlformats.org/presentationml/2006/main">
  <p:tag name="AS_UNIQUEID" val="1037"/>
</p:tagLst>
</file>

<file path=ppt/tags/tag86.xml><?xml version="1.0" encoding="utf-8"?>
<p:tagLst xmlns:p="http://schemas.openxmlformats.org/presentationml/2006/main">
  <p:tag name="AS_UNIQUEID" val="1038"/>
</p:tagLst>
</file>

<file path=ppt/tags/tag87.xml><?xml version="1.0" encoding="utf-8"?>
<p:tagLst xmlns:p="http://schemas.openxmlformats.org/presentationml/2006/main">
  <p:tag name="AS_UNIQUEID" val="1039"/>
</p:tagLst>
</file>

<file path=ppt/tags/tag88.xml><?xml version="1.0" encoding="utf-8"?>
<p:tagLst xmlns:p="http://schemas.openxmlformats.org/presentationml/2006/main">
  <p:tag name="AS_UNIQUEID" val="1040"/>
</p:tagLst>
</file>

<file path=ppt/tags/tag89.xml><?xml version="1.0" encoding="utf-8"?>
<p:tagLst xmlns:p="http://schemas.openxmlformats.org/presentationml/2006/main">
  <p:tag name="AS_UNIQUEID" val="1041"/>
</p:tagLst>
</file>

<file path=ppt/tags/tag9.xml><?xml version="1.0" encoding="utf-8"?>
<p:tagLst xmlns:p="http://schemas.openxmlformats.org/presentationml/2006/main">
  <p:tag name="AS_UNIQUEID" val="961"/>
</p:tagLst>
</file>

<file path=ppt/tags/tag90.xml><?xml version="1.0" encoding="utf-8"?>
<p:tagLst xmlns:p="http://schemas.openxmlformats.org/presentationml/2006/main">
  <p:tag name="AS_UNIQUEID" val="1042"/>
</p:tagLst>
</file>

<file path=ppt/tags/tag91.xml><?xml version="1.0" encoding="utf-8"?>
<p:tagLst xmlns:p="http://schemas.openxmlformats.org/presentationml/2006/main">
  <p:tag name="AS_UNIQUEID" val="1043"/>
</p:tagLst>
</file>

<file path=ppt/tags/tag92.xml><?xml version="1.0" encoding="utf-8"?>
<p:tagLst xmlns:p="http://schemas.openxmlformats.org/presentationml/2006/main">
  <p:tag name="AS_UNIQUEID" val="1044"/>
</p:tagLst>
</file>

<file path=ppt/tags/tag93.xml><?xml version="1.0" encoding="utf-8"?>
<p:tagLst xmlns:p="http://schemas.openxmlformats.org/presentationml/2006/main">
  <p:tag name="AS_UNIQUEID" val="1045"/>
</p:tagLst>
</file>

<file path=ppt/tags/tag94.xml><?xml version="1.0" encoding="utf-8"?>
<p:tagLst xmlns:p="http://schemas.openxmlformats.org/presentationml/2006/main">
  <p:tag name="AS_UNIQUEID" val="1046"/>
</p:tagLst>
</file>

<file path=ppt/tags/tag95.xml><?xml version="1.0" encoding="utf-8"?>
<p:tagLst xmlns:p="http://schemas.openxmlformats.org/presentationml/2006/main">
  <p:tag name="AS_UNIQUEID" val="1047"/>
</p:tagLst>
</file>

<file path=ppt/tags/tag96.xml><?xml version="1.0" encoding="utf-8"?>
<p:tagLst xmlns:p="http://schemas.openxmlformats.org/presentationml/2006/main">
  <p:tag name="AS_UNIQUEID" val="1048"/>
</p:tagLst>
</file>

<file path=ppt/tags/tag97.xml><?xml version="1.0" encoding="utf-8"?>
<p:tagLst xmlns:p="http://schemas.openxmlformats.org/presentationml/2006/main">
  <p:tag name="AS_UNIQUEID" val="1049"/>
</p:tagLst>
</file>

<file path=ppt/tags/tag98.xml><?xml version="1.0" encoding="utf-8"?>
<p:tagLst xmlns:p="http://schemas.openxmlformats.org/presentationml/2006/main">
  <p:tag name="AS_UNIQUEID" val="1050"/>
</p:tagLst>
</file>

<file path=ppt/tags/tag99.xml><?xml version="1.0" encoding="utf-8"?>
<p:tagLst xmlns:p="http://schemas.openxmlformats.org/presentationml/2006/main">
  <p:tag name="AS_UNIQUEID" val="105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第一PPT，www.1ppt.com">
  <a:themeElements>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fontScheme name="2_Default Design">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Default Design 1">
        <a:dk1>
          <a:srgbClr val="000000"/>
        </a:dk1>
        <a:lt1>
          <a:srgbClr val="FFFFFF"/>
        </a:lt1>
        <a:dk2>
          <a:srgbClr val="FDD903"/>
        </a:dk2>
        <a:lt2>
          <a:srgbClr val="B2B2B2"/>
        </a:lt2>
        <a:accent1>
          <a:srgbClr val="FF9900"/>
        </a:accent1>
        <a:accent2>
          <a:srgbClr val="76C73F"/>
        </a:accent2>
        <a:accent3>
          <a:srgbClr val="FFFFFF"/>
        </a:accent3>
        <a:accent4>
          <a:srgbClr val="000000"/>
        </a:accent4>
        <a:accent5>
          <a:srgbClr val="FFCAAA"/>
        </a:accent5>
        <a:accent6>
          <a:srgbClr val="6AB438"/>
        </a:accent6>
        <a:hlink>
          <a:srgbClr val="E2507A"/>
        </a:hlink>
        <a:folHlink>
          <a:srgbClr val="5ACAAF"/>
        </a:folHlink>
      </a:clrScheme>
      <a:clrMap bg1="lt1" tx1="dk1" bg2="lt2" tx2="dk2" accent1="accent1" accent2="accent2" accent3="accent3" accent4="accent4" accent5="accent5" accent6="accent6" hlink="hlink" folHlink="folHlink"/>
    </a:extraClrScheme>
    <a:extraClrScheme>
      <a:clrScheme name="2_Default Design 2">
        <a:dk1>
          <a:srgbClr val="000000"/>
        </a:dk1>
        <a:lt1>
          <a:srgbClr val="FFFFFF"/>
        </a:lt1>
        <a:dk2>
          <a:srgbClr val="AFE91F"/>
        </a:dk2>
        <a:lt2>
          <a:srgbClr val="B2B2B2"/>
        </a:lt2>
        <a:accent1>
          <a:srgbClr val="70D34D"/>
        </a:accent1>
        <a:accent2>
          <a:srgbClr val="4192DB"/>
        </a:accent2>
        <a:accent3>
          <a:srgbClr val="FFFFFF"/>
        </a:accent3>
        <a:accent4>
          <a:srgbClr val="000000"/>
        </a:accent4>
        <a:accent5>
          <a:srgbClr val="BBE6B2"/>
        </a:accent5>
        <a:accent6>
          <a:srgbClr val="3A84C6"/>
        </a:accent6>
        <a:hlink>
          <a:srgbClr val="EC7A24"/>
        </a:hlink>
        <a:folHlink>
          <a:srgbClr val="AB6CCE"/>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72D3F6"/>
        </a:dk2>
        <a:lt2>
          <a:srgbClr val="B2B2B2"/>
        </a:lt2>
        <a:accent1>
          <a:srgbClr val="51A0E1"/>
        </a:accent1>
        <a:accent2>
          <a:srgbClr val="7FCD53"/>
        </a:accent2>
        <a:accent3>
          <a:srgbClr val="FFFFFF"/>
        </a:accent3>
        <a:accent4>
          <a:srgbClr val="000000"/>
        </a:accent4>
        <a:accent5>
          <a:srgbClr val="B3CDEE"/>
        </a:accent5>
        <a:accent6>
          <a:srgbClr val="72BA4A"/>
        </a:accent6>
        <a:hlink>
          <a:srgbClr val="CB518E"/>
        </a:hlink>
        <a:folHlink>
          <a:srgbClr val="DB862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158</Paragraphs>
  <Slides>39</Slides>
  <Notes>8</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39</vt:i4>
      </vt:variant>
    </vt:vector>
  </HeadingPairs>
  <TitlesOfParts>
    <vt:vector baseType="lpstr" size="58">
      <vt:lpstr>Arial</vt:lpstr>
      <vt:lpstr>Calibri</vt:lpstr>
      <vt:lpstr>等线 Light</vt:lpstr>
      <vt:lpstr>等线</vt:lpstr>
      <vt:lpstr>华文行楷</vt:lpstr>
      <vt:lpstr>Calibri Light</vt:lpstr>
      <vt:lpstr>隶书</vt:lpstr>
      <vt:lpstr>楷体</vt:lpstr>
      <vt:lpstr>微软雅黑</vt:lpstr>
      <vt:lpstr>方正北魏楷书简体</vt:lpstr>
      <vt:lpstr>宋体</vt:lpstr>
      <vt:lpstr>柳公权楷书</vt:lpstr>
      <vt:lpstr>汉仪尚巍手书W</vt:lpstr>
      <vt:lpstr>黑体</vt:lpstr>
      <vt:lpstr>华文楷体</vt:lpstr>
      <vt:lpstr>禹卫书法隶书简体</vt:lpstr>
      <vt:lpstr>华文琥珀</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大学校训中的《大学》格言</vt:lpstr>
      <vt:lpstr>PowerPoint Presentation</vt:lpstr>
      <vt:lpstr>PowerPoint Presentation</vt:lpstr>
      <vt:lpstr>PowerPoint Presentation</vt:lpstr>
      <vt:lpstr>活动2.文章采用了怎样的论证结构？</vt:lpstr>
      <vt:lpstr>活动3：“文章使用了顶真的手法，请简要分析。</vt:lpstr>
      <vt:lpstr>PowerPoint Presentation</vt:lpstr>
      <vt:lpstr>PowerPoint Presentation</vt:lpstr>
      <vt:lpstr>PowerPoint Presentation</vt:lpstr>
      <vt:lpstr>PowerPoint Presentation</vt:lpstr>
      <vt:lpstr>PowerPoint Presentation</vt:lpstr>
      <vt:lpstr>PowerPoint Presentation</vt:lpstr>
      <vt:lpstr>【文本特色】</vt:lpstr>
      <vt:lpstr>【理解性默写】</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2021-08-24T10:53:49.734</cp:lastPrinted>
  <dcterms:created xsi:type="dcterms:W3CDTF">2021-08-24T10:53:49Z</dcterms:created>
  <dcterms:modified xsi:type="dcterms:W3CDTF">2021-08-24T02:53:53Z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