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sldIdLst>
    <p:sldId id="312" r:id="rId2"/>
    <p:sldId id="256" r:id="rId3"/>
    <p:sldId id="313" r:id="rId4"/>
    <p:sldId id="317" r:id="rId5"/>
    <p:sldId id="365" r:id="rId6"/>
    <p:sldId id="366" r:id="rId7"/>
    <p:sldId id="367" r:id="rId8"/>
    <p:sldId id="368" r:id="rId9"/>
    <p:sldId id="370" r:id="rId10"/>
    <p:sldId id="371" r:id="rId11"/>
    <p:sldId id="394" r:id="rId12"/>
    <p:sldId id="395" r:id="rId13"/>
    <p:sldId id="397" r:id="rId14"/>
    <p:sldId id="396" r:id="rId15"/>
    <p:sldId id="398" r:id="rId16"/>
    <p:sldId id="387" r:id="rId17"/>
    <p:sldId id="388" r:id="rId18"/>
    <p:sldId id="314" r:id="rId19"/>
    <p:sldId id="399" r:id="rId20"/>
    <p:sldId id="393" r:id="rId21"/>
    <p:sldId id="400"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fill>
          <a:solidFill>
            <a:schemeClr val="accent2">
              <a:alpha val="20000"/>
            </a:schemeClr>
          </a:solidFill>
        </a:fill>
      </a:tcStyle>
    </a:band1H>
    <a:band1V>
      <a:tcStyle>
        <a:fill>
          <a:solidFill>
            <a:schemeClr val="accent2">
              <a:alpha val="20000"/>
            </a:schemeClr>
          </a:solidFill>
        </a:fill>
      </a:tcStyle>
    </a:band1V>
    <a:lastCol>
      <a:tcTxStyle b="on"/>
    </a:lastCol>
    <a:firstCol>
      <a:tcTxStyle b="on"/>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547" y="58"/>
      </p:cViewPr>
      <p:guideLst/>
    </p:cSldViewPr>
  </p:slideViewPr>
  <p:notesTextViewPr>
    <p:cViewPr>
      <p:scale>
        <a:sx n="1" d="1"/>
        <a:sy n="1" d="1"/>
      </p:scale>
      <p:origin x="0" y="0"/>
    </p:cViewPr>
  </p:notesTextViewPr>
  <p:sorterViewPr>
    <p:cViewPr>
      <p:scale>
        <a:sx n="100" d="100"/>
        <a:sy n="100" d="100"/>
      </p:scale>
      <p:origin x="0" y="-3293"/>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356.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image" Target="../media/image1.png"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jpeg"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image" Target="../media/image1.png" /><Relationship Id="rId3" Type="http://schemas.openxmlformats.org/officeDocument/2006/relationships/tags" Target="../tags/tag5.xml" /><Relationship Id="rId4" Type="http://schemas.openxmlformats.org/officeDocument/2006/relationships/image" Target="../media/image2.png" /><Relationship Id="rId5" Type="http://schemas.openxmlformats.org/officeDocument/2006/relationships/tags" Target="../tags/tag6.xml" /><Relationship Id="rId6" Type="http://schemas.openxmlformats.org/officeDocument/2006/relationships/image" Target="../media/image3.jpeg"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image" Target="../media/image1.png" /><Relationship Id="rId4" Type="http://schemas.openxmlformats.org/officeDocument/2006/relationships/tags" Target="../tags/tag9.xml" /><Relationship Id="rId5" Type="http://schemas.openxmlformats.org/officeDocument/2006/relationships/image" Target="../media/image2.png" /><Relationship Id="rId6" Type="http://schemas.openxmlformats.org/officeDocument/2006/relationships/tags" Target="../tags/tag10.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image" Target="../media/image2.png" /><Relationship Id="rId4" Type="http://schemas.openxmlformats.org/officeDocument/2006/relationships/tags" Target="../tags/tag13.xml" /><Relationship Id="rId5" Type="http://schemas.openxmlformats.org/officeDocument/2006/relationships/image" Target="../media/image3.jpeg"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image" Target="../media/image1.png" /><Relationship Id="rId3" Type="http://schemas.openxmlformats.org/officeDocument/2006/relationships/tags" Target="../tags/tag15.xml" /><Relationship Id="rId4" Type="http://schemas.openxmlformats.org/officeDocument/2006/relationships/image" Target="../media/image2.png"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7.xml" /><Relationship Id="rId10" Type="http://schemas.openxmlformats.org/officeDocument/2006/relationships/slideMaster" Target="../slideMasters/slideMaster1.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6">
            <a:alphaModFix amt="91000"/>
            <a:lum/>
          </a:blip>
          <a:stretch>
            <a:fillRect/>
          </a:stretch>
        </a:blipFill>
        <a:effectLst/>
      </p:bgPr>
    </p:bg>
    <p:spTree>
      <p:nvGrpSpPr>
        <p:cNvPr id="1" name=""/>
        <p:cNvGrpSpPr/>
        <p:nvPr>
          <p:custDataLst>
            <p:tags r:id="rId1"/>
          </p:custDataLst>
        </p:nvPr>
      </p:nvGrpSpPr>
      <p:grpSpPr>
        <a:xfrm>
          <a:off x="0" y="0"/>
          <a:ext cx="0" cy="0"/>
        </a:xfrm>
      </p:grpSpPr>
      <p:pic>
        <p:nvPicPr>
          <p:cNvPr id="7" name="图片 6" descr="4ad60cf5714c43dcaa96a75683fc29de">
            <a:extLst>
              <a:ext uri="{FF2B5EF4-FFF2-40B4-BE49-F238E27FC236}">
                <a16:creationId xmlns:a16="http://schemas.microsoft.com/office/drawing/2014/main" id="{C274B507-7BF1-B6E5-CB48-7E39EF503FFE}"/>
              </a:ext>
            </a:extLst>
          </p:cNvPr>
          <p:cNvPicPr>
            <a:picLocks noChangeAspect="1"/>
          </p:cNvPicPr>
          <p:nvPr userDrawn="1">
            <p:custDataLst>
              <p:tags r:id="rId3"/>
            </p:custDataLst>
          </p:nvPr>
        </p:nvPicPr>
        <p:blipFill>
          <a:blip r:embed="rId2"/>
          <a:srcRect l="29828" t="47266"/>
          <a:stretch>
            <a:fillRect/>
          </a:stretch>
        </p:blipFill>
        <p:spPr>
          <a:xfrm flipH="1">
            <a:off x="10026650" y="0"/>
            <a:ext cx="2165350" cy="1627505"/>
          </a:xfrm>
          <a:prstGeom prst="rect">
            <a:avLst/>
          </a:prstGeom>
        </p:spPr>
      </p:pic>
      <p:pic>
        <p:nvPicPr>
          <p:cNvPr id="8" name="图片 7" descr="51miz-E860948-F0BD9027">
            <a:extLst>
              <a:ext uri="{FF2B5EF4-FFF2-40B4-BE49-F238E27FC236}">
                <a16:creationId xmlns:a16="http://schemas.microsoft.com/office/drawing/2014/main" id="{FB316815-EFC1-5F70-0DF6-0E43DE65697F}"/>
              </a:ext>
            </a:extLst>
          </p:cNvPr>
          <p:cNvPicPr>
            <a:picLocks noChangeAspect="1"/>
          </p:cNvPicPr>
          <p:nvPr userDrawn="1">
            <p:custDataLst>
              <p:tags r:id="rId5"/>
            </p:custDataLst>
          </p:nvPr>
        </p:nvPicPr>
        <p:blipFill>
          <a:blip r:embed="rId4"/>
          <a:stretch>
            <a:fillRect/>
          </a:stretch>
        </p:blipFill>
        <p:spPr>
          <a:xfrm>
            <a:off x="9258636" y="441436"/>
            <a:ext cx="3202305" cy="3143250"/>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2023/6/19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2023/6/19</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2023/6/19</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2023/6/19</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2023/6/19</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2023/6/19</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55651" y="238126"/>
            <a:ext cx="10678583" cy="601663"/>
          </a:xfrm>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a:xfrm>
            <a:off x="838200" y="6356351"/>
            <a:ext cx="2743200" cy="365125"/>
          </a:xfrm>
        </p:spPr>
        <p:txBody>
          <a:bodyPr/>
          <a:lstStyle>
            <a:lvl1pPr>
              <a:defRPr/>
            </a:lvl1pPr>
          </a:lstStyle>
          <a:p>
            <a:endParaRPr lang="en-US" altLang="zh-CN"/>
          </a:p>
        </p:txBody>
      </p:sp>
      <p:sp>
        <p:nvSpPr>
          <p:cNvPr id="4" name="页脚占位符 3"/>
          <p:cNvSpPr>
            <a:spLocks noGrp="1"/>
          </p:cNvSpPr>
          <p:nvPr>
            <p:ph type="ftr" sz="quarter" idx="11"/>
            <p:custDataLst>
              <p:tags r:id="rId4"/>
            </p:custDataLst>
          </p:nvPr>
        </p:nvSpPr>
        <p:spPr>
          <a:xfrm>
            <a:off x="4038600" y="6356351"/>
            <a:ext cx="4114800" cy="365125"/>
          </a:xfrm>
        </p:spPr>
        <p:txBody>
          <a:bodyPr/>
          <a:lstStyle>
            <a:lvl1pPr>
              <a:defRPr/>
            </a:lvl1pPr>
          </a:lstStyle>
          <a:p>
            <a:endParaRPr lang="zh-CN" altLang="en-US"/>
          </a:p>
        </p:txBody>
      </p:sp>
      <p:sp>
        <p:nvSpPr>
          <p:cNvPr id="5" name="灯片编号占位符 4"/>
          <p:cNvSpPr>
            <a:spLocks noGrp="1"/>
          </p:cNvSpPr>
          <p:nvPr>
            <p:ph type="sldNum" sz="quarter" idx="12"/>
            <p:custDataLst>
              <p:tags r:id="rId5"/>
            </p:custDataLst>
          </p:nvPr>
        </p:nvSpPr>
        <p:spPr>
          <a:xfrm>
            <a:off x="8610600" y="6356351"/>
            <a:ext cx="2743200" cy="365125"/>
          </a:xfrm>
        </p:spPr>
        <p:txBody>
          <a:bodyPr/>
          <a:lstStyle>
            <a:lvl1pPr>
              <a:defRPr/>
            </a:lvl1pPr>
          </a:lstStyle>
          <a:p>
            <a:fld id="{FE3767FF-475E-44DC-9334-5B826498EACB}" type="slidenum">
              <a:rPr lang="zh-CN" altLang="en-US"/>
              <a:t>‹#›</a:t>
            </a:fld>
            <a:endParaRPr lang="en-US" altLang="zh-CN"/>
          </a:p>
        </p:txBody>
      </p:sp>
    </p:spTree>
    <p:extLst>
      <p:ext uri="{BB962C8B-B14F-4D97-AF65-F5344CB8AC3E}">
        <p14:creationId xmlns:p14="http://schemas.microsoft.com/office/powerpoint/2010/main" val="204370790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幻灯片">
    <p:bg>
      <p:bgPr>
        <a:blipFill dpi="0" rotWithShape="1">
          <a:blip r:embed="rId6">
            <a:alphaModFix amt="91000"/>
            <a:lum/>
          </a:blip>
          <a:stretch>
            <a:fillRect/>
          </a:stretch>
        </a:blipFill>
        <a:effectLst/>
      </p:bgPr>
    </p:bg>
    <p:spTree>
      <p:nvGrpSpPr>
        <p:cNvPr id="1" name=""/>
        <p:cNvGrpSpPr/>
        <p:nvPr>
          <p:custDataLst>
            <p:tags r:id="rId1"/>
          </p:custDataLst>
        </p:nvPr>
      </p:nvGrpSpPr>
      <p:grpSpPr>
        <a:xfrm>
          <a:off x="0" y="0"/>
          <a:ext cx="0" cy="0"/>
        </a:xfrm>
      </p:grpSpPr>
      <p:pic>
        <p:nvPicPr>
          <p:cNvPr id="2" name="图片 1" descr="4ad60cf5714c43dcaa96a75683fc29de">
            <a:extLst>
              <a:ext uri="{FF2B5EF4-FFF2-40B4-BE49-F238E27FC236}">
                <a16:creationId xmlns:a16="http://schemas.microsoft.com/office/drawing/2014/main" id="{72F16485-1E77-B8BF-C670-5EA528FD0560}"/>
              </a:ext>
            </a:extLst>
          </p:cNvPr>
          <p:cNvPicPr>
            <a:picLocks noChangeAspect="1"/>
          </p:cNvPicPr>
          <p:nvPr userDrawn="1">
            <p:custDataLst>
              <p:tags r:id="rId3"/>
            </p:custDataLst>
          </p:nvPr>
        </p:nvPicPr>
        <p:blipFill>
          <a:blip r:embed="rId2"/>
          <a:srcRect l="39850" t="38378"/>
          <a:stretch>
            <a:fillRect/>
          </a:stretch>
        </p:blipFill>
        <p:spPr>
          <a:xfrm>
            <a:off x="0" y="-635"/>
            <a:ext cx="2987040" cy="3060700"/>
          </a:xfrm>
          <a:prstGeom prst="rect">
            <a:avLst/>
          </a:prstGeom>
        </p:spPr>
      </p:pic>
      <p:pic>
        <p:nvPicPr>
          <p:cNvPr id="8" name="图片 7" descr="51miz-E860948-F0BD9027">
            <a:extLst>
              <a:ext uri="{FF2B5EF4-FFF2-40B4-BE49-F238E27FC236}">
                <a16:creationId xmlns:a16="http://schemas.microsoft.com/office/drawing/2014/main" id="{FB316815-EFC1-5F70-0DF6-0E43DE65697F}"/>
              </a:ext>
            </a:extLst>
          </p:cNvPr>
          <p:cNvPicPr>
            <a:picLocks noChangeAspect="1"/>
          </p:cNvPicPr>
          <p:nvPr userDrawn="1">
            <p:custDataLst>
              <p:tags r:id="rId5"/>
            </p:custDataLst>
          </p:nvPr>
        </p:nvPicPr>
        <p:blipFill>
          <a:blip r:embed="rId4"/>
          <a:stretch>
            <a:fillRect/>
          </a:stretch>
        </p:blipFill>
        <p:spPr>
          <a:xfrm>
            <a:off x="0" y="1181665"/>
            <a:ext cx="3202305" cy="3143250"/>
          </a:xfrm>
          <a:prstGeom prst="rect">
            <a:avLst/>
          </a:prstGeom>
        </p:spPr>
      </p:pic>
    </p:spTree>
    <p:extLst>
      <p:ext uri="{BB962C8B-B14F-4D97-AF65-F5344CB8AC3E}">
        <p14:creationId xmlns:p14="http://schemas.microsoft.com/office/powerpoint/2010/main" val="93716600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blipFill dpi="0" rotWithShape="1">
          <a:blip r:embed="rId7">
            <a:alphaModFix amt="42000"/>
            <a:lum/>
          </a:blip>
          <a:stretch>
            <a:fillRect/>
          </a:stretch>
        </a:blipFill>
        <a:effectLst/>
      </p:bgPr>
    </p:bg>
    <p:spTree>
      <p:nvGrpSpPr>
        <p:cNvPr id="1" name=""/>
        <p:cNvGrpSpPr/>
        <p:nvPr>
          <p:custDataLst>
            <p:tags r:id="rId1"/>
          </p:custDataLst>
        </p:nvPr>
      </p:nvGrpSpPr>
      <p:grpSpPr>
        <a:xfrm>
          <a:off x="0" y="0"/>
          <a:ext cx="0" cy="0"/>
        </a:xfrm>
      </p:grpSpPr>
      <p:sp>
        <p:nvSpPr>
          <p:cNvPr id="4" name="缺角矩形 3">
            <a:extLst>
              <a:ext uri="{FF2B5EF4-FFF2-40B4-BE49-F238E27FC236}">
                <a16:creationId xmlns:a16="http://schemas.microsoft.com/office/drawing/2014/main" id="{D9F51571-6307-0880-B86C-66ED59B6127A}"/>
              </a:ext>
            </a:extLst>
          </p:cNvPr>
          <p:cNvSpPr/>
          <p:nvPr userDrawn="1">
            <p:custDataLst>
              <p:tags r:id="rId2"/>
            </p:custDataLst>
          </p:nvPr>
        </p:nvSpPr>
        <p:spPr>
          <a:xfrm>
            <a:off x="402771" y="315686"/>
            <a:ext cx="11342915" cy="6259285"/>
          </a:xfrm>
          <a:prstGeom prst="plaque">
            <a:avLst>
              <a:gd name="adj" fmla="val 4319"/>
            </a:avLst>
          </a:prstGeom>
          <a:noFill/>
          <a:ln w="19050">
            <a:solidFill>
              <a:srgbClr val="1F17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4ad60cf5714c43dcaa96a75683fc29de">
            <a:extLst>
              <a:ext uri="{FF2B5EF4-FFF2-40B4-BE49-F238E27FC236}">
                <a16:creationId xmlns:a16="http://schemas.microsoft.com/office/drawing/2014/main" id="{52C897AC-4714-5AA2-FCB7-FB4591347BA0}"/>
              </a:ext>
            </a:extLst>
          </p:cNvPr>
          <p:cNvPicPr>
            <a:picLocks noChangeAspect="1"/>
          </p:cNvPicPr>
          <p:nvPr userDrawn="1">
            <p:custDataLst>
              <p:tags r:id="rId4"/>
            </p:custDataLst>
          </p:nvPr>
        </p:nvPicPr>
        <p:blipFill>
          <a:blip r:embed="rId3"/>
          <a:srcRect l="29828" t="47266"/>
          <a:stretch>
            <a:fillRect/>
          </a:stretch>
        </p:blipFill>
        <p:spPr>
          <a:xfrm flipH="1">
            <a:off x="10026650" y="0"/>
            <a:ext cx="2165350" cy="1627505"/>
          </a:xfrm>
          <a:prstGeom prst="rect">
            <a:avLst/>
          </a:prstGeom>
        </p:spPr>
      </p:pic>
      <p:pic>
        <p:nvPicPr>
          <p:cNvPr id="3" name="图片 2" descr="51miz-E860948-F0BD9027">
            <a:extLst>
              <a:ext uri="{FF2B5EF4-FFF2-40B4-BE49-F238E27FC236}">
                <a16:creationId xmlns:a16="http://schemas.microsoft.com/office/drawing/2014/main" id="{42FA021D-9E95-71D4-0576-AA827B9656DF}"/>
              </a:ext>
            </a:extLst>
          </p:cNvPr>
          <p:cNvPicPr>
            <a:picLocks noChangeAspect="1"/>
          </p:cNvPicPr>
          <p:nvPr userDrawn="1">
            <p:custDataLst>
              <p:tags r:id="rId6"/>
            </p:custDataLst>
          </p:nvPr>
        </p:nvPicPr>
        <p:blipFill>
          <a:blip r:embed="rId5"/>
          <a:stretch>
            <a:fillRect/>
          </a:stretch>
        </p:blipFill>
        <p:spPr>
          <a:xfrm>
            <a:off x="9258636" y="441436"/>
            <a:ext cx="3202305" cy="3143250"/>
          </a:xfrm>
          <a:prstGeom prst="rect">
            <a:avLst/>
          </a:prstGeom>
        </p:spPr>
      </p:pic>
    </p:spTree>
    <p:extLst>
      <p:ext uri="{BB962C8B-B14F-4D97-AF65-F5344CB8AC3E}">
        <p14:creationId xmlns:p14="http://schemas.microsoft.com/office/powerpoint/2010/main" val="3885821662"/>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bg>
      <p:bgPr>
        <a:blipFill dpi="0" rotWithShape="1">
          <a:blip r:embed="rId5">
            <a:alphaModFix amt="42000"/>
            <a:lum/>
          </a:blip>
          <a:stretch>
            <a:fillRect/>
          </a:stretch>
        </a:blipFill>
        <a:effectLst/>
      </p:bgPr>
    </p:bg>
    <p:spTree>
      <p:nvGrpSpPr>
        <p:cNvPr id="1" name=""/>
        <p:cNvGrpSpPr/>
        <p:nvPr>
          <p:custDataLst>
            <p:tags r:id="rId1"/>
          </p:custDataLst>
        </p:nvPr>
      </p:nvGrpSpPr>
      <p:grpSpPr>
        <a:xfrm>
          <a:off x="0" y="0"/>
          <a:ext cx="0" cy="0"/>
        </a:xfrm>
      </p:grpSpPr>
      <p:sp>
        <p:nvSpPr>
          <p:cNvPr id="4" name="缺角矩形 3">
            <a:extLst>
              <a:ext uri="{FF2B5EF4-FFF2-40B4-BE49-F238E27FC236}">
                <a16:creationId xmlns:a16="http://schemas.microsoft.com/office/drawing/2014/main" id="{D9F51571-6307-0880-B86C-66ED59B6127A}"/>
              </a:ext>
            </a:extLst>
          </p:cNvPr>
          <p:cNvSpPr/>
          <p:nvPr userDrawn="1">
            <p:custDataLst>
              <p:tags r:id="rId2"/>
            </p:custDataLst>
          </p:nvPr>
        </p:nvSpPr>
        <p:spPr>
          <a:xfrm>
            <a:off x="402771" y="315686"/>
            <a:ext cx="11342915" cy="6259285"/>
          </a:xfrm>
          <a:prstGeom prst="plaque">
            <a:avLst>
              <a:gd name="adj" fmla="val 4319"/>
            </a:avLst>
          </a:prstGeom>
          <a:noFill/>
          <a:ln w="19050">
            <a:solidFill>
              <a:srgbClr val="1F17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51miz-E860948-F0BD9027">
            <a:extLst>
              <a:ext uri="{FF2B5EF4-FFF2-40B4-BE49-F238E27FC236}">
                <a16:creationId xmlns:a16="http://schemas.microsoft.com/office/drawing/2014/main" id="{42FA021D-9E95-71D4-0576-AA827B9656DF}"/>
              </a:ext>
            </a:extLst>
          </p:cNvPr>
          <p:cNvPicPr>
            <a:picLocks noChangeAspect="1"/>
          </p:cNvPicPr>
          <p:nvPr userDrawn="1">
            <p:custDataLst>
              <p:tags r:id="rId4"/>
            </p:custDataLst>
          </p:nvPr>
        </p:nvPicPr>
        <p:blipFill>
          <a:blip r:embed="rId3"/>
          <a:stretch>
            <a:fillRect/>
          </a:stretch>
        </p:blipFill>
        <p:spPr>
          <a:xfrm>
            <a:off x="9247750" y="-157278"/>
            <a:ext cx="3202305" cy="3143250"/>
          </a:xfrm>
          <a:prstGeom prst="rect">
            <a:avLst/>
          </a:prstGeom>
        </p:spPr>
      </p:pic>
    </p:spTree>
    <p:extLst>
      <p:ext uri="{BB962C8B-B14F-4D97-AF65-F5344CB8AC3E}">
        <p14:creationId xmlns:p14="http://schemas.microsoft.com/office/powerpoint/2010/main" val="21190992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幻灯片">
    <p:bg>
      <p:bgPr>
        <a:blipFill dpi="0" rotWithShape="1">
          <a:blip r:embed="rId7">
            <a:alphaModFix amt="91000"/>
            <a:lum/>
          </a:blip>
          <a:stretch>
            <a:fillRect/>
          </a:stretch>
        </a:blipFill>
        <a:effectLst/>
      </p:bgPr>
    </p:bg>
    <p:spTree>
      <p:nvGrpSpPr>
        <p:cNvPr id="1" name=""/>
        <p:cNvGrpSpPr/>
        <p:nvPr>
          <p:custDataLst>
            <p:tags r:id="rId1"/>
          </p:custDataLst>
        </p:nvPr>
      </p:nvGrpSpPr>
      <p:grpSpPr>
        <a:xfrm>
          <a:off x="0" y="0"/>
          <a:ext cx="0" cy="0"/>
        </a:xfrm>
      </p:grpSpPr>
      <p:pic>
        <p:nvPicPr>
          <p:cNvPr id="7" name="图片 6" descr="4ad60cf5714c43dcaa96a75683fc29de">
            <a:extLst>
              <a:ext uri="{FF2B5EF4-FFF2-40B4-BE49-F238E27FC236}">
                <a16:creationId xmlns:a16="http://schemas.microsoft.com/office/drawing/2014/main" id="{C274B507-7BF1-B6E5-CB48-7E39EF503FFE}"/>
              </a:ext>
            </a:extLst>
          </p:cNvPr>
          <p:cNvPicPr>
            <a:picLocks noChangeAspect="1"/>
          </p:cNvPicPr>
          <p:nvPr userDrawn="1">
            <p:custDataLst>
              <p:tags r:id="rId3"/>
            </p:custDataLst>
          </p:nvPr>
        </p:nvPicPr>
        <p:blipFill>
          <a:blip r:embed="rId2"/>
          <a:srcRect l="29828" t="47266"/>
          <a:stretch>
            <a:fillRect/>
          </a:stretch>
        </p:blipFill>
        <p:spPr>
          <a:xfrm flipH="1">
            <a:off x="10026650" y="0"/>
            <a:ext cx="2165350" cy="1627505"/>
          </a:xfrm>
          <a:prstGeom prst="rect">
            <a:avLst/>
          </a:prstGeom>
        </p:spPr>
      </p:pic>
      <p:pic>
        <p:nvPicPr>
          <p:cNvPr id="8" name="图片 7" descr="51miz-E860948-F0BD9027">
            <a:extLst>
              <a:ext uri="{FF2B5EF4-FFF2-40B4-BE49-F238E27FC236}">
                <a16:creationId xmlns:a16="http://schemas.microsoft.com/office/drawing/2014/main" id="{FB316815-EFC1-5F70-0DF6-0E43DE65697F}"/>
              </a:ext>
            </a:extLst>
          </p:cNvPr>
          <p:cNvPicPr>
            <a:picLocks noChangeAspect="1"/>
          </p:cNvPicPr>
          <p:nvPr userDrawn="1">
            <p:custDataLst>
              <p:tags r:id="rId5"/>
            </p:custDataLst>
          </p:nvPr>
        </p:nvPicPr>
        <p:blipFill>
          <a:blip r:embed="rId4"/>
          <a:stretch>
            <a:fillRect/>
          </a:stretch>
        </p:blipFill>
        <p:spPr>
          <a:xfrm>
            <a:off x="9258636" y="441436"/>
            <a:ext cx="3202305" cy="3143250"/>
          </a:xfrm>
          <a:prstGeom prst="rect">
            <a:avLst/>
          </a:prstGeom>
        </p:spPr>
      </p:pic>
      <p:sp>
        <p:nvSpPr>
          <p:cNvPr id="2" name="缺角矩形 1">
            <a:extLst>
              <a:ext uri="{FF2B5EF4-FFF2-40B4-BE49-F238E27FC236}">
                <a16:creationId xmlns:a16="http://schemas.microsoft.com/office/drawing/2014/main" id="{20182446-2961-347F-9E6E-F19BE6301995}"/>
              </a:ext>
            </a:extLst>
          </p:cNvPr>
          <p:cNvSpPr/>
          <p:nvPr userDrawn="1">
            <p:custDataLst>
              <p:tags r:id="rId6"/>
            </p:custDataLst>
          </p:nvPr>
        </p:nvSpPr>
        <p:spPr>
          <a:xfrm>
            <a:off x="402771" y="315686"/>
            <a:ext cx="11342915" cy="6259285"/>
          </a:xfrm>
          <a:prstGeom prst="plaque">
            <a:avLst>
              <a:gd name="adj" fmla="val 4319"/>
            </a:avLst>
          </a:prstGeom>
          <a:noFill/>
          <a:ln w="19050">
            <a:solidFill>
              <a:srgbClr val="1F17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717296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2023/6/19</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2023/6/19</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2023/6/19</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2023/6/19</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ags" Target="../tags/tag86.xml" /><Relationship Id="rId18" Type="http://schemas.openxmlformats.org/officeDocument/2006/relationships/tags" Target="../tags/tag87.xml" /><Relationship Id="rId19" Type="http://schemas.openxmlformats.org/officeDocument/2006/relationships/tags" Target="../tags/tag88.xml" /><Relationship Id="rId2" Type="http://schemas.openxmlformats.org/officeDocument/2006/relationships/slideLayout" Target="../slideLayouts/slideLayout2.xml" /><Relationship Id="rId20" Type="http://schemas.openxmlformats.org/officeDocument/2006/relationships/tags" Target="../tags/tag89.xml" /><Relationship Id="rId21" Type="http://schemas.openxmlformats.org/officeDocument/2006/relationships/tags" Target="../tags/tag90.xml" /><Relationship Id="rId22" Type="http://schemas.openxmlformats.org/officeDocument/2006/relationships/tags" Target="../tags/tag91.xml" /><Relationship Id="rId23" Type="http://schemas.openxmlformats.org/officeDocument/2006/relationships/image" Target="file:///D:\qq&#25991;&#20214;\712321467\Image\C2C\Image2\%7b75232B38-A165-1FB7-499C-2E1C792CACB5%7d.png" TargetMode="External" /><Relationship Id="rId24" Type="http://schemas.openxmlformats.org/officeDocument/2006/relationships/image" Target="../media/image4.png" /><Relationship Id="rId25" Type="http://schemas.openxmlformats.org/officeDocument/2006/relationships/tags" Target="../tags/tag92.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7"/>
          </p:custDataLst>
        </p:nvPr>
      </p:nvGrpSpPr>
      <p:grpSpPr>
        <a:xfrm>
          <a:off x="0" y="0"/>
          <a:ext cx="0" cy="0"/>
        </a:xfrm>
      </p:grpSpPr>
      <p:sp>
        <p:nvSpPr>
          <p:cNvPr id="2" name="标题占位符 1"/>
          <p:cNvSpPr>
            <a:spLocks noGrp="1"/>
          </p:cNvSpPr>
          <p:nvPr>
            <p:ph type="title"/>
            <p:custDataLst>
              <p:tags r:id="rId18"/>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9"/>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0"/>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2023/6/19</a:t>
            </a:fld>
            <a:endParaRPr lang="zh-CN" altLang="en-US"/>
          </a:p>
        </p:txBody>
      </p:sp>
      <p:sp>
        <p:nvSpPr>
          <p:cNvPr id="5" name="页脚占位符 4"/>
          <p:cNvSpPr>
            <a:spLocks noGrp="1"/>
          </p:cNvSpPr>
          <p:nvPr>
            <p:ph type="ftr" sz="quarter" idx="3"/>
            <p:custDataLst>
              <p:tags r:id="rId21"/>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2"/>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学科网 zxxk.com" title=""/>
          <p:cNvPicPr>
            <a:picLocks noChangeAspect="1"/>
          </p:cNvPicPr>
          <p:nvPr>
            <p:custDataLst>
              <p:tags r:id="rId25"/>
            </p:custDataLst>
          </p:nvPr>
        </p:nvPicPr>
        <p:blipFill>
          <a:blip r:embed="rId24" r:link="rId2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4" r:id="rId4"/>
    <p:sldLayoutId id="2147483662"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3" r:id="rId1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01.xml" /><Relationship Id="rId11" Type="http://schemas.openxmlformats.org/officeDocument/2006/relationships/image" Target="../media/image1.png" /><Relationship Id="rId12" Type="http://schemas.openxmlformats.org/officeDocument/2006/relationships/tags" Target="../tags/tag102.xml" /><Relationship Id="rId13" Type="http://schemas.openxmlformats.org/officeDocument/2006/relationships/image" Target="../media/image2.png" /><Relationship Id="rId14" Type="http://schemas.openxmlformats.org/officeDocument/2006/relationships/tags" Target="../tags/tag103.xml" /><Relationship Id="rId15" Type="http://schemas.openxmlformats.org/officeDocument/2006/relationships/image" Target="../media/image5.jpeg"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51.xml" /><Relationship Id="rId11" Type="http://schemas.openxmlformats.org/officeDocument/2006/relationships/tags" Target="../tags/tag252.xml" /><Relationship Id="rId12" Type="http://schemas.openxmlformats.org/officeDocument/2006/relationships/tags" Target="../tags/tag253.xml" /><Relationship Id="rId13" Type="http://schemas.openxmlformats.org/officeDocument/2006/relationships/tags" Target="../tags/tag254.xml" /><Relationship Id="rId14" Type="http://schemas.openxmlformats.org/officeDocument/2006/relationships/tags" Target="../tags/tag255.xml" /><Relationship Id="rId15" Type="http://schemas.openxmlformats.org/officeDocument/2006/relationships/tags" Target="../tags/tag256.xml" /><Relationship Id="rId16" Type="http://schemas.openxmlformats.org/officeDocument/2006/relationships/tags" Target="../tags/tag257.xml" /><Relationship Id="rId17" Type="http://schemas.openxmlformats.org/officeDocument/2006/relationships/tags" Target="../tags/tag258.xml" /><Relationship Id="rId18" Type="http://schemas.openxmlformats.org/officeDocument/2006/relationships/tags" Target="../tags/tag259.xml" /><Relationship Id="rId19" Type="http://schemas.openxmlformats.org/officeDocument/2006/relationships/tags" Target="../tags/tag260.xml" /><Relationship Id="rId2" Type="http://schemas.openxmlformats.org/officeDocument/2006/relationships/tags" Target="../tags/tag243.xml" /><Relationship Id="rId20" Type="http://schemas.openxmlformats.org/officeDocument/2006/relationships/tags" Target="../tags/tag261.xml" /><Relationship Id="rId21" Type="http://schemas.openxmlformats.org/officeDocument/2006/relationships/tags" Target="../tags/tag262.xml" /><Relationship Id="rId22" Type="http://schemas.openxmlformats.org/officeDocument/2006/relationships/tags" Target="../tags/tag263.xml" /><Relationship Id="rId23" Type="http://schemas.openxmlformats.org/officeDocument/2006/relationships/tags" Target="../tags/tag264.xml" /><Relationship Id="rId24" Type="http://schemas.openxmlformats.org/officeDocument/2006/relationships/tags" Target="../tags/tag265.xml" /><Relationship Id="rId25" Type="http://schemas.openxmlformats.org/officeDocument/2006/relationships/tags" Target="../tags/tag266.xml" /><Relationship Id="rId26" Type="http://schemas.openxmlformats.org/officeDocument/2006/relationships/tags" Target="../tags/tag267.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8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 Id="rId8" Type="http://schemas.openxmlformats.org/officeDocument/2006/relationships/tags" Target="../tags/tag29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tags" Target="../tags/tag307.xml" /><Relationship Id="rId13" Type="http://schemas.openxmlformats.org/officeDocument/2006/relationships/tags" Target="../tags/tag308.xml" /><Relationship Id="rId14" Type="http://schemas.openxmlformats.org/officeDocument/2006/relationships/tags" Target="../tags/tag309.xml" /><Relationship Id="rId15" Type="http://schemas.openxmlformats.org/officeDocument/2006/relationships/tags" Target="../tags/tag310.xml" /><Relationship Id="rId16" Type="http://schemas.openxmlformats.org/officeDocument/2006/relationships/tags" Target="../tags/tag311.xml" /><Relationship Id="rId17" Type="http://schemas.openxmlformats.org/officeDocument/2006/relationships/tags" Target="../tags/tag312.xml" /><Relationship Id="rId2" Type="http://schemas.openxmlformats.org/officeDocument/2006/relationships/tags" Target="../tags/tag297.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20.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image" Target="../media/image11.png" /><Relationship Id="rId8" Type="http://schemas.openxmlformats.org/officeDocument/2006/relationships/tags" Target="../tags/tag32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34.xml" /><Relationship Id="rId11" Type="http://schemas.openxmlformats.org/officeDocument/2006/relationships/tags" Target="../tags/tag335.xml" /><Relationship Id="rId12" Type="http://schemas.openxmlformats.org/officeDocument/2006/relationships/tags" Target="../tags/tag336.xml" /><Relationship Id="rId13" Type="http://schemas.openxmlformats.org/officeDocument/2006/relationships/tags" Target="../tags/tag337.xml" /><Relationship Id="rId14" Type="http://schemas.openxmlformats.org/officeDocument/2006/relationships/tags" Target="../tags/tag338.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image" Target="../media/image1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0.xml" /><Relationship Id="rId11" Type="http://schemas.openxmlformats.org/officeDocument/2006/relationships/tags" Target="../tags/tag111.xml" /><Relationship Id="rId12" Type="http://schemas.openxmlformats.org/officeDocument/2006/relationships/tags" Target="../tags/tag112.xml" /><Relationship Id="rId13" Type="http://schemas.openxmlformats.org/officeDocument/2006/relationships/tags" Target="../tags/tag113.xml" /><Relationship Id="rId14" Type="http://schemas.openxmlformats.org/officeDocument/2006/relationships/image" Target="../media/image5.jpeg"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1.png" /><Relationship Id="rId6" Type="http://schemas.openxmlformats.org/officeDocument/2006/relationships/tags" Target="../tags/tag107.xml" /><Relationship Id="rId7" Type="http://schemas.openxmlformats.org/officeDocument/2006/relationships/image" Target="../media/image2.png" /><Relationship Id="rId8" Type="http://schemas.openxmlformats.org/officeDocument/2006/relationships/tags" Target="../tags/tag108.xml" /><Relationship Id="rId9" Type="http://schemas.openxmlformats.org/officeDocument/2006/relationships/tags" Target="../tags/tag10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55.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tags" Target="../tags/tag351.xml" /><Relationship Id="rId7" Type="http://schemas.openxmlformats.org/officeDocument/2006/relationships/tags" Target="../tags/tag352.xml" /><Relationship Id="rId8" Type="http://schemas.openxmlformats.org/officeDocument/2006/relationships/tags" Target="../tags/tag353.xml" /><Relationship Id="rId9" Type="http://schemas.openxmlformats.org/officeDocument/2006/relationships/tags" Target="../tags/tag35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22.xml" /><Relationship Id="rId11" Type="http://schemas.openxmlformats.org/officeDocument/2006/relationships/tags" Target="../tags/tag123.xml" /><Relationship Id="rId12" Type="http://schemas.openxmlformats.org/officeDocument/2006/relationships/tags" Target="../tags/tag124.xml" /><Relationship Id="rId13" Type="http://schemas.openxmlformats.org/officeDocument/2006/relationships/tags" Target="../tags/tag125.xml" /><Relationship Id="rId14" Type="http://schemas.openxmlformats.org/officeDocument/2006/relationships/tags" Target="../tags/tag126.xml" /><Relationship Id="rId15" Type="http://schemas.openxmlformats.org/officeDocument/2006/relationships/tags" Target="../tags/tag127.xml" /><Relationship Id="rId16" Type="http://schemas.openxmlformats.org/officeDocument/2006/relationships/tags" Target="../tags/tag128.xml" /><Relationship Id="rId17" Type="http://schemas.openxmlformats.org/officeDocument/2006/relationships/tags" Target="../tags/tag129.xml" /><Relationship Id="rId18" Type="http://schemas.openxmlformats.org/officeDocument/2006/relationships/tags" Target="../tags/tag130.xml" /><Relationship Id="rId19" Type="http://schemas.openxmlformats.org/officeDocument/2006/relationships/tags" Target="../tags/tag131.xml" /><Relationship Id="rId2" Type="http://schemas.openxmlformats.org/officeDocument/2006/relationships/tags" Target="../tags/tag114.xml" /><Relationship Id="rId20" Type="http://schemas.openxmlformats.org/officeDocument/2006/relationships/tags" Target="../tags/tag132.xml" /><Relationship Id="rId21" Type="http://schemas.openxmlformats.org/officeDocument/2006/relationships/tags" Target="../tags/tag133.xml" /><Relationship Id="rId22" Type="http://schemas.openxmlformats.org/officeDocument/2006/relationships/tags" Target="../tags/tag134.xml" /><Relationship Id="rId23" Type="http://schemas.openxmlformats.org/officeDocument/2006/relationships/tags" Target="../tags/tag135.xml" /><Relationship Id="rId24" Type="http://schemas.openxmlformats.org/officeDocument/2006/relationships/tags" Target="../tags/tag136.xml" /><Relationship Id="rId25" Type="http://schemas.openxmlformats.org/officeDocument/2006/relationships/tags" Target="../tags/tag137.xml" /><Relationship Id="rId26" Type="http://schemas.openxmlformats.org/officeDocument/2006/relationships/tags" Target="../tags/tag138.xml" /><Relationship Id="rId27" Type="http://schemas.openxmlformats.org/officeDocument/2006/relationships/tags" Target="../tags/tag139.xml" /><Relationship Id="rId28" Type="http://schemas.openxmlformats.org/officeDocument/2006/relationships/tags" Target="../tags/tag140.xml" /><Relationship Id="rId29" Type="http://schemas.openxmlformats.org/officeDocument/2006/relationships/tags" Target="../tags/tag141.xml" /><Relationship Id="rId3" Type="http://schemas.openxmlformats.org/officeDocument/2006/relationships/tags" Target="../tags/tag115.xml" /><Relationship Id="rId30" Type="http://schemas.openxmlformats.org/officeDocument/2006/relationships/tags" Target="../tags/tag142.xml" /><Relationship Id="rId31" Type="http://schemas.openxmlformats.org/officeDocument/2006/relationships/tags" Target="../tags/tag143.xml" /><Relationship Id="rId32" Type="http://schemas.openxmlformats.org/officeDocument/2006/relationships/tags" Target="../tags/tag144.xml" /><Relationship Id="rId33" Type="http://schemas.openxmlformats.org/officeDocument/2006/relationships/tags" Target="../tags/tag145.xml" /><Relationship Id="rId34" Type="http://schemas.openxmlformats.org/officeDocument/2006/relationships/tags" Target="../tags/tag146.xml" /><Relationship Id="rId35" Type="http://schemas.openxmlformats.org/officeDocument/2006/relationships/tags" Target="../tags/tag147.xml" /><Relationship Id="rId36" Type="http://schemas.openxmlformats.org/officeDocument/2006/relationships/tags" Target="../tags/tag148.xml" /><Relationship Id="rId37" Type="http://schemas.openxmlformats.org/officeDocument/2006/relationships/tags" Target="../tags/tag149.xml" /><Relationship Id="rId38" Type="http://schemas.openxmlformats.org/officeDocument/2006/relationships/tags" Target="../tags/tag150.xml" /><Relationship Id="rId39" Type="http://schemas.openxmlformats.org/officeDocument/2006/relationships/tags" Target="../tags/tag151.xml" /><Relationship Id="rId4" Type="http://schemas.openxmlformats.org/officeDocument/2006/relationships/tags" Target="../tags/tag116.xml" /><Relationship Id="rId40" Type="http://schemas.openxmlformats.org/officeDocument/2006/relationships/tags" Target="../tags/tag152.xml" /><Relationship Id="rId41" Type="http://schemas.openxmlformats.org/officeDocument/2006/relationships/tags" Target="../tags/tag153.xml" /><Relationship Id="rId42" Type="http://schemas.openxmlformats.org/officeDocument/2006/relationships/tags" Target="../tags/tag154.xml" /><Relationship Id="rId43" Type="http://schemas.openxmlformats.org/officeDocument/2006/relationships/tags" Target="../tags/tag155.xml" /><Relationship Id="rId44" Type="http://schemas.openxmlformats.org/officeDocument/2006/relationships/tags" Target="../tags/tag156.xml" /><Relationship Id="rId45" Type="http://schemas.openxmlformats.org/officeDocument/2006/relationships/tags" Target="../tags/tag157.xml" /><Relationship Id="rId46" Type="http://schemas.openxmlformats.org/officeDocument/2006/relationships/tags" Target="../tags/tag158.xml" /><Relationship Id="rId47" Type="http://schemas.openxmlformats.org/officeDocument/2006/relationships/tags" Target="../tags/tag159.xml" /><Relationship Id="rId48" Type="http://schemas.openxmlformats.org/officeDocument/2006/relationships/tags" Target="../tags/tag160.xml" /><Relationship Id="rId49" Type="http://schemas.openxmlformats.org/officeDocument/2006/relationships/tags" Target="../tags/tag161.xml" /><Relationship Id="rId5" Type="http://schemas.openxmlformats.org/officeDocument/2006/relationships/tags" Target="../tags/tag117.xml" /><Relationship Id="rId50" Type="http://schemas.openxmlformats.org/officeDocument/2006/relationships/tags" Target="../tags/tag162.xml" /><Relationship Id="rId51" Type="http://schemas.openxmlformats.org/officeDocument/2006/relationships/tags" Target="../tags/tag163.xml" /><Relationship Id="rId52" Type="http://schemas.openxmlformats.org/officeDocument/2006/relationships/tags" Target="../tags/tag164.xml" /><Relationship Id="rId53" Type="http://schemas.openxmlformats.org/officeDocument/2006/relationships/tags" Target="../tags/tag165.xml" /><Relationship Id="rId54" Type="http://schemas.openxmlformats.org/officeDocument/2006/relationships/tags" Target="../tags/tag166.xml" /><Relationship Id="rId55" Type="http://schemas.openxmlformats.org/officeDocument/2006/relationships/tags" Target="../tags/tag167.xml" /><Relationship Id="rId56" Type="http://schemas.openxmlformats.org/officeDocument/2006/relationships/tags" Target="../tags/tag168.xml" /><Relationship Id="rId57" Type="http://schemas.openxmlformats.org/officeDocument/2006/relationships/tags" Target="../tags/tag169.xml" /><Relationship Id="rId58" Type="http://schemas.openxmlformats.org/officeDocument/2006/relationships/tags" Target="../tags/tag170.xml" /><Relationship Id="rId59" Type="http://schemas.openxmlformats.org/officeDocument/2006/relationships/tags" Target="../tags/tag171.xml" /><Relationship Id="rId6" Type="http://schemas.openxmlformats.org/officeDocument/2006/relationships/tags" Target="../tags/tag118.xml" /><Relationship Id="rId60" Type="http://schemas.openxmlformats.org/officeDocument/2006/relationships/image" Target="../media/image1.png" /><Relationship Id="rId61" Type="http://schemas.openxmlformats.org/officeDocument/2006/relationships/tags" Target="../tags/tag172.xml" /><Relationship Id="rId62" Type="http://schemas.openxmlformats.org/officeDocument/2006/relationships/tags" Target="../tags/tag173.xml" /><Relationship Id="rId63" Type="http://schemas.openxmlformats.org/officeDocument/2006/relationships/image" Target="../media/image6.jpeg" /><Relationship Id="rId64" Type="http://schemas.openxmlformats.org/officeDocument/2006/relationships/tags" Target="../tags/tag174.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81.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image" Target="../media/image7.png" /><Relationship Id="rId9" Type="http://schemas.microsoft.com/office/2007/relationships/hdphoto" Target="../media/image8.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94.xml" /><Relationship Id="rId11" Type="http://schemas.openxmlformats.org/officeDocument/2006/relationships/tags" Target="../tags/tag195.xml" /><Relationship Id="rId12" Type="http://schemas.openxmlformats.org/officeDocument/2006/relationships/tags" Target="../tags/tag196.xml" /><Relationship Id="rId13" Type="http://schemas.openxmlformats.org/officeDocument/2006/relationships/tags" Target="../tags/tag197.xml" /><Relationship Id="rId14" Type="http://schemas.openxmlformats.org/officeDocument/2006/relationships/tags" Target="../tags/tag198.xml" /><Relationship Id="rId15" Type="http://schemas.openxmlformats.org/officeDocument/2006/relationships/tags" Target="../tags/tag199.xml" /><Relationship Id="rId16" Type="http://schemas.openxmlformats.org/officeDocument/2006/relationships/tags" Target="../tags/tag200.xml" /><Relationship Id="rId17" Type="http://schemas.openxmlformats.org/officeDocument/2006/relationships/tags" Target="../tags/tag201.xml" /><Relationship Id="rId18" Type="http://schemas.openxmlformats.org/officeDocument/2006/relationships/tags" Target="../tags/tag202.xml" /><Relationship Id="rId19" Type="http://schemas.openxmlformats.org/officeDocument/2006/relationships/tags" Target="../tags/tag203.xml" /><Relationship Id="rId2" Type="http://schemas.openxmlformats.org/officeDocument/2006/relationships/tags" Target="../tags/tag187.xml" /><Relationship Id="rId20" Type="http://schemas.openxmlformats.org/officeDocument/2006/relationships/tags" Target="../tags/tag204.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image" Target="../media/image1.png" /><Relationship Id="rId8" Type="http://schemas.openxmlformats.org/officeDocument/2006/relationships/tags" Target="../tags/tag192.xml" /><Relationship Id="rId9" Type="http://schemas.openxmlformats.org/officeDocument/2006/relationships/tags" Target="../tags/tag19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217.xml" /><Relationship Id="rId11" Type="http://schemas.openxmlformats.org/officeDocument/2006/relationships/tags" Target="../tags/tag218.xml" /><Relationship Id="rId12" Type="http://schemas.openxmlformats.org/officeDocument/2006/relationships/tags" Target="../tags/tag219.xml" /><Relationship Id="rId13" Type="http://schemas.openxmlformats.org/officeDocument/2006/relationships/tags" Target="../tags/tag220.xml" /><Relationship Id="rId14" Type="http://schemas.openxmlformats.org/officeDocument/2006/relationships/tags" Target="../tags/tag221.xml" /><Relationship Id="rId15" Type="http://schemas.openxmlformats.org/officeDocument/2006/relationships/tags" Target="../tags/tag222.xml" /><Relationship Id="rId16" Type="http://schemas.openxmlformats.org/officeDocument/2006/relationships/tags" Target="../tags/tag223.xml" /><Relationship Id="rId17" Type="http://schemas.openxmlformats.org/officeDocument/2006/relationships/tags" Target="../tags/tag224.xml" /><Relationship Id="rId18" Type="http://schemas.openxmlformats.org/officeDocument/2006/relationships/tags" Target="../tags/tag225.xml" /><Relationship Id="rId19" Type="http://schemas.openxmlformats.org/officeDocument/2006/relationships/tags" Target="../tags/tag226.xml" /><Relationship Id="rId2" Type="http://schemas.openxmlformats.org/officeDocument/2006/relationships/tags" Target="../tags/tag210.xml" /><Relationship Id="rId20" Type="http://schemas.openxmlformats.org/officeDocument/2006/relationships/tags" Target="../tags/tag227.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image" Target="../media/image1.png" /><Relationship Id="rId8" Type="http://schemas.openxmlformats.org/officeDocument/2006/relationships/tags" Target="../tags/tag215.xml" /><Relationship Id="rId9" Type="http://schemas.openxmlformats.org/officeDocument/2006/relationships/tags" Target="../tags/tag21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5"/>
          <a:stretch>
            <a:fillRect/>
          </a:stretch>
        </a:blipFill>
        <a:effectLst/>
      </p:bgPr>
    </p:bg>
    <p:spTree>
      <p:nvGrpSpPr>
        <p:cNvPr id="1" name=""/>
        <p:cNvGrpSpPr/>
        <p:nvPr>
          <p:custDataLst>
            <p:tags r:id="rId2"/>
          </p:custDataLst>
        </p:nvPr>
      </p:nvGrpSpPr>
      <p:grpSpPr>
        <a:xfrm>
          <a:off x="0" y="0"/>
          <a:ext cx="0" cy="0"/>
        </a:xfrm>
      </p:grpSpPr>
      <p:sp>
        <p:nvSpPr>
          <p:cNvPr id="216" name="文本框 215" title=""/>
          <p:cNvSpPr txBox="1"/>
          <p:nvPr>
            <p:custDataLst>
              <p:tags r:id="rId3"/>
            </p:custDataLst>
          </p:nvPr>
        </p:nvSpPr>
        <p:spPr>
          <a:xfrm>
            <a:off x="3147060" y="5546090"/>
            <a:ext cx="8334375" cy="768350"/>
          </a:xfrm>
          <a:prstGeom prst="rect">
            <a:avLst/>
          </a:prstGeom>
          <a:noFill/>
        </p:spPr>
        <p:txBody>
          <a:bodyPr wrap="square" rtlCol="0" anchor="t">
            <a:spAutoFit/>
          </a:bodyPr>
          <a:lstStyle/>
          <a:p>
            <a:pPr algn="r"/>
            <a:r>
              <a:rPr lang="en-US" altLang="zh-CN" sz="4400">
                <a:solidFill>
                  <a:schemeClr val="bg1">
                    <a:alpha val="60000"/>
                  </a:schemeClr>
                </a:solidFill>
                <a:latin typeface="Impact" panose="020b0806030902050204" charset="0"/>
                <a:ea typeface="迷你简平和" panose="03000509000000000000" charset="-122"/>
                <a:cs typeface="Impact" panose="020b0806030902050204" charset="0"/>
              </a:rPr>
              <a:t>SCIENCE FICTION</a:t>
            </a:r>
          </a:p>
        </p:txBody>
      </p:sp>
      <p:grpSp>
        <p:nvGrpSpPr>
          <p:cNvPr id="4" name="组合 3" title="">
            <a:extLst>
              <a:ext uri="{FF2B5EF4-FFF2-40B4-BE49-F238E27FC236}">
                <a16:creationId xmlns:a16="http://schemas.microsoft.com/office/drawing/2014/main" id="{591B1723-7E5E-58DB-831F-F984004AE1C9}"/>
              </a:ext>
            </a:extLst>
          </p:cNvPr>
          <p:cNvGrpSpPr/>
          <p:nvPr>
            <p:custDataLst>
              <p:tags r:id="rId4"/>
            </p:custDataLst>
          </p:nvPr>
        </p:nvGrpSpPr>
        <p:grpSpPr>
          <a:xfrm>
            <a:off x="3308164" y="2285999"/>
            <a:ext cx="5871694" cy="1447163"/>
            <a:chOff x="1875550" y="1981200"/>
            <a:chExt cx="7747670" cy="1992068"/>
          </a:xfrm>
        </p:grpSpPr>
        <p:sp>
          <p:nvSpPr>
            <p:cNvPr id="5" name="文本框 4">
              <a:extLst>
                <a:ext uri="{FF2B5EF4-FFF2-40B4-BE49-F238E27FC236}">
                  <a16:creationId xmlns:a16="http://schemas.microsoft.com/office/drawing/2014/main" id="{9879175D-87DA-CC33-9492-AD95284D4B88}"/>
                </a:ext>
              </a:extLst>
            </p:cNvPr>
            <p:cNvSpPr txBox="1"/>
            <p:nvPr>
              <p:custDataLst>
                <p:tags r:id="rId5"/>
              </p:custDataLst>
            </p:nvPr>
          </p:nvSpPr>
          <p:spPr>
            <a:xfrm>
              <a:off x="1875550" y="1981200"/>
              <a:ext cx="1430322" cy="1992068"/>
            </a:xfrm>
            <a:custGeom>
              <a:rect l="l" t="t" r="r" b="b"/>
              <a:pathLst>
                <a:path w="776755" h="1081820">
                  <a:moveTo>
                    <a:pt x="464705" y="505327"/>
                  </a:moveTo>
                  <a:cubicBezTo>
                    <a:pt x="464098" y="505570"/>
                    <a:pt x="464158" y="506177"/>
                    <a:pt x="464887" y="507149"/>
                  </a:cubicBezTo>
                  <a:cubicBezTo>
                    <a:pt x="466830" y="509092"/>
                    <a:pt x="470716" y="513950"/>
                    <a:pt x="476546" y="521722"/>
                  </a:cubicBezTo>
                  <a:lnTo>
                    <a:pt x="498405" y="543582"/>
                  </a:lnTo>
                  <a:lnTo>
                    <a:pt x="521723" y="530466"/>
                  </a:lnTo>
                  <a:cubicBezTo>
                    <a:pt x="522694" y="529494"/>
                    <a:pt x="522208" y="528523"/>
                    <a:pt x="520265" y="527551"/>
                  </a:cubicBezTo>
                  <a:cubicBezTo>
                    <a:pt x="515408" y="524637"/>
                    <a:pt x="504721" y="519779"/>
                    <a:pt x="488204" y="512978"/>
                  </a:cubicBezTo>
                  <a:cubicBezTo>
                    <a:pt x="474360" y="507149"/>
                    <a:pt x="466527" y="504599"/>
                    <a:pt x="464705" y="505327"/>
                  </a:cubicBezTo>
                  <a:close/>
                  <a:moveTo>
                    <a:pt x="380362" y="355041"/>
                  </a:moveTo>
                  <a:lnTo>
                    <a:pt x="379408" y="355824"/>
                  </a:lnTo>
                  <a:lnTo>
                    <a:pt x="379634" y="355587"/>
                  </a:lnTo>
                  <a:cubicBezTo>
                    <a:pt x="380848" y="354616"/>
                    <a:pt x="381091" y="354433"/>
                    <a:pt x="380362" y="355041"/>
                  </a:cubicBezTo>
                  <a:close/>
                  <a:moveTo>
                    <a:pt x="215320" y="174697"/>
                  </a:moveTo>
                  <a:lnTo>
                    <a:pt x="214206" y="176049"/>
                  </a:lnTo>
                  <a:lnTo>
                    <a:pt x="210629" y="178158"/>
                  </a:lnTo>
                  <a:cubicBezTo>
                    <a:pt x="207441" y="179979"/>
                    <a:pt x="207669" y="179615"/>
                    <a:pt x="211313" y="177065"/>
                  </a:cubicBezTo>
                  <a:cubicBezTo>
                    <a:pt x="213741" y="175365"/>
                    <a:pt x="215077" y="174575"/>
                    <a:pt x="215320" y="174697"/>
                  </a:cubicBezTo>
                  <a:close/>
                  <a:moveTo>
                    <a:pt x="596046" y="139903"/>
                  </a:moveTo>
                  <a:lnTo>
                    <a:pt x="598961" y="139903"/>
                  </a:lnTo>
                  <a:cubicBezTo>
                    <a:pt x="599933" y="139903"/>
                    <a:pt x="600904" y="139903"/>
                    <a:pt x="601876" y="139903"/>
                  </a:cubicBezTo>
                  <a:lnTo>
                    <a:pt x="601876" y="141360"/>
                  </a:lnTo>
                  <a:cubicBezTo>
                    <a:pt x="601876" y="142332"/>
                    <a:pt x="605276" y="143060"/>
                    <a:pt x="612077" y="143546"/>
                  </a:cubicBezTo>
                  <a:cubicBezTo>
                    <a:pt x="618878" y="144032"/>
                    <a:pt x="627622" y="144275"/>
                    <a:pt x="638309" y="144275"/>
                  </a:cubicBezTo>
                  <a:lnTo>
                    <a:pt x="673285" y="144275"/>
                  </a:lnTo>
                  <a:lnTo>
                    <a:pt x="703888" y="164677"/>
                  </a:lnTo>
                  <a:lnTo>
                    <a:pt x="737407" y="193824"/>
                  </a:lnTo>
                  <a:lnTo>
                    <a:pt x="750523" y="208397"/>
                  </a:lnTo>
                  <a:cubicBezTo>
                    <a:pt x="758295" y="216170"/>
                    <a:pt x="764610" y="223942"/>
                    <a:pt x="769468" y="231714"/>
                  </a:cubicBezTo>
                  <a:lnTo>
                    <a:pt x="775297" y="240458"/>
                  </a:lnTo>
                  <a:cubicBezTo>
                    <a:pt x="776269" y="243373"/>
                    <a:pt x="776755" y="245802"/>
                    <a:pt x="776755" y="247745"/>
                  </a:cubicBezTo>
                  <a:cubicBezTo>
                    <a:pt x="776755" y="249688"/>
                    <a:pt x="776269" y="251388"/>
                    <a:pt x="775297" y="252846"/>
                  </a:cubicBezTo>
                  <a:cubicBezTo>
                    <a:pt x="774326" y="254303"/>
                    <a:pt x="773354" y="255032"/>
                    <a:pt x="772383" y="255032"/>
                  </a:cubicBezTo>
                  <a:cubicBezTo>
                    <a:pt x="769468" y="256003"/>
                    <a:pt x="764853" y="258189"/>
                    <a:pt x="758538" y="261590"/>
                  </a:cubicBezTo>
                  <a:cubicBezTo>
                    <a:pt x="752223" y="264990"/>
                    <a:pt x="743236" y="270576"/>
                    <a:pt x="731577" y="278349"/>
                  </a:cubicBezTo>
                  <a:cubicBezTo>
                    <a:pt x="719919" y="286121"/>
                    <a:pt x="715547" y="289279"/>
                    <a:pt x="718462" y="287821"/>
                  </a:cubicBezTo>
                  <a:cubicBezTo>
                    <a:pt x="721376" y="286364"/>
                    <a:pt x="719433" y="288064"/>
                    <a:pt x="712632" y="292922"/>
                  </a:cubicBezTo>
                  <a:cubicBezTo>
                    <a:pt x="705831" y="297780"/>
                    <a:pt x="703160" y="299480"/>
                    <a:pt x="704617" y="298023"/>
                  </a:cubicBezTo>
                  <a:cubicBezTo>
                    <a:pt x="706074" y="296565"/>
                    <a:pt x="700488" y="299723"/>
                    <a:pt x="687858" y="307495"/>
                  </a:cubicBezTo>
                  <a:lnTo>
                    <a:pt x="670370" y="317697"/>
                  </a:lnTo>
                  <a:lnTo>
                    <a:pt x="655797" y="327898"/>
                  </a:lnTo>
                  <a:lnTo>
                    <a:pt x="623735" y="354130"/>
                  </a:lnTo>
                  <a:cubicBezTo>
                    <a:pt x="607219" y="367731"/>
                    <a:pt x="596046" y="376475"/>
                    <a:pt x="590217" y="380362"/>
                  </a:cubicBezTo>
                  <a:cubicBezTo>
                    <a:pt x="587302" y="382305"/>
                    <a:pt x="582930" y="384491"/>
                    <a:pt x="577101" y="386920"/>
                  </a:cubicBezTo>
                  <a:cubicBezTo>
                    <a:pt x="571272" y="389348"/>
                    <a:pt x="565928" y="392020"/>
                    <a:pt x="561071" y="394935"/>
                  </a:cubicBezTo>
                  <a:cubicBezTo>
                    <a:pt x="546497" y="399793"/>
                    <a:pt x="532896" y="404650"/>
                    <a:pt x="520265" y="409508"/>
                  </a:cubicBezTo>
                  <a:cubicBezTo>
                    <a:pt x="512493" y="411451"/>
                    <a:pt x="506178" y="413880"/>
                    <a:pt x="501320" y="416795"/>
                  </a:cubicBezTo>
                  <a:cubicBezTo>
                    <a:pt x="496463" y="419709"/>
                    <a:pt x="491605" y="423110"/>
                    <a:pt x="486747" y="426996"/>
                  </a:cubicBezTo>
                  <a:lnTo>
                    <a:pt x="476546" y="437197"/>
                  </a:lnTo>
                  <a:lnTo>
                    <a:pt x="467802" y="441569"/>
                  </a:lnTo>
                  <a:cubicBezTo>
                    <a:pt x="465859" y="443512"/>
                    <a:pt x="462458" y="444970"/>
                    <a:pt x="457600" y="445941"/>
                  </a:cubicBezTo>
                  <a:lnTo>
                    <a:pt x="440113" y="450313"/>
                  </a:lnTo>
                  <a:cubicBezTo>
                    <a:pt x="426511" y="454199"/>
                    <a:pt x="418738" y="456628"/>
                    <a:pt x="416795" y="457600"/>
                  </a:cubicBezTo>
                  <a:cubicBezTo>
                    <a:pt x="407080" y="469258"/>
                    <a:pt x="404651" y="469987"/>
                    <a:pt x="409509" y="459786"/>
                  </a:cubicBezTo>
                  <a:cubicBezTo>
                    <a:pt x="414366" y="449585"/>
                    <a:pt x="409994" y="450070"/>
                    <a:pt x="396393" y="461243"/>
                  </a:cubicBezTo>
                  <a:cubicBezTo>
                    <a:pt x="382791" y="472416"/>
                    <a:pt x="377448" y="473388"/>
                    <a:pt x="380362" y="464158"/>
                  </a:cubicBezTo>
                  <a:cubicBezTo>
                    <a:pt x="383277" y="454928"/>
                    <a:pt x="378419" y="456628"/>
                    <a:pt x="365789" y="469258"/>
                  </a:cubicBezTo>
                  <a:cubicBezTo>
                    <a:pt x="353159" y="481889"/>
                    <a:pt x="348544" y="484803"/>
                    <a:pt x="351944" y="478002"/>
                  </a:cubicBezTo>
                  <a:cubicBezTo>
                    <a:pt x="355345" y="471201"/>
                    <a:pt x="350730" y="475088"/>
                    <a:pt x="338100" y="489661"/>
                  </a:cubicBezTo>
                  <a:lnTo>
                    <a:pt x="319155" y="511521"/>
                  </a:lnTo>
                  <a:lnTo>
                    <a:pt x="266691" y="578558"/>
                  </a:lnTo>
                  <a:cubicBezTo>
                    <a:pt x="258918" y="589245"/>
                    <a:pt x="254061" y="595560"/>
                    <a:pt x="252118" y="597503"/>
                  </a:cubicBezTo>
                  <a:cubicBezTo>
                    <a:pt x="248231" y="601389"/>
                    <a:pt x="239002" y="612562"/>
                    <a:pt x="224428" y="631021"/>
                  </a:cubicBezTo>
                  <a:cubicBezTo>
                    <a:pt x="219571" y="636851"/>
                    <a:pt x="214713" y="643166"/>
                    <a:pt x="209855" y="649967"/>
                  </a:cubicBezTo>
                  <a:cubicBezTo>
                    <a:pt x="204997" y="656768"/>
                    <a:pt x="202083" y="661625"/>
                    <a:pt x="201111" y="664540"/>
                  </a:cubicBezTo>
                  <a:lnTo>
                    <a:pt x="195282" y="673284"/>
                  </a:lnTo>
                  <a:lnTo>
                    <a:pt x="190910" y="679113"/>
                  </a:lnTo>
                  <a:cubicBezTo>
                    <a:pt x="188967" y="681056"/>
                    <a:pt x="186295" y="685428"/>
                    <a:pt x="182895" y="692229"/>
                  </a:cubicBezTo>
                  <a:cubicBezTo>
                    <a:pt x="179494" y="699030"/>
                    <a:pt x="177794" y="703402"/>
                    <a:pt x="177794" y="705345"/>
                  </a:cubicBezTo>
                  <a:cubicBezTo>
                    <a:pt x="177794" y="707288"/>
                    <a:pt x="178037" y="708503"/>
                    <a:pt x="178523" y="708988"/>
                  </a:cubicBezTo>
                  <a:cubicBezTo>
                    <a:pt x="179008" y="709474"/>
                    <a:pt x="180466" y="709474"/>
                    <a:pt x="182895" y="708988"/>
                  </a:cubicBezTo>
                  <a:cubicBezTo>
                    <a:pt x="185324" y="708503"/>
                    <a:pt x="188481" y="706802"/>
                    <a:pt x="192367" y="703888"/>
                  </a:cubicBezTo>
                  <a:lnTo>
                    <a:pt x="204026" y="698058"/>
                  </a:lnTo>
                  <a:cubicBezTo>
                    <a:pt x="210827" y="694172"/>
                    <a:pt x="222971" y="687857"/>
                    <a:pt x="240459" y="679113"/>
                  </a:cubicBezTo>
                  <a:lnTo>
                    <a:pt x="275435" y="661625"/>
                  </a:lnTo>
                  <a:cubicBezTo>
                    <a:pt x="289036" y="653853"/>
                    <a:pt x="305553" y="645109"/>
                    <a:pt x="324984" y="635393"/>
                  </a:cubicBezTo>
                  <a:lnTo>
                    <a:pt x="377448" y="606247"/>
                  </a:lnTo>
                  <a:cubicBezTo>
                    <a:pt x="382305" y="604304"/>
                    <a:pt x="386677" y="601875"/>
                    <a:pt x="390563" y="598960"/>
                  </a:cubicBezTo>
                  <a:cubicBezTo>
                    <a:pt x="394450" y="596046"/>
                    <a:pt x="396879" y="593860"/>
                    <a:pt x="397850" y="592402"/>
                  </a:cubicBezTo>
                  <a:cubicBezTo>
                    <a:pt x="398822" y="590945"/>
                    <a:pt x="400036" y="589973"/>
                    <a:pt x="401493" y="589488"/>
                  </a:cubicBezTo>
                  <a:cubicBezTo>
                    <a:pt x="402951" y="589002"/>
                    <a:pt x="404165" y="589002"/>
                    <a:pt x="405137" y="589488"/>
                  </a:cubicBezTo>
                  <a:cubicBezTo>
                    <a:pt x="406108" y="589973"/>
                    <a:pt x="407808" y="589973"/>
                    <a:pt x="410237" y="589488"/>
                  </a:cubicBezTo>
                  <a:cubicBezTo>
                    <a:pt x="412666" y="589002"/>
                    <a:pt x="415095" y="588030"/>
                    <a:pt x="417524" y="586573"/>
                  </a:cubicBezTo>
                  <a:cubicBezTo>
                    <a:pt x="419953" y="585116"/>
                    <a:pt x="422139" y="583173"/>
                    <a:pt x="424082" y="580744"/>
                  </a:cubicBezTo>
                  <a:cubicBezTo>
                    <a:pt x="426025" y="578315"/>
                    <a:pt x="427482" y="575643"/>
                    <a:pt x="428454" y="572728"/>
                  </a:cubicBezTo>
                  <a:lnTo>
                    <a:pt x="431369" y="565442"/>
                  </a:lnTo>
                  <a:cubicBezTo>
                    <a:pt x="432340" y="562527"/>
                    <a:pt x="432826" y="560098"/>
                    <a:pt x="432826" y="558155"/>
                  </a:cubicBezTo>
                  <a:lnTo>
                    <a:pt x="432826" y="552326"/>
                  </a:lnTo>
                  <a:cubicBezTo>
                    <a:pt x="431854" y="551354"/>
                    <a:pt x="430883" y="550869"/>
                    <a:pt x="429911" y="550869"/>
                  </a:cubicBezTo>
                  <a:lnTo>
                    <a:pt x="428454" y="547954"/>
                  </a:lnTo>
                  <a:lnTo>
                    <a:pt x="429911" y="545039"/>
                  </a:lnTo>
                  <a:cubicBezTo>
                    <a:pt x="430883" y="544068"/>
                    <a:pt x="431369" y="541639"/>
                    <a:pt x="431369" y="537753"/>
                  </a:cubicBezTo>
                  <a:lnTo>
                    <a:pt x="429911" y="517350"/>
                  </a:lnTo>
                  <a:lnTo>
                    <a:pt x="422625" y="473630"/>
                  </a:lnTo>
                  <a:cubicBezTo>
                    <a:pt x="422625" y="470716"/>
                    <a:pt x="422868" y="469015"/>
                    <a:pt x="423353" y="468530"/>
                  </a:cubicBezTo>
                  <a:cubicBezTo>
                    <a:pt x="423839" y="468044"/>
                    <a:pt x="426025" y="468287"/>
                    <a:pt x="429911" y="469258"/>
                  </a:cubicBezTo>
                  <a:cubicBezTo>
                    <a:pt x="431854" y="469258"/>
                    <a:pt x="434283" y="469744"/>
                    <a:pt x="437198" y="470716"/>
                  </a:cubicBezTo>
                  <a:lnTo>
                    <a:pt x="443027" y="475088"/>
                  </a:lnTo>
                  <a:cubicBezTo>
                    <a:pt x="446913" y="478002"/>
                    <a:pt x="455657" y="482860"/>
                    <a:pt x="469259" y="489661"/>
                  </a:cubicBezTo>
                  <a:cubicBezTo>
                    <a:pt x="476060" y="493547"/>
                    <a:pt x="482618" y="496462"/>
                    <a:pt x="488933" y="498405"/>
                  </a:cubicBezTo>
                  <a:cubicBezTo>
                    <a:pt x="495248" y="500348"/>
                    <a:pt x="502777" y="501805"/>
                    <a:pt x="511521" y="502777"/>
                  </a:cubicBezTo>
                  <a:cubicBezTo>
                    <a:pt x="517351" y="503748"/>
                    <a:pt x="524152" y="504477"/>
                    <a:pt x="531924" y="504963"/>
                  </a:cubicBezTo>
                  <a:cubicBezTo>
                    <a:pt x="539696" y="505449"/>
                    <a:pt x="546011" y="505206"/>
                    <a:pt x="550869" y="504234"/>
                  </a:cubicBezTo>
                  <a:lnTo>
                    <a:pt x="568357" y="502777"/>
                  </a:lnTo>
                  <a:cubicBezTo>
                    <a:pt x="575158" y="501805"/>
                    <a:pt x="581473" y="500348"/>
                    <a:pt x="587302" y="498405"/>
                  </a:cubicBezTo>
                  <a:lnTo>
                    <a:pt x="620821" y="489661"/>
                  </a:lnTo>
                  <a:cubicBezTo>
                    <a:pt x="628593" y="493547"/>
                    <a:pt x="631994" y="493061"/>
                    <a:pt x="631022" y="488204"/>
                  </a:cubicBezTo>
                  <a:cubicBezTo>
                    <a:pt x="630051" y="483346"/>
                    <a:pt x="632479" y="483346"/>
                    <a:pt x="638309" y="488204"/>
                  </a:cubicBezTo>
                  <a:cubicBezTo>
                    <a:pt x="644138" y="493061"/>
                    <a:pt x="646810" y="494276"/>
                    <a:pt x="646324" y="491847"/>
                  </a:cubicBezTo>
                  <a:cubicBezTo>
                    <a:pt x="645838" y="489418"/>
                    <a:pt x="649239" y="491604"/>
                    <a:pt x="656525" y="498405"/>
                  </a:cubicBezTo>
                  <a:cubicBezTo>
                    <a:pt x="663812" y="505206"/>
                    <a:pt x="667941" y="508363"/>
                    <a:pt x="668913" y="507878"/>
                  </a:cubicBezTo>
                  <a:cubicBezTo>
                    <a:pt x="669884" y="507392"/>
                    <a:pt x="674256" y="511035"/>
                    <a:pt x="682029" y="518807"/>
                  </a:cubicBezTo>
                  <a:lnTo>
                    <a:pt x="702431" y="542125"/>
                  </a:lnTo>
                  <a:cubicBezTo>
                    <a:pt x="706317" y="545039"/>
                    <a:pt x="708260" y="547954"/>
                    <a:pt x="708260" y="550869"/>
                  </a:cubicBezTo>
                  <a:cubicBezTo>
                    <a:pt x="708260" y="553783"/>
                    <a:pt x="708989" y="556212"/>
                    <a:pt x="710446" y="558155"/>
                  </a:cubicBezTo>
                  <a:cubicBezTo>
                    <a:pt x="711904" y="560098"/>
                    <a:pt x="711175" y="561556"/>
                    <a:pt x="708260" y="562527"/>
                  </a:cubicBezTo>
                  <a:lnTo>
                    <a:pt x="705346" y="565442"/>
                  </a:lnTo>
                  <a:lnTo>
                    <a:pt x="671827" y="565442"/>
                  </a:lnTo>
                  <a:cubicBezTo>
                    <a:pt x="658225" y="564470"/>
                    <a:pt x="648510" y="564227"/>
                    <a:pt x="642681" y="564713"/>
                  </a:cubicBezTo>
                  <a:cubicBezTo>
                    <a:pt x="636851" y="565199"/>
                    <a:pt x="628593" y="566899"/>
                    <a:pt x="617906" y="569814"/>
                  </a:cubicBezTo>
                  <a:cubicBezTo>
                    <a:pt x="611105" y="571757"/>
                    <a:pt x="603333" y="574186"/>
                    <a:pt x="594589" y="577100"/>
                  </a:cubicBezTo>
                  <a:lnTo>
                    <a:pt x="572729" y="585844"/>
                  </a:lnTo>
                  <a:cubicBezTo>
                    <a:pt x="558156" y="592645"/>
                    <a:pt x="547469" y="597989"/>
                    <a:pt x="540668" y="601875"/>
                  </a:cubicBezTo>
                  <a:cubicBezTo>
                    <a:pt x="537753" y="602846"/>
                    <a:pt x="535082" y="604304"/>
                    <a:pt x="532653" y="606247"/>
                  </a:cubicBezTo>
                  <a:cubicBezTo>
                    <a:pt x="530224" y="608190"/>
                    <a:pt x="529009" y="609647"/>
                    <a:pt x="529009" y="610619"/>
                  </a:cubicBezTo>
                  <a:lnTo>
                    <a:pt x="530467" y="619363"/>
                  </a:lnTo>
                  <a:lnTo>
                    <a:pt x="540668" y="660168"/>
                  </a:lnTo>
                  <a:lnTo>
                    <a:pt x="546497" y="700973"/>
                  </a:lnTo>
                  <a:cubicBezTo>
                    <a:pt x="548440" y="714575"/>
                    <a:pt x="549898" y="729634"/>
                    <a:pt x="550869" y="746150"/>
                  </a:cubicBezTo>
                  <a:lnTo>
                    <a:pt x="555241" y="785498"/>
                  </a:lnTo>
                  <a:cubicBezTo>
                    <a:pt x="556213" y="796185"/>
                    <a:pt x="556941" y="808086"/>
                    <a:pt x="557427" y="821202"/>
                  </a:cubicBezTo>
                  <a:cubicBezTo>
                    <a:pt x="557913" y="834318"/>
                    <a:pt x="558156" y="845248"/>
                    <a:pt x="558156" y="853992"/>
                  </a:cubicBezTo>
                  <a:cubicBezTo>
                    <a:pt x="558156" y="875366"/>
                    <a:pt x="556699" y="892854"/>
                    <a:pt x="553784" y="906456"/>
                  </a:cubicBezTo>
                  <a:cubicBezTo>
                    <a:pt x="550869" y="920058"/>
                    <a:pt x="547955" y="932202"/>
                    <a:pt x="545040" y="942889"/>
                  </a:cubicBezTo>
                  <a:cubicBezTo>
                    <a:pt x="543097" y="947747"/>
                    <a:pt x="541639" y="954062"/>
                    <a:pt x="540668" y="961834"/>
                  </a:cubicBezTo>
                  <a:lnTo>
                    <a:pt x="536296" y="982237"/>
                  </a:lnTo>
                  <a:lnTo>
                    <a:pt x="531924" y="1012841"/>
                  </a:lnTo>
                  <a:lnTo>
                    <a:pt x="527552" y="1033243"/>
                  </a:lnTo>
                  <a:cubicBezTo>
                    <a:pt x="524637" y="1042959"/>
                    <a:pt x="520265" y="1050731"/>
                    <a:pt x="514436" y="1056560"/>
                  </a:cubicBezTo>
                  <a:lnTo>
                    <a:pt x="504235" y="1063847"/>
                  </a:lnTo>
                  <a:cubicBezTo>
                    <a:pt x="500349" y="1066762"/>
                    <a:pt x="496948" y="1068705"/>
                    <a:pt x="494034" y="1069676"/>
                  </a:cubicBezTo>
                  <a:lnTo>
                    <a:pt x="480918" y="1075506"/>
                  </a:lnTo>
                  <a:lnTo>
                    <a:pt x="466344" y="1079878"/>
                  </a:lnTo>
                  <a:lnTo>
                    <a:pt x="450314" y="1081335"/>
                  </a:lnTo>
                  <a:cubicBezTo>
                    <a:pt x="445456" y="1082306"/>
                    <a:pt x="438655" y="1081821"/>
                    <a:pt x="429911" y="1079878"/>
                  </a:cubicBezTo>
                  <a:cubicBezTo>
                    <a:pt x="425053" y="1079878"/>
                    <a:pt x="418738" y="1078906"/>
                    <a:pt x="410966" y="1076963"/>
                  </a:cubicBezTo>
                  <a:cubicBezTo>
                    <a:pt x="403194" y="1075020"/>
                    <a:pt x="396393" y="1073563"/>
                    <a:pt x="390563" y="1072591"/>
                  </a:cubicBezTo>
                  <a:cubicBezTo>
                    <a:pt x="375019" y="1068705"/>
                    <a:pt x="360445" y="1064333"/>
                    <a:pt x="346844" y="1059475"/>
                  </a:cubicBezTo>
                  <a:cubicBezTo>
                    <a:pt x="340043" y="1057532"/>
                    <a:pt x="329356" y="1053646"/>
                    <a:pt x="314783" y="1047816"/>
                  </a:cubicBezTo>
                  <a:lnTo>
                    <a:pt x="202569" y="995353"/>
                  </a:lnTo>
                  <a:lnTo>
                    <a:pt x="176337" y="980780"/>
                  </a:lnTo>
                  <a:cubicBezTo>
                    <a:pt x="164678" y="973979"/>
                    <a:pt x="153505" y="966692"/>
                    <a:pt x="142818" y="958920"/>
                  </a:cubicBezTo>
                  <a:cubicBezTo>
                    <a:pt x="140875" y="954062"/>
                    <a:pt x="130917" y="947261"/>
                    <a:pt x="112943" y="938517"/>
                  </a:cubicBezTo>
                  <a:cubicBezTo>
                    <a:pt x="94969" y="929773"/>
                    <a:pt x="87926" y="925644"/>
                    <a:pt x="91812" y="926130"/>
                  </a:cubicBezTo>
                  <a:cubicBezTo>
                    <a:pt x="95698" y="926616"/>
                    <a:pt x="92541" y="924915"/>
                    <a:pt x="82339" y="921029"/>
                  </a:cubicBezTo>
                  <a:cubicBezTo>
                    <a:pt x="72138" y="917143"/>
                    <a:pt x="71409" y="916657"/>
                    <a:pt x="80153" y="919572"/>
                  </a:cubicBezTo>
                  <a:lnTo>
                    <a:pt x="119501" y="931230"/>
                  </a:lnTo>
                  <a:cubicBezTo>
                    <a:pt x="129217" y="935117"/>
                    <a:pt x="140146" y="938760"/>
                    <a:pt x="152291" y="942160"/>
                  </a:cubicBezTo>
                  <a:cubicBezTo>
                    <a:pt x="164435" y="945561"/>
                    <a:pt x="173422" y="947747"/>
                    <a:pt x="179251" y="948718"/>
                  </a:cubicBezTo>
                  <a:cubicBezTo>
                    <a:pt x="187995" y="950661"/>
                    <a:pt x="203540" y="953090"/>
                    <a:pt x="225886" y="956005"/>
                  </a:cubicBezTo>
                  <a:lnTo>
                    <a:pt x="227343" y="957462"/>
                  </a:lnTo>
                  <a:cubicBezTo>
                    <a:pt x="235115" y="956491"/>
                    <a:pt x="243859" y="957219"/>
                    <a:pt x="253575" y="959648"/>
                  </a:cubicBezTo>
                  <a:cubicBezTo>
                    <a:pt x="263290" y="962077"/>
                    <a:pt x="273006" y="962320"/>
                    <a:pt x="282721" y="960377"/>
                  </a:cubicBezTo>
                  <a:cubicBezTo>
                    <a:pt x="292437" y="958434"/>
                    <a:pt x="302152" y="958191"/>
                    <a:pt x="311868" y="959648"/>
                  </a:cubicBezTo>
                  <a:cubicBezTo>
                    <a:pt x="321583" y="961106"/>
                    <a:pt x="330085" y="960377"/>
                    <a:pt x="337371" y="957462"/>
                  </a:cubicBezTo>
                  <a:cubicBezTo>
                    <a:pt x="344658" y="954548"/>
                    <a:pt x="350487" y="953576"/>
                    <a:pt x="354859" y="954548"/>
                  </a:cubicBezTo>
                  <a:cubicBezTo>
                    <a:pt x="359231" y="955519"/>
                    <a:pt x="362389" y="954548"/>
                    <a:pt x="364332" y="951633"/>
                  </a:cubicBezTo>
                  <a:cubicBezTo>
                    <a:pt x="366275" y="948718"/>
                    <a:pt x="367732" y="947504"/>
                    <a:pt x="368704" y="947990"/>
                  </a:cubicBezTo>
                  <a:cubicBezTo>
                    <a:pt x="369675" y="948475"/>
                    <a:pt x="371618" y="947747"/>
                    <a:pt x="374533" y="945804"/>
                  </a:cubicBezTo>
                  <a:cubicBezTo>
                    <a:pt x="377448" y="943861"/>
                    <a:pt x="379634" y="943132"/>
                    <a:pt x="381091" y="943618"/>
                  </a:cubicBezTo>
                  <a:cubicBezTo>
                    <a:pt x="382548" y="944103"/>
                    <a:pt x="384734" y="942889"/>
                    <a:pt x="387649" y="939974"/>
                  </a:cubicBezTo>
                  <a:cubicBezTo>
                    <a:pt x="390563" y="937060"/>
                    <a:pt x="392021" y="935845"/>
                    <a:pt x="392021" y="936331"/>
                  </a:cubicBezTo>
                  <a:cubicBezTo>
                    <a:pt x="392021" y="936817"/>
                    <a:pt x="392507" y="935602"/>
                    <a:pt x="393478" y="932688"/>
                  </a:cubicBezTo>
                  <a:lnTo>
                    <a:pt x="397850" y="922486"/>
                  </a:lnTo>
                  <a:cubicBezTo>
                    <a:pt x="398822" y="920543"/>
                    <a:pt x="399793" y="917143"/>
                    <a:pt x="400765" y="912285"/>
                  </a:cubicBezTo>
                  <a:lnTo>
                    <a:pt x="403679" y="900627"/>
                  </a:lnTo>
                  <a:cubicBezTo>
                    <a:pt x="404651" y="889940"/>
                    <a:pt x="405622" y="882653"/>
                    <a:pt x="406594" y="878767"/>
                  </a:cubicBezTo>
                  <a:cubicBezTo>
                    <a:pt x="408537" y="872937"/>
                    <a:pt x="409994" y="866137"/>
                    <a:pt x="410966" y="858364"/>
                  </a:cubicBezTo>
                  <a:cubicBezTo>
                    <a:pt x="411938" y="850592"/>
                    <a:pt x="412909" y="845734"/>
                    <a:pt x="413881" y="843791"/>
                  </a:cubicBezTo>
                  <a:cubicBezTo>
                    <a:pt x="414852" y="838933"/>
                    <a:pt x="416310" y="833590"/>
                    <a:pt x="418253" y="827760"/>
                  </a:cubicBezTo>
                  <a:cubicBezTo>
                    <a:pt x="418253" y="823874"/>
                    <a:pt x="418738" y="820717"/>
                    <a:pt x="419710" y="818288"/>
                  </a:cubicBezTo>
                  <a:cubicBezTo>
                    <a:pt x="420682" y="815859"/>
                    <a:pt x="421653" y="814401"/>
                    <a:pt x="422625" y="813916"/>
                  </a:cubicBezTo>
                  <a:cubicBezTo>
                    <a:pt x="423596" y="813430"/>
                    <a:pt x="425539" y="807844"/>
                    <a:pt x="428454" y="797157"/>
                  </a:cubicBezTo>
                  <a:cubicBezTo>
                    <a:pt x="430397" y="791327"/>
                    <a:pt x="431854" y="784283"/>
                    <a:pt x="432826" y="776025"/>
                  </a:cubicBezTo>
                  <a:cubicBezTo>
                    <a:pt x="433797" y="767767"/>
                    <a:pt x="434283" y="754408"/>
                    <a:pt x="434283" y="735949"/>
                  </a:cubicBezTo>
                  <a:cubicBezTo>
                    <a:pt x="435255" y="707774"/>
                    <a:pt x="435741" y="687371"/>
                    <a:pt x="435741" y="674741"/>
                  </a:cubicBezTo>
                  <a:lnTo>
                    <a:pt x="437198" y="657253"/>
                  </a:lnTo>
                  <a:lnTo>
                    <a:pt x="426997" y="658711"/>
                  </a:lnTo>
                  <a:lnTo>
                    <a:pt x="416795" y="661625"/>
                  </a:lnTo>
                  <a:cubicBezTo>
                    <a:pt x="412909" y="663568"/>
                    <a:pt x="409509" y="665511"/>
                    <a:pt x="406594" y="667455"/>
                  </a:cubicBezTo>
                  <a:lnTo>
                    <a:pt x="397850" y="671827"/>
                  </a:lnTo>
                  <a:lnTo>
                    <a:pt x="371618" y="683485"/>
                  </a:lnTo>
                  <a:cubicBezTo>
                    <a:pt x="358017" y="690286"/>
                    <a:pt x="341986" y="698544"/>
                    <a:pt x="323527" y="708260"/>
                  </a:cubicBezTo>
                  <a:lnTo>
                    <a:pt x="208398" y="768010"/>
                  </a:lnTo>
                  <a:cubicBezTo>
                    <a:pt x="178280" y="783555"/>
                    <a:pt x="160792" y="791327"/>
                    <a:pt x="155934" y="791327"/>
                  </a:cubicBezTo>
                  <a:cubicBezTo>
                    <a:pt x="151076" y="794242"/>
                    <a:pt x="147919" y="793513"/>
                    <a:pt x="146461" y="789141"/>
                  </a:cubicBezTo>
                  <a:cubicBezTo>
                    <a:pt x="145004" y="784769"/>
                    <a:pt x="142090" y="783069"/>
                    <a:pt x="137718" y="784041"/>
                  </a:cubicBezTo>
                  <a:cubicBezTo>
                    <a:pt x="133346" y="785012"/>
                    <a:pt x="129945" y="781855"/>
                    <a:pt x="127516" y="774568"/>
                  </a:cubicBezTo>
                  <a:cubicBezTo>
                    <a:pt x="125087" y="767281"/>
                    <a:pt x="121201" y="762909"/>
                    <a:pt x="115858" y="761452"/>
                  </a:cubicBezTo>
                  <a:cubicBezTo>
                    <a:pt x="110514" y="759995"/>
                    <a:pt x="107842" y="755866"/>
                    <a:pt x="107842" y="749065"/>
                  </a:cubicBezTo>
                  <a:cubicBezTo>
                    <a:pt x="107842" y="742264"/>
                    <a:pt x="106871" y="739592"/>
                    <a:pt x="104928" y="741049"/>
                  </a:cubicBezTo>
                  <a:cubicBezTo>
                    <a:pt x="102985" y="742507"/>
                    <a:pt x="103228" y="741292"/>
                    <a:pt x="105656" y="737406"/>
                  </a:cubicBezTo>
                  <a:cubicBezTo>
                    <a:pt x="108085" y="733520"/>
                    <a:pt x="108571" y="733034"/>
                    <a:pt x="107114" y="735949"/>
                  </a:cubicBezTo>
                  <a:cubicBezTo>
                    <a:pt x="105656" y="738863"/>
                    <a:pt x="106628" y="738135"/>
                    <a:pt x="110028" y="733763"/>
                  </a:cubicBezTo>
                  <a:cubicBezTo>
                    <a:pt x="113429" y="729391"/>
                    <a:pt x="114886" y="727448"/>
                    <a:pt x="114400" y="727934"/>
                  </a:cubicBezTo>
                  <a:cubicBezTo>
                    <a:pt x="113915" y="728419"/>
                    <a:pt x="115129" y="725991"/>
                    <a:pt x="118044" y="720647"/>
                  </a:cubicBezTo>
                  <a:cubicBezTo>
                    <a:pt x="120958" y="715303"/>
                    <a:pt x="121201" y="713846"/>
                    <a:pt x="118772" y="716275"/>
                  </a:cubicBezTo>
                  <a:cubicBezTo>
                    <a:pt x="116343" y="718704"/>
                    <a:pt x="116829" y="717489"/>
                    <a:pt x="120230" y="712632"/>
                  </a:cubicBezTo>
                  <a:cubicBezTo>
                    <a:pt x="123630" y="707774"/>
                    <a:pt x="125330" y="706074"/>
                    <a:pt x="125330" y="707531"/>
                  </a:cubicBezTo>
                  <a:cubicBezTo>
                    <a:pt x="125330" y="708988"/>
                    <a:pt x="127759" y="706317"/>
                    <a:pt x="132617" y="699516"/>
                  </a:cubicBezTo>
                  <a:lnTo>
                    <a:pt x="139904" y="690772"/>
                  </a:lnTo>
                  <a:lnTo>
                    <a:pt x="153019" y="671827"/>
                  </a:lnTo>
                  <a:cubicBezTo>
                    <a:pt x="158849" y="663083"/>
                    <a:pt x="165407" y="654096"/>
                    <a:pt x="172693" y="644866"/>
                  </a:cubicBezTo>
                  <a:cubicBezTo>
                    <a:pt x="179980" y="635636"/>
                    <a:pt x="187995" y="626164"/>
                    <a:pt x="196739" y="616448"/>
                  </a:cubicBezTo>
                  <a:cubicBezTo>
                    <a:pt x="203540" y="607704"/>
                    <a:pt x="208884" y="601389"/>
                    <a:pt x="212770" y="597503"/>
                  </a:cubicBezTo>
                  <a:lnTo>
                    <a:pt x="272520" y="520265"/>
                  </a:lnTo>
                  <a:cubicBezTo>
                    <a:pt x="277378" y="518322"/>
                    <a:pt x="279564" y="514921"/>
                    <a:pt x="279078" y="510063"/>
                  </a:cubicBezTo>
                  <a:cubicBezTo>
                    <a:pt x="278592" y="505206"/>
                    <a:pt x="279321" y="503263"/>
                    <a:pt x="281264" y="504234"/>
                  </a:cubicBezTo>
                  <a:cubicBezTo>
                    <a:pt x="283207" y="505206"/>
                    <a:pt x="282479" y="504477"/>
                    <a:pt x="279078" y="502048"/>
                  </a:cubicBezTo>
                  <a:cubicBezTo>
                    <a:pt x="275678" y="499619"/>
                    <a:pt x="274463" y="499376"/>
                    <a:pt x="275435" y="501320"/>
                  </a:cubicBezTo>
                  <a:cubicBezTo>
                    <a:pt x="276406" y="503263"/>
                    <a:pt x="274463" y="502777"/>
                    <a:pt x="269605" y="499862"/>
                  </a:cubicBezTo>
                  <a:lnTo>
                    <a:pt x="262319" y="495490"/>
                  </a:lnTo>
                  <a:lnTo>
                    <a:pt x="252118" y="488204"/>
                  </a:lnTo>
                  <a:cubicBezTo>
                    <a:pt x="248231" y="485289"/>
                    <a:pt x="244831" y="482374"/>
                    <a:pt x="241916" y="479460"/>
                  </a:cubicBezTo>
                  <a:cubicBezTo>
                    <a:pt x="235115" y="471687"/>
                    <a:pt x="229529" y="464644"/>
                    <a:pt x="225157" y="458328"/>
                  </a:cubicBezTo>
                  <a:cubicBezTo>
                    <a:pt x="220785" y="452013"/>
                    <a:pt x="217870" y="444484"/>
                    <a:pt x="216413" y="435740"/>
                  </a:cubicBezTo>
                  <a:cubicBezTo>
                    <a:pt x="214956" y="426996"/>
                    <a:pt x="215685" y="420195"/>
                    <a:pt x="218599" y="415337"/>
                  </a:cubicBezTo>
                  <a:lnTo>
                    <a:pt x="221514" y="409508"/>
                  </a:lnTo>
                  <a:cubicBezTo>
                    <a:pt x="221514" y="406593"/>
                    <a:pt x="222728" y="405622"/>
                    <a:pt x="225157" y="406593"/>
                  </a:cubicBezTo>
                  <a:cubicBezTo>
                    <a:pt x="227586" y="407565"/>
                    <a:pt x="228557" y="407808"/>
                    <a:pt x="228072" y="407322"/>
                  </a:cubicBezTo>
                  <a:cubicBezTo>
                    <a:pt x="227586" y="406836"/>
                    <a:pt x="228557" y="407565"/>
                    <a:pt x="230986" y="409508"/>
                  </a:cubicBezTo>
                  <a:cubicBezTo>
                    <a:pt x="233415" y="411451"/>
                    <a:pt x="234387" y="412908"/>
                    <a:pt x="233901" y="413880"/>
                  </a:cubicBezTo>
                  <a:cubicBezTo>
                    <a:pt x="233415" y="414852"/>
                    <a:pt x="234144" y="417038"/>
                    <a:pt x="236087" y="420438"/>
                  </a:cubicBezTo>
                  <a:cubicBezTo>
                    <a:pt x="238030" y="423838"/>
                    <a:pt x="239002" y="426267"/>
                    <a:pt x="239002" y="427725"/>
                  </a:cubicBezTo>
                  <a:cubicBezTo>
                    <a:pt x="239002" y="429182"/>
                    <a:pt x="240459" y="430882"/>
                    <a:pt x="243374" y="432825"/>
                  </a:cubicBezTo>
                  <a:lnTo>
                    <a:pt x="249203" y="438655"/>
                  </a:lnTo>
                  <a:lnTo>
                    <a:pt x="263776" y="429911"/>
                  </a:lnTo>
                  <a:lnTo>
                    <a:pt x="301667" y="405136"/>
                  </a:lnTo>
                  <a:lnTo>
                    <a:pt x="330813" y="387648"/>
                  </a:lnTo>
                  <a:lnTo>
                    <a:pt x="345386" y="375990"/>
                  </a:lnTo>
                  <a:lnTo>
                    <a:pt x="357045" y="365788"/>
                  </a:lnTo>
                  <a:lnTo>
                    <a:pt x="367246" y="355587"/>
                  </a:lnTo>
                  <a:cubicBezTo>
                    <a:pt x="368218" y="354615"/>
                    <a:pt x="368704" y="355101"/>
                    <a:pt x="368704" y="357044"/>
                  </a:cubicBezTo>
                  <a:cubicBezTo>
                    <a:pt x="372590" y="355101"/>
                    <a:pt x="372347" y="356316"/>
                    <a:pt x="367975" y="360688"/>
                  </a:cubicBezTo>
                  <a:cubicBezTo>
                    <a:pt x="363603" y="365060"/>
                    <a:pt x="364089" y="365545"/>
                    <a:pt x="369432" y="362145"/>
                  </a:cubicBezTo>
                  <a:cubicBezTo>
                    <a:pt x="374776" y="358745"/>
                    <a:pt x="375747" y="358502"/>
                    <a:pt x="372347" y="361416"/>
                  </a:cubicBezTo>
                  <a:cubicBezTo>
                    <a:pt x="368947" y="364331"/>
                    <a:pt x="369918" y="363602"/>
                    <a:pt x="375262" y="359230"/>
                  </a:cubicBezTo>
                  <a:lnTo>
                    <a:pt x="379408" y="355824"/>
                  </a:lnTo>
                  <a:lnTo>
                    <a:pt x="378768" y="356498"/>
                  </a:lnTo>
                  <a:cubicBezTo>
                    <a:pt x="378859" y="356862"/>
                    <a:pt x="381820" y="355587"/>
                    <a:pt x="387649" y="352672"/>
                  </a:cubicBezTo>
                  <a:lnTo>
                    <a:pt x="397850" y="345386"/>
                  </a:lnTo>
                  <a:lnTo>
                    <a:pt x="426997" y="324983"/>
                  </a:lnTo>
                  <a:cubicBezTo>
                    <a:pt x="430883" y="323040"/>
                    <a:pt x="433312" y="322069"/>
                    <a:pt x="434283" y="322069"/>
                  </a:cubicBezTo>
                  <a:cubicBezTo>
                    <a:pt x="435255" y="322069"/>
                    <a:pt x="437684" y="323040"/>
                    <a:pt x="441570" y="324983"/>
                  </a:cubicBezTo>
                  <a:lnTo>
                    <a:pt x="451771" y="330812"/>
                  </a:lnTo>
                  <a:lnTo>
                    <a:pt x="464887" y="341014"/>
                  </a:lnTo>
                  <a:lnTo>
                    <a:pt x="483832" y="320611"/>
                  </a:lnTo>
                  <a:cubicBezTo>
                    <a:pt x="494519" y="308953"/>
                    <a:pt x="514436" y="288550"/>
                    <a:pt x="543583" y="259404"/>
                  </a:cubicBezTo>
                  <a:lnTo>
                    <a:pt x="584388" y="215684"/>
                  </a:lnTo>
                  <a:lnTo>
                    <a:pt x="555241" y="215684"/>
                  </a:lnTo>
                  <a:cubicBezTo>
                    <a:pt x="548440" y="216655"/>
                    <a:pt x="542125" y="218113"/>
                    <a:pt x="536296" y="220056"/>
                  </a:cubicBezTo>
                  <a:lnTo>
                    <a:pt x="520265" y="224428"/>
                  </a:lnTo>
                  <a:cubicBezTo>
                    <a:pt x="514436" y="226371"/>
                    <a:pt x="510793" y="228071"/>
                    <a:pt x="509335" y="229528"/>
                  </a:cubicBezTo>
                  <a:cubicBezTo>
                    <a:pt x="507878" y="230986"/>
                    <a:pt x="506178" y="231957"/>
                    <a:pt x="504235" y="232443"/>
                  </a:cubicBezTo>
                  <a:cubicBezTo>
                    <a:pt x="502292" y="232929"/>
                    <a:pt x="501077" y="232929"/>
                    <a:pt x="500591" y="232443"/>
                  </a:cubicBezTo>
                  <a:cubicBezTo>
                    <a:pt x="500106" y="231957"/>
                    <a:pt x="497434" y="232200"/>
                    <a:pt x="492576" y="233172"/>
                  </a:cubicBezTo>
                  <a:cubicBezTo>
                    <a:pt x="487718" y="234143"/>
                    <a:pt x="482375" y="235601"/>
                    <a:pt x="476546" y="237544"/>
                  </a:cubicBezTo>
                  <a:lnTo>
                    <a:pt x="472174" y="239001"/>
                  </a:lnTo>
                  <a:cubicBezTo>
                    <a:pt x="448856" y="245802"/>
                    <a:pt x="431854" y="251145"/>
                    <a:pt x="421167" y="255032"/>
                  </a:cubicBezTo>
                  <a:lnTo>
                    <a:pt x="387649" y="265233"/>
                  </a:lnTo>
                  <a:lnTo>
                    <a:pt x="355588" y="276892"/>
                  </a:lnTo>
                  <a:lnTo>
                    <a:pt x="281264" y="306038"/>
                  </a:lnTo>
                  <a:lnTo>
                    <a:pt x="241916" y="323526"/>
                  </a:lnTo>
                  <a:cubicBezTo>
                    <a:pt x="228315" y="330327"/>
                    <a:pt x="215199" y="337128"/>
                    <a:pt x="202569" y="343928"/>
                  </a:cubicBezTo>
                  <a:cubicBezTo>
                    <a:pt x="189938" y="350729"/>
                    <a:pt x="181680" y="355587"/>
                    <a:pt x="177794" y="358502"/>
                  </a:cubicBezTo>
                  <a:lnTo>
                    <a:pt x="129702" y="393477"/>
                  </a:lnTo>
                  <a:lnTo>
                    <a:pt x="115129" y="406593"/>
                  </a:lnTo>
                  <a:cubicBezTo>
                    <a:pt x="110271" y="411451"/>
                    <a:pt x="106628" y="415580"/>
                    <a:pt x="104199" y="418981"/>
                  </a:cubicBezTo>
                  <a:cubicBezTo>
                    <a:pt x="101770" y="422381"/>
                    <a:pt x="100070" y="425782"/>
                    <a:pt x="99098" y="429182"/>
                  </a:cubicBezTo>
                  <a:cubicBezTo>
                    <a:pt x="98127" y="432582"/>
                    <a:pt x="97641" y="438169"/>
                    <a:pt x="97641" y="445941"/>
                  </a:cubicBezTo>
                  <a:lnTo>
                    <a:pt x="96184" y="473630"/>
                  </a:lnTo>
                  <a:cubicBezTo>
                    <a:pt x="96184" y="483346"/>
                    <a:pt x="96670" y="492576"/>
                    <a:pt x="97641" y="501320"/>
                  </a:cubicBezTo>
                  <a:lnTo>
                    <a:pt x="100556" y="523179"/>
                  </a:lnTo>
                  <a:cubicBezTo>
                    <a:pt x="103470" y="535809"/>
                    <a:pt x="105414" y="546497"/>
                    <a:pt x="106385" y="555241"/>
                  </a:cubicBezTo>
                  <a:cubicBezTo>
                    <a:pt x="107357" y="563985"/>
                    <a:pt x="106871" y="569328"/>
                    <a:pt x="104928" y="571271"/>
                  </a:cubicBezTo>
                  <a:cubicBezTo>
                    <a:pt x="98127" y="566413"/>
                    <a:pt x="96427" y="566171"/>
                    <a:pt x="99827" y="570542"/>
                  </a:cubicBezTo>
                  <a:cubicBezTo>
                    <a:pt x="103228" y="574914"/>
                    <a:pt x="100556" y="573700"/>
                    <a:pt x="91812" y="566899"/>
                  </a:cubicBezTo>
                  <a:lnTo>
                    <a:pt x="78696" y="558155"/>
                  </a:lnTo>
                  <a:lnTo>
                    <a:pt x="62665" y="543582"/>
                  </a:lnTo>
                  <a:lnTo>
                    <a:pt x="43720" y="524637"/>
                  </a:lnTo>
                  <a:lnTo>
                    <a:pt x="26232" y="504234"/>
                  </a:lnTo>
                  <a:cubicBezTo>
                    <a:pt x="20403" y="498405"/>
                    <a:pt x="15545" y="492333"/>
                    <a:pt x="11659" y="486018"/>
                  </a:cubicBezTo>
                  <a:cubicBezTo>
                    <a:pt x="7773" y="479703"/>
                    <a:pt x="4858" y="475573"/>
                    <a:pt x="2915" y="473630"/>
                  </a:cubicBezTo>
                  <a:lnTo>
                    <a:pt x="1458" y="460514"/>
                  </a:lnTo>
                  <a:cubicBezTo>
                    <a:pt x="486" y="456628"/>
                    <a:pt x="972" y="448370"/>
                    <a:pt x="2915" y="435740"/>
                  </a:cubicBezTo>
                  <a:lnTo>
                    <a:pt x="5830" y="403679"/>
                  </a:lnTo>
                  <a:cubicBezTo>
                    <a:pt x="5830" y="402707"/>
                    <a:pt x="5344" y="401979"/>
                    <a:pt x="4372" y="401493"/>
                  </a:cubicBezTo>
                  <a:cubicBezTo>
                    <a:pt x="3401" y="401007"/>
                    <a:pt x="2915" y="400764"/>
                    <a:pt x="2915" y="400764"/>
                  </a:cubicBezTo>
                  <a:lnTo>
                    <a:pt x="1458" y="402221"/>
                  </a:lnTo>
                  <a:cubicBezTo>
                    <a:pt x="486" y="402221"/>
                    <a:pt x="0" y="401736"/>
                    <a:pt x="0" y="400764"/>
                  </a:cubicBezTo>
                  <a:cubicBezTo>
                    <a:pt x="0" y="399793"/>
                    <a:pt x="1458" y="395906"/>
                    <a:pt x="4372" y="389106"/>
                  </a:cubicBezTo>
                  <a:cubicBezTo>
                    <a:pt x="6315" y="386191"/>
                    <a:pt x="8259" y="381819"/>
                    <a:pt x="10202" y="375990"/>
                  </a:cubicBezTo>
                  <a:lnTo>
                    <a:pt x="13116" y="362874"/>
                  </a:lnTo>
                  <a:lnTo>
                    <a:pt x="14574" y="354130"/>
                  </a:lnTo>
                  <a:lnTo>
                    <a:pt x="17488" y="343928"/>
                  </a:lnTo>
                  <a:lnTo>
                    <a:pt x="33519" y="271062"/>
                  </a:lnTo>
                  <a:lnTo>
                    <a:pt x="52464" y="214227"/>
                  </a:lnTo>
                  <a:cubicBezTo>
                    <a:pt x="61208" y="192852"/>
                    <a:pt x="67280" y="179008"/>
                    <a:pt x="70681" y="172693"/>
                  </a:cubicBezTo>
                  <a:cubicBezTo>
                    <a:pt x="74081" y="166378"/>
                    <a:pt x="76753" y="162491"/>
                    <a:pt x="78696" y="161034"/>
                  </a:cubicBezTo>
                  <a:cubicBezTo>
                    <a:pt x="80639" y="159577"/>
                    <a:pt x="82582" y="158848"/>
                    <a:pt x="84525" y="158848"/>
                  </a:cubicBezTo>
                  <a:lnTo>
                    <a:pt x="88897" y="158848"/>
                  </a:lnTo>
                  <a:cubicBezTo>
                    <a:pt x="89869" y="159820"/>
                    <a:pt x="91326" y="161277"/>
                    <a:pt x="93269" y="163220"/>
                  </a:cubicBezTo>
                  <a:cubicBezTo>
                    <a:pt x="95212" y="165163"/>
                    <a:pt x="96670" y="167349"/>
                    <a:pt x="97641" y="169778"/>
                  </a:cubicBezTo>
                  <a:cubicBezTo>
                    <a:pt x="98613" y="172207"/>
                    <a:pt x="99827" y="176822"/>
                    <a:pt x="101284" y="183623"/>
                  </a:cubicBezTo>
                  <a:cubicBezTo>
                    <a:pt x="102742" y="190424"/>
                    <a:pt x="103470" y="197224"/>
                    <a:pt x="103470" y="204025"/>
                  </a:cubicBezTo>
                  <a:cubicBezTo>
                    <a:pt x="104442" y="220542"/>
                    <a:pt x="103470" y="238029"/>
                    <a:pt x="100556" y="256489"/>
                  </a:cubicBezTo>
                  <a:lnTo>
                    <a:pt x="94727" y="308953"/>
                  </a:lnTo>
                  <a:lnTo>
                    <a:pt x="94727" y="330812"/>
                  </a:lnTo>
                  <a:cubicBezTo>
                    <a:pt x="94727" y="335670"/>
                    <a:pt x="95455" y="338828"/>
                    <a:pt x="96913" y="340285"/>
                  </a:cubicBezTo>
                  <a:cubicBezTo>
                    <a:pt x="98370" y="341742"/>
                    <a:pt x="99827" y="342471"/>
                    <a:pt x="101284" y="342471"/>
                  </a:cubicBezTo>
                  <a:cubicBezTo>
                    <a:pt x="102742" y="342471"/>
                    <a:pt x="105414" y="341500"/>
                    <a:pt x="109300" y="339556"/>
                  </a:cubicBezTo>
                  <a:lnTo>
                    <a:pt x="125330" y="329355"/>
                  </a:lnTo>
                  <a:lnTo>
                    <a:pt x="158849" y="310410"/>
                  </a:lnTo>
                  <a:cubicBezTo>
                    <a:pt x="173422" y="302638"/>
                    <a:pt x="187509" y="295351"/>
                    <a:pt x="201111" y="288550"/>
                  </a:cubicBezTo>
                  <a:cubicBezTo>
                    <a:pt x="214713" y="281749"/>
                    <a:pt x="228315" y="275434"/>
                    <a:pt x="241916" y="269605"/>
                  </a:cubicBezTo>
                  <a:cubicBezTo>
                    <a:pt x="252603" y="263776"/>
                    <a:pt x="259890" y="260375"/>
                    <a:pt x="263776" y="259404"/>
                  </a:cubicBezTo>
                  <a:cubicBezTo>
                    <a:pt x="271549" y="256489"/>
                    <a:pt x="289522" y="248717"/>
                    <a:pt x="317697" y="236086"/>
                  </a:cubicBezTo>
                  <a:lnTo>
                    <a:pt x="406594" y="199653"/>
                  </a:lnTo>
                  <a:cubicBezTo>
                    <a:pt x="408537" y="199653"/>
                    <a:pt x="414852" y="197224"/>
                    <a:pt x="425539" y="192367"/>
                  </a:cubicBezTo>
                  <a:lnTo>
                    <a:pt x="460515" y="177793"/>
                  </a:lnTo>
                  <a:lnTo>
                    <a:pt x="488204" y="167592"/>
                  </a:lnTo>
                  <a:lnTo>
                    <a:pt x="504235" y="163220"/>
                  </a:lnTo>
                  <a:cubicBezTo>
                    <a:pt x="507149" y="161277"/>
                    <a:pt x="514922" y="158848"/>
                    <a:pt x="527552" y="155933"/>
                  </a:cubicBezTo>
                  <a:cubicBezTo>
                    <a:pt x="532410" y="153990"/>
                    <a:pt x="538725" y="152047"/>
                    <a:pt x="546497" y="150104"/>
                  </a:cubicBezTo>
                  <a:lnTo>
                    <a:pt x="565443" y="147190"/>
                  </a:lnTo>
                  <a:lnTo>
                    <a:pt x="590217" y="141360"/>
                  </a:lnTo>
                  <a:cubicBezTo>
                    <a:pt x="592160" y="141360"/>
                    <a:pt x="594103" y="140874"/>
                    <a:pt x="596046" y="139903"/>
                  </a:cubicBezTo>
                  <a:close/>
                  <a:moveTo>
                    <a:pt x="285636" y="0"/>
                  </a:moveTo>
                  <a:cubicBezTo>
                    <a:pt x="287579" y="0"/>
                    <a:pt x="289036" y="485"/>
                    <a:pt x="290008" y="1457"/>
                  </a:cubicBezTo>
                  <a:lnTo>
                    <a:pt x="307496" y="14573"/>
                  </a:lnTo>
                  <a:cubicBezTo>
                    <a:pt x="315268" y="21374"/>
                    <a:pt x="321098" y="25260"/>
                    <a:pt x="324984" y="26232"/>
                  </a:cubicBezTo>
                  <a:cubicBezTo>
                    <a:pt x="326927" y="28175"/>
                    <a:pt x="328870" y="28660"/>
                    <a:pt x="330813" y="27689"/>
                  </a:cubicBezTo>
                  <a:lnTo>
                    <a:pt x="335185" y="26232"/>
                  </a:lnTo>
                  <a:cubicBezTo>
                    <a:pt x="339071" y="22345"/>
                    <a:pt x="341500" y="20645"/>
                    <a:pt x="342472" y="21131"/>
                  </a:cubicBezTo>
                  <a:cubicBezTo>
                    <a:pt x="343443" y="21617"/>
                    <a:pt x="343929" y="22345"/>
                    <a:pt x="343929" y="23317"/>
                  </a:cubicBezTo>
                  <a:lnTo>
                    <a:pt x="342472" y="29146"/>
                  </a:lnTo>
                  <a:lnTo>
                    <a:pt x="355588" y="24774"/>
                  </a:lnTo>
                  <a:cubicBezTo>
                    <a:pt x="359474" y="23803"/>
                    <a:pt x="364332" y="21860"/>
                    <a:pt x="370161" y="18945"/>
                  </a:cubicBezTo>
                  <a:cubicBezTo>
                    <a:pt x="375990" y="16030"/>
                    <a:pt x="380362" y="13116"/>
                    <a:pt x="383277" y="10201"/>
                  </a:cubicBezTo>
                  <a:cubicBezTo>
                    <a:pt x="388135" y="8258"/>
                    <a:pt x="392264" y="6315"/>
                    <a:pt x="395664" y="4372"/>
                  </a:cubicBezTo>
                  <a:cubicBezTo>
                    <a:pt x="399065" y="2429"/>
                    <a:pt x="401493" y="1457"/>
                    <a:pt x="402951" y="1457"/>
                  </a:cubicBezTo>
                  <a:cubicBezTo>
                    <a:pt x="404408" y="1457"/>
                    <a:pt x="407080" y="1943"/>
                    <a:pt x="410966" y="2914"/>
                  </a:cubicBezTo>
                  <a:lnTo>
                    <a:pt x="421167" y="8744"/>
                  </a:lnTo>
                  <a:cubicBezTo>
                    <a:pt x="424082" y="10687"/>
                    <a:pt x="427968" y="13601"/>
                    <a:pt x="432826" y="17488"/>
                  </a:cubicBezTo>
                  <a:cubicBezTo>
                    <a:pt x="437684" y="21374"/>
                    <a:pt x="442056" y="25260"/>
                    <a:pt x="445942" y="29146"/>
                  </a:cubicBezTo>
                  <a:cubicBezTo>
                    <a:pt x="455657" y="37890"/>
                    <a:pt x="462944" y="45177"/>
                    <a:pt x="467802" y="51006"/>
                  </a:cubicBezTo>
                  <a:cubicBezTo>
                    <a:pt x="474603" y="57807"/>
                    <a:pt x="478732" y="62422"/>
                    <a:pt x="480189" y="64851"/>
                  </a:cubicBezTo>
                  <a:cubicBezTo>
                    <a:pt x="481646" y="67280"/>
                    <a:pt x="482861" y="69708"/>
                    <a:pt x="483832" y="72137"/>
                  </a:cubicBezTo>
                  <a:cubicBezTo>
                    <a:pt x="484804" y="74566"/>
                    <a:pt x="485290" y="76752"/>
                    <a:pt x="485290" y="78695"/>
                  </a:cubicBezTo>
                  <a:cubicBezTo>
                    <a:pt x="485290" y="80638"/>
                    <a:pt x="484561" y="82824"/>
                    <a:pt x="483104" y="85253"/>
                  </a:cubicBezTo>
                  <a:cubicBezTo>
                    <a:pt x="481646" y="87682"/>
                    <a:pt x="480432" y="90354"/>
                    <a:pt x="479460" y="93269"/>
                  </a:cubicBezTo>
                  <a:cubicBezTo>
                    <a:pt x="472659" y="102012"/>
                    <a:pt x="465373" y="110756"/>
                    <a:pt x="457600" y="119500"/>
                  </a:cubicBezTo>
                  <a:lnTo>
                    <a:pt x="428454" y="154476"/>
                  </a:lnTo>
                  <a:cubicBezTo>
                    <a:pt x="425539" y="159334"/>
                    <a:pt x="421653" y="164192"/>
                    <a:pt x="416795" y="169049"/>
                  </a:cubicBezTo>
                  <a:lnTo>
                    <a:pt x="402222" y="180708"/>
                  </a:lnTo>
                  <a:cubicBezTo>
                    <a:pt x="398336" y="183623"/>
                    <a:pt x="392992" y="186537"/>
                    <a:pt x="386191" y="189452"/>
                  </a:cubicBezTo>
                  <a:lnTo>
                    <a:pt x="367246" y="196739"/>
                  </a:lnTo>
                  <a:cubicBezTo>
                    <a:pt x="360445" y="198682"/>
                    <a:pt x="353645" y="200139"/>
                    <a:pt x="346844" y="201111"/>
                  </a:cubicBezTo>
                  <a:cubicBezTo>
                    <a:pt x="340043" y="202082"/>
                    <a:pt x="331785" y="202568"/>
                    <a:pt x="322069" y="202568"/>
                  </a:cubicBezTo>
                  <a:cubicBezTo>
                    <a:pt x="303610" y="201596"/>
                    <a:pt x="287579" y="199653"/>
                    <a:pt x="273977" y="196739"/>
                  </a:cubicBezTo>
                  <a:lnTo>
                    <a:pt x="241916" y="189452"/>
                  </a:lnTo>
                  <a:cubicBezTo>
                    <a:pt x="238030" y="188480"/>
                    <a:pt x="235358" y="187023"/>
                    <a:pt x="233901" y="185080"/>
                  </a:cubicBezTo>
                  <a:cubicBezTo>
                    <a:pt x="232444" y="183137"/>
                    <a:pt x="229286" y="181194"/>
                    <a:pt x="224428" y="179251"/>
                  </a:cubicBezTo>
                  <a:lnTo>
                    <a:pt x="217142" y="177793"/>
                  </a:lnTo>
                  <a:lnTo>
                    <a:pt x="212770" y="177793"/>
                  </a:lnTo>
                  <a:lnTo>
                    <a:pt x="214206" y="176049"/>
                  </a:lnTo>
                  <a:lnTo>
                    <a:pt x="214956" y="175607"/>
                  </a:lnTo>
                  <a:cubicBezTo>
                    <a:pt x="222242" y="171235"/>
                    <a:pt x="224914" y="170750"/>
                    <a:pt x="222971" y="174150"/>
                  </a:cubicBezTo>
                  <a:cubicBezTo>
                    <a:pt x="221028" y="177550"/>
                    <a:pt x="224671" y="176822"/>
                    <a:pt x="233901" y="171964"/>
                  </a:cubicBezTo>
                  <a:cubicBezTo>
                    <a:pt x="243131" y="167106"/>
                    <a:pt x="247260" y="165892"/>
                    <a:pt x="246288" y="168321"/>
                  </a:cubicBezTo>
                  <a:cubicBezTo>
                    <a:pt x="245317" y="170750"/>
                    <a:pt x="250174" y="168078"/>
                    <a:pt x="260861" y="160305"/>
                  </a:cubicBezTo>
                  <a:lnTo>
                    <a:pt x="297295" y="132616"/>
                  </a:lnTo>
                  <a:cubicBezTo>
                    <a:pt x="305067" y="125815"/>
                    <a:pt x="312354" y="119015"/>
                    <a:pt x="319155" y="112214"/>
                  </a:cubicBezTo>
                  <a:lnTo>
                    <a:pt x="335185" y="96183"/>
                  </a:lnTo>
                  <a:cubicBezTo>
                    <a:pt x="339071" y="91325"/>
                    <a:pt x="341014" y="88411"/>
                    <a:pt x="341014" y="87439"/>
                  </a:cubicBezTo>
                  <a:cubicBezTo>
                    <a:pt x="341014" y="86468"/>
                    <a:pt x="339800" y="84282"/>
                    <a:pt x="337371" y="80881"/>
                  </a:cubicBezTo>
                  <a:cubicBezTo>
                    <a:pt x="334942" y="77481"/>
                    <a:pt x="331785" y="73837"/>
                    <a:pt x="327899" y="69951"/>
                  </a:cubicBezTo>
                  <a:lnTo>
                    <a:pt x="303124" y="40805"/>
                  </a:lnTo>
                  <a:cubicBezTo>
                    <a:pt x="295352" y="32061"/>
                    <a:pt x="291465" y="27203"/>
                    <a:pt x="291465" y="26232"/>
                  </a:cubicBezTo>
                  <a:cubicBezTo>
                    <a:pt x="291465" y="25260"/>
                    <a:pt x="290737" y="23560"/>
                    <a:pt x="289279" y="21131"/>
                  </a:cubicBezTo>
                  <a:cubicBezTo>
                    <a:pt x="287822" y="18702"/>
                    <a:pt x="286122" y="16516"/>
                    <a:pt x="284179" y="14573"/>
                  </a:cubicBezTo>
                  <a:lnTo>
                    <a:pt x="281264" y="4372"/>
                  </a:lnTo>
                  <a:cubicBezTo>
                    <a:pt x="280293" y="3400"/>
                    <a:pt x="280293" y="2429"/>
                    <a:pt x="281264" y="1457"/>
                  </a:cubicBezTo>
                  <a:cubicBezTo>
                    <a:pt x="282236" y="485"/>
                    <a:pt x="283693" y="0"/>
                    <a:pt x="285636" y="0"/>
                  </a:cubicBezTo>
                  <a:close/>
                </a:path>
              </a:pathLst>
            </a:custGeom>
            <a:solidFill>
              <a:srgbClr val="24324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solidFill>
                  <a:schemeClr val="tx2">
                    <a:lumMod val="75000"/>
                  </a:schemeClr>
                </a:solidFill>
                <a:latin typeface="字魂71号-御守锦书" panose="00000500000000000000" pitchFamily="2" charset="-122"/>
                <a:ea typeface="字魂71号-御守锦书" panose="00000500000000000000" pitchFamily="2" charset="-122"/>
              </a:endParaRPr>
            </a:p>
          </p:txBody>
        </p:sp>
        <p:sp>
          <p:nvSpPr>
            <p:cNvPr id="6" name="文本框 5">
              <a:extLst>
                <a:ext uri="{FF2B5EF4-FFF2-40B4-BE49-F238E27FC236}">
                  <a16:creationId xmlns:a16="http://schemas.microsoft.com/office/drawing/2014/main" id="{AC44E876-D6C5-EFF8-2320-071609D610D9}"/>
                </a:ext>
              </a:extLst>
            </p:cNvPr>
            <p:cNvSpPr txBox="1"/>
            <p:nvPr>
              <p:custDataLst>
                <p:tags r:id="rId6"/>
              </p:custDataLst>
            </p:nvPr>
          </p:nvSpPr>
          <p:spPr>
            <a:xfrm>
              <a:off x="3174149" y="2071389"/>
              <a:ext cx="1576190" cy="1894272"/>
            </a:xfrm>
            <a:custGeom>
              <a:rect l="l" t="t" r="r" b="b"/>
              <a:pathLst>
                <a:path w="827275" h="994225">
                  <a:moveTo>
                    <a:pt x="409569" y="715365"/>
                  </a:moveTo>
                  <a:cubicBezTo>
                    <a:pt x="408719" y="715729"/>
                    <a:pt x="407080" y="716518"/>
                    <a:pt x="404651" y="717733"/>
                  </a:cubicBezTo>
                  <a:cubicBezTo>
                    <a:pt x="399793" y="720162"/>
                    <a:pt x="398579" y="721133"/>
                    <a:pt x="401007" y="720647"/>
                  </a:cubicBezTo>
                  <a:cubicBezTo>
                    <a:pt x="403436" y="720162"/>
                    <a:pt x="402222" y="720890"/>
                    <a:pt x="397364" y="722833"/>
                  </a:cubicBezTo>
                  <a:lnTo>
                    <a:pt x="388620" y="724291"/>
                  </a:lnTo>
                  <a:lnTo>
                    <a:pt x="375504" y="730120"/>
                  </a:lnTo>
                  <a:lnTo>
                    <a:pt x="360931" y="738864"/>
                  </a:lnTo>
                  <a:lnTo>
                    <a:pt x="391535" y="772382"/>
                  </a:lnTo>
                  <a:lnTo>
                    <a:pt x="409023" y="797157"/>
                  </a:lnTo>
                  <a:cubicBezTo>
                    <a:pt x="409994" y="802986"/>
                    <a:pt x="411452" y="804444"/>
                    <a:pt x="413395" y="801529"/>
                  </a:cubicBezTo>
                  <a:lnTo>
                    <a:pt x="414852" y="797157"/>
                  </a:lnTo>
                  <a:lnTo>
                    <a:pt x="417767" y="788413"/>
                  </a:lnTo>
                  <a:lnTo>
                    <a:pt x="420681" y="776755"/>
                  </a:lnTo>
                  <a:cubicBezTo>
                    <a:pt x="420681" y="774811"/>
                    <a:pt x="419953" y="773354"/>
                    <a:pt x="418495" y="772382"/>
                  </a:cubicBezTo>
                  <a:cubicBezTo>
                    <a:pt x="417038" y="771411"/>
                    <a:pt x="416309" y="770196"/>
                    <a:pt x="416309" y="768739"/>
                  </a:cubicBezTo>
                  <a:cubicBezTo>
                    <a:pt x="416309" y="767282"/>
                    <a:pt x="417038" y="765096"/>
                    <a:pt x="418495" y="762181"/>
                  </a:cubicBezTo>
                  <a:cubicBezTo>
                    <a:pt x="419953" y="759267"/>
                    <a:pt x="421167" y="754895"/>
                    <a:pt x="422139" y="749065"/>
                  </a:cubicBezTo>
                  <a:lnTo>
                    <a:pt x="423596" y="734492"/>
                  </a:lnTo>
                  <a:lnTo>
                    <a:pt x="423596" y="715547"/>
                  </a:lnTo>
                  <a:lnTo>
                    <a:pt x="416309" y="715547"/>
                  </a:lnTo>
                  <a:cubicBezTo>
                    <a:pt x="410480" y="716518"/>
                    <a:pt x="408294" y="716518"/>
                    <a:pt x="409751" y="715547"/>
                  </a:cubicBezTo>
                  <a:cubicBezTo>
                    <a:pt x="410480" y="715061"/>
                    <a:pt x="410419" y="715000"/>
                    <a:pt x="409569" y="715365"/>
                  </a:cubicBezTo>
                  <a:close/>
                  <a:moveTo>
                    <a:pt x="499559" y="687676"/>
                  </a:moveTo>
                  <a:cubicBezTo>
                    <a:pt x="498709" y="687554"/>
                    <a:pt x="497920" y="687858"/>
                    <a:pt x="497191" y="688586"/>
                  </a:cubicBezTo>
                  <a:cubicBezTo>
                    <a:pt x="495734" y="690044"/>
                    <a:pt x="495005" y="691258"/>
                    <a:pt x="495005" y="692230"/>
                  </a:cubicBezTo>
                  <a:lnTo>
                    <a:pt x="493548" y="695144"/>
                  </a:lnTo>
                  <a:lnTo>
                    <a:pt x="495005" y="698059"/>
                  </a:lnTo>
                  <a:cubicBezTo>
                    <a:pt x="495005" y="699030"/>
                    <a:pt x="495491" y="699516"/>
                    <a:pt x="496462" y="699516"/>
                  </a:cubicBezTo>
                  <a:cubicBezTo>
                    <a:pt x="497434" y="699516"/>
                    <a:pt x="499377" y="698059"/>
                    <a:pt x="502292" y="695144"/>
                  </a:cubicBezTo>
                  <a:cubicBezTo>
                    <a:pt x="504235" y="693201"/>
                    <a:pt x="504235" y="691258"/>
                    <a:pt x="502292" y="689315"/>
                  </a:cubicBezTo>
                  <a:cubicBezTo>
                    <a:pt x="501320" y="688343"/>
                    <a:pt x="500409" y="687797"/>
                    <a:pt x="499559" y="687676"/>
                  </a:cubicBezTo>
                  <a:close/>
                  <a:moveTo>
                    <a:pt x="305553" y="616449"/>
                  </a:moveTo>
                  <a:cubicBezTo>
                    <a:pt x="304581" y="616449"/>
                    <a:pt x="303610" y="627136"/>
                    <a:pt x="302638" y="648510"/>
                  </a:cubicBezTo>
                  <a:cubicBezTo>
                    <a:pt x="301667" y="657254"/>
                    <a:pt x="301181" y="665998"/>
                    <a:pt x="301181" y="674742"/>
                  </a:cubicBezTo>
                  <a:lnTo>
                    <a:pt x="299723" y="689315"/>
                  </a:lnTo>
                  <a:cubicBezTo>
                    <a:pt x="298752" y="693201"/>
                    <a:pt x="298509" y="695387"/>
                    <a:pt x="298995" y="695873"/>
                  </a:cubicBezTo>
                  <a:cubicBezTo>
                    <a:pt x="299481" y="696359"/>
                    <a:pt x="300938" y="696602"/>
                    <a:pt x="303367" y="696602"/>
                  </a:cubicBezTo>
                  <a:cubicBezTo>
                    <a:pt x="305796" y="696602"/>
                    <a:pt x="310896" y="694901"/>
                    <a:pt x="318669" y="691501"/>
                  </a:cubicBezTo>
                  <a:cubicBezTo>
                    <a:pt x="326441" y="688101"/>
                    <a:pt x="335671" y="684457"/>
                    <a:pt x="346358" y="680571"/>
                  </a:cubicBezTo>
                  <a:lnTo>
                    <a:pt x="390078" y="658711"/>
                  </a:lnTo>
                  <a:lnTo>
                    <a:pt x="397364" y="655797"/>
                  </a:lnTo>
                  <a:cubicBezTo>
                    <a:pt x="399307" y="654825"/>
                    <a:pt x="400279" y="653853"/>
                    <a:pt x="400279" y="652882"/>
                  </a:cubicBezTo>
                  <a:cubicBezTo>
                    <a:pt x="400279" y="651910"/>
                    <a:pt x="400765" y="651182"/>
                    <a:pt x="401736" y="650696"/>
                  </a:cubicBezTo>
                  <a:cubicBezTo>
                    <a:pt x="402708" y="650210"/>
                    <a:pt x="404165" y="650453"/>
                    <a:pt x="406108" y="651425"/>
                  </a:cubicBezTo>
                  <a:cubicBezTo>
                    <a:pt x="408051" y="652396"/>
                    <a:pt x="409994" y="652396"/>
                    <a:pt x="411937" y="651425"/>
                  </a:cubicBezTo>
                  <a:cubicBezTo>
                    <a:pt x="413881" y="650453"/>
                    <a:pt x="415824" y="648510"/>
                    <a:pt x="417767" y="645595"/>
                  </a:cubicBezTo>
                  <a:cubicBezTo>
                    <a:pt x="415824" y="644624"/>
                    <a:pt x="417038" y="642195"/>
                    <a:pt x="421410" y="638309"/>
                  </a:cubicBezTo>
                  <a:cubicBezTo>
                    <a:pt x="425782" y="634422"/>
                    <a:pt x="426754" y="632479"/>
                    <a:pt x="424325" y="632479"/>
                  </a:cubicBezTo>
                  <a:cubicBezTo>
                    <a:pt x="421896" y="632479"/>
                    <a:pt x="421896" y="631508"/>
                    <a:pt x="424325" y="629565"/>
                  </a:cubicBezTo>
                  <a:cubicBezTo>
                    <a:pt x="426754" y="627622"/>
                    <a:pt x="426511" y="627622"/>
                    <a:pt x="423596" y="629565"/>
                  </a:cubicBezTo>
                  <a:lnTo>
                    <a:pt x="407565" y="636851"/>
                  </a:lnTo>
                  <a:lnTo>
                    <a:pt x="384248" y="649967"/>
                  </a:lnTo>
                  <a:lnTo>
                    <a:pt x="372590" y="652882"/>
                  </a:lnTo>
                  <a:cubicBezTo>
                    <a:pt x="368703" y="654825"/>
                    <a:pt x="366275" y="655797"/>
                    <a:pt x="365303" y="655797"/>
                  </a:cubicBezTo>
                  <a:lnTo>
                    <a:pt x="358016" y="654339"/>
                  </a:lnTo>
                  <a:lnTo>
                    <a:pt x="349272" y="651425"/>
                  </a:lnTo>
                  <a:cubicBezTo>
                    <a:pt x="346358" y="650453"/>
                    <a:pt x="342472" y="648024"/>
                    <a:pt x="337614" y="644138"/>
                  </a:cubicBezTo>
                  <a:cubicBezTo>
                    <a:pt x="332756" y="640252"/>
                    <a:pt x="328141" y="636123"/>
                    <a:pt x="323769" y="631751"/>
                  </a:cubicBezTo>
                  <a:cubicBezTo>
                    <a:pt x="319397" y="627379"/>
                    <a:pt x="315268" y="623735"/>
                    <a:pt x="311382" y="620821"/>
                  </a:cubicBezTo>
                  <a:close/>
                  <a:moveTo>
                    <a:pt x="626164" y="559613"/>
                  </a:moveTo>
                  <a:cubicBezTo>
                    <a:pt x="622278" y="559613"/>
                    <a:pt x="618878" y="560099"/>
                    <a:pt x="615963" y="561070"/>
                  </a:cubicBezTo>
                  <a:cubicBezTo>
                    <a:pt x="613048" y="562042"/>
                    <a:pt x="611105" y="563013"/>
                    <a:pt x="610134" y="563985"/>
                  </a:cubicBezTo>
                  <a:cubicBezTo>
                    <a:pt x="609162" y="564957"/>
                    <a:pt x="608191" y="565442"/>
                    <a:pt x="607219" y="565442"/>
                  </a:cubicBezTo>
                  <a:lnTo>
                    <a:pt x="602847" y="563985"/>
                  </a:lnTo>
                  <a:cubicBezTo>
                    <a:pt x="600904" y="563985"/>
                    <a:pt x="596046" y="564714"/>
                    <a:pt x="588274" y="566171"/>
                  </a:cubicBezTo>
                  <a:cubicBezTo>
                    <a:pt x="580501" y="567628"/>
                    <a:pt x="572000" y="569571"/>
                    <a:pt x="562771" y="572000"/>
                  </a:cubicBezTo>
                  <a:cubicBezTo>
                    <a:pt x="553541" y="574429"/>
                    <a:pt x="544068" y="577101"/>
                    <a:pt x="534353" y="580016"/>
                  </a:cubicBezTo>
                  <a:lnTo>
                    <a:pt x="495005" y="594589"/>
                  </a:lnTo>
                  <a:lnTo>
                    <a:pt x="493548" y="606247"/>
                  </a:lnTo>
                  <a:cubicBezTo>
                    <a:pt x="493548" y="612077"/>
                    <a:pt x="493791" y="615720"/>
                    <a:pt x="494276" y="617177"/>
                  </a:cubicBezTo>
                  <a:cubicBezTo>
                    <a:pt x="494762" y="618635"/>
                    <a:pt x="495977" y="618878"/>
                    <a:pt x="497920" y="617906"/>
                  </a:cubicBezTo>
                  <a:lnTo>
                    <a:pt x="500834" y="617906"/>
                  </a:lnTo>
                  <a:cubicBezTo>
                    <a:pt x="497920" y="614991"/>
                    <a:pt x="498648" y="614991"/>
                    <a:pt x="503020" y="617906"/>
                  </a:cubicBezTo>
                  <a:cubicBezTo>
                    <a:pt x="507392" y="620821"/>
                    <a:pt x="508364" y="621306"/>
                    <a:pt x="505935" y="619363"/>
                  </a:cubicBezTo>
                  <a:cubicBezTo>
                    <a:pt x="503506" y="617420"/>
                    <a:pt x="505692" y="617906"/>
                    <a:pt x="512493" y="620821"/>
                  </a:cubicBezTo>
                  <a:lnTo>
                    <a:pt x="521237" y="623735"/>
                  </a:lnTo>
                  <a:lnTo>
                    <a:pt x="534353" y="632479"/>
                  </a:lnTo>
                  <a:cubicBezTo>
                    <a:pt x="535324" y="631508"/>
                    <a:pt x="539696" y="634908"/>
                    <a:pt x="547469" y="642681"/>
                  </a:cubicBezTo>
                  <a:lnTo>
                    <a:pt x="559127" y="654339"/>
                  </a:lnTo>
                  <a:lnTo>
                    <a:pt x="567871" y="664540"/>
                  </a:lnTo>
                  <a:cubicBezTo>
                    <a:pt x="570786" y="668427"/>
                    <a:pt x="572729" y="671584"/>
                    <a:pt x="573701" y="674013"/>
                  </a:cubicBezTo>
                  <a:cubicBezTo>
                    <a:pt x="574672" y="676442"/>
                    <a:pt x="575644" y="679599"/>
                    <a:pt x="576615" y="683486"/>
                  </a:cubicBezTo>
                  <a:lnTo>
                    <a:pt x="576615" y="696602"/>
                  </a:lnTo>
                  <a:cubicBezTo>
                    <a:pt x="576615" y="701459"/>
                    <a:pt x="576129" y="706074"/>
                    <a:pt x="575158" y="710446"/>
                  </a:cubicBezTo>
                  <a:cubicBezTo>
                    <a:pt x="574186" y="714818"/>
                    <a:pt x="571757" y="719919"/>
                    <a:pt x="567871" y="725748"/>
                  </a:cubicBezTo>
                  <a:cubicBezTo>
                    <a:pt x="565928" y="730606"/>
                    <a:pt x="563013" y="735949"/>
                    <a:pt x="559127" y="741779"/>
                  </a:cubicBezTo>
                  <a:lnTo>
                    <a:pt x="521237" y="798614"/>
                  </a:lnTo>
                  <a:lnTo>
                    <a:pt x="512493" y="808816"/>
                  </a:lnTo>
                  <a:lnTo>
                    <a:pt x="508121" y="814645"/>
                  </a:lnTo>
                  <a:cubicBezTo>
                    <a:pt x="506178" y="816588"/>
                    <a:pt x="505206" y="818045"/>
                    <a:pt x="505206" y="819017"/>
                  </a:cubicBezTo>
                  <a:lnTo>
                    <a:pt x="506664" y="821932"/>
                  </a:lnTo>
                  <a:cubicBezTo>
                    <a:pt x="506664" y="822903"/>
                    <a:pt x="507149" y="823389"/>
                    <a:pt x="508121" y="823389"/>
                  </a:cubicBezTo>
                  <a:cubicBezTo>
                    <a:pt x="511035" y="825332"/>
                    <a:pt x="514679" y="825332"/>
                    <a:pt x="519051" y="823389"/>
                  </a:cubicBezTo>
                  <a:cubicBezTo>
                    <a:pt x="523423" y="821446"/>
                    <a:pt x="525852" y="819988"/>
                    <a:pt x="526337" y="819017"/>
                  </a:cubicBezTo>
                  <a:cubicBezTo>
                    <a:pt x="526823" y="818045"/>
                    <a:pt x="526337" y="816588"/>
                    <a:pt x="524880" y="814645"/>
                  </a:cubicBezTo>
                  <a:cubicBezTo>
                    <a:pt x="523423" y="812702"/>
                    <a:pt x="522694" y="811244"/>
                    <a:pt x="522694" y="810273"/>
                  </a:cubicBezTo>
                  <a:cubicBezTo>
                    <a:pt x="522694" y="809301"/>
                    <a:pt x="523423" y="808816"/>
                    <a:pt x="524880" y="808816"/>
                  </a:cubicBezTo>
                  <a:cubicBezTo>
                    <a:pt x="526337" y="808816"/>
                    <a:pt x="530952" y="810759"/>
                    <a:pt x="538725" y="814645"/>
                  </a:cubicBezTo>
                  <a:cubicBezTo>
                    <a:pt x="546497" y="818531"/>
                    <a:pt x="551841" y="821446"/>
                    <a:pt x="554755" y="823389"/>
                  </a:cubicBezTo>
                  <a:lnTo>
                    <a:pt x="559127" y="826304"/>
                  </a:lnTo>
                  <a:lnTo>
                    <a:pt x="560585" y="826304"/>
                  </a:lnTo>
                  <a:cubicBezTo>
                    <a:pt x="562528" y="824360"/>
                    <a:pt x="564957" y="819017"/>
                    <a:pt x="567871" y="810273"/>
                  </a:cubicBezTo>
                  <a:lnTo>
                    <a:pt x="573701" y="797157"/>
                  </a:lnTo>
                  <a:lnTo>
                    <a:pt x="585359" y="773840"/>
                  </a:lnTo>
                  <a:cubicBezTo>
                    <a:pt x="588274" y="768011"/>
                    <a:pt x="590703" y="762181"/>
                    <a:pt x="592646" y="756352"/>
                  </a:cubicBezTo>
                  <a:cubicBezTo>
                    <a:pt x="598475" y="741779"/>
                    <a:pt x="602361" y="733520"/>
                    <a:pt x="604304" y="731577"/>
                  </a:cubicBezTo>
                  <a:lnTo>
                    <a:pt x="605762" y="725748"/>
                  </a:lnTo>
                  <a:cubicBezTo>
                    <a:pt x="605762" y="724777"/>
                    <a:pt x="606733" y="722348"/>
                    <a:pt x="608676" y="718461"/>
                  </a:cubicBezTo>
                  <a:lnTo>
                    <a:pt x="617420" y="696602"/>
                  </a:lnTo>
                  <a:cubicBezTo>
                    <a:pt x="618392" y="693687"/>
                    <a:pt x="618878" y="691744"/>
                    <a:pt x="618878" y="690772"/>
                  </a:cubicBezTo>
                  <a:lnTo>
                    <a:pt x="620335" y="686400"/>
                  </a:lnTo>
                  <a:cubicBezTo>
                    <a:pt x="620335" y="685429"/>
                    <a:pt x="620578" y="684943"/>
                    <a:pt x="621064" y="684943"/>
                  </a:cubicBezTo>
                  <a:cubicBezTo>
                    <a:pt x="621549" y="684943"/>
                    <a:pt x="622278" y="683971"/>
                    <a:pt x="623249" y="682028"/>
                  </a:cubicBezTo>
                  <a:lnTo>
                    <a:pt x="623249" y="677656"/>
                  </a:lnTo>
                  <a:cubicBezTo>
                    <a:pt x="623249" y="676685"/>
                    <a:pt x="624221" y="673770"/>
                    <a:pt x="626164" y="668912"/>
                  </a:cubicBezTo>
                  <a:lnTo>
                    <a:pt x="629079" y="657254"/>
                  </a:lnTo>
                  <a:cubicBezTo>
                    <a:pt x="632965" y="645595"/>
                    <a:pt x="636365" y="632965"/>
                    <a:pt x="639280" y="619363"/>
                  </a:cubicBezTo>
                  <a:lnTo>
                    <a:pt x="646567" y="598961"/>
                  </a:lnTo>
                  <a:cubicBezTo>
                    <a:pt x="648510" y="591188"/>
                    <a:pt x="650453" y="585359"/>
                    <a:pt x="652396" y="581473"/>
                  </a:cubicBezTo>
                  <a:cubicBezTo>
                    <a:pt x="658225" y="570786"/>
                    <a:pt x="660411" y="564714"/>
                    <a:pt x="658954" y="563256"/>
                  </a:cubicBezTo>
                  <a:cubicBezTo>
                    <a:pt x="657497" y="561799"/>
                    <a:pt x="654825" y="560585"/>
                    <a:pt x="650939" y="559613"/>
                  </a:cubicBezTo>
                  <a:close/>
                  <a:moveTo>
                    <a:pt x="388620" y="353766"/>
                  </a:moveTo>
                  <a:cubicBezTo>
                    <a:pt x="389592" y="353523"/>
                    <a:pt x="391049" y="353644"/>
                    <a:pt x="392992" y="354130"/>
                  </a:cubicBezTo>
                  <a:lnTo>
                    <a:pt x="411937" y="361417"/>
                  </a:lnTo>
                  <a:cubicBezTo>
                    <a:pt x="414852" y="362388"/>
                    <a:pt x="420196" y="365060"/>
                    <a:pt x="427968" y="369432"/>
                  </a:cubicBezTo>
                  <a:cubicBezTo>
                    <a:pt x="435740" y="373804"/>
                    <a:pt x="443270" y="378419"/>
                    <a:pt x="450557" y="383277"/>
                  </a:cubicBezTo>
                  <a:cubicBezTo>
                    <a:pt x="457843" y="388134"/>
                    <a:pt x="465859" y="393964"/>
                    <a:pt x="474602" y="400765"/>
                  </a:cubicBezTo>
                  <a:lnTo>
                    <a:pt x="493548" y="418252"/>
                  </a:lnTo>
                  <a:cubicBezTo>
                    <a:pt x="506178" y="429911"/>
                    <a:pt x="512979" y="439141"/>
                    <a:pt x="513950" y="445942"/>
                  </a:cubicBezTo>
                  <a:cubicBezTo>
                    <a:pt x="515893" y="449828"/>
                    <a:pt x="516865" y="453471"/>
                    <a:pt x="516865" y="456872"/>
                  </a:cubicBezTo>
                  <a:cubicBezTo>
                    <a:pt x="516865" y="460272"/>
                    <a:pt x="516379" y="464887"/>
                    <a:pt x="515407" y="470716"/>
                  </a:cubicBezTo>
                  <a:lnTo>
                    <a:pt x="512493" y="488204"/>
                  </a:lnTo>
                  <a:lnTo>
                    <a:pt x="541639" y="480917"/>
                  </a:lnTo>
                  <a:cubicBezTo>
                    <a:pt x="560099" y="475088"/>
                    <a:pt x="572243" y="471688"/>
                    <a:pt x="578073" y="470716"/>
                  </a:cubicBezTo>
                  <a:lnTo>
                    <a:pt x="598475" y="469259"/>
                  </a:lnTo>
                  <a:lnTo>
                    <a:pt x="633451" y="470716"/>
                  </a:lnTo>
                  <a:cubicBezTo>
                    <a:pt x="641223" y="471688"/>
                    <a:pt x="647781" y="471931"/>
                    <a:pt x="653125" y="471445"/>
                  </a:cubicBezTo>
                  <a:cubicBezTo>
                    <a:pt x="658468" y="470959"/>
                    <a:pt x="661626" y="470230"/>
                    <a:pt x="662597" y="469259"/>
                  </a:cubicBezTo>
                  <a:lnTo>
                    <a:pt x="666969" y="469259"/>
                  </a:lnTo>
                  <a:cubicBezTo>
                    <a:pt x="667941" y="469259"/>
                    <a:pt x="668427" y="469745"/>
                    <a:pt x="668427" y="470716"/>
                  </a:cubicBezTo>
                  <a:cubicBezTo>
                    <a:pt x="670370" y="473631"/>
                    <a:pt x="677171" y="475088"/>
                    <a:pt x="688829" y="475088"/>
                  </a:cubicBezTo>
                  <a:cubicBezTo>
                    <a:pt x="696601" y="476060"/>
                    <a:pt x="702431" y="477031"/>
                    <a:pt x="706317" y="478003"/>
                  </a:cubicBezTo>
                  <a:cubicBezTo>
                    <a:pt x="710203" y="478974"/>
                    <a:pt x="714089" y="480917"/>
                    <a:pt x="717976" y="483832"/>
                  </a:cubicBezTo>
                  <a:lnTo>
                    <a:pt x="732549" y="494033"/>
                  </a:lnTo>
                  <a:lnTo>
                    <a:pt x="768982" y="524637"/>
                  </a:lnTo>
                  <a:cubicBezTo>
                    <a:pt x="777726" y="532410"/>
                    <a:pt x="785255" y="539696"/>
                    <a:pt x="791571" y="546497"/>
                  </a:cubicBezTo>
                  <a:cubicBezTo>
                    <a:pt x="797886" y="553298"/>
                    <a:pt x="803715" y="559856"/>
                    <a:pt x="809059" y="566171"/>
                  </a:cubicBezTo>
                  <a:cubicBezTo>
                    <a:pt x="814402" y="572486"/>
                    <a:pt x="818045" y="578072"/>
                    <a:pt x="819989" y="582930"/>
                  </a:cubicBezTo>
                  <a:lnTo>
                    <a:pt x="827275" y="597503"/>
                  </a:lnTo>
                  <a:lnTo>
                    <a:pt x="821446" y="607705"/>
                  </a:lnTo>
                  <a:cubicBezTo>
                    <a:pt x="820474" y="610619"/>
                    <a:pt x="818531" y="614020"/>
                    <a:pt x="815617" y="617906"/>
                  </a:cubicBezTo>
                  <a:lnTo>
                    <a:pt x="808330" y="628107"/>
                  </a:lnTo>
                  <a:lnTo>
                    <a:pt x="793757" y="645595"/>
                  </a:lnTo>
                  <a:cubicBezTo>
                    <a:pt x="791813" y="647538"/>
                    <a:pt x="788656" y="651910"/>
                    <a:pt x="784284" y="658711"/>
                  </a:cubicBezTo>
                  <a:cubicBezTo>
                    <a:pt x="779912" y="665512"/>
                    <a:pt x="776269" y="672799"/>
                    <a:pt x="773354" y="680571"/>
                  </a:cubicBezTo>
                  <a:cubicBezTo>
                    <a:pt x="763639" y="699030"/>
                    <a:pt x="756352" y="717976"/>
                    <a:pt x="751494" y="737407"/>
                  </a:cubicBezTo>
                  <a:lnTo>
                    <a:pt x="744207" y="765096"/>
                  </a:lnTo>
                  <a:lnTo>
                    <a:pt x="728177" y="814645"/>
                  </a:lnTo>
                  <a:lnTo>
                    <a:pt x="717976" y="842334"/>
                  </a:lnTo>
                  <a:lnTo>
                    <a:pt x="696116" y="893340"/>
                  </a:lnTo>
                  <a:cubicBezTo>
                    <a:pt x="688343" y="908885"/>
                    <a:pt x="683486" y="919572"/>
                    <a:pt x="681543" y="925402"/>
                  </a:cubicBezTo>
                  <a:cubicBezTo>
                    <a:pt x="677656" y="934145"/>
                    <a:pt x="673284" y="946290"/>
                    <a:pt x="668427" y="961835"/>
                  </a:cubicBezTo>
                  <a:lnTo>
                    <a:pt x="661140" y="979323"/>
                  </a:lnTo>
                  <a:cubicBezTo>
                    <a:pt x="659197" y="984180"/>
                    <a:pt x="657740" y="987095"/>
                    <a:pt x="656768" y="988067"/>
                  </a:cubicBezTo>
                  <a:cubicBezTo>
                    <a:pt x="648024" y="983209"/>
                    <a:pt x="646324" y="983938"/>
                    <a:pt x="651667" y="990253"/>
                  </a:cubicBezTo>
                  <a:cubicBezTo>
                    <a:pt x="657011" y="996568"/>
                    <a:pt x="653368" y="995353"/>
                    <a:pt x="640737" y="986609"/>
                  </a:cubicBezTo>
                  <a:lnTo>
                    <a:pt x="623249" y="973493"/>
                  </a:lnTo>
                  <a:lnTo>
                    <a:pt x="572243" y="923944"/>
                  </a:lnTo>
                  <a:lnTo>
                    <a:pt x="557670" y="907914"/>
                  </a:lnTo>
                  <a:lnTo>
                    <a:pt x="550383" y="897712"/>
                  </a:lnTo>
                  <a:lnTo>
                    <a:pt x="462944" y="929774"/>
                  </a:lnTo>
                  <a:lnTo>
                    <a:pt x="438169" y="938517"/>
                  </a:lnTo>
                  <a:cubicBezTo>
                    <a:pt x="428454" y="940461"/>
                    <a:pt x="414852" y="944347"/>
                    <a:pt x="397364" y="950176"/>
                  </a:cubicBezTo>
                  <a:cubicBezTo>
                    <a:pt x="394450" y="947261"/>
                    <a:pt x="388377" y="948719"/>
                    <a:pt x="379148" y="954548"/>
                  </a:cubicBezTo>
                  <a:cubicBezTo>
                    <a:pt x="369918" y="960377"/>
                    <a:pt x="366032" y="961106"/>
                    <a:pt x="367489" y="956734"/>
                  </a:cubicBezTo>
                  <a:cubicBezTo>
                    <a:pt x="368946" y="952362"/>
                    <a:pt x="366517" y="951634"/>
                    <a:pt x="360202" y="954548"/>
                  </a:cubicBezTo>
                  <a:cubicBezTo>
                    <a:pt x="353887" y="957463"/>
                    <a:pt x="351216" y="955520"/>
                    <a:pt x="352187" y="948719"/>
                  </a:cubicBezTo>
                  <a:cubicBezTo>
                    <a:pt x="353159" y="941918"/>
                    <a:pt x="350244" y="938760"/>
                    <a:pt x="343443" y="939246"/>
                  </a:cubicBezTo>
                  <a:cubicBezTo>
                    <a:pt x="336642" y="939732"/>
                    <a:pt x="333971" y="936332"/>
                    <a:pt x="335428" y="929045"/>
                  </a:cubicBezTo>
                  <a:cubicBezTo>
                    <a:pt x="336885" y="921758"/>
                    <a:pt x="335185" y="918844"/>
                    <a:pt x="330327" y="920301"/>
                  </a:cubicBezTo>
                  <a:cubicBezTo>
                    <a:pt x="325469" y="921758"/>
                    <a:pt x="324498" y="920058"/>
                    <a:pt x="327413" y="915200"/>
                  </a:cubicBezTo>
                  <a:lnTo>
                    <a:pt x="333242" y="906456"/>
                  </a:lnTo>
                  <a:lnTo>
                    <a:pt x="344900" y="891883"/>
                  </a:lnTo>
                  <a:cubicBezTo>
                    <a:pt x="351701" y="886054"/>
                    <a:pt x="356316" y="881439"/>
                    <a:pt x="358745" y="878039"/>
                  </a:cubicBezTo>
                  <a:cubicBezTo>
                    <a:pt x="361174" y="874638"/>
                    <a:pt x="361660" y="872452"/>
                    <a:pt x="360202" y="871481"/>
                  </a:cubicBezTo>
                  <a:cubicBezTo>
                    <a:pt x="358745" y="870509"/>
                    <a:pt x="362388" y="866623"/>
                    <a:pt x="371132" y="859822"/>
                  </a:cubicBezTo>
                  <a:cubicBezTo>
                    <a:pt x="375019" y="856907"/>
                    <a:pt x="378905" y="853507"/>
                    <a:pt x="382791" y="849621"/>
                  </a:cubicBezTo>
                  <a:lnTo>
                    <a:pt x="390078" y="840877"/>
                  </a:lnTo>
                  <a:lnTo>
                    <a:pt x="395907" y="833590"/>
                  </a:lnTo>
                  <a:cubicBezTo>
                    <a:pt x="396878" y="831647"/>
                    <a:pt x="397364" y="830190"/>
                    <a:pt x="397364" y="829218"/>
                  </a:cubicBezTo>
                  <a:cubicBezTo>
                    <a:pt x="397364" y="828247"/>
                    <a:pt x="396878" y="826789"/>
                    <a:pt x="395907" y="824846"/>
                  </a:cubicBezTo>
                  <a:cubicBezTo>
                    <a:pt x="394935" y="822903"/>
                    <a:pt x="393478" y="820960"/>
                    <a:pt x="391535" y="819017"/>
                  </a:cubicBezTo>
                  <a:lnTo>
                    <a:pt x="381334" y="802986"/>
                  </a:lnTo>
                  <a:lnTo>
                    <a:pt x="372590" y="785498"/>
                  </a:lnTo>
                  <a:lnTo>
                    <a:pt x="360931" y="768011"/>
                  </a:lnTo>
                  <a:cubicBezTo>
                    <a:pt x="358988" y="766067"/>
                    <a:pt x="356073" y="764124"/>
                    <a:pt x="352187" y="762181"/>
                  </a:cubicBezTo>
                  <a:lnTo>
                    <a:pt x="339071" y="756352"/>
                  </a:lnTo>
                  <a:cubicBezTo>
                    <a:pt x="333242" y="754409"/>
                    <a:pt x="328384" y="751980"/>
                    <a:pt x="324498" y="749065"/>
                  </a:cubicBezTo>
                  <a:cubicBezTo>
                    <a:pt x="320612" y="746151"/>
                    <a:pt x="316240" y="741779"/>
                    <a:pt x="311382" y="735949"/>
                  </a:cubicBezTo>
                  <a:lnTo>
                    <a:pt x="301181" y="725748"/>
                  </a:lnTo>
                  <a:cubicBezTo>
                    <a:pt x="298266" y="723805"/>
                    <a:pt x="296566" y="723076"/>
                    <a:pt x="296080" y="723562"/>
                  </a:cubicBezTo>
                  <a:cubicBezTo>
                    <a:pt x="295594" y="724048"/>
                    <a:pt x="295109" y="728420"/>
                    <a:pt x="294623" y="736678"/>
                  </a:cubicBezTo>
                  <a:cubicBezTo>
                    <a:pt x="294137" y="744936"/>
                    <a:pt x="294380" y="754409"/>
                    <a:pt x="295351" y="765096"/>
                  </a:cubicBezTo>
                  <a:cubicBezTo>
                    <a:pt x="295351" y="777726"/>
                    <a:pt x="295837" y="789870"/>
                    <a:pt x="296809" y="801529"/>
                  </a:cubicBezTo>
                  <a:lnTo>
                    <a:pt x="299723" y="830676"/>
                  </a:lnTo>
                  <a:cubicBezTo>
                    <a:pt x="300695" y="838448"/>
                    <a:pt x="302152" y="847192"/>
                    <a:pt x="304095" y="856907"/>
                  </a:cubicBezTo>
                  <a:cubicBezTo>
                    <a:pt x="306039" y="866623"/>
                    <a:pt x="307982" y="874395"/>
                    <a:pt x="309925" y="880225"/>
                  </a:cubicBezTo>
                  <a:lnTo>
                    <a:pt x="317211" y="904999"/>
                  </a:lnTo>
                  <a:cubicBezTo>
                    <a:pt x="320126" y="915686"/>
                    <a:pt x="323041" y="924430"/>
                    <a:pt x="325955" y="931231"/>
                  </a:cubicBezTo>
                  <a:lnTo>
                    <a:pt x="334699" y="953091"/>
                  </a:lnTo>
                  <a:cubicBezTo>
                    <a:pt x="336642" y="959892"/>
                    <a:pt x="337614" y="964264"/>
                    <a:pt x="337614" y="966207"/>
                  </a:cubicBezTo>
                  <a:cubicBezTo>
                    <a:pt x="342472" y="973008"/>
                    <a:pt x="341986" y="974951"/>
                    <a:pt x="336157" y="972036"/>
                  </a:cubicBezTo>
                  <a:cubicBezTo>
                    <a:pt x="330327" y="969121"/>
                    <a:pt x="328870" y="969607"/>
                    <a:pt x="331785" y="973493"/>
                  </a:cubicBezTo>
                  <a:cubicBezTo>
                    <a:pt x="334699" y="977379"/>
                    <a:pt x="331785" y="975922"/>
                    <a:pt x="323041" y="969121"/>
                  </a:cubicBezTo>
                  <a:lnTo>
                    <a:pt x="308467" y="960377"/>
                  </a:lnTo>
                  <a:lnTo>
                    <a:pt x="292437" y="945804"/>
                  </a:lnTo>
                  <a:cubicBezTo>
                    <a:pt x="285636" y="940946"/>
                    <a:pt x="280778" y="936574"/>
                    <a:pt x="277864" y="932688"/>
                  </a:cubicBezTo>
                  <a:lnTo>
                    <a:pt x="248717" y="900627"/>
                  </a:lnTo>
                  <a:lnTo>
                    <a:pt x="226857" y="872938"/>
                  </a:lnTo>
                  <a:cubicBezTo>
                    <a:pt x="221028" y="866137"/>
                    <a:pt x="216170" y="859336"/>
                    <a:pt x="212284" y="852535"/>
                  </a:cubicBezTo>
                  <a:lnTo>
                    <a:pt x="204997" y="826304"/>
                  </a:lnTo>
                  <a:lnTo>
                    <a:pt x="202083" y="811730"/>
                  </a:lnTo>
                  <a:cubicBezTo>
                    <a:pt x="201111" y="805901"/>
                    <a:pt x="200625" y="800557"/>
                    <a:pt x="200625" y="795700"/>
                  </a:cubicBezTo>
                  <a:cubicBezTo>
                    <a:pt x="199654" y="785013"/>
                    <a:pt x="199168" y="777483"/>
                    <a:pt x="199168" y="773111"/>
                  </a:cubicBezTo>
                  <a:cubicBezTo>
                    <a:pt x="199168" y="768739"/>
                    <a:pt x="198197" y="767525"/>
                    <a:pt x="196253" y="769468"/>
                  </a:cubicBezTo>
                  <a:cubicBezTo>
                    <a:pt x="195282" y="769468"/>
                    <a:pt x="194553" y="768496"/>
                    <a:pt x="194067" y="766553"/>
                  </a:cubicBezTo>
                  <a:cubicBezTo>
                    <a:pt x="193582" y="764610"/>
                    <a:pt x="193825" y="761453"/>
                    <a:pt x="194796" y="757081"/>
                  </a:cubicBezTo>
                  <a:cubicBezTo>
                    <a:pt x="195768" y="752709"/>
                    <a:pt x="196496" y="746636"/>
                    <a:pt x="196982" y="738864"/>
                  </a:cubicBezTo>
                  <a:cubicBezTo>
                    <a:pt x="197468" y="731092"/>
                    <a:pt x="197711" y="723805"/>
                    <a:pt x="197711" y="717004"/>
                  </a:cubicBezTo>
                  <a:lnTo>
                    <a:pt x="199168" y="695144"/>
                  </a:lnTo>
                  <a:cubicBezTo>
                    <a:pt x="199168" y="687372"/>
                    <a:pt x="199654" y="681057"/>
                    <a:pt x="200625" y="676199"/>
                  </a:cubicBezTo>
                  <a:cubicBezTo>
                    <a:pt x="201597" y="665512"/>
                    <a:pt x="203297" y="652153"/>
                    <a:pt x="205726" y="636123"/>
                  </a:cubicBezTo>
                  <a:cubicBezTo>
                    <a:pt x="208155" y="620092"/>
                    <a:pt x="210341" y="609648"/>
                    <a:pt x="212284" y="604790"/>
                  </a:cubicBezTo>
                  <a:lnTo>
                    <a:pt x="218113" y="574186"/>
                  </a:lnTo>
                  <a:cubicBezTo>
                    <a:pt x="220056" y="568357"/>
                    <a:pt x="221028" y="564471"/>
                    <a:pt x="221028" y="562528"/>
                  </a:cubicBezTo>
                  <a:lnTo>
                    <a:pt x="221028" y="555241"/>
                  </a:lnTo>
                  <a:lnTo>
                    <a:pt x="219571" y="549412"/>
                  </a:lnTo>
                  <a:lnTo>
                    <a:pt x="190424" y="523180"/>
                  </a:lnTo>
                  <a:lnTo>
                    <a:pt x="175851" y="504235"/>
                  </a:lnTo>
                  <a:lnTo>
                    <a:pt x="164192" y="488204"/>
                  </a:lnTo>
                  <a:cubicBezTo>
                    <a:pt x="161278" y="484318"/>
                    <a:pt x="160063" y="482132"/>
                    <a:pt x="160549" y="481646"/>
                  </a:cubicBezTo>
                  <a:cubicBezTo>
                    <a:pt x="161035" y="481160"/>
                    <a:pt x="162249" y="481160"/>
                    <a:pt x="164192" y="481646"/>
                  </a:cubicBezTo>
                  <a:cubicBezTo>
                    <a:pt x="166135" y="482132"/>
                    <a:pt x="168078" y="483346"/>
                    <a:pt x="170021" y="485289"/>
                  </a:cubicBezTo>
                  <a:cubicBezTo>
                    <a:pt x="171965" y="487233"/>
                    <a:pt x="174151" y="488690"/>
                    <a:pt x="176579" y="489661"/>
                  </a:cubicBezTo>
                  <a:cubicBezTo>
                    <a:pt x="179008" y="490633"/>
                    <a:pt x="181194" y="491119"/>
                    <a:pt x="183137" y="491119"/>
                  </a:cubicBezTo>
                  <a:lnTo>
                    <a:pt x="188967" y="489661"/>
                  </a:lnTo>
                  <a:cubicBezTo>
                    <a:pt x="190910" y="489661"/>
                    <a:pt x="192124" y="489176"/>
                    <a:pt x="192610" y="488204"/>
                  </a:cubicBezTo>
                  <a:cubicBezTo>
                    <a:pt x="193096" y="487233"/>
                    <a:pt x="193825" y="486747"/>
                    <a:pt x="194796" y="486747"/>
                  </a:cubicBezTo>
                  <a:cubicBezTo>
                    <a:pt x="195768" y="486747"/>
                    <a:pt x="196496" y="487233"/>
                    <a:pt x="196982" y="488204"/>
                  </a:cubicBezTo>
                  <a:cubicBezTo>
                    <a:pt x="197468" y="489176"/>
                    <a:pt x="198682" y="489661"/>
                    <a:pt x="200625" y="489661"/>
                  </a:cubicBezTo>
                  <a:lnTo>
                    <a:pt x="206455" y="491119"/>
                  </a:lnTo>
                  <a:cubicBezTo>
                    <a:pt x="208398" y="491119"/>
                    <a:pt x="211555" y="492090"/>
                    <a:pt x="215927" y="494033"/>
                  </a:cubicBezTo>
                  <a:cubicBezTo>
                    <a:pt x="220299" y="495977"/>
                    <a:pt x="224914" y="498405"/>
                    <a:pt x="229772" y="501320"/>
                  </a:cubicBezTo>
                  <a:lnTo>
                    <a:pt x="245802" y="515893"/>
                  </a:lnTo>
                  <a:cubicBezTo>
                    <a:pt x="252603" y="521723"/>
                    <a:pt x="258433" y="527066"/>
                    <a:pt x="263290" y="531924"/>
                  </a:cubicBezTo>
                  <a:cubicBezTo>
                    <a:pt x="273977" y="542611"/>
                    <a:pt x="281750" y="550869"/>
                    <a:pt x="286607" y="556698"/>
                  </a:cubicBezTo>
                  <a:cubicBezTo>
                    <a:pt x="288551" y="558641"/>
                    <a:pt x="290494" y="561070"/>
                    <a:pt x="292437" y="563985"/>
                  </a:cubicBezTo>
                  <a:lnTo>
                    <a:pt x="296809" y="577101"/>
                  </a:lnTo>
                  <a:lnTo>
                    <a:pt x="299723" y="582930"/>
                  </a:lnTo>
                  <a:cubicBezTo>
                    <a:pt x="300695" y="584873"/>
                    <a:pt x="302152" y="586331"/>
                    <a:pt x="304095" y="587302"/>
                  </a:cubicBezTo>
                  <a:cubicBezTo>
                    <a:pt x="306039" y="588274"/>
                    <a:pt x="307739" y="588759"/>
                    <a:pt x="309196" y="588759"/>
                  </a:cubicBezTo>
                  <a:cubicBezTo>
                    <a:pt x="310653" y="588759"/>
                    <a:pt x="312839" y="588274"/>
                    <a:pt x="315754" y="587302"/>
                  </a:cubicBezTo>
                  <a:lnTo>
                    <a:pt x="323041" y="584388"/>
                  </a:lnTo>
                  <a:lnTo>
                    <a:pt x="343443" y="572729"/>
                  </a:lnTo>
                  <a:cubicBezTo>
                    <a:pt x="352187" y="567871"/>
                    <a:pt x="357045" y="565199"/>
                    <a:pt x="358016" y="564714"/>
                  </a:cubicBezTo>
                  <a:cubicBezTo>
                    <a:pt x="358988" y="564228"/>
                    <a:pt x="362388" y="562042"/>
                    <a:pt x="368218" y="558156"/>
                  </a:cubicBezTo>
                  <a:lnTo>
                    <a:pt x="388620" y="546497"/>
                  </a:lnTo>
                  <a:cubicBezTo>
                    <a:pt x="409023" y="536782"/>
                    <a:pt x="419953" y="531195"/>
                    <a:pt x="421410" y="529738"/>
                  </a:cubicBezTo>
                  <a:cubicBezTo>
                    <a:pt x="422867" y="528281"/>
                    <a:pt x="424082" y="526095"/>
                    <a:pt x="425053" y="523180"/>
                  </a:cubicBezTo>
                  <a:cubicBezTo>
                    <a:pt x="426025" y="520265"/>
                    <a:pt x="426511" y="516865"/>
                    <a:pt x="426511" y="512979"/>
                  </a:cubicBezTo>
                  <a:cubicBezTo>
                    <a:pt x="426511" y="509092"/>
                    <a:pt x="426996" y="504235"/>
                    <a:pt x="427968" y="498405"/>
                  </a:cubicBezTo>
                  <a:lnTo>
                    <a:pt x="430883" y="482375"/>
                  </a:lnTo>
                  <a:lnTo>
                    <a:pt x="438169" y="457600"/>
                  </a:lnTo>
                  <a:cubicBezTo>
                    <a:pt x="438169" y="456629"/>
                    <a:pt x="438655" y="455171"/>
                    <a:pt x="439627" y="453228"/>
                  </a:cubicBezTo>
                  <a:lnTo>
                    <a:pt x="442541" y="448856"/>
                  </a:lnTo>
                  <a:cubicBezTo>
                    <a:pt x="444484" y="446913"/>
                    <a:pt x="446427" y="443513"/>
                    <a:pt x="448371" y="438655"/>
                  </a:cubicBezTo>
                  <a:lnTo>
                    <a:pt x="449828" y="437198"/>
                  </a:lnTo>
                  <a:cubicBezTo>
                    <a:pt x="450799" y="429425"/>
                    <a:pt x="452500" y="425053"/>
                    <a:pt x="454929" y="424082"/>
                  </a:cubicBezTo>
                  <a:cubicBezTo>
                    <a:pt x="457357" y="423110"/>
                    <a:pt x="457600" y="421653"/>
                    <a:pt x="455657" y="419710"/>
                  </a:cubicBezTo>
                  <a:lnTo>
                    <a:pt x="454200" y="415338"/>
                  </a:lnTo>
                  <a:lnTo>
                    <a:pt x="446913" y="409509"/>
                  </a:lnTo>
                  <a:cubicBezTo>
                    <a:pt x="440112" y="402708"/>
                    <a:pt x="437684" y="400765"/>
                    <a:pt x="439627" y="403679"/>
                  </a:cubicBezTo>
                  <a:cubicBezTo>
                    <a:pt x="441570" y="406594"/>
                    <a:pt x="440112" y="406108"/>
                    <a:pt x="435255" y="402222"/>
                  </a:cubicBezTo>
                  <a:lnTo>
                    <a:pt x="410480" y="380362"/>
                  </a:lnTo>
                  <a:cubicBezTo>
                    <a:pt x="403679" y="374533"/>
                    <a:pt x="398093" y="369189"/>
                    <a:pt x="393721" y="364331"/>
                  </a:cubicBezTo>
                  <a:cubicBezTo>
                    <a:pt x="389349" y="359474"/>
                    <a:pt x="387163" y="356559"/>
                    <a:pt x="387163" y="355588"/>
                  </a:cubicBezTo>
                  <a:cubicBezTo>
                    <a:pt x="387163" y="354616"/>
                    <a:pt x="387649" y="354009"/>
                    <a:pt x="388620" y="353766"/>
                  </a:cubicBezTo>
                  <a:close/>
                  <a:moveTo>
                    <a:pt x="108814" y="193824"/>
                  </a:moveTo>
                  <a:lnTo>
                    <a:pt x="110271" y="195282"/>
                  </a:lnTo>
                  <a:cubicBezTo>
                    <a:pt x="110271" y="196253"/>
                    <a:pt x="111243" y="196739"/>
                    <a:pt x="113186" y="196739"/>
                  </a:cubicBezTo>
                  <a:lnTo>
                    <a:pt x="120472" y="198196"/>
                  </a:lnTo>
                  <a:cubicBezTo>
                    <a:pt x="127273" y="198196"/>
                    <a:pt x="134560" y="201111"/>
                    <a:pt x="142332" y="206940"/>
                  </a:cubicBezTo>
                  <a:lnTo>
                    <a:pt x="158363" y="218599"/>
                  </a:lnTo>
                  <a:lnTo>
                    <a:pt x="175851" y="234630"/>
                  </a:lnTo>
                  <a:cubicBezTo>
                    <a:pt x="181680" y="240459"/>
                    <a:pt x="187024" y="246531"/>
                    <a:pt x="191881" y="252846"/>
                  </a:cubicBezTo>
                  <a:cubicBezTo>
                    <a:pt x="196739" y="259161"/>
                    <a:pt x="199897" y="263776"/>
                    <a:pt x="201354" y="266691"/>
                  </a:cubicBezTo>
                  <a:cubicBezTo>
                    <a:pt x="202811" y="269605"/>
                    <a:pt x="204026" y="273006"/>
                    <a:pt x="204997" y="276892"/>
                  </a:cubicBezTo>
                  <a:lnTo>
                    <a:pt x="207912" y="290008"/>
                  </a:lnTo>
                  <a:cubicBezTo>
                    <a:pt x="207912" y="291951"/>
                    <a:pt x="208641" y="293651"/>
                    <a:pt x="210098" y="295109"/>
                  </a:cubicBezTo>
                  <a:cubicBezTo>
                    <a:pt x="211555" y="296566"/>
                    <a:pt x="210827" y="299723"/>
                    <a:pt x="207912" y="304581"/>
                  </a:cubicBezTo>
                  <a:lnTo>
                    <a:pt x="204997" y="311868"/>
                  </a:lnTo>
                  <a:cubicBezTo>
                    <a:pt x="204026" y="314782"/>
                    <a:pt x="203540" y="317211"/>
                    <a:pt x="203540" y="319154"/>
                  </a:cubicBezTo>
                  <a:lnTo>
                    <a:pt x="204997" y="323526"/>
                  </a:lnTo>
                  <a:cubicBezTo>
                    <a:pt x="204997" y="325469"/>
                    <a:pt x="205483" y="326684"/>
                    <a:pt x="206455" y="327170"/>
                  </a:cubicBezTo>
                  <a:cubicBezTo>
                    <a:pt x="207426" y="327655"/>
                    <a:pt x="212284" y="326198"/>
                    <a:pt x="221028" y="322798"/>
                  </a:cubicBezTo>
                  <a:cubicBezTo>
                    <a:pt x="229772" y="319397"/>
                    <a:pt x="239973" y="314782"/>
                    <a:pt x="251632" y="308953"/>
                  </a:cubicBezTo>
                  <a:lnTo>
                    <a:pt x="305553" y="284179"/>
                  </a:lnTo>
                  <a:lnTo>
                    <a:pt x="320126" y="279807"/>
                  </a:lnTo>
                  <a:cubicBezTo>
                    <a:pt x="322069" y="279807"/>
                    <a:pt x="326927" y="278349"/>
                    <a:pt x="334699" y="275435"/>
                  </a:cubicBezTo>
                  <a:lnTo>
                    <a:pt x="353644" y="266691"/>
                  </a:lnTo>
                  <a:cubicBezTo>
                    <a:pt x="361417" y="263776"/>
                    <a:pt x="369675" y="260861"/>
                    <a:pt x="378419" y="257947"/>
                  </a:cubicBezTo>
                  <a:cubicBezTo>
                    <a:pt x="399793" y="251146"/>
                    <a:pt x="413395" y="247260"/>
                    <a:pt x="419224" y="246288"/>
                  </a:cubicBezTo>
                  <a:lnTo>
                    <a:pt x="462944" y="234630"/>
                  </a:lnTo>
                  <a:lnTo>
                    <a:pt x="529981" y="218599"/>
                  </a:lnTo>
                  <a:cubicBezTo>
                    <a:pt x="553298" y="215684"/>
                    <a:pt x="563256" y="213741"/>
                    <a:pt x="559856" y="212770"/>
                  </a:cubicBezTo>
                  <a:cubicBezTo>
                    <a:pt x="556455" y="211798"/>
                    <a:pt x="565442" y="210341"/>
                    <a:pt x="586816" y="208398"/>
                  </a:cubicBezTo>
                  <a:lnTo>
                    <a:pt x="696116" y="201111"/>
                  </a:lnTo>
                  <a:cubicBezTo>
                    <a:pt x="706803" y="201111"/>
                    <a:pt x="713118" y="200625"/>
                    <a:pt x="715061" y="199654"/>
                  </a:cubicBezTo>
                  <a:lnTo>
                    <a:pt x="719433" y="199654"/>
                  </a:lnTo>
                  <a:cubicBezTo>
                    <a:pt x="720405" y="199654"/>
                    <a:pt x="721133" y="200139"/>
                    <a:pt x="721619" y="201111"/>
                  </a:cubicBezTo>
                  <a:cubicBezTo>
                    <a:pt x="722105" y="202083"/>
                    <a:pt x="724291" y="202568"/>
                    <a:pt x="728177" y="202568"/>
                  </a:cubicBezTo>
                  <a:lnTo>
                    <a:pt x="751494" y="204026"/>
                  </a:lnTo>
                  <a:lnTo>
                    <a:pt x="761695" y="208398"/>
                  </a:lnTo>
                  <a:lnTo>
                    <a:pt x="774811" y="217142"/>
                  </a:lnTo>
                  <a:lnTo>
                    <a:pt x="792299" y="230258"/>
                  </a:lnTo>
                  <a:cubicBezTo>
                    <a:pt x="798129" y="235115"/>
                    <a:pt x="802501" y="239973"/>
                    <a:pt x="805415" y="244831"/>
                  </a:cubicBezTo>
                  <a:cubicBezTo>
                    <a:pt x="815131" y="254546"/>
                    <a:pt x="820474" y="262319"/>
                    <a:pt x="821446" y="268148"/>
                  </a:cubicBezTo>
                  <a:cubicBezTo>
                    <a:pt x="821446" y="272034"/>
                    <a:pt x="821203" y="275192"/>
                    <a:pt x="820717" y="277621"/>
                  </a:cubicBezTo>
                  <a:cubicBezTo>
                    <a:pt x="820231" y="280049"/>
                    <a:pt x="818774" y="282721"/>
                    <a:pt x="816345" y="285636"/>
                  </a:cubicBezTo>
                  <a:cubicBezTo>
                    <a:pt x="813916" y="288551"/>
                    <a:pt x="811245" y="291465"/>
                    <a:pt x="808330" y="294380"/>
                  </a:cubicBezTo>
                  <a:cubicBezTo>
                    <a:pt x="805415" y="297295"/>
                    <a:pt x="802986" y="299238"/>
                    <a:pt x="801043" y="300209"/>
                  </a:cubicBezTo>
                  <a:cubicBezTo>
                    <a:pt x="793271" y="306038"/>
                    <a:pt x="783555" y="313811"/>
                    <a:pt x="771897" y="323526"/>
                  </a:cubicBezTo>
                  <a:cubicBezTo>
                    <a:pt x="769954" y="325469"/>
                    <a:pt x="764124" y="329842"/>
                    <a:pt x="754409" y="336642"/>
                  </a:cubicBezTo>
                  <a:lnTo>
                    <a:pt x="741293" y="345386"/>
                  </a:lnTo>
                  <a:lnTo>
                    <a:pt x="726720" y="351216"/>
                  </a:lnTo>
                  <a:cubicBezTo>
                    <a:pt x="720890" y="354130"/>
                    <a:pt x="715061" y="356073"/>
                    <a:pt x="709232" y="357045"/>
                  </a:cubicBezTo>
                  <a:cubicBezTo>
                    <a:pt x="700488" y="358988"/>
                    <a:pt x="692715" y="360202"/>
                    <a:pt x="685915" y="360688"/>
                  </a:cubicBezTo>
                  <a:cubicBezTo>
                    <a:pt x="679114" y="361174"/>
                    <a:pt x="668427" y="360931"/>
                    <a:pt x="653853" y="359960"/>
                  </a:cubicBezTo>
                  <a:cubicBezTo>
                    <a:pt x="644138" y="359960"/>
                    <a:pt x="634665" y="359231"/>
                    <a:pt x="625435" y="357774"/>
                  </a:cubicBezTo>
                  <a:cubicBezTo>
                    <a:pt x="616206" y="356316"/>
                    <a:pt x="609648" y="355102"/>
                    <a:pt x="605762" y="354130"/>
                  </a:cubicBezTo>
                  <a:cubicBezTo>
                    <a:pt x="597018" y="351216"/>
                    <a:pt x="583902" y="349758"/>
                    <a:pt x="566414" y="349758"/>
                  </a:cubicBezTo>
                  <a:lnTo>
                    <a:pt x="532895" y="351216"/>
                  </a:lnTo>
                  <a:cubicBezTo>
                    <a:pt x="529009" y="352187"/>
                    <a:pt x="533867" y="349272"/>
                    <a:pt x="547469" y="342472"/>
                  </a:cubicBezTo>
                  <a:cubicBezTo>
                    <a:pt x="563985" y="334699"/>
                    <a:pt x="575887" y="329599"/>
                    <a:pt x="583173" y="327170"/>
                  </a:cubicBezTo>
                  <a:cubicBezTo>
                    <a:pt x="590460" y="324741"/>
                    <a:pt x="601390" y="320612"/>
                    <a:pt x="615963" y="314782"/>
                  </a:cubicBezTo>
                  <a:cubicBezTo>
                    <a:pt x="621792" y="311868"/>
                    <a:pt x="628593" y="307982"/>
                    <a:pt x="636365" y="303124"/>
                  </a:cubicBezTo>
                  <a:lnTo>
                    <a:pt x="656768" y="291465"/>
                  </a:lnTo>
                  <a:lnTo>
                    <a:pt x="674256" y="279807"/>
                  </a:lnTo>
                  <a:lnTo>
                    <a:pt x="684457" y="271063"/>
                  </a:lnTo>
                  <a:lnTo>
                    <a:pt x="687372" y="268148"/>
                  </a:lnTo>
                  <a:lnTo>
                    <a:pt x="688829" y="265233"/>
                  </a:lnTo>
                  <a:lnTo>
                    <a:pt x="685915" y="263776"/>
                  </a:lnTo>
                  <a:cubicBezTo>
                    <a:pt x="683000" y="261833"/>
                    <a:pt x="669398" y="261833"/>
                    <a:pt x="645109" y="263776"/>
                  </a:cubicBezTo>
                  <a:lnTo>
                    <a:pt x="589731" y="271063"/>
                  </a:lnTo>
                  <a:cubicBezTo>
                    <a:pt x="575158" y="273977"/>
                    <a:pt x="554755" y="278835"/>
                    <a:pt x="528523" y="285636"/>
                  </a:cubicBezTo>
                  <a:lnTo>
                    <a:pt x="451285" y="306038"/>
                  </a:lnTo>
                  <a:cubicBezTo>
                    <a:pt x="426996" y="312839"/>
                    <a:pt x="406594" y="319154"/>
                    <a:pt x="390078" y="324984"/>
                  </a:cubicBezTo>
                  <a:lnTo>
                    <a:pt x="341986" y="342472"/>
                  </a:lnTo>
                  <a:cubicBezTo>
                    <a:pt x="336157" y="345386"/>
                    <a:pt x="326927" y="349758"/>
                    <a:pt x="314297" y="355588"/>
                  </a:cubicBezTo>
                  <a:cubicBezTo>
                    <a:pt x="301667" y="361417"/>
                    <a:pt x="289279" y="367246"/>
                    <a:pt x="277135" y="373075"/>
                  </a:cubicBezTo>
                  <a:cubicBezTo>
                    <a:pt x="264991" y="378905"/>
                    <a:pt x="252846" y="385220"/>
                    <a:pt x="240702" y="392021"/>
                  </a:cubicBezTo>
                  <a:cubicBezTo>
                    <a:pt x="228557" y="398821"/>
                    <a:pt x="220056" y="404165"/>
                    <a:pt x="215199" y="408051"/>
                  </a:cubicBezTo>
                  <a:cubicBezTo>
                    <a:pt x="203540" y="416795"/>
                    <a:pt x="193825" y="424568"/>
                    <a:pt x="186052" y="431368"/>
                  </a:cubicBezTo>
                  <a:cubicBezTo>
                    <a:pt x="185081" y="430397"/>
                    <a:pt x="182166" y="432826"/>
                    <a:pt x="177308" y="438655"/>
                  </a:cubicBezTo>
                  <a:lnTo>
                    <a:pt x="170021" y="448856"/>
                  </a:lnTo>
                  <a:lnTo>
                    <a:pt x="158363" y="469259"/>
                  </a:lnTo>
                  <a:lnTo>
                    <a:pt x="151076" y="483832"/>
                  </a:lnTo>
                  <a:lnTo>
                    <a:pt x="145247" y="501320"/>
                  </a:lnTo>
                  <a:cubicBezTo>
                    <a:pt x="140389" y="513950"/>
                    <a:pt x="137960" y="526580"/>
                    <a:pt x="137960" y="539210"/>
                  </a:cubicBezTo>
                  <a:cubicBezTo>
                    <a:pt x="137960" y="545040"/>
                    <a:pt x="138446" y="553784"/>
                    <a:pt x="139418" y="565442"/>
                  </a:cubicBezTo>
                  <a:cubicBezTo>
                    <a:pt x="139418" y="580016"/>
                    <a:pt x="139903" y="593617"/>
                    <a:pt x="140875" y="606247"/>
                  </a:cubicBezTo>
                  <a:lnTo>
                    <a:pt x="143790" y="641223"/>
                  </a:lnTo>
                  <a:lnTo>
                    <a:pt x="143790" y="660168"/>
                  </a:lnTo>
                  <a:cubicBezTo>
                    <a:pt x="142818" y="663083"/>
                    <a:pt x="141847" y="665026"/>
                    <a:pt x="140875" y="665998"/>
                  </a:cubicBezTo>
                  <a:cubicBezTo>
                    <a:pt x="139903" y="666969"/>
                    <a:pt x="137960" y="667455"/>
                    <a:pt x="135046" y="667455"/>
                  </a:cubicBezTo>
                  <a:lnTo>
                    <a:pt x="127759" y="664540"/>
                  </a:lnTo>
                  <a:cubicBezTo>
                    <a:pt x="123873" y="663569"/>
                    <a:pt x="120472" y="661626"/>
                    <a:pt x="117558" y="658711"/>
                  </a:cubicBezTo>
                  <a:lnTo>
                    <a:pt x="101527" y="647053"/>
                  </a:lnTo>
                  <a:cubicBezTo>
                    <a:pt x="94726" y="642195"/>
                    <a:pt x="88897" y="636851"/>
                    <a:pt x="84039" y="631022"/>
                  </a:cubicBezTo>
                  <a:lnTo>
                    <a:pt x="62179" y="609162"/>
                  </a:lnTo>
                  <a:cubicBezTo>
                    <a:pt x="53435" y="599447"/>
                    <a:pt x="45663" y="590460"/>
                    <a:pt x="38862" y="582202"/>
                  </a:cubicBezTo>
                  <a:cubicBezTo>
                    <a:pt x="32061" y="573943"/>
                    <a:pt x="25746" y="565928"/>
                    <a:pt x="19917" y="558156"/>
                  </a:cubicBezTo>
                  <a:cubicBezTo>
                    <a:pt x="14088" y="550383"/>
                    <a:pt x="10687" y="545040"/>
                    <a:pt x="9716" y="542125"/>
                  </a:cubicBezTo>
                  <a:cubicBezTo>
                    <a:pt x="8744" y="539210"/>
                    <a:pt x="8258" y="535324"/>
                    <a:pt x="8258" y="530467"/>
                  </a:cubicBezTo>
                  <a:lnTo>
                    <a:pt x="6801" y="517351"/>
                  </a:lnTo>
                  <a:cubicBezTo>
                    <a:pt x="6801" y="510550"/>
                    <a:pt x="6315" y="506178"/>
                    <a:pt x="5344" y="504235"/>
                  </a:cubicBezTo>
                  <a:cubicBezTo>
                    <a:pt x="4372" y="502292"/>
                    <a:pt x="3401" y="501563"/>
                    <a:pt x="2429" y="502049"/>
                  </a:cubicBezTo>
                  <a:cubicBezTo>
                    <a:pt x="1458" y="502534"/>
                    <a:pt x="729" y="502534"/>
                    <a:pt x="243" y="502049"/>
                  </a:cubicBezTo>
                  <a:cubicBezTo>
                    <a:pt x="-243" y="501563"/>
                    <a:pt x="0" y="500834"/>
                    <a:pt x="972" y="499863"/>
                  </a:cubicBezTo>
                  <a:lnTo>
                    <a:pt x="5344" y="482375"/>
                  </a:lnTo>
                  <a:lnTo>
                    <a:pt x="12630" y="444484"/>
                  </a:lnTo>
                  <a:cubicBezTo>
                    <a:pt x="16517" y="430883"/>
                    <a:pt x="20889" y="418738"/>
                    <a:pt x="25746" y="408051"/>
                  </a:cubicBezTo>
                  <a:cubicBezTo>
                    <a:pt x="27689" y="401250"/>
                    <a:pt x="29633" y="395421"/>
                    <a:pt x="31576" y="390563"/>
                  </a:cubicBezTo>
                  <a:lnTo>
                    <a:pt x="35948" y="381819"/>
                  </a:lnTo>
                  <a:lnTo>
                    <a:pt x="65094" y="326441"/>
                  </a:lnTo>
                  <a:cubicBezTo>
                    <a:pt x="70923" y="316726"/>
                    <a:pt x="75781" y="309439"/>
                    <a:pt x="79667" y="304581"/>
                  </a:cubicBezTo>
                  <a:lnTo>
                    <a:pt x="114643" y="259404"/>
                  </a:lnTo>
                  <a:cubicBezTo>
                    <a:pt x="116586" y="258433"/>
                    <a:pt x="118044" y="256489"/>
                    <a:pt x="119015" y="253575"/>
                  </a:cubicBezTo>
                  <a:lnTo>
                    <a:pt x="120472" y="249203"/>
                  </a:lnTo>
                  <a:cubicBezTo>
                    <a:pt x="120472" y="248231"/>
                    <a:pt x="119501" y="246288"/>
                    <a:pt x="117558" y="243374"/>
                  </a:cubicBezTo>
                  <a:lnTo>
                    <a:pt x="110271" y="233172"/>
                  </a:lnTo>
                  <a:lnTo>
                    <a:pt x="104442" y="228800"/>
                  </a:lnTo>
                  <a:cubicBezTo>
                    <a:pt x="98613" y="221028"/>
                    <a:pt x="94726" y="216170"/>
                    <a:pt x="92783" y="214227"/>
                  </a:cubicBezTo>
                  <a:lnTo>
                    <a:pt x="84039" y="202568"/>
                  </a:lnTo>
                  <a:cubicBezTo>
                    <a:pt x="83068" y="201597"/>
                    <a:pt x="82582" y="200625"/>
                    <a:pt x="82582" y="199654"/>
                  </a:cubicBezTo>
                  <a:cubicBezTo>
                    <a:pt x="82582" y="198682"/>
                    <a:pt x="83068" y="198196"/>
                    <a:pt x="84039" y="198196"/>
                  </a:cubicBezTo>
                  <a:cubicBezTo>
                    <a:pt x="85011" y="198196"/>
                    <a:pt x="86225" y="198682"/>
                    <a:pt x="87683" y="199654"/>
                  </a:cubicBezTo>
                  <a:cubicBezTo>
                    <a:pt x="89140" y="200625"/>
                    <a:pt x="90597" y="201354"/>
                    <a:pt x="92055" y="201840"/>
                  </a:cubicBezTo>
                  <a:cubicBezTo>
                    <a:pt x="93512" y="202326"/>
                    <a:pt x="94969" y="202326"/>
                    <a:pt x="96427" y="201840"/>
                  </a:cubicBezTo>
                  <a:cubicBezTo>
                    <a:pt x="97884" y="201354"/>
                    <a:pt x="99341" y="200382"/>
                    <a:pt x="100799" y="198925"/>
                  </a:cubicBezTo>
                  <a:cubicBezTo>
                    <a:pt x="102256" y="197468"/>
                    <a:pt x="103956" y="196253"/>
                    <a:pt x="105899" y="195282"/>
                  </a:cubicBezTo>
                  <a:cubicBezTo>
                    <a:pt x="106871" y="194310"/>
                    <a:pt x="107842" y="193824"/>
                    <a:pt x="108814" y="193824"/>
                  </a:cubicBezTo>
                  <a:close/>
                  <a:moveTo>
                    <a:pt x="299723" y="0"/>
                  </a:moveTo>
                  <a:lnTo>
                    <a:pt x="305553" y="2915"/>
                  </a:lnTo>
                  <a:lnTo>
                    <a:pt x="314297" y="8744"/>
                  </a:lnTo>
                  <a:lnTo>
                    <a:pt x="327413" y="20403"/>
                  </a:lnTo>
                  <a:cubicBezTo>
                    <a:pt x="333242" y="25260"/>
                    <a:pt x="338585" y="30118"/>
                    <a:pt x="343443" y="34976"/>
                  </a:cubicBezTo>
                  <a:cubicBezTo>
                    <a:pt x="348301" y="39834"/>
                    <a:pt x="352916" y="43963"/>
                    <a:pt x="357288" y="47363"/>
                  </a:cubicBezTo>
                  <a:cubicBezTo>
                    <a:pt x="361660" y="50764"/>
                    <a:pt x="364331" y="52464"/>
                    <a:pt x="365303" y="52464"/>
                  </a:cubicBezTo>
                  <a:lnTo>
                    <a:pt x="372590" y="51007"/>
                  </a:lnTo>
                  <a:cubicBezTo>
                    <a:pt x="374533" y="49063"/>
                    <a:pt x="382305" y="45663"/>
                    <a:pt x="395907" y="40805"/>
                  </a:cubicBezTo>
                  <a:lnTo>
                    <a:pt x="413395" y="32061"/>
                  </a:lnTo>
                  <a:lnTo>
                    <a:pt x="422139" y="26232"/>
                  </a:lnTo>
                  <a:cubicBezTo>
                    <a:pt x="425053" y="25260"/>
                    <a:pt x="426511" y="24289"/>
                    <a:pt x="426511" y="23317"/>
                  </a:cubicBezTo>
                  <a:cubicBezTo>
                    <a:pt x="426511" y="22346"/>
                    <a:pt x="427482" y="21860"/>
                    <a:pt x="429425" y="21860"/>
                  </a:cubicBezTo>
                  <a:cubicBezTo>
                    <a:pt x="431368" y="21860"/>
                    <a:pt x="431854" y="22103"/>
                    <a:pt x="430883" y="22589"/>
                  </a:cubicBezTo>
                  <a:cubicBezTo>
                    <a:pt x="429911" y="23074"/>
                    <a:pt x="429425" y="23803"/>
                    <a:pt x="429425" y="24775"/>
                  </a:cubicBezTo>
                  <a:lnTo>
                    <a:pt x="430883" y="26232"/>
                  </a:lnTo>
                  <a:lnTo>
                    <a:pt x="438169" y="26232"/>
                  </a:lnTo>
                  <a:lnTo>
                    <a:pt x="452743" y="23317"/>
                  </a:lnTo>
                  <a:cubicBezTo>
                    <a:pt x="454686" y="22346"/>
                    <a:pt x="457843" y="22832"/>
                    <a:pt x="462215" y="24775"/>
                  </a:cubicBezTo>
                  <a:cubicBezTo>
                    <a:pt x="466587" y="26718"/>
                    <a:pt x="472173" y="30604"/>
                    <a:pt x="478974" y="36433"/>
                  </a:cubicBezTo>
                  <a:lnTo>
                    <a:pt x="499377" y="52464"/>
                  </a:lnTo>
                  <a:lnTo>
                    <a:pt x="516865" y="68494"/>
                  </a:lnTo>
                  <a:cubicBezTo>
                    <a:pt x="520751" y="73352"/>
                    <a:pt x="524637" y="78210"/>
                    <a:pt x="528523" y="83068"/>
                  </a:cubicBezTo>
                  <a:lnTo>
                    <a:pt x="537267" y="94726"/>
                  </a:lnTo>
                  <a:cubicBezTo>
                    <a:pt x="538239" y="97641"/>
                    <a:pt x="539211" y="100556"/>
                    <a:pt x="540182" y="103470"/>
                  </a:cubicBezTo>
                  <a:lnTo>
                    <a:pt x="540182" y="112214"/>
                  </a:lnTo>
                  <a:cubicBezTo>
                    <a:pt x="540182" y="114157"/>
                    <a:pt x="539696" y="116829"/>
                    <a:pt x="538725" y="120229"/>
                  </a:cubicBezTo>
                  <a:cubicBezTo>
                    <a:pt x="537753" y="123630"/>
                    <a:pt x="536296" y="126302"/>
                    <a:pt x="534353" y="128245"/>
                  </a:cubicBezTo>
                  <a:cubicBezTo>
                    <a:pt x="529495" y="136017"/>
                    <a:pt x="525852" y="141604"/>
                    <a:pt x="523423" y="145004"/>
                  </a:cubicBezTo>
                  <a:cubicBezTo>
                    <a:pt x="520994" y="148404"/>
                    <a:pt x="511035" y="158849"/>
                    <a:pt x="493548" y="176337"/>
                  </a:cubicBezTo>
                  <a:lnTo>
                    <a:pt x="476060" y="193824"/>
                  </a:lnTo>
                  <a:cubicBezTo>
                    <a:pt x="472173" y="197711"/>
                    <a:pt x="468287" y="200625"/>
                    <a:pt x="464401" y="202568"/>
                  </a:cubicBezTo>
                  <a:lnTo>
                    <a:pt x="451285" y="206940"/>
                  </a:lnTo>
                  <a:cubicBezTo>
                    <a:pt x="442541" y="208883"/>
                    <a:pt x="435498" y="210098"/>
                    <a:pt x="430154" y="210584"/>
                  </a:cubicBezTo>
                  <a:cubicBezTo>
                    <a:pt x="424810" y="211069"/>
                    <a:pt x="416067" y="211069"/>
                    <a:pt x="403922" y="210584"/>
                  </a:cubicBezTo>
                  <a:cubicBezTo>
                    <a:pt x="391778" y="210098"/>
                    <a:pt x="381819" y="209126"/>
                    <a:pt x="374047" y="207669"/>
                  </a:cubicBezTo>
                  <a:cubicBezTo>
                    <a:pt x="366275" y="206212"/>
                    <a:pt x="357045" y="204026"/>
                    <a:pt x="346358" y="201111"/>
                  </a:cubicBezTo>
                  <a:cubicBezTo>
                    <a:pt x="339557" y="198196"/>
                    <a:pt x="331542" y="195525"/>
                    <a:pt x="322312" y="193096"/>
                  </a:cubicBezTo>
                  <a:cubicBezTo>
                    <a:pt x="313082" y="190667"/>
                    <a:pt x="306039" y="188724"/>
                    <a:pt x="301181" y="187266"/>
                  </a:cubicBezTo>
                  <a:cubicBezTo>
                    <a:pt x="296323" y="185809"/>
                    <a:pt x="290494" y="184595"/>
                    <a:pt x="283693" y="183623"/>
                  </a:cubicBezTo>
                  <a:lnTo>
                    <a:pt x="269120" y="183623"/>
                  </a:lnTo>
                  <a:cubicBezTo>
                    <a:pt x="273977" y="180709"/>
                    <a:pt x="273249" y="180223"/>
                    <a:pt x="266934" y="182166"/>
                  </a:cubicBezTo>
                  <a:cubicBezTo>
                    <a:pt x="260619" y="184109"/>
                    <a:pt x="261347" y="183380"/>
                    <a:pt x="269120" y="179980"/>
                  </a:cubicBezTo>
                  <a:cubicBezTo>
                    <a:pt x="276892" y="176579"/>
                    <a:pt x="278835" y="175851"/>
                    <a:pt x="274949" y="177794"/>
                  </a:cubicBezTo>
                  <a:cubicBezTo>
                    <a:pt x="271063" y="179737"/>
                    <a:pt x="274949" y="178765"/>
                    <a:pt x="286607" y="174879"/>
                  </a:cubicBezTo>
                  <a:lnTo>
                    <a:pt x="305553" y="169050"/>
                  </a:lnTo>
                  <a:lnTo>
                    <a:pt x="343443" y="154477"/>
                  </a:lnTo>
                  <a:cubicBezTo>
                    <a:pt x="348301" y="152534"/>
                    <a:pt x="353159" y="150105"/>
                    <a:pt x="358016" y="147190"/>
                  </a:cubicBezTo>
                  <a:lnTo>
                    <a:pt x="366760" y="141361"/>
                  </a:lnTo>
                  <a:lnTo>
                    <a:pt x="374047" y="135531"/>
                  </a:lnTo>
                  <a:lnTo>
                    <a:pt x="359474" y="122415"/>
                  </a:lnTo>
                  <a:lnTo>
                    <a:pt x="343443" y="109300"/>
                  </a:lnTo>
                  <a:lnTo>
                    <a:pt x="330327" y="93269"/>
                  </a:lnTo>
                  <a:cubicBezTo>
                    <a:pt x="326441" y="89383"/>
                    <a:pt x="322312" y="84768"/>
                    <a:pt x="317940" y="79424"/>
                  </a:cubicBezTo>
                  <a:cubicBezTo>
                    <a:pt x="313568" y="74081"/>
                    <a:pt x="310411" y="69709"/>
                    <a:pt x="308467" y="66308"/>
                  </a:cubicBezTo>
                  <a:cubicBezTo>
                    <a:pt x="306524" y="62908"/>
                    <a:pt x="304824" y="59265"/>
                    <a:pt x="303367" y="55379"/>
                  </a:cubicBezTo>
                  <a:cubicBezTo>
                    <a:pt x="301909" y="51492"/>
                    <a:pt x="301181" y="48578"/>
                    <a:pt x="301181" y="46635"/>
                  </a:cubicBezTo>
                  <a:lnTo>
                    <a:pt x="301181" y="42263"/>
                  </a:lnTo>
                  <a:cubicBezTo>
                    <a:pt x="300209" y="40320"/>
                    <a:pt x="299238" y="39105"/>
                    <a:pt x="298266" y="38619"/>
                  </a:cubicBezTo>
                  <a:cubicBezTo>
                    <a:pt x="297295" y="38134"/>
                    <a:pt x="296809" y="37405"/>
                    <a:pt x="296809" y="36433"/>
                  </a:cubicBezTo>
                  <a:cubicBezTo>
                    <a:pt x="296809" y="35462"/>
                    <a:pt x="297295" y="34490"/>
                    <a:pt x="298266" y="33519"/>
                  </a:cubicBezTo>
                  <a:cubicBezTo>
                    <a:pt x="300209" y="30604"/>
                    <a:pt x="300695" y="24289"/>
                    <a:pt x="299723" y="14573"/>
                  </a:cubicBezTo>
                  <a:lnTo>
                    <a:pt x="299723" y="4372"/>
                  </a:lnTo>
                  <a:close/>
                </a:path>
              </a:pathLst>
            </a:custGeom>
            <a:solidFill>
              <a:srgbClr val="24324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solidFill>
                  <a:schemeClr val="tx2">
                    <a:lumMod val="75000"/>
                  </a:schemeClr>
                </a:solidFill>
                <a:latin typeface="字魂71号-御守锦书" panose="00000500000000000000" pitchFamily="2" charset="-122"/>
                <a:ea typeface="字魂71号-御守锦书" panose="00000500000000000000" pitchFamily="2" charset="-122"/>
              </a:endParaRPr>
            </a:p>
          </p:txBody>
        </p:sp>
        <p:sp>
          <p:nvSpPr>
            <p:cNvPr id="7" name="文本框 6">
              <a:extLst>
                <a:ext uri="{FF2B5EF4-FFF2-40B4-BE49-F238E27FC236}">
                  <a16:creationId xmlns:a16="http://schemas.microsoft.com/office/drawing/2014/main" id="{41905DE3-5B8F-D745-1A41-DEE6C72AC01C}"/>
                </a:ext>
              </a:extLst>
            </p:cNvPr>
            <p:cNvSpPr txBox="1"/>
            <p:nvPr>
              <p:custDataLst>
                <p:tags r:id="rId7"/>
              </p:custDataLst>
            </p:nvPr>
          </p:nvSpPr>
          <p:spPr>
            <a:xfrm>
              <a:off x="4618616" y="2166709"/>
              <a:ext cx="1685490" cy="1621050"/>
            </a:xfrm>
            <a:custGeom>
              <a:rect l="l" t="t" r="r" b="b"/>
              <a:pathLst>
                <a:path w="1013706" h="974950">
                  <a:moveTo>
                    <a:pt x="341834" y="686400"/>
                  </a:moveTo>
                  <a:lnTo>
                    <a:pt x="330176" y="700973"/>
                  </a:lnTo>
                  <a:lnTo>
                    <a:pt x="318517" y="714089"/>
                  </a:lnTo>
                  <a:lnTo>
                    <a:pt x="324346" y="722833"/>
                  </a:lnTo>
                  <a:cubicBezTo>
                    <a:pt x="325318" y="724776"/>
                    <a:pt x="327747" y="727205"/>
                    <a:pt x="331633" y="730120"/>
                  </a:cubicBezTo>
                  <a:lnTo>
                    <a:pt x="338920" y="737406"/>
                  </a:lnTo>
                  <a:cubicBezTo>
                    <a:pt x="342806" y="740321"/>
                    <a:pt x="345235" y="741778"/>
                    <a:pt x="346206" y="741778"/>
                  </a:cubicBezTo>
                  <a:cubicBezTo>
                    <a:pt x="347178" y="741778"/>
                    <a:pt x="347664" y="740807"/>
                    <a:pt x="347664" y="738864"/>
                  </a:cubicBezTo>
                  <a:lnTo>
                    <a:pt x="346206" y="728662"/>
                  </a:lnTo>
                  <a:lnTo>
                    <a:pt x="344749" y="711175"/>
                  </a:lnTo>
                  <a:cubicBezTo>
                    <a:pt x="343777" y="705345"/>
                    <a:pt x="342806" y="699516"/>
                    <a:pt x="341834" y="693687"/>
                  </a:cubicBezTo>
                  <a:close/>
                  <a:moveTo>
                    <a:pt x="525617" y="677496"/>
                  </a:moveTo>
                  <a:lnTo>
                    <a:pt x="528372" y="681299"/>
                  </a:lnTo>
                  <a:cubicBezTo>
                    <a:pt x="530558" y="684335"/>
                    <a:pt x="532167" y="686597"/>
                    <a:pt x="533199" y="688085"/>
                  </a:cubicBezTo>
                  <a:lnTo>
                    <a:pt x="533601" y="688715"/>
                  </a:lnTo>
                  <a:lnTo>
                    <a:pt x="533427" y="688540"/>
                  </a:lnTo>
                  <a:lnTo>
                    <a:pt x="534518" y="690169"/>
                  </a:lnTo>
                  <a:lnTo>
                    <a:pt x="532695" y="687990"/>
                  </a:lnTo>
                  <a:lnTo>
                    <a:pt x="530558" y="684943"/>
                  </a:lnTo>
                  <a:lnTo>
                    <a:pt x="525469" y="677644"/>
                  </a:lnTo>
                  <a:close/>
                  <a:moveTo>
                    <a:pt x="523098" y="674186"/>
                  </a:moveTo>
                  <a:lnTo>
                    <a:pt x="524683" y="676517"/>
                  </a:lnTo>
                  <a:lnTo>
                    <a:pt x="525469" y="677644"/>
                  </a:lnTo>
                  <a:lnTo>
                    <a:pt x="525457" y="677656"/>
                  </a:lnTo>
                  <a:cubicBezTo>
                    <a:pt x="524486" y="677656"/>
                    <a:pt x="524000" y="677170"/>
                    <a:pt x="524000" y="676199"/>
                  </a:cubicBezTo>
                  <a:lnTo>
                    <a:pt x="522543" y="674741"/>
                  </a:lnTo>
                  <a:close/>
                  <a:moveTo>
                    <a:pt x="524000" y="673284"/>
                  </a:moveTo>
                  <a:lnTo>
                    <a:pt x="526915" y="676199"/>
                  </a:lnTo>
                  <a:lnTo>
                    <a:pt x="525617" y="677496"/>
                  </a:lnTo>
                  <a:lnTo>
                    <a:pt x="523590" y="674696"/>
                  </a:lnTo>
                  <a:lnTo>
                    <a:pt x="523154" y="674130"/>
                  </a:lnTo>
                  <a:close/>
                  <a:moveTo>
                    <a:pt x="522360" y="673102"/>
                  </a:moveTo>
                  <a:lnTo>
                    <a:pt x="523154" y="674130"/>
                  </a:lnTo>
                  <a:lnTo>
                    <a:pt x="523098" y="674186"/>
                  </a:lnTo>
                  <a:close/>
                  <a:moveTo>
                    <a:pt x="254395" y="658711"/>
                  </a:moveTo>
                  <a:lnTo>
                    <a:pt x="250023" y="673284"/>
                  </a:lnTo>
                  <a:cubicBezTo>
                    <a:pt x="249051" y="674256"/>
                    <a:pt x="248565" y="678142"/>
                    <a:pt x="248565" y="684943"/>
                  </a:cubicBezTo>
                  <a:lnTo>
                    <a:pt x="247108" y="703888"/>
                  </a:lnTo>
                  <a:cubicBezTo>
                    <a:pt x="247108" y="705831"/>
                    <a:pt x="247594" y="706802"/>
                    <a:pt x="248565" y="706802"/>
                  </a:cubicBezTo>
                  <a:lnTo>
                    <a:pt x="252937" y="702431"/>
                  </a:lnTo>
                  <a:cubicBezTo>
                    <a:pt x="255852" y="700487"/>
                    <a:pt x="258281" y="698059"/>
                    <a:pt x="260224" y="695144"/>
                  </a:cubicBezTo>
                  <a:cubicBezTo>
                    <a:pt x="267025" y="687371"/>
                    <a:pt x="269940" y="682271"/>
                    <a:pt x="268968" y="679842"/>
                  </a:cubicBezTo>
                  <a:cubicBezTo>
                    <a:pt x="267997" y="677413"/>
                    <a:pt x="267025" y="675227"/>
                    <a:pt x="266053" y="673284"/>
                  </a:cubicBezTo>
                  <a:cubicBezTo>
                    <a:pt x="264110" y="671341"/>
                    <a:pt x="262653" y="668912"/>
                    <a:pt x="261681" y="665997"/>
                  </a:cubicBezTo>
                  <a:close/>
                  <a:moveTo>
                    <a:pt x="809271" y="635211"/>
                  </a:moveTo>
                  <a:cubicBezTo>
                    <a:pt x="809150" y="635515"/>
                    <a:pt x="808877" y="636168"/>
                    <a:pt x="808451" y="637170"/>
                  </a:cubicBezTo>
                  <a:lnTo>
                    <a:pt x="807961" y="638319"/>
                  </a:lnTo>
                  <a:lnTo>
                    <a:pt x="808178" y="637580"/>
                  </a:lnTo>
                  <a:cubicBezTo>
                    <a:pt x="809150" y="635394"/>
                    <a:pt x="809514" y="634604"/>
                    <a:pt x="809271" y="635211"/>
                  </a:cubicBezTo>
                  <a:close/>
                  <a:moveTo>
                    <a:pt x="328718" y="574186"/>
                  </a:moveTo>
                  <a:cubicBezTo>
                    <a:pt x="325804" y="576129"/>
                    <a:pt x="323618" y="576615"/>
                    <a:pt x="322160" y="575643"/>
                  </a:cubicBezTo>
                  <a:cubicBezTo>
                    <a:pt x="320703" y="574672"/>
                    <a:pt x="318031" y="576129"/>
                    <a:pt x="314145" y="580015"/>
                  </a:cubicBezTo>
                  <a:lnTo>
                    <a:pt x="303944" y="588759"/>
                  </a:lnTo>
                  <a:lnTo>
                    <a:pt x="299572" y="590217"/>
                  </a:lnTo>
                  <a:lnTo>
                    <a:pt x="295200" y="591674"/>
                  </a:lnTo>
                  <a:cubicBezTo>
                    <a:pt x="293257" y="591674"/>
                    <a:pt x="290828" y="592402"/>
                    <a:pt x="287913" y="593860"/>
                  </a:cubicBezTo>
                  <a:cubicBezTo>
                    <a:pt x="284999" y="595317"/>
                    <a:pt x="282570" y="597017"/>
                    <a:pt x="280627" y="598960"/>
                  </a:cubicBezTo>
                  <a:cubicBezTo>
                    <a:pt x="278683" y="600904"/>
                    <a:pt x="276255" y="604061"/>
                    <a:pt x="273340" y="608433"/>
                  </a:cubicBezTo>
                  <a:cubicBezTo>
                    <a:pt x="270425" y="612805"/>
                    <a:pt x="267997" y="617420"/>
                    <a:pt x="266053" y="622278"/>
                  </a:cubicBezTo>
                  <a:cubicBezTo>
                    <a:pt x="263139" y="630050"/>
                    <a:pt x="260710" y="637822"/>
                    <a:pt x="258767" y="645595"/>
                  </a:cubicBezTo>
                  <a:cubicBezTo>
                    <a:pt x="257795" y="648509"/>
                    <a:pt x="257795" y="650938"/>
                    <a:pt x="258767" y="652881"/>
                  </a:cubicBezTo>
                  <a:cubicBezTo>
                    <a:pt x="259738" y="654825"/>
                    <a:pt x="262167" y="658225"/>
                    <a:pt x="266053" y="663083"/>
                  </a:cubicBezTo>
                  <a:lnTo>
                    <a:pt x="276255" y="673284"/>
                  </a:lnTo>
                  <a:lnTo>
                    <a:pt x="290828" y="651424"/>
                  </a:lnTo>
                  <a:cubicBezTo>
                    <a:pt x="301515" y="635879"/>
                    <a:pt x="309773" y="622763"/>
                    <a:pt x="315602" y="612076"/>
                  </a:cubicBezTo>
                  <a:cubicBezTo>
                    <a:pt x="319489" y="607219"/>
                    <a:pt x="322646" y="601875"/>
                    <a:pt x="325075" y="596046"/>
                  </a:cubicBezTo>
                  <a:cubicBezTo>
                    <a:pt x="327504" y="590217"/>
                    <a:pt x="329690" y="585845"/>
                    <a:pt x="331633" y="582930"/>
                  </a:cubicBezTo>
                  <a:lnTo>
                    <a:pt x="334548" y="575643"/>
                  </a:lnTo>
                  <a:cubicBezTo>
                    <a:pt x="334548" y="574672"/>
                    <a:pt x="334548" y="574186"/>
                    <a:pt x="334548" y="574186"/>
                  </a:cubicBezTo>
                  <a:close/>
                  <a:moveTo>
                    <a:pt x="609982" y="502777"/>
                  </a:moveTo>
                  <a:lnTo>
                    <a:pt x="620183" y="508606"/>
                  </a:lnTo>
                  <a:lnTo>
                    <a:pt x="639129" y="521722"/>
                  </a:lnTo>
                  <a:lnTo>
                    <a:pt x="660988" y="539210"/>
                  </a:lnTo>
                  <a:lnTo>
                    <a:pt x="678476" y="556698"/>
                  </a:lnTo>
                  <a:cubicBezTo>
                    <a:pt x="683334" y="561556"/>
                    <a:pt x="687706" y="566414"/>
                    <a:pt x="691592" y="571271"/>
                  </a:cubicBezTo>
                  <a:lnTo>
                    <a:pt x="698879" y="582930"/>
                  </a:lnTo>
                  <a:cubicBezTo>
                    <a:pt x="700822" y="587788"/>
                    <a:pt x="701793" y="591431"/>
                    <a:pt x="701793" y="593860"/>
                  </a:cubicBezTo>
                  <a:cubicBezTo>
                    <a:pt x="701793" y="596289"/>
                    <a:pt x="701308" y="599446"/>
                    <a:pt x="700336" y="603332"/>
                  </a:cubicBezTo>
                  <a:lnTo>
                    <a:pt x="694507" y="617906"/>
                  </a:lnTo>
                  <a:cubicBezTo>
                    <a:pt x="691592" y="617906"/>
                    <a:pt x="690378" y="618634"/>
                    <a:pt x="690864" y="620092"/>
                  </a:cubicBezTo>
                  <a:cubicBezTo>
                    <a:pt x="691349" y="621549"/>
                    <a:pt x="689163" y="621792"/>
                    <a:pt x="684306" y="620820"/>
                  </a:cubicBezTo>
                  <a:lnTo>
                    <a:pt x="678476" y="619363"/>
                  </a:lnTo>
                  <a:lnTo>
                    <a:pt x="662446" y="612076"/>
                  </a:lnTo>
                  <a:cubicBezTo>
                    <a:pt x="659531" y="611105"/>
                    <a:pt x="657102" y="610376"/>
                    <a:pt x="655159" y="609890"/>
                  </a:cubicBezTo>
                  <a:cubicBezTo>
                    <a:pt x="653216" y="609405"/>
                    <a:pt x="650544" y="609648"/>
                    <a:pt x="647144" y="610619"/>
                  </a:cubicBezTo>
                  <a:cubicBezTo>
                    <a:pt x="643743" y="611591"/>
                    <a:pt x="639129" y="613534"/>
                    <a:pt x="633299" y="616448"/>
                  </a:cubicBezTo>
                  <a:lnTo>
                    <a:pt x="604153" y="633936"/>
                  </a:lnTo>
                  <a:cubicBezTo>
                    <a:pt x="597352" y="637822"/>
                    <a:pt x="592251" y="640251"/>
                    <a:pt x="588851" y="641223"/>
                  </a:cubicBezTo>
                  <a:cubicBezTo>
                    <a:pt x="585450" y="642194"/>
                    <a:pt x="580593" y="642680"/>
                    <a:pt x="574278" y="642680"/>
                  </a:cubicBezTo>
                  <a:cubicBezTo>
                    <a:pt x="567963" y="642680"/>
                    <a:pt x="562376" y="641709"/>
                    <a:pt x="557518" y="639766"/>
                  </a:cubicBezTo>
                  <a:lnTo>
                    <a:pt x="542945" y="635394"/>
                  </a:lnTo>
                  <a:cubicBezTo>
                    <a:pt x="539059" y="633450"/>
                    <a:pt x="534201" y="630050"/>
                    <a:pt x="528372" y="625192"/>
                  </a:cubicBezTo>
                  <a:cubicBezTo>
                    <a:pt x="522543" y="620335"/>
                    <a:pt x="516713" y="614991"/>
                    <a:pt x="510884" y="609162"/>
                  </a:cubicBezTo>
                  <a:cubicBezTo>
                    <a:pt x="506998" y="606247"/>
                    <a:pt x="502140" y="600904"/>
                    <a:pt x="496311" y="593131"/>
                  </a:cubicBezTo>
                  <a:lnTo>
                    <a:pt x="487567" y="580015"/>
                  </a:lnTo>
                  <a:lnTo>
                    <a:pt x="484652" y="572729"/>
                  </a:lnTo>
                  <a:cubicBezTo>
                    <a:pt x="482709" y="569814"/>
                    <a:pt x="482709" y="568357"/>
                    <a:pt x="484652" y="568357"/>
                  </a:cubicBezTo>
                  <a:lnTo>
                    <a:pt x="487567" y="568357"/>
                  </a:lnTo>
                  <a:lnTo>
                    <a:pt x="491939" y="571271"/>
                  </a:lnTo>
                  <a:cubicBezTo>
                    <a:pt x="493882" y="572243"/>
                    <a:pt x="495825" y="572243"/>
                    <a:pt x="497768" y="571271"/>
                  </a:cubicBezTo>
                  <a:lnTo>
                    <a:pt x="507969" y="568357"/>
                  </a:lnTo>
                  <a:lnTo>
                    <a:pt x="518171" y="562527"/>
                  </a:lnTo>
                  <a:cubicBezTo>
                    <a:pt x="521085" y="560584"/>
                    <a:pt x="523514" y="558641"/>
                    <a:pt x="525457" y="556698"/>
                  </a:cubicBezTo>
                  <a:lnTo>
                    <a:pt x="561890" y="531923"/>
                  </a:lnTo>
                  <a:cubicBezTo>
                    <a:pt x="562862" y="530952"/>
                    <a:pt x="563105" y="529980"/>
                    <a:pt x="562619" y="529009"/>
                  </a:cubicBezTo>
                  <a:cubicBezTo>
                    <a:pt x="562133" y="528037"/>
                    <a:pt x="560919" y="527066"/>
                    <a:pt x="558976" y="526094"/>
                  </a:cubicBezTo>
                  <a:lnTo>
                    <a:pt x="554604" y="520265"/>
                  </a:lnTo>
                  <a:cubicBezTo>
                    <a:pt x="554604" y="520265"/>
                    <a:pt x="555332" y="520265"/>
                    <a:pt x="556790" y="520265"/>
                  </a:cubicBezTo>
                  <a:cubicBezTo>
                    <a:pt x="558247" y="520265"/>
                    <a:pt x="560676" y="520751"/>
                    <a:pt x="564076" y="521722"/>
                  </a:cubicBezTo>
                  <a:cubicBezTo>
                    <a:pt x="567477" y="522694"/>
                    <a:pt x="570391" y="522937"/>
                    <a:pt x="572820" y="522451"/>
                  </a:cubicBezTo>
                  <a:cubicBezTo>
                    <a:pt x="575249" y="521965"/>
                    <a:pt x="578407" y="520751"/>
                    <a:pt x="582293" y="518808"/>
                  </a:cubicBezTo>
                  <a:lnTo>
                    <a:pt x="591037" y="512978"/>
                  </a:lnTo>
                  <a:cubicBezTo>
                    <a:pt x="593951" y="511035"/>
                    <a:pt x="596380" y="509092"/>
                    <a:pt x="598323" y="507149"/>
                  </a:cubicBezTo>
                  <a:cubicBezTo>
                    <a:pt x="602210" y="503263"/>
                    <a:pt x="606096" y="501805"/>
                    <a:pt x="609982" y="502777"/>
                  </a:cubicBezTo>
                  <a:close/>
                  <a:moveTo>
                    <a:pt x="340377" y="425539"/>
                  </a:moveTo>
                  <a:cubicBezTo>
                    <a:pt x="337462" y="425539"/>
                    <a:pt x="333090" y="426025"/>
                    <a:pt x="327261" y="426996"/>
                  </a:cubicBezTo>
                  <a:lnTo>
                    <a:pt x="317060" y="429911"/>
                  </a:lnTo>
                  <a:lnTo>
                    <a:pt x="271883" y="434283"/>
                  </a:lnTo>
                  <a:lnTo>
                    <a:pt x="254395" y="437197"/>
                  </a:lnTo>
                  <a:cubicBezTo>
                    <a:pt x="248565" y="438169"/>
                    <a:pt x="244679" y="439140"/>
                    <a:pt x="242736" y="440112"/>
                  </a:cubicBezTo>
                  <a:cubicBezTo>
                    <a:pt x="240793" y="441083"/>
                    <a:pt x="238121" y="443269"/>
                    <a:pt x="234721" y="446670"/>
                  </a:cubicBezTo>
                  <a:cubicBezTo>
                    <a:pt x="231320" y="450070"/>
                    <a:pt x="228649" y="453714"/>
                    <a:pt x="226706" y="457600"/>
                  </a:cubicBezTo>
                  <a:lnTo>
                    <a:pt x="210675" y="485289"/>
                  </a:lnTo>
                  <a:lnTo>
                    <a:pt x="206303" y="501320"/>
                  </a:lnTo>
                  <a:cubicBezTo>
                    <a:pt x="203388" y="509092"/>
                    <a:pt x="201445" y="516379"/>
                    <a:pt x="200474" y="523179"/>
                  </a:cubicBezTo>
                  <a:lnTo>
                    <a:pt x="196102" y="540667"/>
                  </a:lnTo>
                  <a:cubicBezTo>
                    <a:pt x="195130" y="546497"/>
                    <a:pt x="195130" y="549411"/>
                    <a:pt x="196102" y="549411"/>
                  </a:cubicBezTo>
                  <a:lnTo>
                    <a:pt x="201931" y="546497"/>
                  </a:lnTo>
                  <a:cubicBezTo>
                    <a:pt x="205817" y="545525"/>
                    <a:pt x="209703" y="543582"/>
                    <a:pt x="213590" y="540667"/>
                  </a:cubicBezTo>
                  <a:cubicBezTo>
                    <a:pt x="226220" y="534838"/>
                    <a:pt x="233992" y="530952"/>
                    <a:pt x="236907" y="529009"/>
                  </a:cubicBezTo>
                  <a:lnTo>
                    <a:pt x="239821" y="524637"/>
                  </a:lnTo>
                  <a:cubicBezTo>
                    <a:pt x="241765" y="521722"/>
                    <a:pt x="243465" y="519779"/>
                    <a:pt x="244922" y="518808"/>
                  </a:cubicBezTo>
                  <a:cubicBezTo>
                    <a:pt x="246379" y="517836"/>
                    <a:pt x="247837" y="516136"/>
                    <a:pt x="249294" y="513707"/>
                  </a:cubicBezTo>
                  <a:cubicBezTo>
                    <a:pt x="250751" y="511278"/>
                    <a:pt x="251966" y="510549"/>
                    <a:pt x="252937" y="511521"/>
                  </a:cubicBezTo>
                  <a:lnTo>
                    <a:pt x="252937" y="512978"/>
                  </a:lnTo>
                  <a:lnTo>
                    <a:pt x="252937" y="515893"/>
                  </a:lnTo>
                  <a:cubicBezTo>
                    <a:pt x="251966" y="517836"/>
                    <a:pt x="251723" y="518808"/>
                    <a:pt x="252209" y="518808"/>
                  </a:cubicBezTo>
                  <a:cubicBezTo>
                    <a:pt x="252695" y="518808"/>
                    <a:pt x="254152" y="517836"/>
                    <a:pt x="256581" y="515893"/>
                  </a:cubicBezTo>
                  <a:cubicBezTo>
                    <a:pt x="259010" y="513950"/>
                    <a:pt x="265568" y="508120"/>
                    <a:pt x="276255" y="498405"/>
                  </a:cubicBezTo>
                  <a:lnTo>
                    <a:pt x="289371" y="486746"/>
                  </a:lnTo>
                  <a:cubicBezTo>
                    <a:pt x="292285" y="483832"/>
                    <a:pt x="294228" y="482374"/>
                    <a:pt x="295200" y="482374"/>
                  </a:cubicBezTo>
                  <a:cubicBezTo>
                    <a:pt x="296171" y="482374"/>
                    <a:pt x="298115" y="483346"/>
                    <a:pt x="301029" y="485289"/>
                  </a:cubicBezTo>
                  <a:lnTo>
                    <a:pt x="312688" y="491118"/>
                  </a:lnTo>
                  <a:cubicBezTo>
                    <a:pt x="316574" y="494033"/>
                    <a:pt x="320460" y="496948"/>
                    <a:pt x="324346" y="499862"/>
                  </a:cubicBezTo>
                  <a:lnTo>
                    <a:pt x="338920" y="511521"/>
                  </a:lnTo>
                  <a:cubicBezTo>
                    <a:pt x="339891" y="512492"/>
                    <a:pt x="340620" y="512735"/>
                    <a:pt x="341106" y="512250"/>
                  </a:cubicBezTo>
                  <a:cubicBezTo>
                    <a:pt x="341591" y="511764"/>
                    <a:pt x="342320" y="510064"/>
                    <a:pt x="343292" y="507149"/>
                  </a:cubicBezTo>
                  <a:lnTo>
                    <a:pt x="344749" y="480917"/>
                  </a:lnTo>
                  <a:cubicBezTo>
                    <a:pt x="344749" y="475088"/>
                    <a:pt x="345235" y="469744"/>
                    <a:pt x="346206" y="464887"/>
                  </a:cubicBezTo>
                  <a:lnTo>
                    <a:pt x="350578" y="438655"/>
                  </a:lnTo>
                  <a:cubicBezTo>
                    <a:pt x="352521" y="433797"/>
                    <a:pt x="352764" y="430639"/>
                    <a:pt x="351307" y="429182"/>
                  </a:cubicBezTo>
                  <a:cubicBezTo>
                    <a:pt x="349850" y="427725"/>
                    <a:pt x="348149" y="426510"/>
                    <a:pt x="346206" y="425539"/>
                  </a:cubicBezTo>
                  <a:close/>
                  <a:moveTo>
                    <a:pt x="88260" y="42262"/>
                  </a:moveTo>
                  <a:cubicBezTo>
                    <a:pt x="90203" y="42262"/>
                    <a:pt x="96032" y="45663"/>
                    <a:pt x="105748" y="52464"/>
                  </a:cubicBezTo>
                  <a:lnTo>
                    <a:pt x="120321" y="64122"/>
                  </a:lnTo>
                  <a:cubicBezTo>
                    <a:pt x="126150" y="68980"/>
                    <a:pt x="131494" y="73838"/>
                    <a:pt x="136351" y="78695"/>
                  </a:cubicBezTo>
                  <a:cubicBezTo>
                    <a:pt x="147039" y="88411"/>
                    <a:pt x="154811" y="93754"/>
                    <a:pt x="159669" y="94726"/>
                  </a:cubicBezTo>
                  <a:lnTo>
                    <a:pt x="200474" y="93269"/>
                  </a:lnTo>
                  <a:cubicBezTo>
                    <a:pt x="206303" y="92297"/>
                    <a:pt x="210432" y="91083"/>
                    <a:pt x="212861" y="89625"/>
                  </a:cubicBezTo>
                  <a:cubicBezTo>
                    <a:pt x="215290" y="88168"/>
                    <a:pt x="217962" y="85496"/>
                    <a:pt x="220876" y="81610"/>
                  </a:cubicBezTo>
                  <a:lnTo>
                    <a:pt x="226706" y="75781"/>
                  </a:lnTo>
                  <a:cubicBezTo>
                    <a:pt x="226706" y="74809"/>
                    <a:pt x="227434" y="74323"/>
                    <a:pt x="228892" y="74323"/>
                  </a:cubicBezTo>
                  <a:cubicBezTo>
                    <a:pt x="230349" y="74323"/>
                    <a:pt x="231078" y="75538"/>
                    <a:pt x="231078" y="77967"/>
                  </a:cubicBezTo>
                  <a:cubicBezTo>
                    <a:pt x="231078" y="80396"/>
                    <a:pt x="232049" y="81610"/>
                    <a:pt x="233992" y="81610"/>
                  </a:cubicBezTo>
                  <a:lnTo>
                    <a:pt x="235449" y="81610"/>
                  </a:lnTo>
                  <a:lnTo>
                    <a:pt x="257309" y="71409"/>
                  </a:lnTo>
                  <a:lnTo>
                    <a:pt x="266053" y="68494"/>
                  </a:lnTo>
                  <a:cubicBezTo>
                    <a:pt x="268968" y="68494"/>
                    <a:pt x="271397" y="68737"/>
                    <a:pt x="273340" y="69223"/>
                  </a:cubicBezTo>
                  <a:cubicBezTo>
                    <a:pt x="275283" y="69709"/>
                    <a:pt x="278926" y="71652"/>
                    <a:pt x="284270" y="75052"/>
                  </a:cubicBezTo>
                  <a:cubicBezTo>
                    <a:pt x="289613" y="78452"/>
                    <a:pt x="295686" y="82824"/>
                    <a:pt x="302487" y="88168"/>
                  </a:cubicBezTo>
                  <a:cubicBezTo>
                    <a:pt x="309287" y="93512"/>
                    <a:pt x="317546" y="100070"/>
                    <a:pt x="327261" y="107842"/>
                  </a:cubicBezTo>
                  <a:lnTo>
                    <a:pt x="350578" y="129702"/>
                  </a:lnTo>
                  <a:cubicBezTo>
                    <a:pt x="356407" y="136503"/>
                    <a:pt x="362480" y="143546"/>
                    <a:pt x="368795" y="150833"/>
                  </a:cubicBezTo>
                  <a:cubicBezTo>
                    <a:pt x="375110" y="158120"/>
                    <a:pt x="379482" y="163706"/>
                    <a:pt x="381911" y="167592"/>
                  </a:cubicBezTo>
                  <a:cubicBezTo>
                    <a:pt x="384339" y="171478"/>
                    <a:pt x="386283" y="175365"/>
                    <a:pt x="387740" y="179251"/>
                  </a:cubicBezTo>
                  <a:cubicBezTo>
                    <a:pt x="389197" y="183137"/>
                    <a:pt x="389926" y="186537"/>
                    <a:pt x="389926" y="189452"/>
                  </a:cubicBezTo>
                  <a:cubicBezTo>
                    <a:pt x="389926" y="192367"/>
                    <a:pt x="388469" y="198196"/>
                    <a:pt x="385554" y="206940"/>
                  </a:cubicBezTo>
                  <a:lnTo>
                    <a:pt x="378267" y="227343"/>
                  </a:lnTo>
                  <a:lnTo>
                    <a:pt x="369523" y="243373"/>
                  </a:lnTo>
                  <a:cubicBezTo>
                    <a:pt x="365637" y="247259"/>
                    <a:pt x="358836" y="256489"/>
                    <a:pt x="349121" y="271062"/>
                  </a:cubicBezTo>
                  <a:cubicBezTo>
                    <a:pt x="350093" y="273005"/>
                    <a:pt x="345235" y="279806"/>
                    <a:pt x="334548" y="291465"/>
                  </a:cubicBezTo>
                  <a:lnTo>
                    <a:pt x="318517" y="308953"/>
                  </a:lnTo>
                  <a:lnTo>
                    <a:pt x="302487" y="323526"/>
                  </a:lnTo>
                  <a:cubicBezTo>
                    <a:pt x="296657" y="328384"/>
                    <a:pt x="291557" y="331784"/>
                    <a:pt x="287185" y="333727"/>
                  </a:cubicBezTo>
                  <a:cubicBezTo>
                    <a:pt x="282813" y="335670"/>
                    <a:pt x="278683" y="337613"/>
                    <a:pt x="274797" y="339557"/>
                  </a:cubicBezTo>
                  <a:lnTo>
                    <a:pt x="267511" y="345386"/>
                  </a:lnTo>
                  <a:cubicBezTo>
                    <a:pt x="266539" y="346357"/>
                    <a:pt x="264110" y="347815"/>
                    <a:pt x="260224" y="349758"/>
                  </a:cubicBezTo>
                  <a:lnTo>
                    <a:pt x="222334" y="364331"/>
                  </a:lnTo>
                  <a:cubicBezTo>
                    <a:pt x="218447" y="364331"/>
                    <a:pt x="211647" y="366274"/>
                    <a:pt x="201931" y="370160"/>
                  </a:cubicBezTo>
                  <a:cubicBezTo>
                    <a:pt x="195130" y="373075"/>
                    <a:pt x="182500" y="376961"/>
                    <a:pt x="164041" y="381819"/>
                  </a:cubicBezTo>
                  <a:lnTo>
                    <a:pt x="113034" y="392020"/>
                  </a:lnTo>
                  <a:lnTo>
                    <a:pt x="86802" y="399307"/>
                  </a:lnTo>
                  <a:cubicBezTo>
                    <a:pt x="76115" y="401250"/>
                    <a:pt x="67857" y="403193"/>
                    <a:pt x="62028" y="405136"/>
                  </a:cubicBezTo>
                  <a:lnTo>
                    <a:pt x="40168" y="412423"/>
                  </a:lnTo>
                  <a:cubicBezTo>
                    <a:pt x="32396" y="415337"/>
                    <a:pt x="27052" y="417766"/>
                    <a:pt x="24137" y="419709"/>
                  </a:cubicBezTo>
                  <a:lnTo>
                    <a:pt x="2278" y="431368"/>
                  </a:lnTo>
                  <a:cubicBezTo>
                    <a:pt x="-2580" y="434283"/>
                    <a:pt x="334" y="430154"/>
                    <a:pt x="11021" y="418981"/>
                  </a:cubicBezTo>
                  <a:cubicBezTo>
                    <a:pt x="21709" y="407808"/>
                    <a:pt x="42111" y="387163"/>
                    <a:pt x="72229" y="357044"/>
                  </a:cubicBezTo>
                  <a:cubicBezTo>
                    <a:pt x="105262" y="324012"/>
                    <a:pt x="127607" y="301180"/>
                    <a:pt x="139266" y="288550"/>
                  </a:cubicBezTo>
                  <a:lnTo>
                    <a:pt x="171327" y="252117"/>
                  </a:lnTo>
                  <a:lnTo>
                    <a:pt x="194644" y="224428"/>
                  </a:lnTo>
                  <a:lnTo>
                    <a:pt x="213590" y="199653"/>
                  </a:lnTo>
                  <a:cubicBezTo>
                    <a:pt x="218447" y="193824"/>
                    <a:pt x="220876" y="190424"/>
                    <a:pt x="220876" y="189452"/>
                  </a:cubicBezTo>
                  <a:cubicBezTo>
                    <a:pt x="220876" y="188481"/>
                    <a:pt x="213590" y="184109"/>
                    <a:pt x="199016" y="176336"/>
                  </a:cubicBezTo>
                  <a:lnTo>
                    <a:pt x="177157" y="160306"/>
                  </a:lnTo>
                  <a:cubicBezTo>
                    <a:pt x="168413" y="154476"/>
                    <a:pt x="160883" y="148404"/>
                    <a:pt x="154568" y="142089"/>
                  </a:cubicBezTo>
                  <a:cubicBezTo>
                    <a:pt x="148253" y="135774"/>
                    <a:pt x="141452" y="128730"/>
                    <a:pt x="134165" y="120958"/>
                  </a:cubicBezTo>
                  <a:cubicBezTo>
                    <a:pt x="126879" y="113185"/>
                    <a:pt x="121292" y="106870"/>
                    <a:pt x="117406" y="102013"/>
                  </a:cubicBezTo>
                  <a:lnTo>
                    <a:pt x="105748" y="85982"/>
                  </a:lnTo>
                  <a:cubicBezTo>
                    <a:pt x="101861" y="80153"/>
                    <a:pt x="98947" y="75295"/>
                    <a:pt x="97004" y="71409"/>
                  </a:cubicBezTo>
                  <a:cubicBezTo>
                    <a:pt x="92146" y="61693"/>
                    <a:pt x="89231" y="54892"/>
                    <a:pt x="88260" y="51006"/>
                  </a:cubicBezTo>
                  <a:lnTo>
                    <a:pt x="88260" y="43720"/>
                  </a:lnTo>
                  <a:close/>
                  <a:moveTo>
                    <a:pt x="605610" y="0"/>
                  </a:moveTo>
                  <a:lnTo>
                    <a:pt x="624555" y="13116"/>
                  </a:lnTo>
                  <a:cubicBezTo>
                    <a:pt x="636214" y="20888"/>
                    <a:pt x="647873" y="29632"/>
                    <a:pt x="659531" y="39348"/>
                  </a:cubicBezTo>
                  <a:lnTo>
                    <a:pt x="677019" y="53921"/>
                  </a:lnTo>
                  <a:cubicBezTo>
                    <a:pt x="688678" y="48092"/>
                    <a:pt x="693292" y="52464"/>
                    <a:pt x="690864" y="67037"/>
                  </a:cubicBezTo>
                  <a:cubicBezTo>
                    <a:pt x="688435" y="81610"/>
                    <a:pt x="691349" y="85739"/>
                    <a:pt x="699607" y="79424"/>
                  </a:cubicBezTo>
                  <a:cubicBezTo>
                    <a:pt x="707866" y="73109"/>
                    <a:pt x="710295" y="76995"/>
                    <a:pt x="706894" y="91083"/>
                  </a:cubicBezTo>
                  <a:cubicBezTo>
                    <a:pt x="703494" y="105170"/>
                    <a:pt x="705437" y="109299"/>
                    <a:pt x="712723" y="103470"/>
                  </a:cubicBezTo>
                  <a:cubicBezTo>
                    <a:pt x="720010" y="97641"/>
                    <a:pt x="721225" y="102013"/>
                    <a:pt x="716367" y="116586"/>
                  </a:cubicBezTo>
                  <a:cubicBezTo>
                    <a:pt x="711509" y="131159"/>
                    <a:pt x="711995" y="135045"/>
                    <a:pt x="717824" y="128244"/>
                  </a:cubicBezTo>
                  <a:cubicBezTo>
                    <a:pt x="723653" y="121444"/>
                    <a:pt x="723653" y="124844"/>
                    <a:pt x="717824" y="138446"/>
                  </a:cubicBezTo>
                  <a:cubicBezTo>
                    <a:pt x="711995" y="152047"/>
                    <a:pt x="711023" y="155691"/>
                    <a:pt x="714909" y="149376"/>
                  </a:cubicBezTo>
                  <a:cubicBezTo>
                    <a:pt x="718796" y="143061"/>
                    <a:pt x="716853" y="148161"/>
                    <a:pt x="709080" y="164678"/>
                  </a:cubicBezTo>
                  <a:lnTo>
                    <a:pt x="682848" y="221513"/>
                  </a:lnTo>
                  <a:lnTo>
                    <a:pt x="649330" y="288550"/>
                  </a:lnTo>
                  <a:lnTo>
                    <a:pt x="642043" y="308953"/>
                  </a:lnTo>
                  <a:cubicBezTo>
                    <a:pt x="639129" y="314782"/>
                    <a:pt x="637914" y="317940"/>
                    <a:pt x="638400" y="318425"/>
                  </a:cubicBezTo>
                  <a:cubicBezTo>
                    <a:pt x="638886" y="318911"/>
                    <a:pt x="638886" y="320126"/>
                    <a:pt x="638400" y="322069"/>
                  </a:cubicBezTo>
                  <a:cubicBezTo>
                    <a:pt x="637914" y="324012"/>
                    <a:pt x="636700" y="325469"/>
                    <a:pt x="634757" y="326441"/>
                  </a:cubicBezTo>
                  <a:lnTo>
                    <a:pt x="626013" y="341014"/>
                  </a:lnTo>
                  <a:lnTo>
                    <a:pt x="623098" y="348300"/>
                  </a:lnTo>
                  <a:cubicBezTo>
                    <a:pt x="622126" y="351215"/>
                    <a:pt x="621641" y="353644"/>
                    <a:pt x="621641" y="355587"/>
                  </a:cubicBezTo>
                  <a:lnTo>
                    <a:pt x="621641" y="367246"/>
                  </a:lnTo>
                  <a:cubicBezTo>
                    <a:pt x="621641" y="368217"/>
                    <a:pt x="621883" y="368946"/>
                    <a:pt x="622369" y="369432"/>
                  </a:cubicBezTo>
                  <a:cubicBezTo>
                    <a:pt x="622855" y="369917"/>
                    <a:pt x="623584" y="370160"/>
                    <a:pt x="624555" y="370160"/>
                  </a:cubicBezTo>
                  <a:cubicBezTo>
                    <a:pt x="625527" y="370160"/>
                    <a:pt x="628441" y="369189"/>
                    <a:pt x="633299" y="367246"/>
                  </a:cubicBezTo>
                  <a:lnTo>
                    <a:pt x="646415" y="361416"/>
                  </a:lnTo>
                  <a:cubicBezTo>
                    <a:pt x="660017" y="355587"/>
                    <a:pt x="667789" y="352673"/>
                    <a:pt x="669732" y="352673"/>
                  </a:cubicBezTo>
                  <a:lnTo>
                    <a:pt x="688678" y="342471"/>
                  </a:lnTo>
                  <a:lnTo>
                    <a:pt x="706165" y="336642"/>
                  </a:lnTo>
                  <a:lnTo>
                    <a:pt x="716367" y="333727"/>
                  </a:lnTo>
                  <a:cubicBezTo>
                    <a:pt x="724139" y="329841"/>
                    <a:pt x="731912" y="327412"/>
                    <a:pt x="739684" y="326441"/>
                  </a:cubicBezTo>
                  <a:lnTo>
                    <a:pt x="752800" y="323526"/>
                  </a:lnTo>
                  <a:lnTo>
                    <a:pt x="780489" y="320611"/>
                  </a:lnTo>
                  <a:cubicBezTo>
                    <a:pt x="784375" y="320611"/>
                    <a:pt x="786561" y="320368"/>
                    <a:pt x="787047" y="319883"/>
                  </a:cubicBezTo>
                  <a:cubicBezTo>
                    <a:pt x="787533" y="319397"/>
                    <a:pt x="789233" y="319640"/>
                    <a:pt x="792148" y="320611"/>
                  </a:cubicBezTo>
                  <a:cubicBezTo>
                    <a:pt x="795062" y="321583"/>
                    <a:pt x="798463" y="323040"/>
                    <a:pt x="802349" y="324983"/>
                  </a:cubicBezTo>
                  <a:lnTo>
                    <a:pt x="819837" y="338099"/>
                  </a:lnTo>
                  <a:lnTo>
                    <a:pt x="843154" y="355587"/>
                  </a:lnTo>
                  <a:lnTo>
                    <a:pt x="867929" y="377447"/>
                  </a:lnTo>
                  <a:lnTo>
                    <a:pt x="892703" y="399307"/>
                  </a:lnTo>
                  <a:lnTo>
                    <a:pt x="916020" y="424081"/>
                  </a:lnTo>
                  <a:lnTo>
                    <a:pt x="956825" y="470716"/>
                  </a:lnTo>
                  <a:lnTo>
                    <a:pt x="972856" y="491118"/>
                  </a:lnTo>
                  <a:lnTo>
                    <a:pt x="984515" y="511521"/>
                  </a:lnTo>
                  <a:cubicBezTo>
                    <a:pt x="989372" y="520265"/>
                    <a:pt x="992773" y="528037"/>
                    <a:pt x="994716" y="534838"/>
                  </a:cubicBezTo>
                  <a:cubicBezTo>
                    <a:pt x="1002488" y="535810"/>
                    <a:pt x="1005889" y="544068"/>
                    <a:pt x="1004917" y="559613"/>
                  </a:cubicBezTo>
                  <a:cubicBezTo>
                    <a:pt x="1003946" y="575157"/>
                    <a:pt x="1005646" y="582687"/>
                    <a:pt x="1010018" y="582201"/>
                  </a:cubicBezTo>
                  <a:cubicBezTo>
                    <a:pt x="1014390" y="581715"/>
                    <a:pt x="1014876" y="587788"/>
                    <a:pt x="1011475" y="600418"/>
                  </a:cubicBezTo>
                  <a:cubicBezTo>
                    <a:pt x="1008075" y="613048"/>
                    <a:pt x="1007832" y="617906"/>
                    <a:pt x="1010747" y="614991"/>
                  </a:cubicBezTo>
                  <a:cubicBezTo>
                    <a:pt x="1013661" y="612076"/>
                    <a:pt x="1011718" y="617420"/>
                    <a:pt x="1004917" y="631022"/>
                  </a:cubicBezTo>
                  <a:lnTo>
                    <a:pt x="996173" y="649967"/>
                  </a:lnTo>
                  <a:lnTo>
                    <a:pt x="985972" y="667455"/>
                  </a:lnTo>
                  <a:cubicBezTo>
                    <a:pt x="983057" y="673284"/>
                    <a:pt x="981114" y="676684"/>
                    <a:pt x="980143" y="677656"/>
                  </a:cubicBezTo>
                  <a:lnTo>
                    <a:pt x="965569" y="700973"/>
                  </a:lnTo>
                  <a:cubicBezTo>
                    <a:pt x="958769" y="711660"/>
                    <a:pt x="950996" y="724776"/>
                    <a:pt x="942252" y="740321"/>
                  </a:cubicBezTo>
                  <a:lnTo>
                    <a:pt x="929136" y="765096"/>
                  </a:lnTo>
                  <a:lnTo>
                    <a:pt x="926221" y="768010"/>
                  </a:lnTo>
                  <a:lnTo>
                    <a:pt x="920392" y="779669"/>
                  </a:lnTo>
                  <a:lnTo>
                    <a:pt x="910191" y="794242"/>
                  </a:lnTo>
                  <a:cubicBezTo>
                    <a:pt x="905333" y="801043"/>
                    <a:pt x="900475" y="808815"/>
                    <a:pt x="895618" y="817559"/>
                  </a:cubicBezTo>
                  <a:cubicBezTo>
                    <a:pt x="882988" y="837962"/>
                    <a:pt x="876673" y="848649"/>
                    <a:pt x="876673" y="849620"/>
                  </a:cubicBezTo>
                  <a:cubicBezTo>
                    <a:pt x="876673" y="850592"/>
                    <a:pt x="871815" y="857879"/>
                    <a:pt x="862099" y="871480"/>
                  </a:cubicBezTo>
                  <a:lnTo>
                    <a:pt x="843154" y="893340"/>
                  </a:lnTo>
                  <a:cubicBezTo>
                    <a:pt x="834410" y="903056"/>
                    <a:pt x="825909" y="912042"/>
                    <a:pt x="817651" y="920301"/>
                  </a:cubicBezTo>
                  <a:cubicBezTo>
                    <a:pt x="809393" y="928559"/>
                    <a:pt x="800406" y="936817"/>
                    <a:pt x="790690" y="945075"/>
                  </a:cubicBezTo>
                  <a:cubicBezTo>
                    <a:pt x="780975" y="953333"/>
                    <a:pt x="773688" y="958920"/>
                    <a:pt x="768831" y="961834"/>
                  </a:cubicBezTo>
                  <a:lnTo>
                    <a:pt x="754257" y="970578"/>
                  </a:lnTo>
                  <a:cubicBezTo>
                    <a:pt x="749399" y="973493"/>
                    <a:pt x="746485" y="974950"/>
                    <a:pt x="745513" y="974950"/>
                  </a:cubicBezTo>
                  <a:lnTo>
                    <a:pt x="739684" y="973493"/>
                  </a:lnTo>
                  <a:cubicBezTo>
                    <a:pt x="735798" y="972521"/>
                    <a:pt x="732397" y="971064"/>
                    <a:pt x="729483" y="969121"/>
                  </a:cubicBezTo>
                  <a:lnTo>
                    <a:pt x="716367" y="960377"/>
                  </a:lnTo>
                  <a:cubicBezTo>
                    <a:pt x="710537" y="957462"/>
                    <a:pt x="705680" y="954548"/>
                    <a:pt x="701793" y="951633"/>
                  </a:cubicBezTo>
                  <a:cubicBezTo>
                    <a:pt x="697907" y="948718"/>
                    <a:pt x="692078" y="943375"/>
                    <a:pt x="684306" y="935603"/>
                  </a:cubicBezTo>
                  <a:cubicBezTo>
                    <a:pt x="676533" y="927830"/>
                    <a:pt x="668761" y="920543"/>
                    <a:pt x="660988" y="913743"/>
                  </a:cubicBezTo>
                  <a:lnTo>
                    <a:pt x="636214" y="886054"/>
                  </a:lnTo>
                  <a:cubicBezTo>
                    <a:pt x="626498" y="876338"/>
                    <a:pt x="619212" y="867594"/>
                    <a:pt x="614354" y="859822"/>
                  </a:cubicBezTo>
                  <a:lnTo>
                    <a:pt x="579378" y="816102"/>
                  </a:lnTo>
                  <a:lnTo>
                    <a:pt x="569177" y="801529"/>
                  </a:lnTo>
                  <a:cubicBezTo>
                    <a:pt x="566262" y="796671"/>
                    <a:pt x="564805" y="793756"/>
                    <a:pt x="564805" y="792785"/>
                  </a:cubicBezTo>
                  <a:lnTo>
                    <a:pt x="553146" y="754894"/>
                  </a:lnTo>
                  <a:cubicBezTo>
                    <a:pt x="544402" y="729634"/>
                    <a:pt x="537602" y="712146"/>
                    <a:pt x="532744" y="702431"/>
                  </a:cubicBezTo>
                  <a:cubicBezTo>
                    <a:pt x="540516" y="709231"/>
                    <a:pt x="539059" y="704131"/>
                    <a:pt x="528372" y="687129"/>
                  </a:cubicBezTo>
                  <a:cubicBezTo>
                    <a:pt x="517685" y="670126"/>
                    <a:pt x="517199" y="667940"/>
                    <a:pt x="526915" y="680571"/>
                  </a:cubicBezTo>
                  <a:cubicBezTo>
                    <a:pt x="529343" y="683728"/>
                    <a:pt x="531195" y="686112"/>
                    <a:pt x="532471" y="687721"/>
                  </a:cubicBezTo>
                  <a:lnTo>
                    <a:pt x="532695" y="687990"/>
                  </a:lnTo>
                  <a:lnTo>
                    <a:pt x="536660" y="693641"/>
                  </a:lnTo>
                  <a:cubicBezTo>
                    <a:pt x="541215" y="700108"/>
                    <a:pt x="541123" y="699880"/>
                    <a:pt x="536387" y="692958"/>
                  </a:cubicBezTo>
                  <a:lnTo>
                    <a:pt x="534518" y="690169"/>
                  </a:lnTo>
                  <a:lnTo>
                    <a:pt x="534565" y="690225"/>
                  </a:lnTo>
                  <a:lnTo>
                    <a:pt x="533601" y="688715"/>
                  </a:lnTo>
                  <a:lnTo>
                    <a:pt x="534019" y="689132"/>
                  </a:lnTo>
                  <a:cubicBezTo>
                    <a:pt x="535598" y="691197"/>
                    <a:pt x="539545" y="696601"/>
                    <a:pt x="545860" y="705345"/>
                  </a:cubicBezTo>
                  <a:lnTo>
                    <a:pt x="564805" y="730120"/>
                  </a:lnTo>
                  <a:lnTo>
                    <a:pt x="620183" y="811730"/>
                  </a:lnTo>
                  <a:cubicBezTo>
                    <a:pt x="626013" y="825332"/>
                    <a:pt x="631356" y="832132"/>
                    <a:pt x="636214" y="832132"/>
                  </a:cubicBezTo>
                  <a:cubicBezTo>
                    <a:pt x="641072" y="832132"/>
                    <a:pt x="643015" y="833833"/>
                    <a:pt x="642043" y="837233"/>
                  </a:cubicBezTo>
                  <a:cubicBezTo>
                    <a:pt x="641072" y="840633"/>
                    <a:pt x="642529" y="841362"/>
                    <a:pt x="646415" y="839419"/>
                  </a:cubicBezTo>
                  <a:lnTo>
                    <a:pt x="652244" y="836504"/>
                  </a:lnTo>
                  <a:lnTo>
                    <a:pt x="679934" y="814645"/>
                  </a:lnTo>
                  <a:lnTo>
                    <a:pt x="691592" y="802986"/>
                  </a:lnTo>
                  <a:lnTo>
                    <a:pt x="719281" y="773839"/>
                  </a:lnTo>
                  <a:lnTo>
                    <a:pt x="736769" y="751980"/>
                  </a:lnTo>
                  <a:cubicBezTo>
                    <a:pt x="742599" y="745179"/>
                    <a:pt x="749885" y="735463"/>
                    <a:pt x="758629" y="722833"/>
                  </a:cubicBezTo>
                  <a:lnTo>
                    <a:pt x="780489" y="687857"/>
                  </a:lnTo>
                  <a:cubicBezTo>
                    <a:pt x="785347" y="679113"/>
                    <a:pt x="788261" y="673770"/>
                    <a:pt x="789233" y="671827"/>
                  </a:cubicBezTo>
                  <a:cubicBezTo>
                    <a:pt x="790205" y="669884"/>
                    <a:pt x="792148" y="665512"/>
                    <a:pt x="795062" y="658711"/>
                  </a:cubicBezTo>
                  <a:lnTo>
                    <a:pt x="797977" y="655796"/>
                  </a:lnTo>
                  <a:cubicBezTo>
                    <a:pt x="801863" y="649967"/>
                    <a:pt x="804778" y="645109"/>
                    <a:pt x="806721" y="641223"/>
                  </a:cubicBezTo>
                  <a:lnTo>
                    <a:pt x="807961" y="638319"/>
                  </a:lnTo>
                  <a:lnTo>
                    <a:pt x="807267" y="640676"/>
                  </a:lnTo>
                  <a:cubicBezTo>
                    <a:pt x="807632" y="640555"/>
                    <a:pt x="808664" y="639280"/>
                    <a:pt x="810364" y="636851"/>
                  </a:cubicBezTo>
                  <a:lnTo>
                    <a:pt x="812437" y="634291"/>
                  </a:lnTo>
                  <a:lnTo>
                    <a:pt x="812550" y="633936"/>
                  </a:lnTo>
                  <a:lnTo>
                    <a:pt x="816922" y="625192"/>
                  </a:lnTo>
                  <a:lnTo>
                    <a:pt x="825666" y="607704"/>
                  </a:lnTo>
                  <a:cubicBezTo>
                    <a:pt x="828581" y="600904"/>
                    <a:pt x="831981" y="594831"/>
                    <a:pt x="835867" y="589488"/>
                  </a:cubicBezTo>
                  <a:cubicBezTo>
                    <a:pt x="839754" y="584144"/>
                    <a:pt x="842425" y="580015"/>
                    <a:pt x="843883" y="577101"/>
                  </a:cubicBezTo>
                  <a:cubicBezTo>
                    <a:pt x="845340" y="574186"/>
                    <a:pt x="847283" y="571514"/>
                    <a:pt x="849712" y="569085"/>
                  </a:cubicBezTo>
                  <a:cubicBezTo>
                    <a:pt x="852141" y="566656"/>
                    <a:pt x="853841" y="563742"/>
                    <a:pt x="854813" y="560341"/>
                  </a:cubicBezTo>
                  <a:cubicBezTo>
                    <a:pt x="855784" y="556941"/>
                    <a:pt x="857241" y="554755"/>
                    <a:pt x="859185" y="553783"/>
                  </a:cubicBezTo>
                  <a:lnTo>
                    <a:pt x="863557" y="549411"/>
                  </a:lnTo>
                  <a:lnTo>
                    <a:pt x="863557" y="547954"/>
                  </a:lnTo>
                  <a:lnTo>
                    <a:pt x="867929" y="540667"/>
                  </a:lnTo>
                  <a:lnTo>
                    <a:pt x="883959" y="517350"/>
                  </a:lnTo>
                  <a:lnTo>
                    <a:pt x="883959" y="491118"/>
                  </a:lnTo>
                  <a:lnTo>
                    <a:pt x="881045" y="463429"/>
                  </a:lnTo>
                  <a:cubicBezTo>
                    <a:pt x="880073" y="457600"/>
                    <a:pt x="878616" y="451285"/>
                    <a:pt x="876673" y="444484"/>
                  </a:cubicBezTo>
                  <a:cubicBezTo>
                    <a:pt x="874729" y="437683"/>
                    <a:pt x="872543" y="432097"/>
                    <a:pt x="870115" y="427725"/>
                  </a:cubicBezTo>
                  <a:cubicBezTo>
                    <a:pt x="867686" y="423353"/>
                    <a:pt x="865014" y="420195"/>
                    <a:pt x="862099" y="418252"/>
                  </a:cubicBezTo>
                  <a:cubicBezTo>
                    <a:pt x="863071" y="416309"/>
                    <a:pt x="861128" y="414852"/>
                    <a:pt x="856270" y="413880"/>
                  </a:cubicBezTo>
                  <a:lnTo>
                    <a:pt x="850441" y="412423"/>
                  </a:lnTo>
                  <a:lnTo>
                    <a:pt x="844611" y="412423"/>
                  </a:lnTo>
                  <a:cubicBezTo>
                    <a:pt x="847526" y="412423"/>
                    <a:pt x="846069" y="411937"/>
                    <a:pt x="840239" y="410966"/>
                  </a:cubicBezTo>
                  <a:lnTo>
                    <a:pt x="832953" y="409508"/>
                  </a:lnTo>
                  <a:lnTo>
                    <a:pt x="818379" y="409508"/>
                  </a:lnTo>
                  <a:cubicBezTo>
                    <a:pt x="805749" y="411451"/>
                    <a:pt x="792148" y="415337"/>
                    <a:pt x="777574" y="421167"/>
                  </a:cubicBezTo>
                  <a:lnTo>
                    <a:pt x="725111" y="441569"/>
                  </a:lnTo>
                  <a:lnTo>
                    <a:pt x="678476" y="461972"/>
                  </a:lnTo>
                  <a:lnTo>
                    <a:pt x="639129" y="478002"/>
                  </a:lnTo>
                  <a:cubicBezTo>
                    <a:pt x="632328" y="480917"/>
                    <a:pt x="625284" y="483589"/>
                    <a:pt x="617997" y="486018"/>
                  </a:cubicBezTo>
                  <a:cubicBezTo>
                    <a:pt x="610711" y="488447"/>
                    <a:pt x="605124" y="489661"/>
                    <a:pt x="601238" y="489661"/>
                  </a:cubicBezTo>
                  <a:cubicBezTo>
                    <a:pt x="595409" y="490633"/>
                    <a:pt x="591037" y="490633"/>
                    <a:pt x="588122" y="489661"/>
                  </a:cubicBezTo>
                  <a:lnTo>
                    <a:pt x="575006" y="485289"/>
                  </a:lnTo>
                  <a:lnTo>
                    <a:pt x="563348" y="476545"/>
                  </a:lnTo>
                  <a:lnTo>
                    <a:pt x="550232" y="464887"/>
                  </a:lnTo>
                  <a:cubicBezTo>
                    <a:pt x="545374" y="461000"/>
                    <a:pt x="539545" y="455171"/>
                    <a:pt x="532744" y="447399"/>
                  </a:cubicBezTo>
                  <a:lnTo>
                    <a:pt x="515256" y="428453"/>
                  </a:lnTo>
                  <a:lnTo>
                    <a:pt x="503597" y="412423"/>
                  </a:lnTo>
                  <a:cubicBezTo>
                    <a:pt x="501654" y="409508"/>
                    <a:pt x="500683" y="406594"/>
                    <a:pt x="500683" y="403679"/>
                  </a:cubicBezTo>
                  <a:cubicBezTo>
                    <a:pt x="499711" y="402707"/>
                    <a:pt x="499711" y="400278"/>
                    <a:pt x="500683" y="396392"/>
                  </a:cubicBezTo>
                  <a:lnTo>
                    <a:pt x="500683" y="387648"/>
                  </a:lnTo>
                  <a:cubicBezTo>
                    <a:pt x="500683" y="384734"/>
                    <a:pt x="500197" y="382791"/>
                    <a:pt x="499225" y="381819"/>
                  </a:cubicBezTo>
                  <a:cubicBezTo>
                    <a:pt x="498254" y="380847"/>
                    <a:pt x="498011" y="379876"/>
                    <a:pt x="498497" y="378904"/>
                  </a:cubicBezTo>
                  <a:cubicBezTo>
                    <a:pt x="498982" y="377933"/>
                    <a:pt x="500197" y="376961"/>
                    <a:pt x="502140" y="375990"/>
                  </a:cubicBezTo>
                  <a:lnTo>
                    <a:pt x="505055" y="371618"/>
                  </a:lnTo>
                  <a:cubicBezTo>
                    <a:pt x="506026" y="370646"/>
                    <a:pt x="506512" y="369189"/>
                    <a:pt x="506512" y="367246"/>
                  </a:cubicBezTo>
                  <a:cubicBezTo>
                    <a:pt x="506512" y="365303"/>
                    <a:pt x="506998" y="362631"/>
                    <a:pt x="507969" y="359230"/>
                  </a:cubicBezTo>
                  <a:cubicBezTo>
                    <a:pt x="508941" y="355830"/>
                    <a:pt x="510398" y="352187"/>
                    <a:pt x="512341" y="348300"/>
                  </a:cubicBezTo>
                  <a:lnTo>
                    <a:pt x="524000" y="316239"/>
                  </a:lnTo>
                  <a:cubicBezTo>
                    <a:pt x="527886" y="305552"/>
                    <a:pt x="533230" y="292436"/>
                    <a:pt x="540030" y="276892"/>
                  </a:cubicBezTo>
                  <a:lnTo>
                    <a:pt x="548774" y="255032"/>
                  </a:lnTo>
                  <a:lnTo>
                    <a:pt x="583750" y="180708"/>
                  </a:lnTo>
                  <a:lnTo>
                    <a:pt x="621641" y="106385"/>
                  </a:lnTo>
                  <a:cubicBezTo>
                    <a:pt x="625527" y="96669"/>
                    <a:pt x="628684" y="89382"/>
                    <a:pt x="631113" y="84525"/>
                  </a:cubicBezTo>
                  <a:cubicBezTo>
                    <a:pt x="633542" y="79667"/>
                    <a:pt x="634757" y="74323"/>
                    <a:pt x="634757" y="68494"/>
                  </a:cubicBezTo>
                  <a:lnTo>
                    <a:pt x="636214" y="61207"/>
                  </a:lnTo>
                  <a:lnTo>
                    <a:pt x="633299" y="56835"/>
                  </a:lnTo>
                  <a:cubicBezTo>
                    <a:pt x="636214" y="52949"/>
                    <a:pt x="635242" y="51735"/>
                    <a:pt x="630385" y="53192"/>
                  </a:cubicBezTo>
                  <a:cubicBezTo>
                    <a:pt x="625527" y="54649"/>
                    <a:pt x="623827" y="53921"/>
                    <a:pt x="625284" y="51006"/>
                  </a:cubicBezTo>
                  <a:cubicBezTo>
                    <a:pt x="626741" y="48092"/>
                    <a:pt x="624555" y="47606"/>
                    <a:pt x="618726" y="49549"/>
                  </a:cubicBezTo>
                  <a:lnTo>
                    <a:pt x="611439" y="52464"/>
                  </a:lnTo>
                  <a:lnTo>
                    <a:pt x="601238" y="58293"/>
                  </a:lnTo>
                  <a:lnTo>
                    <a:pt x="586665" y="69951"/>
                  </a:lnTo>
                  <a:lnTo>
                    <a:pt x="570634" y="85982"/>
                  </a:lnTo>
                  <a:cubicBezTo>
                    <a:pt x="562862" y="93754"/>
                    <a:pt x="556547" y="101284"/>
                    <a:pt x="551689" y="108571"/>
                  </a:cubicBezTo>
                  <a:cubicBezTo>
                    <a:pt x="546831" y="115857"/>
                    <a:pt x="540030" y="127759"/>
                    <a:pt x="531287" y="144275"/>
                  </a:cubicBezTo>
                  <a:cubicBezTo>
                    <a:pt x="526429" y="155934"/>
                    <a:pt x="521085" y="167106"/>
                    <a:pt x="515256" y="177794"/>
                  </a:cubicBezTo>
                  <a:lnTo>
                    <a:pt x="490481" y="218599"/>
                  </a:lnTo>
                  <a:cubicBezTo>
                    <a:pt x="485624" y="226371"/>
                    <a:pt x="482223" y="233172"/>
                    <a:pt x="480280" y="239001"/>
                  </a:cubicBezTo>
                  <a:cubicBezTo>
                    <a:pt x="472508" y="256489"/>
                    <a:pt x="464735" y="275920"/>
                    <a:pt x="456963" y="297294"/>
                  </a:cubicBezTo>
                  <a:lnTo>
                    <a:pt x="448219" y="322069"/>
                  </a:lnTo>
                  <a:cubicBezTo>
                    <a:pt x="445304" y="329841"/>
                    <a:pt x="443847" y="334699"/>
                    <a:pt x="443847" y="336642"/>
                  </a:cubicBezTo>
                  <a:cubicBezTo>
                    <a:pt x="443847" y="338585"/>
                    <a:pt x="441904" y="346843"/>
                    <a:pt x="438018" y="361416"/>
                  </a:cubicBezTo>
                  <a:lnTo>
                    <a:pt x="430731" y="383276"/>
                  </a:lnTo>
                  <a:lnTo>
                    <a:pt x="451134" y="403679"/>
                  </a:lnTo>
                  <a:cubicBezTo>
                    <a:pt x="455991" y="409508"/>
                    <a:pt x="460849" y="415337"/>
                    <a:pt x="465707" y="421167"/>
                  </a:cubicBezTo>
                  <a:lnTo>
                    <a:pt x="472993" y="434283"/>
                  </a:lnTo>
                  <a:cubicBezTo>
                    <a:pt x="473965" y="438169"/>
                    <a:pt x="474451" y="441569"/>
                    <a:pt x="474451" y="444484"/>
                  </a:cubicBezTo>
                  <a:cubicBezTo>
                    <a:pt x="474451" y="447399"/>
                    <a:pt x="473479" y="452256"/>
                    <a:pt x="471536" y="459057"/>
                  </a:cubicBezTo>
                  <a:cubicBezTo>
                    <a:pt x="466678" y="471687"/>
                    <a:pt x="462792" y="483832"/>
                    <a:pt x="459878" y="495490"/>
                  </a:cubicBezTo>
                  <a:cubicBezTo>
                    <a:pt x="457934" y="501320"/>
                    <a:pt x="455748" y="509092"/>
                    <a:pt x="453320" y="518808"/>
                  </a:cubicBezTo>
                  <a:cubicBezTo>
                    <a:pt x="450891" y="528523"/>
                    <a:pt x="449191" y="537267"/>
                    <a:pt x="448219" y="545039"/>
                  </a:cubicBezTo>
                  <a:cubicBezTo>
                    <a:pt x="446276" y="561556"/>
                    <a:pt x="444819" y="580015"/>
                    <a:pt x="443847" y="600418"/>
                  </a:cubicBezTo>
                  <a:cubicBezTo>
                    <a:pt x="442875" y="608190"/>
                    <a:pt x="442875" y="622763"/>
                    <a:pt x="443847" y="644137"/>
                  </a:cubicBezTo>
                  <a:cubicBezTo>
                    <a:pt x="443847" y="667455"/>
                    <a:pt x="444333" y="690529"/>
                    <a:pt x="445304" y="713360"/>
                  </a:cubicBezTo>
                  <a:cubicBezTo>
                    <a:pt x="446276" y="736192"/>
                    <a:pt x="447490" y="757566"/>
                    <a:pt x="448948" y="777483"/>
                  </a:cubicBezTo>
                  <a:cubicBezTo>
                    <a:pt x="450405" y="797399"/>
                    <a:pt x="451619" y="809301"/>
                    <a:pt x="452591" y="813187"/>
                  </a:cubicBezTo>
                  <a:lnTo>
                    <a:pt x="455506" y="839419"/>
                  </a:lnTo>
                  <a:cubicBezTo>
                    <a:pt x="451619" y="840391"/>
                    <a:pt x="451619" y="843305"/>
                    <a:pt x="455506" y="848163"/>
                  </a:cubicBezTo>
                  <a:cubicBezTo>
                    <a:pt x="459392" y="853021"/>
                    <a:pt x="458177" y="854964"/>
                    <a:pt x="451862" y="853992"/>
                  </a:cubicBezTo>
                  <a:cubicBezTo>
                    <a:pt x="445547" y="853021"/>
                    <a:pt x="443847" y="853749"/>
                    <a:pt x="446762" y="856178"/>
                  </a:cubicBezTo>
                  <a:cubicBezTo>
                    <a:pt x="449676" y="858607"/>
                    <a:pt x="447733" y="858364"/>
                    <a:pt x="440932" y="855450"/>
                  </a:cubicBezTo>
                  <a:lnTo>
                    <a:pt x="417615" y="842334"/>
                  </a:lnTo>
                  <a:lnTo>
                    <a:pt x="395755" y="823388"/>
                  </a:lnTo>
                  <a:lnTo>
                    <a:pt x="365151" y="794242"/>
                  </a:lnTo>
                  <a:lnTo>
                    <a:pt x="337462" y="765096"/>
                  </a:lnTo>
                  <a:cubicBezTo>
                    <a:pt x="327747" y="755380"/>
                    <a:pt x="321918" y="748579"/>
                    <a:pt x="319974" y="744693"/>
                  </a:cubicBezTo>
                  <a:lnTo>
                    <a:pt x="312688" y="735949"/>
                  </a:lnTo>
                  <a:cubicBezTo>
                    <a:pt x="310745" y="734006"/>
                    <a:pt x="309530" y="733034"/>
                    <a:pt x="309044" y="733034"/>
                  </a:cubicBezTo>
                  <a:cubicBezTo>
                    <a:pt x="308559" y="733034"/>
                    <a:pt x="306858" y="734492"/>
                    <a:pt x="303944" y="737406"/>
                  </a:cubicBezTo>
                  <a:lnTo>
                    <a:pt x="292285" y="747608"/>
                  </a:lnTo>
                  <a:cubicBezTo>
                    <a:pt x="287427" y="752465"/>
                    <a:pt x="282813" y="756594"/>
                    <a:pt x="278441" y="759995"/>
                  </a:cubicBezTo>
                  <a:cubicBezTo>
                    <a:pt x="274069" y="763395"/>
                    <a:pt x="270911" y="765096"/>
                    <a:pt x="268968" y="765096"/>
                  </a:cubicBezTo>
                  <a:lnTo>
                    <a:pt x="261681" y="766553"/>
                  </a:lnTo>
                  <a:lnTo>
                    <a:pt x="252937" y="765096"/>
                  </a:lnTo>
                  <a:cubicBezTo>
                    <a:pt x="250023" y="765096"/>
                    <a:pt x="246622" y="763638"/>
                    <a:pt x="242736" y="760724"/>
                  </a:cubicBezTo>
                  <a:lnTo>
                    <a:pt x="231078" y="753437"/>
                  </a:lnTo>
                  <a:cubicBezTo>
                    <a:pt x="228163" y="750522"/>
                    <a:pt x="225248" y="746636"/>
                    <a:pt x="222334" y="741778"/>
                  </a:cubicBezTo>
                  <a:lnTo>
                    <a:pt x="213590" y="731577"/>
                  </a:lnTo>
                  <a:cubicBezTo>
                    <a:pt x="208732" y="723805"/>
                    <a:pt x="206789" y="716032"/>
                    <a:pt x="207760" y="708260"/>
                  </a:cubicBezTo>
                  <a:lnTo>
                    <a:pt x="209218" y="695144"/>
                  </a:lnTo>
                  <a:lnTo>
                    <a:pt x="210675" y="677656"/>
                  </a:lnTo>
                  <a:cubicBezTo>
                    <a:pt x="214561" y="662111"/>
                    <a:pt x="218933" y="646566"/>
                    <a:pt x="223791" y="631022"/>
                  </a:cubicBezTo>
                  <a:lnTo>
                    <a:pt x="231078" y="603332"/>
                  </a:lnTo>
                  <a:lnTo>
                    <a:pt x="225248" y="600418"/>
                  </a:lnTo>
                  <a:lnTo>
                    <a:pt x="207760" y="584387"/>
                  </a:lnTo>
                  <a:cubicBezTo>
                    <a:pt x="199016" y="577586"/>
                    <a:pt x="194159" y="574186"/>
                    <a:pt x="193187" y="574186"/>
                  </a:cubicBezTo>
                  <a:lnTo>
                    <a:pt x="191730" y="578558"/>
                  </a:lnTo>
                  <a:cubicBezTo>
                    <a:pt x="190758" y="579529"/>
                    <a:pt x="190272" y="583901"/>
                    <a:pt x="190272" y="591674"/>
                  </a:cubicBezTo>
                  <a:lnTo>
                    <a:pt x="185901" y="647052"/>
                  </a:lnTo>
                  <a:lnTo>
                    <a:pt x="182986" y="671827"/>
                  </a:lnTo>
                  <a:cubicBezTo>
                    <a:pt x="182014" y="678628"/>
                    <a:pt x="181286" y="689315"/>
                    <a:pt x="180800" y="703888"/>
                  </a:cubicBezTo>
                  <a:cubicBezTo>
                    <a:pt x="180314" y="718461"/>
                    <a:pt x="180071" y="733034"/>
                    <a:pt x="180071" y="747608"/>
                  </a:cubicBezTo>
                  <a:cubicBezTo>
                    <a:pt x="180071" y="762181"/>
                    <a:pt x="180314" y="778940"/>
                    <a:pt x="180800" y="797885"/>
                  </a:cubicBezTo>
                  <a:cubicBezTo>
                    <a:pt x="181286" y="816831"/>
                    <a:pt x="182014" y="832132"/>
                    <a:pt x="182986" y="843791"/>
                  </a:cubicBezTo>
                  <a:lnTo>
                    <a:pt x="182986" y="874395"/>
                  </a:lnTo>
                  <a:cubicBezTo>
                    <a:pt x="182986" y="882167"/>
                    <a:pt x="182500" y="886539"/>
                    <a:pt x="181529" y="887511"/>
                  </a:cubicBezTo>
                  <a:cubicBezTo>
                    <a:pt x="180557" y="888482"/>
                    <a:pt x="176671" y="887997"/>
                    <a:pt x="169870" y="886054"/>
                  </a:cubicBezTo>
                  <a:cubicBezTo>
                    <a:pt x="165012" y="885082"/>
                    <a:pt x="159669" y="882167"/>
                    <a:pt x="153839" y="877309"/>
                  </a:cubicBezTo>
                  <a:cubicBezTo>
                    <a:pt x="148010" y="872452"/>
                    <a:pt x="138780" y="863708"/>
                    <a:pt x="126150" y="851078"/>
                  </a:cubicBezTo>
                  <a:lnTo>
                    <a:pt x="101376" y="821931"/>
                  </a:lnTo>
                  <a:cubicBezTo>
                    <a:pt x="92632" y="813187"/>
                    <a:pt x="86802" y="806386"/>
                    <a:pt x="83888" y="801529"/>
                  </a:cubicBezTo>
                  <a:lnTo>
                    <a:pt x="73686" y="786955"/>
                  </a:lnTo>
                  <a:lnTo>
                    <a:pt x="72229" y="743236"/>
                  </a:lnTo>
                  <a:cubicBezTo>
                    <a:pt x="72229" y="713118"/>
                    <a:pt x="71500" y="697573"/>
                    <a:pt x="70043" y="696601"/>
                  </a:cubicBezTo>
                  <a:cubicBezTo>
                    <a:pt x="68586" y="695630"/>
                    <a:pt x="67857" y="693929"/>
                    <a:pt x="67857" y="691501"/>
                  </a:cubicBezTo>
                  <a:cubicBezTo>
                    <a:pt x="67857" y="689072"/>
                    <a:pt x="68343" y="685671"/>
                    <a:pt x="69314" y="681299"/>
                  </a:cubicBezTo>
                  <a:cubicBezTo>
                    <a:pt x="70286" y="676927"/>
                    <a:pt x="71258" y="670369"/>
                    <a:pt x="72229" y="661625"/>
                  </a:cubicBezTo>
                  <a:lnTo>
                    <a:pt x="73686" y="636851"/>
                  </a:lnTo>
                  <a:cubicBezTo>
                    <a:pt x="73686" y="628107"/>
                    <a:pt x="74172" y="618391"/>
                    <a:pt x="75144" y="607704"/>
                  </a:cubicBezTo>
                  <a:cubicBezTo>
                    <a:pt x="76115" y="597017"/>
                    <a:pt x="76601" y="588759"/>
                    <a:pt x="76601" y="582930"/>
                  </a:cubicBezTo>
                  <a:lnTo>
                    <a:pt x="82430" y="542125"/>
                  </a:lnTo>
                  <a:lnTo>
                    <a:pt x="86802" y="523179"/>
                  </a:lnTo>
                  <a:cubicBezTo>
                    <a:pt x="87774" y="516379"/>
                    <a:pt x="89231" y="510064"/>
                    <a:pt x="91174" y="504234"/>
                  </a:cubicBezTo>
                  <a:cubicBezTo>
                    <a:pt x="94089" y="496462"/>
                    <a:pt x="95789" y="490633"/>
                    <a:pt x="96275" y="486746"/>
                  </a:cubicBezTo>
                  <a:cubicBezTo>
                    <a:pt x="96761" y="482860"/>
                    <a:pt x="96518" y="479946"/>
                    <a:pt x="95546" y="478002"/>
                  </a:cubicBezTo>
                  <a:lnTo>
                    <a:pt x="92632" y="473630"/>
                  </a:lnTo>
                  <a:cubicBezTo>
                    <a:pt x="91660" y="472659"/>
                    <a:pt x="90689" y="472173"/>
                    <a:pt x="89717" y="472173"/>
                  </a:cubicBezTo>
                  <a:cubicBezTo>
                    <a:pt x="88745" y="472173"/>
                    <a:pt x="88017" y="472416"/>
                    <a:pt x="87531" y="472902"/>
                  </a:cubicBezTo>
                  <a:cubicBezTo>
                    <a:pt x="87045" y="473388"/>
                    <a:pt x="86802" y="474116"/>
                    <a:pt x="86802" y="475088"/>
                  </a:cubicBezTo>
                  <a:cubicBezTo>
                    <a:pt x="86802" y="476059"/>
                    <a:pt x="86559" y="476788"/>
                    <a:pt x="86074" y="477274"/>
                  </a:cubicBezTo>
                  <a:cubicBezTo>
                    <a:pt x="85588" y="477760"/>
                    <a:pt x="84859" y="478002"/>
                    <a:pt x="83888" y="478002"/>
                  </a:cubicBezTo>
                  <a:cubicBezTo>
                    <a:pt x="82916" y="478002"/>
                    <a:pt x="81945" y="477031"/>
                    <a:pt x="80973" y="475088"/>
                  </a:cubicBezTo>
                  <a:lnTo>
                    <a:pt x="76601" y="469259"/>
                  </a:lnTo>
                  <a:lnTo>
                    <a:pt x="69314" y="453228"/>
                  </a:lnTo>
                  <a:cubicBezTo>
                    <a:pt x="68343" y="451285"/>
                    <a:pt x="67857" y="449585"/>
                    <a:pt x="67857" y="448127"/>
                  </a:cubicBezTo>
                  <a:cubicBezTo>
                    <a:pt x="67857" y="446670"/>
                    <a:pt x="68100" y="445698"/>
                    <a:pt x="68586" y="445213"/>
                  </a:cubicBezTo>
                  <a:cubicBezTo>
                    <a:pt x="69072" y="444727"/>
                    <a:pt x="71258" y="444484"/>
                    <a:pt x="75144" y="444484"/>
                  </a:cubicBezTo>
                  <a:lnTo>
                    <a:pt x="85345" y="447399"/>
                  </a:lnTo>
                  <a:cubicBezTo>
                    <a:pt x="89231" y="448370"/>
                    <a:pt x="93603" y="449828"/>
                    <a:pt x="98461" y="451771"/>
                  </a:cubicBezTo>
                  <a:lnTo>
                    <a:pt x="110120" y="456143"/>
                  </a:lnTo>
                  <a:cubicBezTo>
                    <a:pt x="113034" y="458086"/>
                    <a:pt x="116920" y="461000"/>
                    <a:pt x="121778" y="464887"/>
                  </a:cubicBezTo>
                  <a:lnTo>
                    <a:pt x="133437" y="476545"/>
                  </a:lnTo>
                  <a:cubicBezTo>
                    <a:pt x="137323" y="479460"/>
                    <a:pt x="141209" y="483103"/>
                    <a:pt x="145095" y="487475"/>
                  </a:cubicBezTo>
                  <a:cubicBezTo>
                    <a:pt x="148982" y="491847"/>
                    <a:pt x="151896" y="495490"/>
                    <a:pt x="153839" y="498405"/>
                  </a:cubicBezTo>
                  <a:lnTo>
                    <a:pt x="159669" y="505692"/>
                  </a:lnTo>
                  <a:cubicBezTo>
                    <a:pt x="160640" y="507635"/>
                    <a:pt x="161612" y="508606"/>
                    <a:pt x="162583" y="508606"/>
                  </a:cubicBezTo>
                  <a:cubicBezTo>
                    <a:pt x="163555" y="508606"/>
                    <a:pt x="164769" y="507635"/>
                    <a:pt x="166227" y="505692"/>
                  </a:cubicBezTo>
                  <a:cubicBezTo>
                    <a:pt x="167684" y="503748"/>
                    <a:pt x="168898" y="500834"/>
                    <a:pt x="169870" y="496948"/>
                  </a:cubicBezTo>
                  <a:lnTo>
                    <a:pt x="180071" y="473630"/>
                  </a:lnTo>
                  <a:cubicBezTo>
                    <a:pt x="183957" y="465858"/>
                    <a:pt x="189787" y="455171"/>
                    <a:pt x="197559" y="441569"/>
                  </a:cubicBezTo>
                  <a:cubicBezTo>
                    <a:pt x="200474" y="435740"/>
                    <a:pt x="203631" y="430154"/>
                    <a:pt x="207032" y="424810"/>
                  </a:cubicBezTo>
                  <a:cubicBezTo>
                    <a:pt x="210432" y="419467"/>
                    <a:pt x="213347" y="415580"/>
                    <a:pt x="215776" y="413152"/>
                  </a:cubicBezTo>
                  <a:cubicBezTo>
                    <a:pt x="218205" y="410723"/>
                    <a:pt x="221605" y="408051"/>
                    <a:pt x="225977" y="405136"/>
                  </a:cubicBezTo>
                  <a:cubicBezTo>
                    <a:pt x="230349" y="402222"/>
                    <a:pt x="234964" y="399793"/>
                    <a:pt x="239821" y="397850"/>
                  </a:cubicBezTo>
                  <a:cubicBezTo>
                    <a:pt x="253423" y="392992"/>
                    <a:pt x="264839" y="388620"/>
                    <a:pt x="274069" y="384734"/>
                  </a:cubicBezTo>
                  <a:cubicBezTo>
                    <a:pt x="283298" y="380847"/>
                    <a:pt x="292285" y="377447"/>
                    <a:pt x="301029" y="374532"/>
                  </a:cubicBezTo>
                  <a:cubicBezTo>
                    <a:pt x="306858" y="371618"/>
                    <a:pt x="311230" y="370160"/>
                    <a:pt x="314145" y="370160"/>
                  </a:cubicBezTo>
                  <a:lnTo>
                    <a:pt x="319974" y="368703"/>
                  </a:lnTo>
                  <a:cubicBezTo>
                    <a:pt x="321918" y="367732"/>
                    <a:pt x="323375" y="366760"/>
                    <a:pt x="324346" y="365788"/>
                  </a:cubicBezTo>
                  <a:cubicBezTo>
                    <a:pt x="328233" y="361902"/>
                    <a:pt x="333090" y="360445"/>
                    <a:pt x="338920" y="361416"/>
                  </a:cubicBezTo>
                  <a:cubicBezTo>
                    <a:pt x="340863" y="362388"/>
                    <a:pt x="344263" y="362388"/>
                    <a:pt x="349121" y="361416"/>
                  </a:cubicBezTo>
                  <a:cubicBezTo>
                    <a:pt x="353979" y="360445"/>
                    <a:pt x="358836" y="358988"/>
                    <a:pt x="363694" y="357044"/>
                  </a:cubicBezTo>
                  <a:lnTo>
                    <a:pt x="384097" y="352673"/>
                  </a:lnTo>
                  <a:lnTo>
                    <a:pt x="389926" y="355587"/>
                  </a:lnTo>
                  <a:cubicBezTo>
                    <a:pt x="393812" y="357530"/>
                    <a:pt x="397698" y="359959"/>
                    <a:pt x="401585" y="362874"/>
                  </a:cubicBezTo>
                  <a:cubicBezTo>
                    <a:pt x="405471" y="365788"/>
                    <a:pt x="409114" y="367974"/>
                    <a:pt x="412515" y="369432"/>
                  </a:cubicBezTo>
                  <a:cubicBezTo>
                    <a:pt x="415915" y="370889"/>
                    <a:pt x="418101" y="371132"/>
                    <a:pt x="419072" y="370160"/>
                  </a:cubicBezTo>
                  <a:lnTo>
                    <a:pt x="423444" y="359959"/>
                  </a:lnTo>
                  <a:cubicBezTo>
                    <a:pt x="426359" y="353158"/>
                    <a:pt x="429274" y="345386"/>
                    <a:pt x="432188" y="336642"/>
                  </a:cubicBezTo>
                  <a:lnTo>
                    <a:pt x="446762" y="298751"/>
                  </a:lnTo>
                  <a:cubicBezTo>
                    <a:pt x="447733" y="297780"/>
                    <a:pt x="451134" y="290008"/>
                    <a:pt x="456963" y="275434"/>
                  </a:cubicBezTo>
                  <a:lnTo>
                    <a:pt x="483195" y="215684"/>
                  </a:lnTo>
                  <a:lnTo>
                    <a:pt x="535659" y="107842"/>
                  </a:lnTo>
                  <a:cubicBezTo>
                    <a:pt x="542459" y="93269"/>
                    <a:pt x="549260" y="80153"/>
                    <a:pt x="556061" y="68494"/>
                  </a:cubicBezTo>
                  <a:lnTo>
                    <a:pt x="573549" y="33518"/>
                  </a:lnTo>
                  <a:lnTo>
                    <a:pt x="576464" y="29146"/>
                  </a:lnTo>
                  <a:cubicBezTo>
                    <a:pt x="581321" y="19431"/>
                    <a:pt x="584965" y="13116"/>
                    <a:pt x="587393" y="10201"/>
                  </a:cubicBezTo>
                  <a:cubicBezTo>
                    <a:pt x="589822" y="7286"/>
                    <a:pt x="592980" y="4858"/>
                    <a:pt x="596866" y="2914"/>
                  </a:cubicBezTo>
                  <a:cubicBezTo>
                    <a:pt x="601724" y="1943"/>
                    <a:pt x="604639" y="971"/>
                    <a:pt x="605610" y="0"/>
                  </a:cubicBezTo>
                  <a:close/>
                </a:path>
              </a:pathLst>
            </a:custGeom>
            <a:solidFill>
              <a:srgbClr val="24324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solidFill>
                  <a:schemeClr val="tx2">
                    <a:lumMod val="75000"/>
                  </a:schemeClr>
                </a:solidFill>
                <a:latin typeface="字魂71号-御守锦书" panose="00000500000000000000" pitchFamily="2" charset="-122"/>
                <a:ea typeface="字魂71号-御守锦书" panose="00000500000000000000" pitchFamily="2" charset="-122"/>
              </a:endParaRPr>
            </a:p>
          </p:txBody>
        </p:sp>
        <p:sp>
          <p:nvSpPr>
            <p:cNvPr id="8" name="文本框 7">
              <a:extLst>
                <a:ext uri="{FF2B5EF4-FFF2-40B4-BE49-F238E27FC236}">
                  <a16:creationId xmlns:a16="http://schemas.microsoft.com/office/drawing/2014/main" id="{A0A275FF-34B0-5F49-272E-8626C7BC0520}"/>
                </a:ext>
              </a:extLst>
            </p:cNvPr>
            <p:cNvSpPr txBox="1"/>
            <p:nvPr>
              <p:custDataLst>
                <p:tags r:id="rId8"/>
              </p:custDataLst>
            </p:nvPr>
          </p:nvSpPr>
          <p:spPr>
            <a:xfrm>
              <a:off x="6172383" y="2149950"/>
              <a:ext cx="1727780" cy="1654568"/>
            </a:xfrm>
            <a:custGeom>
              <a:rect l="l" t="t" r="r" b="b"/>
              <a:pathLst>
                <a:path w="1146429" h="1097852">
                  <a:moveTo>
                    <a:pt x="675531" y="638552"/>
                  </a:moveTo>
                  <a:cubicBezTo>
                    <a:pt x="675470" y="638795"/>
                    <a:pt x="675273" y="639341"/>
                    <a:pt x="674939" y="640191"/>
                  </a:cubicBezTo>
                  <a:lnTo>
                    <a:pt x="674591" y="641043"/>
                  </a:lnTo>
                  <a:lnTo>
                    <a:pt x="673163" y="643288"/>
                  </a:lnTo>
                  <a:cubicBezTo>
                    <a:pt x="672920" y="643531"/>
                    <a:pt x="673284" y="642681"/>
                    <a:pt x="674256" y="640738"/>
                  </a:cubicBezTo>
                  <a:cubicBezTo>
                    <a:pt x="675227" y="638795"/>
                    <a:pt x="675652" y="638066"/>
                    <a:pt x="675531" y="638552"/>
                  </a:cubicBezTo>
                  <a:close/>
                  <a:moveTo>
                    <a:pt x="680085" y="631083"/>
                  </a:moveTo>
                  <a:lnTo>
                    <a:pt x="679338" y="632889"/>
                  </a:lnTo>
                  <a:lnTo>
                    <a:pt x="679356" y="632723"/>
                  </a:lnTo>
                  <a:cubicBezTo>
                    <a:pt x="680085" y="631022"/>
                    <a:pt x="680328" y="630476"/>
                    <a:pt x="680085" y="631083"/>
                  </a:cubicBezTo>
                  <a:close/>
                  <a:moveTo>
                    <a:pt x="114825" y="479339"/>
                  </a:moveTo>
                  <a:lnTo>
                    <a:pt x="112661" y="481122"/>
                  </a:lnTo>
                  <a:lnTo>
                    <a:pt x="110453" y="481889"/>
                  </a:lnTo>
                  <a:cubicBezTo>
                    <a:pt x="110089" y="481889"/>
                    <a:pt x="110757" y="481404"/>
                    <a:pt x="112457" y="480432"/>
                  </a:cubicBezTo>
                  <a:cubicBezTo>
                    <a:pt x="114157" y="479460"/>
                    <a:pt x="114946" y="479096"/>
                    <a:pt x="114825" y="479339"/>
                  </a:cubicBezTo>
                  <a:close/>
                  <a:moveTo>
                    <a:pt x="777726" y="371133"/>
                  </a:moveTo>
                  <a:lnTo>
                    <a:pt x="771897" y="372590"/>
                  </a:lnTo>
                  <a:lnTo>
                    <a:pt x="766067" y="375505"/>
                  </a:lnTo>
                  <a:cubicBezTo>
                    <a:pt x="766067" y="376476"/>
                    <a:pt x="763153" y="377691"/>
                    <a:pt x="757323" y="379148"/>
                  </a:cubicBezTo>
                  <a:cubicBezTo>
                    <a:pt x="751494" y="380605"/>
                    <a:pt x="748579" y="381820"/>
                    <a:pt x="748579" y="382791"/>
                  </a:cubicBezTo>
                  <a:cubicBezTo>
                    <a:pt x="748579" y="383763"/>
                    <a:pt x="746150" y="385463"/>
                    <a:pt x="741293" y="387892"/>
                  </a:cubicBezTo>
                  <a:cubicBezTo>
                    <a:pt x="736435" y="390321"/>
                    <a:pt x="734492" y="391535"/>
                    <a:pt x="735463" y="391535"/>
                  </a:cubicBezTo>
                  <a:cubicBezTo>
                    <a:pt x="736435" y="391535"/>
                    <a:pt x="734978" y="391535"/>
                    <a:pt x="731091" y="391535"/>
                  </a:cubicBezTo>
                  <a:lnTo>
                    <a:pt x="725262" y="392992"/>
                  </a:lnTo>
                  <a:lnTo>
                    <a:pt x="716518" y="395907"/>
                  </a:lnTo>
                  <a:lnTo>
                    <a:pt x="646566" y="425054"/>
                  </a:lnTo>
                  <a:cubicBezTo>
                    <a:pt x="641709" y="427968"/>
                    <a:pt x="638794" y="429911"/>
                    <a:pt x="637823" y="430883"/>
                  </a:cubicBezTo>
                  <a:cubicBezTo>
                    <a:pt x="636851" y="431855"/>
                    <a:pt x="635394" y="434526"/>
                    <a:pt x="633451" y="438898"/>
                  </a:cubicBezTo>
                  <a:cubicBezTo>
                    <a:pt x="631507" y="443270"/>
                    <a:pt x="630050" y="448371"/>
                    <a:pt x="629079" y="454200"/>
                  </a:cubicBezTo>
                  <a:cubicBezTo>
                    <a:pt x="624221" y="468773"/>
                    <a:pt x="620335" y="481889"/>
                    <a:pt x="617420" y="493548"/>
                  </a:cubicBezTo>
                  <a:lnTo>
                    <a:pt x="610133" y="511036"/>
                  </a:lnTo>
                  <a:lnTo>
                    <a:pt x="643652" y="645110"/>
                  </a:lnTo>
                  <a:lnTo>
                    <a:pt x="653853" y="664055"/>
                  </a:lnTo>
                  <a:lnTo>
                    <a:pt x="658225" y="666970"/>
                  </a:lnTo>
                  <a:cubicBezTo>
                    <a:pt x="659197" y="667941"/>
                    <a:pt x="660168" y="667941"/>
                    <a:pt x="661140" y="666970"/>
                  </a:cubicBezTo>
                  <a:lnTo>
                    <a:pt x="662597" y="661140"/>
                  </a:lnTo>
                  <a:cubicBezTo>
                    <a:pt x="666483" y="654340"/>
                    <a:pt x="667941" y="652154"/>
                    <a:pt x="666969" y="654582"/>
                  </a:cubicBezTo>
                  <a:cubicBezTo>
                    <a:pt x="665997" y="657011"/>
                    <a:pt x="666969" y="655554"/>
                    <a:pt x="669884" y="650210"/>
                  </a:cubicBezTo>
                  <a:cubicBezTo>
                    <a:pt x="671341" y="647539"/>
                    <a:pt x="672252" y="645960"/>
                    <a:pt x="672616" y="645474"/>
                  </a:cubicBezTo>
                  <a:lnTo>
                    <a:pt x="672202" y="646854"/>
                  </a:lnTo>
                  <a:lnTo>
                    <a:pt x="673527" y="643652"/>
                  </a:lnTo>
                  <a:lnTo>
                    <a:pt x="674591" y="641043"/>
                  </a:lnTo>
                  <a:lnTo>
                    <a:pt x="675713" y="639280"/>
                  </a:lnTo>
                  <a:cubicBezTo>
                    <a:pt x="677170" y="636852"/>
                    <a:pt x="678020" y="635576"/>
                    <a:pt x="678263" y="635455"/>
                  </a:cubicBezTo>
                  <a:lnTo>
                    <a:pt x="678190" y="635662"/>
                  </a:lnTo>
                  <a:lnTo>
                    <a:pt x="679338" y="632889"/>
                  </a:lnTo>
                  <a:lnTo>
                    <a:pt x="679174" y="634362"/>
                  </a:lnTo>
                  <a:cubicBezTo>
                    <a:pt x="679781" y="633755"/>
                    <a:pt x="681057" y="631994"/>
                    <a:pt x="683000" y="629079"/>
                  </a:cubicBezTo>
                  <a:lnTo>
                    <a:pt x="688829" y="620335"/>
                  </a:lnTo>
                  <a:lnTo>
                    <a:pt x="703402" y="589731"/>
                  </a:lnTo>
                  <a:lnTo>
                    <a:pt x="735463" y="532896"/>
                  </a:lnTo>
                  <a:cubicBezTo>
                    <a:pt x="738378" y="528038"/>
                    <a:pt x="740564" y="523666"/>
                    <a:pt x="742021" y="519780"/>
                  </a:cubicBezTo>
                  <a:cubicBezTo>
                    <a:pt x="743479" y="515894"/>
                    <a:pt x="743964" y="513951"/>
                    <a:pt x="743479" y="513951"/>
                  </a:cubicBezTo>
                  <a:cubicBezTo>
                    <a:pt x="742993" y="513951"/>
                    <a:pt x="742750" y="513708"/>
                    <a:pt x="742750" y="513222"/>
                  </a:cubicBezTo>
                  <a:cubicBezTo>
                    <a:pt x="742750" y="512736"/>
                    <a:pt x="743236" y="512250"/>
                    <a:pt x="744207" y="511765"/>
                  </a:cubicBezTo>
                  <a:cubicBezTo>
                    <a:pt x="745179" y="511279"/>
                    <a:pt x="746393" y="509821"/>
                    <a:pt x="747851" y="507393"/>
                  </a:cubicBezTo>
                  <a:cubicBezTo>
                    <a:pt x="749308" y="504964"/>
                    <a:pt x="750522" y="501806"/>
                    <a:pt x="751494" y="497920"/>
                  </a:cubicBezTo>
                  <a:lnTo>
                    <a:pt x="757323" y="486261"/>
                  </a:lnTo>
                  <a:cubicBezTo>
                    <a:pt x="757323" y="485290"/>
                    <a:pt x="758295" y="482861"/>
                    <a:pt x="760238" y="478975"/>
                  </a:cubicBezTo>
                  <a:lnTo>
                    <a:pt x="776268" y="436712"/>
                  </a:lnTo>
                  <a:lnTo>
                    <a:pt x="790842" y="403194"/>
                  </a:lnTo>
                  <a:lnTo>
                    <a:pt x="798128" y="382791"/>
                  </a:lnTo>
                  <a:lnTo>
                    <a:pt x="799586" y="376962"/>
                  </a:lnTo>
                  <a:lnTo>
                    <a:pt x="799586" y="374047"/>
                  </a:lnTo>
                  <a:cubicBezTo>
                    <a:pt x="798614" y="373076"/>
                    <a:pt x="794242" y="372104"/>
                    <a:pt x="786470" y="371133"/>
                  </a:cubicBezTo>
                  <a:cubicBezTo>
                    <a:pt x="784527" y="370161"/>
                    <a:pt x="781612" y="370161"/>
                    <a:pt x="777726" y="371133"/>
                  </a:cubicBezTo>
                  <a:close/>
                  <a:moveTo>
                    <a:pt x="627621" y="243"/>
                  </a:moveTo>
                  <a:cubicBezTo>
                    <a:pt x="628593" y="-242"/>
                    <a:pt x="630050" y="1"/>
                    <a:pt x="631993" y="972"/>
                  </a:cubicBezTo>
                  <a:lnTo>
                    <a:pt x="642195" y="5344"/>
                  </a:lnTo>
                  <a:lnTo>
                    <a:pt x="656768" y="12631"/>
                  </a:lnTo>
                  <a:lnTo>
                    <a:pt x="669884" y="22832"/>
                  </a:lnTo>
                  <a:cubicBezTo>
                    <a:pt x="673770" y="25747"/>
                    <a:pt x="678385" y="29876"/>
                    <a:pt x="683728" y="35219"/>
                  </a:cubicBezTo>
                  <a:cubicBezTo>
                    <a:pt x="689072" y="40563"/>
                    <a:pt x="693444" y="45663"/>
                    <a:pt x="696844" y="50521"/>
                  </a:cubicBezTo>
                  <a:cubicBezTo>
                    <a:pt x="700245" y="55379"/>
                    <a:pt x="703645" y="60965"/>
                    <a:pt x="707045" y="67280"/>
                  </a:cubicBezTo>
                  <a:cubicBezTo>
                    <a:pt x="710446" y="73595"/>
                    <a:pt x="712875" y="78939"/>
                    <a:pt x="714332" y="83311"/>
                  </a:cubicBezTo>
                  <a:cubicBezTo>
                    <a:pt x="715789" y="87683"/>
                    <a:pt x="717247" y="93512"/>
                    <a:pt x="718704" y="100799"/>
                  </a:cubicBezTo>
                  <a:cubicBezTo>
                    <a:pt x="720161" y="108085"/>
                    <a:pt x="720890" y="114158"/>
                    <a:pt x="720890" y="119015"/>
                  </a:cubicBezTo>
                  <a:cubicBezTo>
                    <a:pt x="721862" y="125816"/>
                    <a:pt x="722104" y="132131"/>
                    <a:pt x="721619" y="137961"/>
                  </a:cubicBezTo>
                  <a:cubicBezTo>
                    <a:pt x="721133" y="143790"/>
                    <a:pt x="720161" y="149862"/>
                    <a:pt x="718704" y="156177"/>
                  </a:cubicBezTo>
                  <a:cubicBezTo>
                    <a:pt x="717247" y="162492"/>
                    <a:pt x="714818" y="171236"/>
                    <a:pt x="711417" y="182409"/>
                  </a:cubicBezTo>
                  <a:cubicBezTo>
                    <a:pt x="708017" y="193582"/>
                    <a:pt x="704374" y="204026"/>
                    <a:pt x="700487" y="213742"/>
                  </a:cubicBezTo>
                  <a:lnTo>
                    <a:pt x="690286" y="251632"/>
                  </a:lnTo>
                  <a:lnTo>
                    <a:pt x="694658" y="251632"/>
                  </a:lnTo>
                  <a:cubicBezTo>
                    <a:pt x="697573" y="251632"/>
                    <a:pt x="700487" y="250660"/>
                    <a:pt x="703402" y="248717"/>
                  </a:cubicBezTo>
                  <a:lnTo>
                    <a:pt x="723805" y="242888"/>
                  </a:lnTo>
                  <a:cubicBezTo>
                    <a:pt x="726719" y="241917"/>
                    <a:pt x="737406" y="239488"/>
                    <a:pt x="755866" y="235601"/>
                  </a:cubicBezTo>
                  <a:cubicBezTo>
                    <a:pt x="762667" y="233658"/>
                    <a:pt x="769467" y="232201"/>
                    <a:pt x="776268" y="231229"/>
                  </a:cubicBezTo>
                  <a:lnTo>
                    <a:pt x="790842" y="229772"/>
                  </a:lnTo>
                  <a:cubicBezTo>
                    <a:pt x="798614" y="229772"/>
                    <a:pt x="802986" y="228315"/>
                    <a:pt x="803958" y="225400"/>
                  </a:cubicBezTo>
                  <a:lnTo>
                    <a:pt x="806872" y="222486"/>
                  </a:lnTo>
                  <a:cubicBezTo>
                    <a:pt x="806872" y="222486"/>
                    <a:pt x="807601" y="223457"/>
                    <a:pt x="809058" y="225400"/>
                  </a:cubicBezTo>
                  <a:cubicBezTo>
                    <a:pt x="810515" y="227343"/>
                    <a:pt x="812216" y="228558"/>
                    <a:pt x="814159" y="229043"/>
                  </a:cubicBezTo>
                  <a:cubicBezTo>
                    <a:pt x="816102" y="229529"/>
                    <a:pt x="818531" y="229529"/>
                    <a:pt x="821445" y="229043"/>
                  </a:cubicBezTo>
                  <a:cubicBezTo>
                    <a:pt x="824360" y="228558"/>
                    <a:pt x="827518" y="228801"/>
                    <a:pt x="830918" y="229772"/>
                  </a:cubicBezTo>
                  <a:cubicBezTo>
                    <a:pt x="834319" y="230744"/>
                    <a:pt x="838933" y="233173"/>
                    <a:pt x="844763" y="237059"/>
                  </a:cubicBezTo>
                  <a:cubicBezTo>
                    <a:pt x="852535" y="241917"/>
                    <a:pt x="863708" y="250175"/>
                    <a:pt x="878281" y="261833"/>
                  </a:cubicBezTo>
                  <a:lnTo>
                    <a:pt x="898684" y="279321"/>
                  </a:lnTo>
                  <a:cubicBezTo>
                    <a:pt x="906456" y="286122"/>
                    <a:pt x="913257" y="292680"/>
                    <a:pt x="919086" y="298995"/>
                  </a:cubicBezTo>
                  <a:cubicBezTo>
                    <a:pt x="924915" y="305310"/>
                    <a:pt x="930745" y="311868"/>
                    <a:pt x="936574" y="318669"/>
                  </a:cubicBezTo>
                  <a:cubicBezTo>
                    <a:pt x="942403" y="325470"/>
                    <a:pt x="946775" y="331056"/>
                    <a:pt x="949690" y="335428"/>
                  </a:cubicBezTo>
                  <a:cubicBezTo>
                    <a:pt x="952605" y="339800"/>
                    <a:pt x="955519" y="344901"/>
                    <a:pt x="958434" y="350730"/>
                  </a:cubicBezTo>
                  <a:lnTo>
                    <a:pt x="965721" y="365303"/>
                  </a:lnTo>
                  <a:cubicBezTo>
                    <a:pt x="967664" y="370161"/>
                    <a:pt x="969607" y="375505"/>
                    <a:pt x="971550" y="381334"/>
                  </a:cubicBezTo>
                  <a:lnTo>
                    <a:pt x="974465" y="394450"/>
                  </a:lnTo>
                  <a:lnTo>
                    <a:pt x="974465" y="406108"/>
                  </a:lnTo>
                  <a:cubicBezTo>
                    <a:pt x="973493" y="409995"/>
                    <a:pt x="972036" y="413395"/>
                    <a:pt x="970093" y="416310"/>
                  </a:cubicBezTo>
                  <a:cubicBezTo>
                    <a:pt x="967178" y="423111"/>
                    <a:pt x="963778" y="429426"/>
                    <a:pt x="959891" y="435255"/>
                  </a:cubicBezTo>
                  <a:lnTo>
                    <a:pt x="954062" y="445456"/>
                  </a:lnTo>
                  <a:cubicBezTo>
                    <a:pt x="950176" y="451286"/>
                    <a:pt x="946775" y="457115"/>
                    <a:pt x="943861" y="462944"/>
                  </a:cubicBezTo>
                  <a:lnTo>
                    <a:pt x="929288" y="493548"/>
                  </a:lnTo>
                  <a:lnTo>
                    <a:pt x="897226" y="572243"/>
                  </a:lnTo>
                  <a:cubicBezTo>
                    <a:pt x="888483" y="595561"/>
                    <a:pt x="882653" y="609648"/>
                    <a:pt x="879739" y="614506"/>
                  </a:cubicBezTo>
                  <a:lnTo>
                    <a:pt x="863708" y="649482"/>
                  </a:lnTo>
                  <a:lnTo>
                    <a:pt x="856421" y="664055"/>
                  </a:lnTo>
                  <a:cubicBezTo>
                    <a:pt x="853507" y="668913"/>
                    <a:pt x="851563" y="671827"/>
                    <a:pt x="850592" y="672799"/>
                  </a:cubicBezTo>
                  <a:cubicBezTo>
                    <a:pt x="848649" y="675714"/>
                    <a:pt x="844763" y="683000"/>
                    <a:pt x="838933" y="694659"/>
                  </a:cubicBezTo>
                  <a:cubicBezTo>
                    <a:pt x="834076" y="702431"/>
                    <a:pt x="827275" y="714576"/>
                    <a:pt x="818531" y="731092"/>
                  </a:cubicBezTo>
                  <a:cubicBezTo>
                    <a:pt x="811730" y="741779"/>
                    <a:pt x="806872" y="750037"/>
                    <a:pt x="803958" y="755867"/>
                  </a:cubicBezTo>
                  <a:cubicBezTo>
                    <a:pt x="803958" y="757810"/>
                    <a:pt x="803472" y="759267"/>
                    <a:pt x="802500" y="760238"/>
                  </a:cubicBezTo>
                  <a:lnTo>
                    <a:pt x="798128" y="761696"/>
                  </a:lnTo>
                  <a:lnTo>
                    <a:pt x="798128" y="764610"/>
                  </a:lnTo>
                  <a:cubicBezTo>
                    <a:pt x="798128" y="765582"/>
                    <a:pt x="796914" y="768011"/>
                    <a:pt x="794485" y="771897"/>
                  </a:cubicBezTo>
                  <a:cubicBezTo>
                    <a:pt x="792056" y="775783"/>
                    <a:pt x="789141" y="780155"/>
                    <a:pt x="785741" y="785013"/>
                  </a:cubicBezTo>
                  <a:cubicBezTo>
                    <a:pt x="782341" y="789871"/>
                    <a:pt x="778211" y="794728"/>
                    <a:pt x="773354" y="799586"/>
                  </a:cubicBezTo>
                  <a:cubicBezTo>
                    <a:pt x="776268" y="810273"/>
                    <a:pt x="773111" y="814645"/>
                    <a:pt x="763881" y="812702"/>
                  </a:cubicBezTo>
                  <a:cubicBezTo>
                    <a:pt x="754651" y="810759"/>
                    <a:pt x="751737" y="812945"/>
                    <a:pt x="755137" y="819260"/>
                  </a:cubicBezTo>
                  <a:cubicBezTo>
                    <a:pt x="758538" y="825575"/>
                    <a:pt x="756109" y="826304"/>
                    <a:pt x="747851" y="821446"/>
                  </a:cubicBezTo>
                  <a:cubicBezTo>
                    <a:pt x="739592" y="816588"/>
                    <a:pt x="736678" y="815860"/>
                    <a:pt x="739107" y="819260"/>
                  </a:cubicBezTo>
                  <a:cubicBezTo>
                    <a:pt x="741535" y="822661"/>
                    <a:pt x="737406" y="820960"/>
                    <a:pt x="726719" y="814159"/>
                  </a:cubicBezTo>
                  <a:lnTo>
                    <a:pt x="710689" y="803958"/>
                  </a:lnTo>
                  <a:lnTo>
                    <a:pt x="693201" y="790842"/>
                  </a:lnTo>
                  <a:cubicBezTo>
                    <a:pt x="693201" y="792785"/>
                    <a:pt x="686400" y="786956"/>
                    <a:pt x="672798" y="773354"/>
                  </a:cubicBezTo>
                  <a:lnTo>
                    <a:pt x="652396" y="751494"/>
                  </a:lnTo>
                  <a:lnTo>
                    <a:pt x="614505" y="707775"/>
                  </a:lnTo>
                  <a:lnTo>
                    <a:pt x="601389" y="690287"/>
                  </a:lnTo>
                  <a:cubicBezTo>
                    <a:pt x="597503" y="685429"/>
                    <a:pt x="595560" y="682514"/>
                    <a:pt x="595560" y="681543"/>
                  </a:cubicBezTo>
                  <a:cubicBezTo>
                    <a:pt x="592645" y="676685"/>
                    <a:pt x="589731" y="670856"/>
                    <a:pt x="586816" y="664055"/>
                  </a:cubicBezTo>
                  <a:lnTo>
                    <a:pt x="583902" y="656768"/>
                  </a:lnTo>
                  <a:lnTo>
                    <a:pt x="582444" y="650939"/>
                  </a:lnTo>
                  <a:lnTo>
                    <a:pt x="579530" y="629079"/>
                  </a:lnTo>
                  <a:cubicBezTo>
                    <a:pt x="579530" y="624221"/>
                    <a:pt x="579044" y="620092"/>
                    <a:pt x="578072" y="616692"/>
                  </a:cubicBezTo>
                  <a:cubicBezTo>
                    <a:pt x="577101" y="613292"/>
                    <a:pt x="576372" y="612077"/>
                    <a:pt x="575886" y="613049"/>
                  </a:cubicBezTo>
                  <a:cubicBezTo>
                    <a:pt x="575400" y="614020"/>
                    <a:pt x="571271" y="623250"/>
                    <a:pt x="563499" y="640738"/>
                  </a:cubicBezTo>
                  <a:cubicBezTo>
                    <a:pt x="560584" y="647539"/>
                    <a:pt x="556212" y="656283"/>
                    <a:pt x="550383" y="666970"/>
                  </a:cubicBezTo>
                  <a:lnTo>
                    <a:pt x="537267" y="694659"/>
                  </a:lnTo>
                  <a:cubicBezTo>
                    <a:pt x="534352" y="701460"/>
                    <a:pt x="529981" y="709232"/>
                    <a:pt x="524151" y="717976"/>
                  </a:cubicBezTo>
                  <a:lnTo>
                    <a:pt x="512493" y="738379"/>
                  </a:lnTo>
                  <a:cubicBezTo>
                    <a:pt x="509578" y="744208"/>
                    <a:pt x="506177" y="749551"/>
                    <a:pt x="502291" y="754409"/>
                  </a:cubicBezTo>
                  <a:lnTo>
                    <a:pt x="490633" y="767525"/>
                  </a:lnTo>
                  <a:lnTo>
                    <a:pt x="442541" y="809788"/>
                  </a:lnTo>
                  <a:cubicBezTo>
                    <a:pt x="432825" y="818531"/>
                    <a:pt x="423110" y="826790"/>
                    <a:pt x="413395" y="834562"/>
                  </a:cubicBezTo>
                  <a:lnTo>
                    <a:pt x="397364" y="846221"/>
                  </a:lnTo>
                  <a:cubicBezTo>
                    <a:pt x="401250" y="850107"/>
                    <a:pt x="399793" y="851321"/>
                    <a:pt x="392992" y="849864"/>
                  </a:cubicBezTo>
                  <a:cubicBezTo>
                    <a:pt x="386191" y="848407"/>
                    <a:pt x="385705" y="849135"/>
                    <a:pt x="391535" y="852050"/>
                  </a:cubicBezTo>
                  <a:cubicBezTo>
                    <a:pt x="397364" y="854965"/>
                    <a:pt x="398335" y="855936"/>
                    <a:pt x="394449" y="854965"/>
                  </a:cubicBezTo>
                  <a:cubicBezTo>
                    <a:pt x="390563" y="853993"/>
                    <a:pt x="392992" y="854965"/>
                    <a:pt x="401736" y="857879"/>
                  </a:cubicBezTo>
                  <a:lnTo>
                    <a:pt x="413395" y="862251"/>
                  </a:lnTo>
                  <a:lnTo>
                    <a:pt x="448370" y="878282"/>
                  </a:lnTo>
                  <a:cubicBezTo>
                    <a:pt x="455171" y="881196"/>
                    <a:pt x="460515" y="883140"/>
                    <a:pt x="464401" y="884111"/>
                  </a:cubicBezTo>
                  <a:cubicBezTo>
                    <a:pt x="475088" y="887997"/>
                    <a:pt x="486747" y="891398"/>
                    <a:pt x="499377" y="894312"/>
                  </a:cubicBezTo>
                  <a:lnTo>
                    <a:pt x="519779" y="900142"/>
                  </a:lnTo>
                  <a:cubicBezTo>
                    <a:pt x="527552" y="903056"/>
                    <a:pt x="533867" y="905728"/>
                    <a:pt x="538724" y="908157"/>
                  </a:cubicBezTo>
                  <a:cubicBezTo>
                    <a:pt x="543582" y="910586"/>
                    <a:pt x="550140" y="913015"/>
                    <a:pt x="558398" y="915444"/>
                  </a:cubicBezTo>
                  <a:cubicBezTo>
                    <a:pt x="566657" y="917872"/>
                    <a:pt x="573700" y="919573"/>
                    <a:pt x="579530" y="920544"/>
                  </a:cubicBezTo>
                  <a:cubicBezTo>
                    <a:pt x="591188" y="923459"/>
                    <a:pt x="607219" y="926859"/>
                    <a:pt x="627621" y="930746"/>
                  </a:cubicBezTo>
                  <a:lnTo>
                    <a:pt x="649481" y="933660"/>
                  </a:lnTo>
                  <a:cubicBezTo>
                    <a:pt x="657253" y="934632"/>
                    <a:pt x="662840" y="934874"/>
                    <a:pt x="666240" y="934389"/>
                  </a:cubicBezTo>
                  <a:cubicBezTo>
                    <a:pt x="669641" y="933903"/>
                    <a:pt x="674256" y="933903"/>
                    <a:pt x="680085" y="934389"/>
                  </a:cubicBezTo>
                  <a:cubicBezTo>
                    <a:pt x="685914" y="934874"/>
                    <a:pt x="691015" y="935603"/>
                    <a:pt x="695387" y="936575"/>
                  </a:cubicBezTo>
                  <a:cubicBezTo>
                    <a:pt x="699759" y="937546"/>
                    <a:pt x="708260" y="938032"/>
                    <a:pt x="720890" y="938032"/>
                  </a:cubicBezTo>
                  <a:lnTo>
                    <a:pt x="760238" y="939489"/>
                  </a:lnTo>
                  <a:cubicBezTo>
                    <a:pt x="773839" y="939489"/>
                    <a:pt x="786955" y="939004"/>
                    <a:pt x="799586" y="938032"/>
                  </a:cubicBezTo>
                  <a:lnTo>
                    <a:pt x="822903" y="938032"/>
                  </a:lnTo>
                  <a:cubicBezTo>
                    <a:pt x="830675" y="937061"/>
                    <a:pt x="849620" y="936089"/>
                    <a:pt x="879739" y="935118"/>
                  </a:cubicBezTo>
                  <a:lnTo>
                    <a:pt x="932202" y="933660"/>
                  </a:lnTo>
                  <a:lnTo>
                    <a:pt x="971550" y="924916"/>
                  </a:lnTo>
                  <a:cubicBezTo>
                    <a:pt x="977379" y="923945"/>
                    <a:pt x="981751" y="922487"/>
                    <a:pt x="984666" y="920544"/>
                  </a:cubicBezTo>
                  <a:lnTo>
                    <a:pt x="1006526" y="913257"/>
                  </a:lnTo>
                  <a:cubicBezTo>
                    <a:pt x="1013327" y="911314"/>
                    <a:pt x="1019156" y="908886"/>
                    <a:pt x="1024014" y="905971"/>
                  </a:cubicBezTo>
                  <a:cubicBezTo>
                    <a:pt x="1031786" y="901113"/>
                    <a:pt x="1043931" y="894798"/>
                    <a:pt x="1060447" y="887026"/>
                  </a:cubicBezTo>
                  <a:cubicBezTo>
                    <a:pt x="1069191" y="883140"/>
                    <a:pt x="1076963" y="878768"/>
                    <a:pt x="1083764" y="873910"/>
                  </a:cubicBezTo>
                  <a:cubicBezTo>
                    <a:pt x="1093480" y="872938"/>
                    <a:pt x="1099795" y="869052"/>
                    <a:pt x="1102709" y="862251"/>
                  </a:cubicBezTo>
                  <a:cubicBezTo>
                    <a:pt x="1105624" y="855450"/>
                    <a:pt x="1109510" y="852050"/>
                    <a:pt x="1114368" y="852050"/>
                  </a:cubicBezTo>
                  <a:cubicBezTo>
                    <a:pt x="1119225" y="852050"/>
                    <a:pt x="1121655" y="848892"/>
                    <a:pt x="1121655" y="842577"/>
                  </a:cubicBezTo>
                  <a:cubicBezTo>
                    <a:pt x="1121655" y="836262"/>
                    <a:pt x="1122869" y="834319"/>
                    <a:pt x="1125298" y="836748"/>
                  </a:cubicBezTo>
                  <a:cubicBezTo>
                    <a:pt x="1127727" y="839177"/>
                    <a:pt x="1128941" y="838448"/>
                    <a:pt x="1128941" y="834562"/>
                  </a:cubicBezTo>
                  <a:cubicBezTo>
                    <a:pt x="1128941" y="830676"/>
                    <a:pt x="1129670" y="831162"/>
                    <a:pt x="1131127" y="836019"/>
                  </a:cubicBezTo>
                  <a:cubicBezTo>
                    <a:pt x="1132585" y="840877"/>
                    <a:pt x="1132827" y="842091"/>
                    <a:pt x="1131856" y="839663"/>
                  </a:cubicBezTo>
                  <a:cubicBezTo>
                    <a:pt x="1130884" y="837234"/>
                    <a:pt x="1131370" y="839420"/>
                    <a:pt x="1133313" y="846221"/>
                  </a:cubicBezTo>
                  <a:lnTo>
                    <a:pt x="1140600" y="875367"/>
                  </a:lnTo>
                  <a:cubicBezTo>
                    <a:pt x="1142543" y="883140"/>
                    <a:pt x="1144000" y="890912"/>
                    <a:pt x="1144972" y="898684"/>
                  </a:cubicBezTo>
                  <a:cubicBezTo>
                    <a:pt x="1145943" y="911314"/>
                    <a:pt x="1146429" y="920787"/>
                    <a:pt x="1146429" y="927102"/>
                  </a:cubicBezTo>
                  <a:cubicBezTo>
                    <a:pt x="1146429" y="933417"/>
                    <a:pt x="1144972" y="942890"/>
                    <a:pt x="1142057" y="955520"/>
                  </a:cubicBezTo>
                  <a:cubicBezTo>
                    <a:pt x="1141085" y="962321"/>
                    <a:pt x="1139628" y="969607"/>
                    <a:pt x="1137685" y="977380"/>
                  </a:cubicBezTo>
                  <a:lnTo>
                    <a:pt x="1133313" y="993410"/>
                  </a:lnTo>
                  <a:lnTo>
                    <a:pt x="1128941" y="1003612"/>
                  </a:lnTo>
                  <a:cubicBezTo>
                    <a:pt x="1126998" y="1008469"/>
                    <a:pt x="1125055" y="1012356"/>
                    <a:pt x="1123112" y="1015270"/>
                  </a:cubicBezTo>
                  <a:lnTo>
                    <a:pt x="1114368" y="1026929"/>
                  </a:lnTo>
                  <a:cubicBezTo>
                    <a:pt x="1110482" y="1031787"/>
                    <a:pt x="1106595" y="1036159"/>
                    <a:pt x="1102709" y="1040045"/>
                  </a:cubicBezTo>
                  <a:cubicBezTo>
                    <a:pt x="1096880" y="1045874"/>
                    <a:pt x="1091536" y="1050003"/>
                    <a:pt x="1086679" y="1052432"/>
                  </a:cubicBezTo>
                  <a:cubicBezTo>
                    <a:pt x="1081821" y="1054861"/>
                    <a:pt x="1074049" y="1058018"/>
                    <a:pt x="1063361" y="1061905"/>
                  </a:cubicBezTo>
                  <a:cubicBezTo>
                    <a:pt x="1043931" y="1067734"/>
                    <a:pt x="1031786" y="1071620"/>
                    <a:pt x="1026928" y="1073563"/>
                  </a:cubicBezTo>
                  <a:cubicBezTo>
                    <a:pt x="1024014" y="1074535"/>
                    <a:pt x="1019642" y="1076478"/>
                    <a:pt x="1013812" y="1079393"/>
                  </a:cubicBezTo>
                  <a:lnTo>
                    <a:pt x="997782" y="1086679"/>
                  </a:lnTo>
                  <a:cubicBezTo>
                    <a:pt x="991953" y="1088622"/>
                    <a:pt x="986366" y="1090808"/>
                    <a:pt x="981023" y="1093237"/>
                  </a:cubicBezTo>
                  <a:cubicBezTo>
                    <a:pt x="975679" y="1095666"/>
                    <a:pt x="971307" y="1097123"/>
                    <a:pt x="967907" y="1097609"/>
                  </a:cubicBezTo>
                  <a:cubicBezTo>
                    <a:pt x="964506" y="1098095"/>
                    <a:pt x="960863" y="1097852"/>
                    <a:pt x="956977" y="1096880"/>
                  </a:cubicBezTo>
                  <a:lnTo>
                    <a:pt x="939489" y="1092508"/>
                  </a:lnTo>
                  <a:cubicBezTo>
                    <a:pt x="929773" y="1088622"/>
                    <a:pt x="915200" y="1083765"/>
                    <a:pt x="895769" y="1077935"/>
                  </a:cubicBezTo>
                  <a:cubicBezTo>
                    <a:pt x="886053" y="1075021"/>
                    <a:pt x="877795" y="1072835"/>
                    <a:pt x="870995" y="1071377"/>
                  </a:cubicBezTo>
                  <a:cubicBezTo>
                    <a:pt x="864194" y="1069920"/>
                    <a:pt x="856907" y="1069191"/>
                    <a:pt x="849135" y="1069191"/>
                  </a:cubicBezTo>
                  <a:cubicBezTo>
                    <a:pt x="844277" y="1069191"/>
                    <a:pt x="838448" y="1068706"/>
                    <a:pt x="831647" y="1067734"/>
                  </a:cubicBezTo>
                  <a:lnTo>
                    <a:pt x="818531" y="1066277"/>
                  </a:lnTo>
                  <a:lnTo>
                    <a:pt x="780640" y="1061905"/>
                  </a:lnTo>
                  <a:lnTo>
                    <a:pt x="752951" y="1060447"/>
                  </a:lnTo>
                  <a:cubicBezTo>
                    <a:pt x="742264" y="1059476"/>
                    <a:pt x="732792" y="1058261"/>
                    <a:pt x="724533" y="1056804"/>
                  </a:cubicBezTo>
                  <a:cubicBezTo>
                    <a:pt x="716275" y="1055347"/>
                    <a:pt x="707774" y="1053647"/>
                    <a:pt x="699030" y="1051703"/>
                  </a:cubicBezTo>
                  <a:lnTo>
                    <a:pt x="678628" y="1047331"/>
                  </a:lnTo>
                  <a:cubicBezTo>
                    <a:pt x="674741" y="1046360"/>
                    <a:pt x="668912" y="1043931"/>
                    <a:pt x="661140" y="1040045"/>
                  </a:cubicBezTo>
                  <a:cubicBezTo>
                    <a:pt x="653367" y="1036159"/>
                    <a:pt x="645595" y="1031787"/>
                    <a:pt x="637823" y="1026929"/>
                  </a:cubicBezTo>
                  <a:lnTo>
                    <a:pt x="614505" y="1015270"/>
                  </a:lnTo>
                  <a:cubicBezTo>
                    <a:pt x="606733" y="1010413"/>
                    <a:pt x="600418" y="1007012"/>
                    <a:pt x="595560" y="1005069"/>
                  </a:cubicBezTo>
                  <a:lnTo>
                    <a:pt x="559127" y="987581"/>
                  </a:lnTo>
                  <a:cubicBezTo>
                    <a:pt x="546497" y="981752"/>
                    <a:pt x="528523" y="972036"/>
                    <a:pt x="505206" y="958435"/>
                  </a:cubicBezTo>
                  <a:cubicBezTo>
                    <a:pt x="485775" y="946776"/>
                    <a:pt x="461486" y="933660"/>
                    <a:pt x="432340" y="919087"/>
                  </a:cubicBezTo>
                  <a:lnTo>
                    <a:pt x="404651" y="904514"/>
                  </a:lnTo>
                  <a:cubicBezTo>
                    <a:pt x="397850" y="901599"/>
                    <a:pt x="392506" y="899656"/>
                    <a:pt x="388620" y="898684"/>
                  </a:cubicBezTo>
                  <a:cubicBezTo>
                    <a:pt x="384734" y="897713"/>
                    <a:pt x="380848" y="897227"/>
                    <a:pt x="376961" y="897227"/>
                  </a:cubicBezTo>
                  <a:cubicBezTo>
                    <a:pt x="373075" y="897227"/>
                    <a:pt x="366760" y="897713"/>
                    <a:pt x="358016" y="898684"/>
                  </a:cubicBezTo>
                  <a:lnTo>
                    <a:pt x="328870" y="904514"/>
                  </a:lnTo>
                  <a:cubicBezTo>
                    <a:pt x="301666" y="909371"/>
                    <a:pt x="281749" y="913743"/>
                    <a:pt x="269119" y="917629"/>
                  </a:cubicBezTo>
                  <a:lnTo>
                    <a:pt x="248717" y="924916"/>
                  </a:lnTo>
                  <a:cubicBezTo>
                    <a:pt x="235115" y="930746"/>
                    <a:pt x="228071" y="933174"/>
                    <a:pt x="227586" y="932203"/>
                  </a:cubicBezTo>
                  <a:cubicBezTo>
                    <a:pt x="227100" y="931231"/>
                    <a:pt x="221028" y="934632"/>
                    <a:pt x="209369" y="942404"/>
                  </a:cubicBezTo>
                  <a:lnTo>
                    <a:pt x="190424" y="952605"/>
                  </a:lnTo>
                  <a:lnTo>
                    <a:pt x="172936" y="965721"/>
                  </a:lnTo>
                  <a:lnTo>
                    <a:pt x="152533" y="981752"/>
                  </a:lnTo>
                  <a:cubicBezTo>
                    <a:pt x="145732" y="987581"/>
                    <a:pt x="139903" y="991953"/>
                    <a:pt x="135045" y="994868"/>
                  </a:cubicBezTo>
                  <a:cubicBezTo>
                    <a:pt x="130188" y="997782"/>
                    <a:pt x="127030" y="999240"/>
                    <a:pt x="125573" y="999240"/>
                  </a:cubicBezTo>
                  <a:cubicBezTo>
                    <a:pt x="124115" y="999240"/>
                    <a:pt x="121201" y="998268"/>
                    <a:pt x="116829" y="996325"/>
                  </a:cubicBezTo>
                  <a:cubicBezTo>
                    <a:pt x="112457" y="994382"/>
                    <a:pt x="108814" y="991953"/>
                    <a:pt x="105899" y="989038"/>
                  </a:cubicBezTo>
                  <a:lnTo>
                    <a:pt x="92783" y="975923"/>
                  </a:lnTo>
                  <a:cubicBezTo>
                    <a:pt x="86954" y="971065"/>
                    <a:pt x="82096" y="966207"/>
                    <a:pt x="78210" y="961349"/>
                  </a:cubicBezTo>
                  <a:cubicBezTo>
                    <a:pt x="74324" y="956491"/>
                    <a:pt x="71166" y="951877"/>
                    <a:pt x="68737" y="947505"/>
                  </a:cubicBezTo>
                  <a:cubicBezTo>
                    <a:pt x="66308" y="943133"/>
                    <a:pt x="65337" y="940218"/>
                    <a:pt x="65823" y="938761"/>
                  </a:cubicBezTo>
                  <a:cubicBezTo>
                    <a:pt x="66308" y="937303"/>
                    <a:pt x="68251" y="934632"/>
                    <a:pt x="71652" y="930746"/>
                  </a:cubicBezTo>
                  <a:cubicBezTo>
                    <a:pt x="75052" y="926859"/>
                    <a:pt x="79181" y="922973"/>
                    <a:pt x="84039" y="919087"/>
                  </a:cubicBezTo>
                  <a:lnTo>
                    <a:pt x="121929" y="888483"/>
                  </a:lnTo>
                  <a:cubicBezTo>
                    <a:pt x="125816" y="885568"/>
                    <a:pt x="129216" y="883382"/>
                    <a:pt x="132131" y="881925"/>
                  </a:cubicBezTo>
                  <a:cubicBezTo>
                    <a:pt x="135045" y="880468"/>
                    <a:pt x="138446" y="877796"/>
                    <a:pt x="142332" y="873910"/>
                  </a:cubicBezTo>
                  <a:lnTo>
                    <a:pt x="171479" y="849135"/>
                  </a:lnTo>
                  <a:cubicBezTo>
                    <a:pt x="173422" y="848164"/>
                    <a:pt x="174393" y="846706"/>
                    <a:pt x="174393" y="844763"/>
                  </a:cubicBezTo>
                  <a:cubicBezTo>
                    <a:pt x="177308" y="841849"/>
                    <a:pt x="178037" y="840391"/>
                    <a:pt x="176579" y="840391"/>
                  </a:cubicBezTo>
                  <a:cubicBezTo>
                    <a:pt x="175122" y="840391"/>
                    <a:pt x="174393" y="839420"/>
                    <a:pt x="174393" y="837477"/>
                  </a:cubicBezTo>
                  <a:lnTo>
                    <a:pt x="175851" y="834562"/>
                  </a:lnTo>
                  <a:lnTo>
                    <a:pt x="181680" y="830190"/>
                  </a:lnTo>
                  <a:cubicBezTo>
                    <a:pt x="189452" y="826304"/>
                    <a:pt x="196010" y="820232"/>
                    <a:pt x="201354" y="811973"/>
                  </a:cubicBezTo>
                  <a:cubicBezTo>
                    <a:pt x="206697" y="803715"/>
                    <a:pt x="212284" y="796186"/>
                    <a:pt x="218113" y="789385"/>
                  </a:cubicBezTo>
                  <a:lnTo>
                    <a:pt x="223942" y="780641"/>
                  </a:lnTo>
                  <a:lnTo>
                    <a:pt x="199168" y="758781"/>
                  </a:lnTo>
                  <a:cubicBezTo>
                    <a:pt x="194310" y="754895"/>
                    <a:pt x="190424" y="751009"/>
                    <a:pt x="187509" y="747123"/>
                  </a:cubicBezTo>
                  <a:lnTo>
                    <a:pt x="164192" y="720891"/>
                  </a:lnTo>
                  <a:lnTo>
                    <a:pt x="155448" y="707775"/>
                  </a:lnTo>
                  <a:cubicBezTo>
                    <a:pt x="152533" y="703889"/>
                    <a:pt x="150590" y="700488"/>
                    <a:pt x="149619" y="697573"/>
                  </a:cubicBezTo>
                  <a:lnTo>
                    <a:pt x="148161" y="690287"/>
                  </a:lnTo>
                  <a:cubicBezTo>
                    <a:pt x="147190" y="688344"/>
                    <a:pt x="146947" y="686886"/>
                    <a:pt x="147433" y="685915"/>
                  </a:cubicBezTo>
                  <a:cubicBezTo>
                    <a:pt x="147918" y="684943"/>
                    <a:pt x="148647" y="682029"/>
                    <a:pt x="149619" y="677171"/>
                  </a:cubicBezTo>
                  <a:lnTo>
                    <a:pt x="149619" y="662598"/>
                  </a:lnTo>
                  <a:cubicBezTo>
                    <a:pt x="150590" y="648996"/>
                    <a:pt x="151562" y="639766"/>
                    <a:pt x="152533" y="634909"/>
                  </a:cubicBezTo>
                  <a:lnTo>
                    <a:pt x="155448" y="615963"/>
                  </a:lnTo>
                  <a:cubicBezTo>
                    <a:pt x="156420" y="610134"/>
                    <a:pt x="156662" y="606491"/>
                    <a:pt x="156177" y="605033"/>
                  </a:cubicBezTo>
                  <a:cubicBezTo>
                    <a:pt x="155691" y="603576"/>
                    <a:pt x="153991" y="601876"/>
                    <a:pt x="151076" y="599933"/>
                  </a:cubicBezTo>
                  <a:cubicBezTo>
                    <a:pt x="145247" y="597018"/>
                    <a:pt x="143061" y="596289"/>
                    <a:pt x="144518" y="597747"/>
                  </a:cubicBezTo>
                  <a:cubicBezTo>
                    <a:pt x="145975" y="599204"/>
                    <a:pt x="143789" y="599204"/>
                    <a:pt x="137960" y="597747"/>
                  </a:cubicBezTo>
                  <a:cubicBezTo>
                    <a:pt x="132131" y="596289"/>
                    <a:pt x="128973" y="596289"/>
                    <a:pt x="128487" y="597747"/>
                  </a:cubicBezTo>
                  <a:cubicBezTo>
                    <a:pt x="128002" y="599204"/>
                    <a:pt x="123873" y="597990"/>
                    <a:pt x="116100" y="594103"/>
                  </a:cubicBezTo>
                  <a:lnTo>
                    <a:pt x="94240" y="585359"/>
                  </a:lnTo>
                  <a:cubicBezTo>
                    <a:pt x="90354" y="583416"/>
                    <a:pt x="81124" y="575644"/>
                    <a:pt x="66551" y="562042"/>
                  </a:cubicBezTo>
                  <a:lnTo>
                    <a:pt x="47606" y="541640"/>
                  </a:lnTo>
                  <a:lnTo>
                    <a:pt x="30118" y="521237"/>
                  </a:lnTo>
                  <a:cubicBezTo>
                    <a:pt x="20403" y="507635"/>
                    <a:pt x="15545" y="498406"/>
                    <a:pt x="15545" y="493548"/>
                  </a:cubicBezTo>
                  <a:lnTo>
                    <a:pt x="15545" y="486261"/>
                  </a:lnTo>
                  <a:cubicBezTo>
                    <a:pt x="14573" y="484318"/>
                    <a:pt x="13602" y="482861"/>
                    <a:pt x="12630" y="481889"/>
                  </a:cubicBezTo>
                  <a:lnTo>
                    <a:pt x="12630" y="480432"/>
                  </a:lnTo>
                  <a:cubicBezTo>
                    <a:pt x="9715" y="473631"/>
                    <a:pt x="7044" y="468045"/>
                    <a:pt x="4615" y="463673"/>
                  </a:cubicBezTo>
                  <a:cubicBezTo>
                    <a:pt x="2186" y="459301"/>
                    <a:pt x="729" y="456386"/>
                    <a:pt x="243" y="454929"/>
                  </a:cubicBezTo>
                  <a:cubicBezTo>
                    <a:pt x="-243" y="453472"/>
                    <a:pt x="0" y="452257"/>
                    <a:pt x="972" y="451286"/>
                  </a:cubicBezTo>
                  <a:lnTo>
                    <a:pt x="3886" y="446914"/>
                  </a:lnTo>
                  <a:cubicBezTo>
                    <a:pt x="4858" y="445942"/>
                    <a:pt x="7287" y="444970"/>
                    <a:pt x="11173" y="443999"/>
                  </a:cubicBezTo>
                  <a:lnTo>
                    <a:pt x="30118" y="443999"/>
                  </a:lnTo>
                  <a:lnTo>
                    <a:pt x="21374" y="448371"/>
                  </a:lnTo>
                  <a:cubicBezTo>
                    <a:pt x="18459" y="449342"/>
                    <a:pt x="16273" y="450557"/>
                    <a:pt x="14816" y="452014"/>
                  </a:cubicBezTo>
                  <a:cubicBezTo>
                    <a:pt x="13359" y="453472"/>
                    <a:pt x="12630" y="454929"/>
                    <a:pt x="12630" y="456386"/>
                  </a:cubicBezTo>
                  <a:cubicBezTo>
                    <a:pt x="12630" y="457843"/>
                    <a:pt x="13359" y="459787"/>
                    <a:pt x="14816" y="462215"/>
                  </a:cubicBezTo>
                  <a:cubicBezTo>
                    <a:pt x="16273" y="464644"/>
                    <a:pt x="18217" y="466830"/>
                    <a:pt x="20645" y="468773"/>
                  </a:cubicBezTo>
                  <a:cubicBezTo>
                    <a:pt x="23074" y="470717"/>
                    <a:pt x="25017" y="472660"/>
                    <a:pt x="26475" y="474603"/>
                  </a:cubicBezTo>
                  <a:cubicBezTo>
                    <a:pt x="27932" y="476546"/>
                    <a:pt x="28661" y="478003"/>
                    <a:pt x="28661" y="478975"/>
                  </a:cubicBezTo>
                  <a:cubicBezTo>
                    <a:pt x="28661" y="479946"/>
                    <a:pt x="30604" y="481889"/>
                    <a:pt x="34490" y="484804"/>
                  </a:cubicBezTo>
                  <a:lnTo>
                    <a:pt x="44691" y="493548"/>
                  </a:lnTo>
                  <a:cubicBezTo>
                    <a:pt x="55378" y="501320"/>
                    <a:pt x="63637" y="505207"/>
                    <a:pt x="69466" y="505207"/>
                  </a:cubicBezTo>
                  <a:cubicBezTo>
                    <a:pt x="75295" y="502292"/>
                    <a:pt x="77967" y="501320"/>
                    <a:pt x="77481" y="502292"/>
                  </a:cubicBezTo>
                  <a:cubicBezTo>
                    <a:pt x="76995" y="503263"/>
                    <a:pt x="79910" y="501806"/>
                    <a:pt x="86225" y="497920"/>
                  </a:cubicBezTo>
                  <a:cubicBezTo>
                    <a:pt x="92540" y="494034"/>
                    <a:pt x="95455" y="492091"/>
                    <a:pt x="94969" y="492091"/>
                  </a:cubicBezTo>
                  <a:cubicBezTo>
                    <a:pt x="94483" y="492091"/>
                    <a:pt x="97398" y="490390"/>
                    <a:pt x="103713" y="486990"/>
                  </a:cubicBezTo>
                  <a:lnTo>
                    <a:pt x="108432" y="484492"/>
                  </a:lnTo>
                  <a:lnTo>
                    <a:pt x="111728" y="481889"/>
                  </a:lnTo>
                  <a:lnTo>
                    <a:pt x="112661" y="481122"/>
                  </a:lnTo>
                  <a:lnTo>
                    <a:pt x="114643" y="480432"/>
                  </a:lnTo>
                  <a:lnTo>
                    <a:pt x="121929" y="476060"/>
                  </a:lnTo>
                  <a:lnTo>
                    <a:pt x="135045" y="468773"/>
                  </a:lnTo>
                  <a:cubicBezTo>
                    <a:pt x="139903" y="465859"/>
                    <a:pt x="145247" y="461730"/>
                    <a:pt x="151076" y="456386"/>
                  </a:cubicBezTo>
                  <a:cubicBezTo>
                    <a:pt x="156905" y="451043"/>
                    <a:pt x="161520" y="446428"/>
                    <a:pt x="164921" y="442542"/>
                  </a:cubicBezTo>
                  <a:cubicBezTo>
                    <a:pt x="168321" y="438655"/>
                    <a:pt x="171236" y="435984"/>
                    <a:pt x="173665" y="434526"/>
                  </a:cubicBezTo>
                  <a:cubicBezTo>
                    <a:pt x="176093" y="433069"/>
                    <a:pt x="177308" y="433069"/>
                    <a:pt x="177308" y="434526"/>
                  </a:cubicBezTo>
                  <a:cubicBezTo>
                    <a:pt x="177308" y="435984"/>
                    <a:pt x="177794" y="436712"/>
                    <a:pt x="178765" y="436712"/>
                  </a:cubicBezTo>
                  <a:lnTo>
                    <a:pt x="191881" y="432340"/>
                  </a:lnTo>
                  <a:lnTo>
                    <a:pt x="212284" y="420682"/>
                  </a:lnTo>
                  <a:lnTo>
                    <a:pt x="234144" y="401736"/>
                  </a:lnTo>
                  <a:lnTo>
                    <a:pt x="244345" y="409023"/>
                  </a:lnTo>
                  <a:cubicBezTo>
                    <a:pt x="251146" y="412909"/>
                    <a:pt x="260133" y="418981"/>
                    <a:pt x="271305" y="427240"/>
                  </a:cubicBezTo>
                  <a:cubicBezTo>
                    <a:pt x="282478" y="435498"/>
                    <a:pt x="291222" y="442784"/>
                    <a:pt x="297537" y="449100"/>
                  </a:cubicBezTo>
                  <a:cubicBezTo>
                    <a:pt x="303852" y="455415"/>
                    <a:pt x="311382" y="463916"/>
                    <a:pt x="320126" y="474603"/>
                  </a:cubicBezTo>
                  <a:lnTo>
                    <a:pt x="328870" y="486261"/>
                  </a:lnTo>
                  <a:cubicBezTo>
                    <a:pt x="330813" y="490148"/>
                    <a:pt x="332027" y="493791"/>
                    <a:pt x="332513" y="497191"/>
                  </a:cubicBezTo>
                  <a:cubicBezTo>
                    <a:pt x="332999" y="500592"/>
                    <a:pt x="331784" y="506178"/>
                    <a:pt x="328870" y="513951"/>
                  </a:cubicBezTo>
                  <a:cubicBezTo>
                    <a:pt x="326927" y="517837"/>
                    <a:pt x="324498" y="521480"/>
                    <a:pt x="321583" y="524880"/>
                  </a:cubicBezTo>
                  <a:cubicBezTo>
                    <a:pt x="318668" y="528281"/>
                    <a:pt x="314539" y="531681"/>
                    <a:pt x="309196" y="535082"/>
                  </a:cubicBezTo>
                  <a:cubicBezTo>
                    <a:pt x="303852" y="538482"/>
                    <a:pt x="298266" y="542611"/>
                    <a:pt x="292437" y="547469"/>
                  </a:cubicBezTo>
                  <a:lnTo>
                    <a:pt x="276406" y="560585"/>
                  </a:lnTo>
                  <a:cubicBezTo>
                    <a:pt x="271548" y="564471"/>
                    <a:pt x="266933" y="569086"/>
                    <a:pt x="262561" y="574429"/>
                  </a:cubicBezTo>
                  <a:cubicBezTo>
                    <a:pt x="258189" y="579773"/>
                    <a:pt x="255032" y="584388"/>
                    <a:pt x="253089" y="588274"/>
                  </a:cubicBezTo>
                  <a:cubicBezTo>
                    <a:pt x="251146" y="592160"/>
                    <a:pt x="249203" y="597504"/>
                    <a:pt x="247259" y="604305"/>
                  </a:cubicBezTo>
                  <a:lnTo>
                    <a:pt x="239973" y="624707"/>
                  </a:lnTo>
                  <a:lnTo>
                    <a:pt x="234144" y="648024"/>
                  </a:lnTo>
                  <a:cubicBezTo>
                    <a:pt x="231229" y="657740"/>
                    <a:pt x="229286" y="665512"/>
                    <a:pt x="228314" y="671342"/>
                  </a:cubicBezTo>
                  <a:cubicBezTo>
                    <a:pt x="225400" y="686886"/>
                    <a:pt x="223456" y="699031"/>
                    <a:pt x="222485" y="707775"/>
                  </a:cubicBezTo>
                  <a:lnTo>
                    <a:pt x="222485" y="719433"/>
                  </a:lnTo>
                  <a:lnTo>
                    <a:pt x="245802" y="738379"/>
                  </a:lnTo>
                  <a:cubicBezTo>
                    <a:pt x="252603" y="741293"/>
                    <a:pt x="259404" y="746394"/>
                    <a:pt x="266205" y="753680"/>
                  </a:cubicBezTo>
                  <a:cubicBezTo>
                    <a:pt x="273006" y="760967"/>
                    <a:pt x="277620" y="765339"/>
                    <a:pt x="280049" y="766796"/>
                  </a:cubicBezTo>
                  <a:cubicBezTo>
                    <a:pt x="282478" y="768254"/>
                    <a:pt x="285150" y="771654"/>
                    <a:pt x="288065" y="776998"/>
                  </a:cubicBezTo>
                  <a:cubicBezTo>
                    <a:pt x="290979" y="782341"/>
                    <a:pt x="292922" y="785499"/>
                    <a:pt x="293894" y="786470"/>
                  </a:cubicBezTo>
                  <a:cubicBezTo>
                    <a:pt x="294865" y="787442"/>
                    <a:pt x="295837" y="790356"/>
                    <a:pt x="296809" y="795214"/>
                  </a:cubicBezTo>
                  <a:lnTo>
                    <a:pt x="298266" y="801044"/>
                  </a:lnTo>
                  <a:lnTo>
                    <a:pt x="298266" y="805416"/>
                  </a:lnTo>
                  <a:cubicBezTo>
                    <a:pt x="298266" y="808330"/>
                    <a:pt x="298752" y="809059"/>
                    <a:pt x="299723" y="807601"/>
                  </a:cubicBezTo>
                  <a:cubicBezTo>
                    <a:pt x="300695" y="806144"/>
                    <a:pt x="301181" y="806873"/>
                    <a:pt x="301181" y="809788"/>
                  </a:cubicBezTo>
                  <a:cubicBezTo>
                    <a:pt x="301181" y="812702"/>
                    <a:pt x="300938" y="813431"/>
                    <a:pt x="300452" y="811973"/>
                  </a:cubicBezTo>
                  <a:cubicBezTo>
                    <a:pt x="299966" y="810516"/>
                    <a:pt x="299723" y="811731"/>
                    <a:pt x="299723" y="815617"/>
                  </a:cubicBezTo>
                  <a:lnTo>
                    <a:pt x="298266" y="827275"/>
                  </a:lnTo>
                  <a:cubicBezTo>
                    <a:pt x="298266" y="829218"/>
                    <a:pt x="299237" y="831162"/>
                    <a:pt x="301181" y="833105"/>
                  </a:cubicBezTo>
                  <a:cubicBezTo>
                    <a:pt x="303124" y="835048"/>
                    <a:pt x="307496" y="835291"/>
                    <a:pt x="314296" y="833833"/>
                  </a:cubicBezTo>
                  <a:cubicBezTo>
                    <a:pt x="321097" y="832376"/>
                    <a:pt x="327898" y="828733"/>
                    <a:pt x="334699" y="822903"/>
                  </a:cubicBezTo>
                  <a:cubicBezTo>
                    <a:pt x="336642" y="819989"/>
                    <a:pt x="340042" y="816103"/>
                    <a:pt x="344900" y="811245"/>
                  </a:cubicBezTo>
                  <a:lnTo>
                    <a:pt x="416309" y="716519"/>
                  </a:lnTo>
                  <a:lnTo>
                    <a:pt x="432340" y="693201"/>
                  </a:lnTo>
                  <a:cubicBezTo>
                    <a:pt x="435254" y="689315"/>
                    <a:pt x="437683" y="685429"/>
                    <a:pt x="439626" y="681543"/>
                  </a:cubicBezTo>
                  <a:lnTo>
                    <a:pt x="443998" y="671342"/>
                  </a:lnTo>
                  <a:cubicBezTo>
                    <a:pt x="444970" y="669399"/>
                    <a:pt x="446427" y="667455"/>
                    <a:pt x="448370" y="665512"/>
                  </a:cubicBezTo>
                  <a:cubicBezTo>
                    <a:pt x="451285" y="661626"/>
                    <a:pt x="458086" y="648996"/>
                    <a:pt x="468773" y="627622"/>
                  </a:cubicBezTo>
                  <a:cubicBezTo>
                    <a:pt x="480431" y="604305"/>
                    <a:pt x="487718" y="588760"/>
                    <a:pt x="490633" y="580987"/>
                  </a:cubicBezTo>
                  <a:lnTo>
                    <a:pt x="499377" y="563500"/>
                  </a:lnTo>
                  <a:lnTo>
                    <a:pt x="519779" y="505207"/>
                  </a:lnTo>
                  <a:lnTo>
                    <a:pt x="525609" y="486261"/>
                  </a:lnTo>
                  <a:lnTo>
                    <a:pt x="506663" y="496463"/>
                  </a:lnTo>
                  <a:cubicBezTo>
                    <a:pt x="500834" y="499377"/>
                    <a:pt x="494762" y="502049"/>
                    <a:pt x="488447" y="504478"/>
                  </a:cubicBezTo>
                  <a:cubicBezTo>
                    <a:pt x="482132" y="506907"/>
                    <a:pt x="477031" y="508607"/>
                    <a:pt x="473145" y="509579"/>
                  </a:cubicBezTo>
                  <a:cubicBezTo>
                    <a:pt x="469259" y="510550"/>
                    <a:pt x="464887" y="511036"/>
                    <a:pt x="460029" y="511036"/>
                  </a:cubicBezTo>
                  <a:lnTo>
                    <a:pt x="448370" y="509579"/>
                  </a:lnTo>
                  <a:cubicBezTo>
                    <a:pt x="444484" y="509579"/>
                    <a:pt x="439626" y="508607"/>
                    <a:pt x="433797" y="506664"/>
                  </a:cubicBezTo>
                  <a:cubicBezTo>
                    <a:pt x="427968" y="504721"/>
                    <a:pt x="422138" y="502292"/>
                    <a:pt x="416309" y="499377"/>
                  </a:cubicBezTo>
                  <a:cubicBezTo>
                    <a:pt x="410480" y="496463"/>
                    <a:pt x="404165" y="492334"/>
                    <a:pt x="397364" y="486990"/>
                  </a:cubicBezTo>
                  <a:cubicBezTo>
                    <a:pt x="390563" y="481646"/>
                    <a:pt x="382305" y="474117"/>
                    <a:pt x="372589" y="464402"/>
                  </a:cubicBezTo>
                  <a:lnTo>
                    <a:pt x="349272" y="441084"/>
                  </a:lnTo>
                  <a:cubicBezTo>
                    <a:pt x="341500" y="433312"/>
                    <a:pt x="335671" y="426997"/>
                    <a:pt x="331784" y="422139"/>
                  </a:cubicBezTo>
                  <a:lnTo>
                    <a:pt x="311382" y="395907"/>
                  </a:lnTo>
                  <a:cubicBezTo>
                    <a:pt x="310410" y="392992"/>
                    <a:pt x="308953" y="389835"/>
                    <a:pt x="307010" y="386435"/>
                  </a:cubicBezTo>
                  <a:cubicBezTo>
                    <a:pt x="305067" y="383034"/>
                    <a:pt x="303852" y="379877"/>
                    <a:pt x="303366" y="376962"/>
                  </a:cubicBezTo>
                  <a:cubicBezTo>
                    <a:pt x="302881" y="374047"/>
                    <a:pt x="302152" y="371133"/>
                    <a:pt x="301181" y="368218"/>
                  </a:cubicBezTo>
                  <a:lnTo>
                    <a:pt x="299723" y="363846"/>
                  </a:lnTo>
                  <a:cubicBezTo>
                    <a:pt x="297780" y="360931"/>
                    <a:pt x="297537" y="358745"/>
                    <a:pt x="298995" y="357288"/>
                  </a:cubicBezTo>
                  <a:cubicBezTo>
                    <a:pt x="300452" y="355831"/>
                    <a:pt x="299966" y="346601"/>
                    <a:pt x="297537" y="329599"/>
                  </a:cubicBezTo>
                  <a:cubicBezTo>
                    <a:pt x="295108" y="312597"/>
                    <a:pt x="293408" y="303610"/>
                    <a:pt x="292437" y="302638"/>
                  </a:cubicBezTo>
                  <a:lnTo>
                    <a:pt x="285150" y="309925"/>
                  </a:lnTo>
                  <a:cubicBezTo>
                    <a:pt x="274463" y="313811"/>
                    <a:pt x="271791" y="315511"/>
                    <a:pt x="277135" y="315026"/>
                  </a:cubicBezTo>
                  <a:cubicBezTo>
                    <a:pt x="282478" y="314540"/>
                    <a:pt x="279806" y="316240"/>
                    <a:pt x="269119" y="320126"/>
                  </a:cubicBezTo>
                  <a:lnTo>
                    <a:pt x="223942" y="333242"/>
                  </a:lnTo>
                  <a:lnTo>
                    <a:pt x="190424" y="340529"/>
                  </a:lnTo>
                  <a:cubicBezTo>
                    <a:pt x="180708" y="342472"/>
                    <a:pt x="170264" y="343686"/>
                    <a:pt x="159091" y="344172"/>
                  </a:cubicBezTo>
                  <a:cubicBezTo>
                    <a:pt x="147918" y="344658"/>
                    <a:pt x="139175" y="344658"/>
                    <a:pt x="132859" y="344172"/>
                  </a:cubicBezTo>
                  <a:cubicBezTo>
                    <a:pt x="126544" y="343686"/>
                    <a:pt x="119015" y="342472"/>
                    <a:pt x="110271" y="340529"/>
                  </a:cubicBezTo>
                  <a:cubicBezTo>
                    <a:pt x="95698" y="336643"/>
                    <a:pt x="86954" y="334700"/>
                    <a:pt x="84039" y="334700"/>
                  </a:cubicBezTo>
                  <a:cubicBezTo>
                    <a:pt x="81124" y="334700"/>
                    <a:pt x="78453" y="335185"/>
                    <a:pt x="76024" y="336157"/>
                  </a:cubicBezTo>
                  <a:cubicBezTo>
                    <a:pt x="73595" y="337128"/>
                    <a:pt x="71895" y="338100"/>
                    <a:pt x="70923" y="339072"/>
                  </a:cubicBezTo>
                  <a:cubicBezTo>
                    <a:pt x="68009" y="341015"/>
                    <a:pt x="66551" y="341500"/>
                    <a:pt x="66551" y="340529"/>
                  </a:cubicBezTo>
                  <a:lnTo>
                    <a:pt x="70923" y="334700"/>
                  </a:lnTo>
                  <a:cubicBezTo>
                    <a:pt x="78696" y="326927"/>
                    <a:pt x="81853" y="324012"/>
                    <a:pt x="80396" y="325956"/>
                  </a:cubicBezTo>
                  <a:cubicBezTo>
                    <a:pt x="78938" y="327899"/>
                    <a:pt x="82582" y="325470"/>
                    <a:pt x="91326" y="318669"/>
                  </a:cubicBezTo>
                  <a:lnTo>
                    <a:pt x="104442" y="307010"/>
                  </a:lnTo>
                  <a:lnTo>
                    <a:pt x="117558" y="293894"/>
                  </a:lnTo>
                  <a:lnTo>
                    <a:pt x="142332" y="263291"/>
                  </a:lnTo>
                  <a:lnTo>
                    <a:pt x="151076" y="254547"/>
                  </a:lnTo>
                  <a:lnTo>
                    <a:pt x="153991" y="248717"/>
                  </a:lnTo>
                  <a:lnTo>
                    <a:pt x="155448" y="245803"/>
                  </a:lnTo>
                  <a:cubicBezTo>
                    <a:pt x="155448" y="244831"/>
                    <a:pt x="156420" y="243617"/>
                    <a:pt x="158363" y="242159"/>
                  </a:cubicBezTo>
                  <a:cubicBezTo>
                    <a:pt x="160306" y="240702"/>
                    <a:pt x="161277" y="239245"/>
                    <a:pt x="161277" y="237787"/>
                  </a:cubicBezTo>
                  <a:cubicBezTo>
                    <a:pt x="161277" y="236330"/>
                    <a:pt x="160306" y="234144"/>
                    <a:pt x="158363" y="231229"/>
                  </a:cubicBezTo>
                  <a:cubicBezTo>
                    <a:pt x="159334" y="232201"/>
                    <a:pt x="156905" y="229286"/>
                    <a:pt x="151076" y="222486"/>
                  </a:cubicBezTo>
                  <a:lnTo>
                    <a:pt x="123387" y="187510"/>
                  </a:lnTo>
                  <a:cubicBezTo>
                    <a:pt x="117558" y="180709"/>
                    <a:pt x="115614" y="176580"/>
                    <a:pt x="117558" y="175122"/>
                  </a:cubicBezTo>
                  <a:cubicBezTo>
                    <a:pt x="119501" y="173665"/>
                    <a:pt x="118772" y="170508"/>
                    <a:pt x="115372" y="165650"/>
                  </a:cubicBezTo>
                  <a:cubicBezTo>
                    <a:pt x="111971" y="160792"/>
                    <a:pt x="111485" y="158120"/>
                    <a:pt x="113914" y="157635"/>
                  </a:cubicBezTo>
                  <a:cubicBezTo>
                    <a:pt x="116343" y="157149"/>
                    <a:pt x="115372" y="154477"/>
                    <a:pt x="111000" y="149619"/>
                  </a:cubicBezTo>
                  <a:cubicBezTo>
                    <a:pt x="106628" y="144762"/>
                    <a:pt x="105170" y="142333"/>
                    <a:pt x="106628" y="142333"/>
                  </a:cubicBezTo>
                  <a:cubicBezTo>
                    <a:pt x="108085" y="142333"/>
                    <a:pt x="106142" y="140147"/>
                    <a:pt x="100798" y="135775"/>
                  </a:cubicBezTo>
                  <a:cubicBezTo>
                    <a:pt x="95455" y="131403"/>
                    <a:pt x="93997" y="129702"/>
                    <a:pt x="96426" y="130674"/>
                  </a:cubicBezTo>
                  <a:cubicBezTo>
                    <a:pt x="98855" y="131646"/>
                    <a:pt x="98369" y="130431"/>
                    <a:pt x="94969" y="127031"/>
                  </a:cubicBezTo>
                  <a:cubicBezTo>
                    <a:pt x="91569" y="123630"/>
                    <a:pt x="92297" y="123144"/>
                    <a:pt x="97155" y="125573"/>
                  </a:cubicBezTo>
                  <a:cubicBezTo>
                    <a:pt x="102013" y="128002"/>
                    <a:pt x="103470" y="128245"/>
                    <a:pt x="101527" y="126302"/>
                  </a:cubicBezTo>
                  <a:cubicBezTo>
                    <a:pt x="99584" y="124359"/>
                    <a:pt x="102013" y="125816"/>
                    <a:pt x="108814" y="130674"/>
                  </a:cubicBezTo>
                  <a:lnTo>
                    <a:pt x="133588" y="146705"/>
                  </a:lnTo>
                  <a:lnTo>
                    <a:pt x="164192" y="172936"/>
                  </a:lnTo>
                  <a:cubicBezTo>
                    <a:pt x="169050" y="176823"/>
                    <a:pt x="172450" y="179251"/>
                    <a:pt x="174393" y="180223"/>
                  </a:cubicBezTo>
                  <a:cubicBezTo>
                    <a:pt x="176336" y="181195"/>
                    <a:pt x="178279" y="181438"/>
                    <a:pt x="180223" y="180952"/>
                  </a:cubicBezTo>
                  <a:cubicBezTo>
                    <a:pt x="182166" y="180466"/>
                    <a:pt x="184594" y="178766"/>
                    <a:pt x="187509" y="175851"/>
                  </a:cubicBezTo>
                  <a:lnTo>
                    <a:pt x="194796" y="170022"/>
                  </a:lnTo>
                  <a:cubicBezTo>
                    <a:pt x="196739" y="168079"/>
                    <a:pt x="198196" y="167107"/>
                    <a:pt x="199168" y="167107"/>
                  </a:cubicBezTo>
                  <a:cubicBezTo>
                    <a:pt x="200139" y="167107"/>
                    <a:pt x="202568" y="168079"/>
                    <a:pt x="206454" y="170022"/>
                  </a:cubicBezTo>
                  <a:lnTo>
                    <a:pt x="216656" y="177308"/>
                  </a:lnTo>
                  <a:lnTo>
                    <a:pt x="244345" y="197711"/>
                  </a:lnTo>
                  <a:cubicBezTo>
                    <a:pt x="251146" y="202569"/>
                    <a:pt x="260861" y="211313"/>
                    <a:pt x="273491" y="223943"/>
                  </a:cubicBezTo>
                  <a:lnTo>
                    <a:pt x="288065" y="238516"/>
                  </a:lnTo>
                  <a:lnTo>
                    <a:pt x="299723" y="254547"/>
                  </a:lnTo>
                  <a:cubicBezTo>
                    <a:pt x="302638" y="258433"/>
                    <a:pt x="305067" y="262319"/>
                    <a:pt x="307010" y="266205"/>
                  </a:cubicBezTo>
                  <a:cubicBezTo>
                    <a:pt x="308953" y="270091"/>
                    <a:pt x="309924" y="272520"/>
                    <a:pt x="309924" y="273492"/>
                  </a:cubicBezTo>
                  <a:lnTo>
                    <a:pt x="308467" y="277864"/>
                  </a:lnTo>
                  <a:cubicBezTo>
                    <a:pt x="307496" y="280778"/>
                    <a:pt x="306281" y="283207"/>
                    <a:pt x="304824" y="285150"/>
                  </a:cubicBezTo>
                  <a:cubicBezTo>
                    <a:pt x="303366" y="287094"/>
                    <a:pt x="302395" y="288794"/>
                    <a:pt x="301909" y="290251"/>
                  </a:cubicBezTo>
                  <a:cubicBezTo>
                    <a:pt x="301423" y="291708"/>
                    <a:pt x="301423" y="292437"/>
                    <a:pt x="301909" y="292437"/>
                  </a:cubicBezTo>
                  <a:cubicBezTo>
                    <a:pt x="302395" y="292437"/>
                    <a:pt x="304824" y="294623"/>
                    <a:pt x="309196" y="298995"/>
                  </a:cubicBezTo>
                  <a:cubicBezTo>
                    <a:pt x="313568" y="303367"/>
                    <a:pt x="318183" y="308954"/>
                    <a:pt x="323040" y="315754"/>
                  </a:cubicBezTo>
                  <a:lnTo>
                    <a:pt x="347815" y="343443"/>
                  </a:lnTo>
                  <a:cubicBezTo>
                    <a:pt x="349758" y="345387"/>
                    <a:pt x="352187" y="348787"/>
                    <a:pt x="355102" y="353645"/>
                  </a:cubicBezTo>
                  <a:lnTo>
                    <a:pt x="363845" y="369675"/>
                  </a:lnTo>
                  <a:cubicBezTo>
                    <a:pt x="366760" y="375505"/>
                    <a:pt x="369675" y="380362"/>
                    <a:pt x="372589" y="384249"/>
                  </a:cubicBezTo>
                  <a:lnTo>
                    <a:pt x="378419" y="392992"/>
                  </a:lnTo>
                  <a:cubicBezTo>
                    <a:pt x="381333" y="393964"/>
                    <a:pt x="390563" y="390078"/>
                    <a:pt x="406108" y="381334"/>
                  </a:cubicBezTo>
                  <a:lnTo>
                    <a:pt x="439626" y="362389"/>
                  </a:lnTo>
                  <a:lnTo>
                    <a:pt x="502291" y="328870"/>
                  </a:lnTo>
                  <a:lnTo>
                    <a:pt x="516865" y="323041"/>
                  </a:lnTo>
                  <a:cubicBezTo>
                    <a:pt x="534352" y="314297"/>
                    <a:pt x="544554" y="309925"/>
                    <a:pt x="547468" y="309925"/>
                  </a:cubicBezTo>
                  <a:lnTo>
                    <a:pt x="557670" y="304096"/>
                  </a:lnTo>
                  <a:cubicBezTo>
                    <a:pt x="558641" y="303124"/>
                    <a:pt x="560099" y="302153"/>
                    <a:pt x="562042" y="301181"/>
                  </a:cubicBezTo>
                  <a:lnTo>
                    <a:pt x="564956" y="301181"/>
                  </a:lnTo>
                  <a:cubicBezTo>
                    <a:pt x="565928" y="301181"/>
                    <a:pt x="567385" y="300209"/>
                    <a:pt x="569328" y="298266"/>
                  </a:cubicBezTo>
                  <a:lnTo>
                    <a:pt x="572243" y="292437"/>
                  </a:lnTo>
                  <a:lnTo>
                    <a:pt x="575157" y="283693"/>
                  </a:lnTo>
                  <a:lnTo>
                    <a:pt x="580987" y="293894"/>
                  </a:lnTo>
                  <a:cubicBezTo>
                    <a:pt x="580987" y="294866"/>
                    <a:pt x="581473" y="294866"/>
                    <a:pt x="582444" y="293894"/>
                  </a:cubicBezTo>
                  <a:lnTo>
                    <a:pt x="589731" y="276407"/>
                  </a:lnTo>
                  <a:cubicBezTo>
                    <a:pt x="592645" y="267663"/>
                    <a:pt x="597989" y="249689"/>
                    <a:pt x="605761" y="222486"/>
                  </a:cubicBezTo>
                  <a:lnTo>
                    <a:pt x="627621" y="159821"/>
                  </a:lnTo>
                  <a:lnTo>
                    <a:pt x="630536" y="146705"/>
                  </a:lnTo>
                  <a:cubicBezTo>
                    <a:pt x="631507" y="142818"/>
                    <a:pt x="632479" y="140390"/>
                    <a:pt x="633451" y="139418"/>
                  </a:cubicBezTo>
                  <a:cubicBezTo>
                    <a:pt x="634422" y="138446"/>
                    <a:pt x="634908" y="136989"/>
                    <a:pt x="634908" y="135046"/>
                  </a:cubicBezTo>
                  <a:lnTo>
                    <a:pt x="639280" y="120473"/>
                  </a:lnTo>
                  <a:lnTo>
                    <a:pt x="648024" y="97156"/>
                  </a:lnTo>
                  <a:cubicBezTo>
                    <a:pt x="648995" y="94241"/>
                    <a:pt x="649967" y="89869"/>
                    <a:pt x="650938" y="84040"/>
                  </a:cubicBezTo>
                  <a:lnTo>
                    <a:pt x="653853" y="66552"/>
                  </a:lnTo>
                  <a:cubicBezTo>
                    <a:pt x="653853" y="61694"/>
                    <a:pt x="653853" y="56350"/>
                    <a:pt x="653853" y="50521"/>
                  </a:cubicBezTo>
                  <a:lnTo>
                    <a:pt x="652396" y="41777"/>
                  </a:lnTo>
                  <a:cubicBezTo>
                    <a:pt x="651424" y="38863"/>
                    <a:pt x="650210" y="36919"/>
                    <a:pt x="648752" y="35948"/>
                  </a:cubicBezTo>
                  <a:cubicBezTo>
                    <a:pt x="647295" y="34976"/>
                    <a:pt x="645352" y="34491"/>
                    <a:pt x="642923" y="34491"/>
                  </a:cubicBezTo>
                  <a:cubicBezTo>
                    <a:pt x="640494" y="34491"/>
                    <a:pt x="637823" y="34976"/>
                    <a:pt x="634908" y="35948"/>
                  </a:cubicBezTo>
                  <a:lnTo>
                    <a:pt x="627621" y="38863"/>
                  </a:lnTo>
                  <a:cubicBezTo>
                    <a:pt x="621792" y="42749"/>
                    <a:pt x="617420" y="48578"/>
                    <a:pt x="614505" y="56350"/>
                  </a:cubicBezTo>
                  <a:cubicBezTo>
                    <a:pt x="613534" y="60237"/>
                    <a:pt x="612319" y="63637"/>
                    <a:pt x="610862" y="66552"/>
                  </a:cubicBezTo>
                  <a:cubicBezTo>
                    <a:pt x="609405" y="69466"/>
                    <a:pt x="608190" y="71409"/>
                    <a:pt x="607219" y="72381"/>
                  </a:cubicBezTo>
                  <a:cubicBezTo>
                    <a:pt x="606247" y="73353"/>
                    <a:pt x="605276" y="73838"/>
                    <a:pt x="604304" y="73838"/>
                  </a:cubicBezTo>
                  <a:cubicBezTo>
                    <a:pt x="603333" y="73838"/>
                    <a:pt x="602118" y="73110"/>
                    <a:pt x="600661" y="71652"/>
                  </a:cubicBezTo>
                  <a:cubicBezTo>
                    <a:pt x="599203" y="70195"/>
                    <a:pt x="599932" y="61694"/>
                    <a:pt x="602847" y="46149"/>
                  </a:cubicBezTo>
                  <a:cubicBezTo>
                    <a:pt x="603818" y="40320"/>
                    <a:pt x="605276" y="34491"/>
                    <a:pt x="607219" y="28661"/>
                  </a:cubicBezTo>
                  <a:lnTo>
                    <a:pt x="611591" y="17003"/>
                  </a:lnTo>
                  <a:lnTo>
                    <a:pt x="615963" y="9716"/>
                  </a:lnTo>
                  <a:cubicBezTo>
                    <a:pt x="617906" y="6801"/>
                    <a:pt x="620092" y="4615"/>
                    <a:pt x="622521" y="3158"/>
                  </a:cubicBezTo>
                  <a:cubicBezTo>
                    <a:pt x="624950" y="1701"/>
                    <a:pt x="626650" y="729"/>
                    <a:pt x="627621" y="243"/>
                  </a:cubicBezTo>
                  <a:close/>
                </a:path>
              </a:pathLst>
            </a:custGeom>
            <a:solidFill>
              <a:srgbClr val="24324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solidFill>
                  <a:schemeClr val="tx2">
                    <a:lumMod val="75000"/>
                  </a:schemeClr>
                </a:solidFill>
                <a:latin typeface="字魂71号-御守锦书" panose="00000500000000000000" pitchFamily="2" charset="-122"/>
                <a:ea typeface="字魂71号-御守锦书" panose="00000500000000000000" pitchFamily="2" charset="-122"/>
              </a:endParaRPr>
            </a:p>
          </p:txBody>
        </p:sp>
        <p:sp>
          <p:nvSpPr>
            <p:cNvPr id="9" name="文本框 8">
              <a:extLst>
                <a:ext uri="{FF2B5EF4-FFF2-40B4-BE49-F238E27FC236}">
                  <a16:creationId xmlns:a16="http://schemas.microsoft.com/office/drawing/2014/main" id="{0C705A7B-888B-BADD-5799-1F5EA5D59100}"/>
                </a:ext>
              </a:extLst>
            </p:cNvPr>
            <p:cNvSpPr txBox="1"/>
            <p:nvPr>
              <p:custDataLst>
                <p:tags r:id="rId9"/>
              </p:custDataLst>
            </p:nvPr>
          </p:nvSpPr>
          <p:spPr>
            <a:xfrm>
              <a:off x="7768442" y="2094160"/>
              <a:ext cx="1854778" cy="1848730"/>
            </a:xfrm>
            <a:custGeom>
              <a:rect l="l" t="t" r="r" b="b"/>
              <a:pathLst>
                <a:path w="988740" h="985515">
                  <a:moveTo>
                    <a:pt x="574860" y="744693"/>
                  </a:moveTo>
                  <a:lnTo>
                    <a:pt x="539884" y="763638"/>
                  </a:lnTo>
                  <a:cubicBezTo>
                    <a:pt x="538912" y="764610"/>
                    <a:pt x="538668" y="766067"/>
                    <a:pt x="539154" y="768010"/>
                  </a:cubicBezTo>
                  <a:cubicBezTo>
                    <a:pt x="539640" y="769953"/>
                    <a:pt x="540612" y="773111"/>
                    <a:pt x="542070" y="777483"/>
                  </a:cubicBezTo>
                  <a:cubicBezTo>
                    <a:pt x="543526" y="781855"/>
                    <a:pt x="545226" y="785498"/>
                    <a:pt x="547170" y="788413"/>
                  </a:cubicBezTo>
                  <a:lnTo>
                    <a:pt x="550084" y="794242"/>
                  </a:lnTo>
                  <a:cubicBezTo>
                    <a:pt x="550084" y="795213"/>
                    <a:pt x="550814" y="795456"/>
                    <a:pt x="552270" y="794971"/>
                  </a:cubicBezTo>
                  <a:cubicBezTo>
                    <a:pt x="553728" y="794485"/>
                    <a:pt x="555428" y="793513"/>
                    <a:pt x="557372" y="792056"/>
                  </a:cubicBezTo>
                  <a:cubicBezTo>
                    <a:pt x="559314" y="790599"/>
                    <a:pt x="561014" y="788898"/>
                    <a:pt x="562472" y="786955"/>
                  </a:cubicBezTo>
                  <a:cubicBezTo>
                    <a:pt x="563930" y="785012"/>
                    <a:pt x="564658" y="783069"/>
                    <a:pt x="564658" y="781126"/>
                  </a:cubicBezTo>
                  <a:cubicBezTo>
                    <a:pt x="566600" y="777240"/>
                    <a:pt x="569030" y="769953"/>
                    <a:pt x="571944" y="759266"/>
                  </a:cubicBezTo>
                  <a:cubicBezTo>
                    <a:pt x="573888" y="748579"/>
                    <a:pt x="574860" y="743721"/>
                    <a:pt x="574860" y="744693"/>
                  </a:cubicBezTo>
                  <a:close/>
                  <a:moveTo>
                    <a:pt x="569030" y="648509"/>
                  </a:moveTo>
                  <a:lnTo>
                    <a:pt x="554456" y="651424"/>
                  </a:lnTo>
                  <a:cubicBezTo>
                    <a:pt x="549598" y="652396"/>
                    <a:pt x="544740" y="653853"/>
                    <a:pt x="539884" y="655796"/>
                  </a:cubicBezTo>
                  <a:lnTo>
                    <a:pt x="529682" y="660168"/>
                  </a:lnTo>
                  <a:lnTo>
                    <a:pt x="526768" y="667455"/>
                  </a:lnTo>
                  <a:cubicBezTo>
                    <a:pt x="525796" y="671341"/>
                    <a:pt x="525310" y="677170"/>
                    <a:pt x="525310" y="684943"/>
                  </a:cubicBezTo>
                  <a:lnTo>
                    <a:pt x="526768" y="699516"/>
                  </a:lnTo>
                  <a:cubicBezTo>
                    <a:pt x="526768" y="703402"/>
                    <a:pt x="527254" y="704859"/>
                    <a:pt x="528224" y="703888"/>
                  </a:cubicBezTo>
                  <a:lnTo>
                    <a:pt x="542798" y="698058"/>
                  </a:lnTo>
                  <a:lnTo>
                    <a:pt x="551542" y="692229"/>
                  </a:lnTo>
                  <a:cubicBezTo>
                    <a:pt x="553484" y="691258"/>
                    <a:pt x="554456" y="690286"/>
                    <a:pt x="554456" y="689314"/>
                  </a:cubicBezTo>
                  <a:cubicBezTo>
                    <a:pt x="554456" y="688343"/>
                    <a:pt x="555428" y="687371"/>
                    <a:pt x="557372" y="686400"/>
                  </a:cubicBezTo>
                  <a:lnTo>
                    <a:pt x="564658" y="683485"/>
                  </a:lnTo>
                  <a:cubicBezTo>
                    <a:pt x="567572" y="682514"/>
                    <a:pt x="570244" y="681299"/>
                    <a:pt x="572672" y="679842"/>
                  </a:cubicBezTo>
                  <a:cubicBezTo>
                    <a:pt x="575102" y="678385"/>
                    <a:pt x="577046" y="676684"/>
                    <a:pt x="578502" y="674741"/>
                  </a:cubicBezTo>
                  <a:cubicBezTo>
                    <a:pt x="579960" y="672798"/>
                    <a:pt x="580202" y="667940"/>
                    <a:pt x="579232" y="660168"/>
                  </a:cubicBezTo>
                  <a:cubicBezTo>
                    <a:pt x="578260" y="657253"/>
                    <a:pt x="577774" y="654824"/>
                    <a:pt x="577774" y="652881"/>
                  </a:cubicBezTo>
                  <a:lnTo>
                    <a:pt x="576316" y="649967"/>
                  </a:lnTo>
                  <a:cubicBezTo>
                    <a:pt x="575344" y="648995"/>
                    <a:pt x="572916" y="648509"/>
                    <a:pt x="569030" y="648509"/>
                  </a:cubicBezTo>
                  <a:close/>
                  <a:moveTo>
                    <a:pt x="601820" y="642680"/>
                  </a:moveTo>
                  <a:cubicBezTo>
                    <a:pt x="600362" y="642680"/>
                    <a:pt x="600120" y="643166"/>
                    <a:pt x="601090" y="644137"/>
                  </a:cubicBezTo>
                  <a:lnTo>
                    <a:pt x="604006" y="649967"/>
                  </a:lnTo>
                  <a:lnTo>
                    <a:pt x="609834" y="654339"/>
                  </a:lnTo>
                  <a:cubicBezTo>
                    <a:pt x="610806" y="656282"/>
                    <a:pt x="611536" y="657010"/>
                    <a:pt x="612020" y="656525"/>
                  </a:cubicBezTo>
                  <a:cubicBezTo>
                    <a:pt x="612506" y="656039"/>
                    <a:pt x="612750" y="654824"/>
                    <a:pt x="612750" y="652881"/>
                  </a:cubicBezTo>
                  <a:lnTo>
                    <a:pt x="609834" y="648509"/>
                  </a:lnTo>
                  <a:cubicBezTo>
                    <a:pt x="608864" y="646566"/>
                    <a:pt x="607892" y="645109"/>
                    <a:pt x="606920" y="644137"/>
                  </a:cubicBezTo>
                  <a:cubicBezTo>
                    <a:pt x="604978" y="643166"/>
                    <a:pt x="603276" y="642680"/>
                    <a:pt x="601820" y="642680"/>
                  </a:cubicBezTo>
                  <a:close/>
                  <a:moveTo>
                    <a:pt x="707476" y="606247"/>
                  </a:moveTo>
                  <a:cubicBezTo>
                    <a:pt x="702618" y="607219"/>
                    <a:pt x="698732" y="608190"/>
                    <a:pt x="695816" y="609162"/>
                  </a:cubicBezTo>
                  <a:lnTo>
                    <a:pt x="657926" y="622278"/>
                  </a:lnTo>
                  <a:cubicBezTo>
                    <a:pt x="643354" y="628107"/>
                    <a:pt x="633638" y="631507"/>
                    <a:pt x="628780" y="632479"/>
                  </a:cubicBezTo>
                  <a:lnTo>
                    <a:pt x="617122" y="636851"/>
                  </a:lnTo>
                  <a:cubicBezTo>
                    <a:pt x="613236" y="638794"/>
                    <a:pt x="611292" y="640008"/>
                    <a:pt x="611292" y="640494"/>
                  </a:cubicBezTo>
                  <a:cubicBezTo>
                    <a:pt x="611292" y="640980"/>
                    <a:pt x="611778" y="641223"/>
                    <a:pt x="612750" y="641223"/>
                  </a:cubicBezTo>
                  <a:lnTo>
                    <a:pt x="617122" y="642680"/>
                  </a:lnTo>
                  <a:cubicBezTo>
                    <a:pt x="618094" y="642680"/>
                    <a:pt x="620036" y="643166"/>
                    <a:pt x="622950" y="644137"/>
                  </a:cubicBezTo>
                  <a:lnTo>
                    <a:pt x="633152" y="649967"/>
                  </a:lnTo>
                  <a:cubicBezTo>
                    <a:pt x="636066" y="651910"/>
                    <a:pt x="640196" y="655067"/>
                    <a:pt x="645540" y="659439"/>
                  </a:cubicBezTo>
                  <a:cubicBezTo>
                    <a:pt x="650882" y="663811"/>
                    <a:pt x="655498" y="667940"/>
                    <a:pt x="659384" y="671827"/>
                  </a:cubicBezTo>
                  <a:cubicBezTo>
                    <a:pt x="665214" y="677656"/>
                    <a:pt x="669100" y="682271"/>
                    <a:pt x="671042" y="685671"/>
                  </a:cubicBezTo>
                  <a:cubicBezTo>
                    <a:pt x="672986" y="689072"/>
                    <a:pt x="673958" y="691986"/>
                    <a:pt x="673958" y="694415"/>
                  </a:cubicBezTo>
                  <a:cubicBezTo>
                    <a:pt x="673958" y="696844"/>
                    <a:pt x="673714" y="698544"/>
                    <a:pt x="673228" y="699516"/>
                  </a:cubicBezTo>
                  <a:cubicBezTo>
                    <a:pt x="672742" y="700487"/>
                    <a:pt x="671042" y="701945"/>
                    <a:pt x="668128" y="703888"/>
                  </a:cubicBezTo>
                  <a:lnTo>
                    <a:pt x="656470" y="709717"/>
                  </a:lnTo>
                  <a:cubicBezTo>
                    <a:pt x="644810" y="715546"/>
                    <a:pt x="636552" y="718947"/>
                    <a:pt x="631694" y="719918"/>
                  </a:cubicBezTo>
                  <a:cubicBezTo>
                    <a:pt x="629752" y="719918"/>
                    <a:pt x="628294" y="720404"/>
                    <a:pt x="627322" y="721376"/>
                  </a:cubicBezTo>
                  <a:lnTo>
                    <a:pt x="624408" y="722833"/>
                  </a:lnTo>
                  <a:cubicBezTo>
                    <a:pt x="623436" y="723804"/>
                    <a:pt x="622950" y="726719"/>
                    <a:pt x="622950" y="731577"/>
                  </a:cubicBezTo>
                  <a:lnTo>
                    <a:pt x="621494" y="765095"/>
                  </a:lnTo>
                  <a:cubicBezTo>
                    <a:pt x="620522" y="770925"/>
                    <a:pt x="619550" y="774568"/>
                    <a:pt x="618578" y="776025"/>
                  </a:cubicBezTo>
                  <a:cubicBezTo>
                    <a:pt x="617608" y="777483"/>
                    <a:pt x="617122" y="778940"/>
                    <a:pt x="617122" y="780397"/>
                  </a:cubicBezTo>
                  <a:cubicBezTo>
                    <a:pt x="617122" y="781855"/>
                    <a:pt x="617850" y="782826"/>
                    <a:pt x="619308" y="783312"/>
                  </a:cubicBezTo>
                  <a:cubicBezTo>
                    <a:pt x="620764" y="783798"/>
                    <a:pt x="621494" y="784283"/>
                    <a:pt x="621494" y="784769"/>
                  </a:cubicBezTo>
                  <a:cubicBezTo>
                    <a:pt x="621494" y="785255"/>
                    <a:pt x="620764" y="785741"/>
                    <a:pt x="619308" y="786227"/>
                  </a:cubicBezTo>
                  <a:cubicBezTo>
                    <a:pt x="617850" y="786712"/>
                    <a:pt x="617122" y="787198"/>
                    <a:pt x="617122" y="787684"/>
                  </a:cubicBezTo>
                  <a:cubicBezTo>
                    <a:pt x="617122" y="788170"/>
                    <a:pt x="618094" y="789384"/>
                    <a:pt x="620036" y="791327"/>
                  </a:cubicBezTo>
                  <a:cubicBezTo>
                    <a:pt x="621008" y="791327"/>
                    <a:pt x="622222" y="791813"/>
                    <a:pt x="623680" y="792785"/>
                  </a:cubicBezTo>
                  <a:cubicBezTo>
                    <a:pt x="625136" y="793756"/>
                    <a:pt x="626352" y="794242"/>
                    <a:pt x="627322" y="794242"/>
                  </a:cubicBezTo>
                  <a:cubicBezTo>
                    <a:pt x="628294" y="794242"/>
                    <a:pt x="628780" y="793756"/>
                    <a:pt x="628780" y="792785"/>
                  </a:cubicBezTo>
                  <a:cubicBezTo>
                    <a:pt x="628780" y="791813"/>
                    <a:pt x="628294" y="790841"/>
                    <a:pt x="627322" y="789870"/>
                  </a:cubicBezTo>
                  <a:lnTo>
                    <a:pt x="625866" y="786955"/>
                  </a:lnTo>
                  <a:cubicBezTo>
                    <a:pt x="625866" y="786955"/>
                    <a:pt x="626836" y="786470"/>
                    <a:pt x="628780" y="785498"/>
                  </a:cubicBezTo>
                  <a:lnTo>
                    <a:pt x="636066" y="785498"/>
                  </a:lnTo>
                  <a:cubicBezTo>
                    <a:pt x="645782" y="785498"/>
                    <a:pt x="652340" y="785012"/>
                    <a:pt x="655740" y="784041"/>
                  </a:cubicBezTo>
                  <a:cubicBezTo>
                    <a:pt x="659140" y="783069"/>
                    <a:pt x="661570" y="782098"/>
                    <a:pt x="663028" y="781126"/>
                  </a:cubicBezTo>
                  <a:cubicBezTo>
                    <a:pt x="664484" y="780154"/>
                    <a:pt x="665698" y="777240"/>
                    <a:pt x="666670" y="772382"/>
                  </a:cubicBezTo>
                  <a:lnTo>
                    <a:pt x="672500" y="754894"/>
                  </a:lnTo>
                  <a:lnTo>
                    <a:pt x="678330" y="733034"/>
                  </a:lnTo>
                  <a:cubicBezTo>
                    <a:pt x="675414" y="734977"/>
                    <a:pt x="675900" y="731091"/>
                    <a:pt x="679786" y="721376"/>
                  </a:cubicBezTo>
                  <a:lnTo>
                    <a:pt x="685616" y="708260"/>
                  </a:lnTo>
                  <a:lnTo>
                    <a:pt x="698732" y="682028"/>
                  </a:lnTo>
                  <a:cubicBezTo>
                    <a:pt x="710390" y="657739"/>
                    <a:pt x="721078" y="640251"/>
                    <a:pt x="730792" y="629564"/>
                  </a:cubicBezTo>
                  <a:lnTo>
                    <a:pt x="739536" y="619363"/>
                  </a:lnTo>
                  <a:cubicBezTo>
                    <a:pt x="741480" y="616448"/>
                    <a:pt x="742452" y="614505"/>
                    <a:pt x="742452" y="613534"/>
                  </a:cubicBezTo>
                  <a:cubicBezTo>
                    <a:pt x="742452" y="612562"/>
                    <a:pt x="741480" y="611591"/>
                    <a:pt x="739536" y="610619"/>
                  </a:cubicBezTo>
                  <a:lnTo>
                    <a:pt x="720592" y="606247"/>
                  </a:lnTo>
                  <a:close/>
                  <a:moveTo>
                    <a:pt x="649182" y="470716"/>
                  </a:moveTo>
                  <a:lnTo>
                    <a:pt x="636066" y="475088"/>
                  </a:lnTo>
                  <a:cubicBezTo>
                    <a:pt x="632180" y="477031"/>
                    <a:pt x="629508" y="478731"/>
                    <a:pt x="628052" y="480188"/>
                  </a:cubicBezTo>
                  <a:cubicBezTo>
                    <a:pt x="626594" y="481646"/>
                    <a:pt x="626352" y="482617"/>
                    <a:pt x="627322" y="483103"/>
                  </a:cubicBezTo>
                  <a:cubicBezTo>
                    <a:pt x="628294" y="483589"/>
                    <a:pt x="629752" y="483346"/>
                    <a:pt x="631694" y="482374"/>
                  </a:cubicBezTo>
                  <a:lnTo>
                    <a:pt x="638982" y="480917"/>
                  </a:lnTo>
                  <a:cubicBezTo>
                    <a:pt x="640924" y="479945"/>
                    <a:pt x="643354" y="478974"/>
                    <a:pt x="646268" y="478002"/>
                  </a:cubicBezTo>
                  <a:lnTo>
                    <a:pt x="653554" y="478002"/>
                  </a:lnTo>
                  <a:cubicBezTo>
                    <a:pt x="655498" y="478002"/>
                    <a:pt x="656712" y="477759"/>
                    <a:pt x="657198" y="477274"/>
                  </a:cubicBezTo>
                  <a:cubicBezTo>
                    <a:pt x="657684" y="476788"/>
                    <a:pt x="657440" y="475816"/>
                    <a:pt x="656470" y="474359"/>
                  </a:cubicBezTo>
                  <a:cubicBezTo>
                    <a:pt x="655498" y="472902"/>
                    <a:pt x="654526" y="471687"/>
                    <a:pt x="653554" y="470716"/>
                  </a:cubicBezTo>
                  <a:close/>
                  <a:moveTo>
                    <a:pt x="283394" y="454685"/>
                  </a:moveTo>
                  <a:lnTo>
                    <a:pt x="273192" y="459057"/>
                  </a:lnTo>
                  <a:cubicBezTo>
                    <a:pt x="268336" y="461972"/>
                    <a:pt x="264934" y="463429"/>
                    <a:pt x="262992" y="463429"/>
                  </a:cubicBezTo>
                  <a:lnTo>
                    <a:pt x="251332" y="467801"/>
                  </a:lnTo>
                  <a:lnTo>
                    <a:pt x="222186" y="483832"/>
                  </a:lnTo>
                  <a:lnTo>
                    <a:pt x="179924" y="510063"/>
                  </a:lnTo>
                  <a:cubicBezTo>
                    <a:pt x="162436" y="521722"/>
                    <a:pt x="151264" y="529495"/>
                    <a:pt x="146406" y="533381"/>
                  </a:cubicBezTo>
                  <a:lnTo>
                    <a:pt x="137662" y="540667"/>
                  </a:lnTo>
                  <a:lnTo>
                    <a:pt x="156606" y="555241"/>
                  </a:lnTo>
                  <a:lnTo>
                    <a:pt x="166808" y="563985"/>
                  </a:lnTo>
                  <a:cubicBezTo>
                    <a:pt x="168752" y="566899"/>
                    <a:pt x="170938" y="570300"/>
                    <a:pt x="173366" y="574186"/>
                  </a:cubicBezTo>
                  <a:cubicBezTo>
                    <a:pt x="175794" y="578072"/>
                    <a:pt x="177738" y="581715"/>
                    <a:pt x="179196" y="585116"/>
                  </a:cubicBezTo>
                  <a:cubicBezTo>
                    <a:pt x="180652" y="588516"/>
                    <a:pt x="183810" y="593374"/>
                    <a:pt x="188668" y="599689"/>
                  </a:cubicBezTo>
                  <a:cubicBezTo>
                    <a:pt x="193526" y="606004"/>
                    <a:pt x="198626" y="611833"/>
                    <a:pt x="203970" y="617177"/>
                  </a:cubicBezTo>
                  <a:cubicBezTo>
                    <a:pt x="209314" y="622520"/>
                    <a:pt x="213928" y="627621"/>
                    <a:pt x="217814" y="632479"/>
                  </a:cubicBezTo>
                  <a:cubicBezTo>
                    <a:pt x="221700" y="637337"/>
                    <a:pt x="223644" y="640737"/>
                    <a:pt x="223644" y="642680"/>
                  </a:cubicBezTo>
                  <a:cubicBezTo>
                    <a:pt x="223644" y="644623"/>
                    <a:pt x="221700" y="647052"/>
                    <a:pt x="217814" y="649967"/>
                  </a:cubicBezTo>
                  <a:lnTo>
                    <a:pt x="200326" y="661625"/>
                  </a:lnTo>
                  <a:cubicBezTo>
                    <a:pt x="192554" y="667455"/>
                    <a:pt x="186724" y="672069"/>
                    <a:pt x="182838" y="675470"/>
                  </a:cubicBezTo>
                  <a:cubicBezTo>
                    <a:pt x="178952" y="678870"/>
                    <a:pt x="176038" y="682271"/>
                    <a:pt x="174094" y="685671"/>
                  </a:cubicBezTo>
                  <a:cubicBezTo>
                    <a:pt x="172152" y="689072"/>
                    <a:pt x="170694" y="692715"/>
                    <a:pt x="169722" y="696601"/>
                  </a:cubicBezTo>
                  <a:cubicBezTo>
                    <a:pt x="168752" y="700487"/>
                    <a:pt x="168266" y="703888"/>
                    <a:pt x="168266" y="706802"/>
                  </a:cubicBezTo>
                  <a:lnTo>
                    <a:pt x="168266" y="718461"/>
                  </a:lnTo>
                  <a:cubicBezTo>
                    <a:pt x="168266" y="719432"/>
                    <a:pt x="169722" y="717975"/>
                    <a:pt x="172638" y="714089"/>
                  </a:cubicBezTo>
                  <a:lnTo>
                    <a:pt x="184296" y="702430"/>
                  </a:lnTo>
                  <a:cubicBezTo>
                    <a:pt x="194012" y="690772"/>
                    <a:pt x="199598" y="683485"/>
                    <a:pt x="201056" y="680571"/>
                  </a:cubicBezTo>
                  <a:cubicBezTo>
                    <a:pt x="202512" y="677656"/>
                    <a:pt x="203484" y="676684"/>
                    <a:pt x="203970" y="677656"/>
                  </a:cubicBezTo>
                  <a:cubicBezTo>
                    <a:pt x="204456" y="678627"/>
                    <a:pt x="204698" y="681056"/>
                    <a:pt x="204698" y="684943"/>
                  </a:cubicBezTo>
                  <a:cubicBezTo>
                    <a:pt x="204698" y="688829"/>
                    <a:pt x="204212" y="693444"/>
                    <a:pt x="203242" y="698787"/>
                  </a:cubicBezTo>
                  <a:cubicBezTo>
                    <a:pt x="202270" y="704131"/>
                    <a:pt x="201298" y="709231"/>
                    <a:pt x="200326" y="714089"/>
                  </a:cubicBezTo>
                  <a:lnTo>
                    <a:pt x="193040" y="733034"/>
                  </a:lnTo>
                  <a:cubicBezTo>
                    <a:pt x="191096" y="738864"/>
                    <a:pt x="188668" y="744693"/>
                    <a:pt x="185754" y="750522"/>
                  </a:cubicBezTo>
                  <a:cubicBezTo>
                    <a:pt x="181868" y="758294"/>
                    <a:pt x="178466" y="763881"/>
                    <a:pt x="175552" y="767281"/>
                  </a:cubicBezTo>
                  <a:cubicBezTo>
                    <a:pt x="172638" y="770682"/>
                    <a:pt x="167294" y="775782"/>
                    <a:pt x="159522" y="782583"/>
                  </a:cubicBezTo>
                  <a:lnTo>
                    <a:pt x="123088" y="805900"/>
                  </a:lnTo>
                  <a:cubicBezTo>
                    <a:pt x="110458" y="813673"/>
                    <a:pt x="103658" y="817559"/>
                    <a:pt x="102686" y="817559"/>
                  </a:cubicBezTo>
                  <a:cubicBezTo>
                    <a:pt x="101714" y="817559"/>
                    <a:pt x="102200" y="819988"/>
                    <a:pt x="104144" y="824846"/>
                  </a:cubicBezTo>
                  <a:cubicBezTo>
                    <a:pt x="106086" y="829704"/>
                    <a:pt x="109000" y="835047"/>
                    <a:pt x="112888" y="840876"/>
                  </a:cubicBezTo>
                  <a:cubicBezTo>
                    <a:pt x="120660" y="856421"/>
                    <a:pt x="125518" y="864679"/>
                    <a:pt x="127460" y="865651"/>
                  </a:cubicBezTo>
                  <a:lnTo>
                    <a:pt x="166808" y="840876"/>
                  </a:lnTo>
                  <a:lnTo>
                    <a:pt x="197412" y="819016"/>
                  </a:lnTo>
                  <a:cubicBezTo>
                    <a:pt x="208100" y="812216"/>
                    <a:pt x="215386" y="806872"/>
                    <a:pt x="219272" y="802986"/>
                  </a:cubicBezTo>
                  <a:lnTo>
                    <a:pt x="252790" y="770925"/>
                  </a:lnTo>
                  <a:cubicBezTo>
                    <a:pt x="258620" y="765095"/>
                    <a:pt x="264692" y="758780"/>
                    <a:pt x="271006" y="751979"/>
                  </a:cubicBezTo>
                  <a:cubicBezTo>
                    <a:pt x="277322" y="745179"/>
                    <a:pt x="282422" y="739349"/>
                    <a:pt x="286308" y="734492"/>
                  </a:cubicBezTo>
                  <a:cubicBezTo>
                    <a:pt x="290194" y="729634"/>
                    <a:pt x="294566" y="723562"/>
                    <a:pt x="299424" y="716275"/>
                  </a:cubicBezTo>
                  <a:cubicBezTo>
                    <a:pt x="304282" y="708988"/>
                    <a:pt x="307682" y="702916"/>
                    <a:pt x="309626" y="698058"/>
                  </a:cubicBezTo>
                  <a:cubicBezTo>
                    <a:pt x="313512" y="690286"/>
                    <a:pt x="316184" y="684457"/>
                    <a:pt x="317642" y="680571"/>
                  </a:cubicBezTo>
                  <a:cubicBezTo>
                    <a:pt x="319098" y="676684"/>
                    <a:pt x="319342" y="670855"/>
                    <a:pt x="318370" y="663083"/>
                  </a:cubicBezTo>
                  <a:lnTo>
                    <a:pt x="318370" y="651424"/>
                  </a:lnTo>
                  <a:cubicBezTo>
                    <a:pt x="317398" y="647538"/>
                    <a:pt x="316184" y="644137"/>
                    <a:pt x="314726" y="641223"/>
                  </a:cubicBezTo>
                  <a:cubicBezTo>
                    <a:pt x="313270" y="638308"/>
                    <a:pt x="310112" y="633450"/>
                    <a:pt x="305254" y="626649"/>
                  </a:cubicBezTo>
                  <a:lnTo>
                    <a:pt x="295052" y="609162"/>
                  </a:lnTo>
                  <a:cubicBezTo>
                    <a:pt x="291166" y="602361"/>
                    <a:pt x="288738" y="597017"/>
                    <a:pt x="287766" y="593131"/>
                  </a:cubicBezTo>
                  <a:cubicBezTo>
                    <a:pt x="285822" y="587302"/>
                    <a:pt x="284366" y="580744"/>
                    <a:pt x="283394" y="573457"/>
                  </a:cubicBezTo>
                  <a:cubicBezTo>
                    <a:pt x="282422" y="566171"/>
                    <a:pt x="281450" y="555241"/>
                    <a:pt x="280480" y="540667"/>
                  </a:cubicBezTo>
                  <a:lnTo>
                    <a:pt x="281936" y="507149"/>
                  </a:lnTo>
                  <a:cubicBezTo>
                    <a:pt x="281936" y="496462"/>
                    <a:pt x="282422" y="488204"/>
                    <a:pt x="283394" y="482374"/>
                  </a:cubicBezTo>
                  <a:lnTo>
                    <a:pt x="286308" y="459057"/>
                  </a:lnTo>
                  <a:cubicBezTo>
                    <a:pt x="286308" y="458086"/>
                    <a:pt x="286308" y="457114"/>
                    <a:pt x="286308" y="456142"/>
                  </a:cubicBezTo>
                  <a:close/>
                  <a:moveTo>
                    <a:pt x="98314" y="435740"/>
                  </a:moveTo>
                  <a:lnTo>
                    <a:pt x="97748" y="437506"/>
                  </a:lnTo>
                  <a:lnTo>
                    <a:pt x="96766" y="439019"/>
                  </a:lnTo>
                  <a:cubicBezTo>
                    <a:pt x="96826" y="438776"/>
                    <a:pt x="97342" y="437683"/>
                    <a:pt x="98314" y="435740"/>
                  </a:cubicBezTo>
                  <a:close/>
                  <a:moveTo>
                    <a:pt x="563200" y="418252"/>
                  </a:moveTo>
                  <a:cubicBezTo>
                    <a:pt x="562228" y="419224"/>
                    <a:pt x="561744" y="420438"/>
                    <a:pt x="561744" y="421895"/>
                  </a:cubicBezTo>
                  <a:cubicBezTo>
                    <a:pt x="561744" y="423353"/>
                    <a:pt x="561986" y="424324"/>
                    <a:pt x="562472" y="424810"/>
                  </a:cubicBezTo>
                  <a:cubicBezTo>
                    <a:pt x="562958" y="425296"/>
                    <a:pt x="563444" y="425053"/>
                    <a:pt x="563930" y="424081"/>
                  </a:cubicBezTo>
                  <a:cubicBezTo>
                    <a:pt x="564414" y="423110"/>
                    <a:pt x="564658" y="422138"/>
                    <a:pt x="564658" y="421167"/>
                  </a:cubicBezTo>
                  <a:cubicBezTo>
                    <a:pt x="564658" y="420195"/>
                    <a:pt x="564172" y="419224"/>
                    <a:pt x="563200" y="418252"/>
                  </a:cubicBezTo>
                  <a:close/>
                  <a:moveTo>
                    <a:pt x="572672" y="377447"/>
                  </a:moveTo>
                  <a:cubicBezTo>
                    <a:pt x="571216" y="377447"/>
                    <a:pt x="568786" y="377690"/>
                    <a:pt x="565386" y="378176"/>
                  </a:cubicBezTo>
                  <a:cubicBezTo>
                    <a:pt x="561986" y="378661"/>
                    <a:pt x="559800" y="379147"/>
                    <a:pt x="558828" y="379633"/>
                  </a:cubicBezTo>
                  <a:cubicBezTo>
                    <a:pt x="557856" y="380119"/>
                    <a:pt x="557372" y="381333"/>
                    <a:pt x="557372" y="383276"/>
                  </a:cubicBezTo>
                  <a:lnTo>
                    <a:pt x="560286" y="412423"/>
                  </a:lnTo>
                  <a:cubicBezTo>
                    <a:pt x="559314" y="415337"/>
                    <a:pt x="559558" y="416066"/>
                    <a:pt x="561014" y="414609"/>
                  </a:cubicBezTo>
                  <a:cubicBezTo>
                    <a:pt x="562472" y="413151"/>
                    <a:pt x="562958" y="413394"/>
                    <a:pt x="562472" y="415337"/>
                  </a:cubicBezTo>
                  <a:cubicBezTo>
                    <a:pt x="561986" y="417280"/>
                    <a:pt x="562714" y="416309"/>
                    <a:pt x="564658" y="412423"/>
                  </a:cubicBezTo>
                  <a:lnTo>
                    <a:pt x="571944" y="399307"/>
                  </a:lnTo>
                  <a:lnTo>
                    <a:pt x="574860" y="387648"/>
                  </a:lnTo>
                  <a:cubicBezTo>
                    <a:pt x="574860" y="384734"/>
                    <a:pt x="574860" y="382305"/>
                    <a:pt x="574860" y="380362"/>
                  </a:cubicBezTo>
                  <a:cubicBezTo>
                    <a:pt x="574860" y="378418"/>
                    <a:pt x="574130" y="377447"/>
                    <a:pt x="572672" y="377447"/>
                  </a:cubicBezTo>
                  <a:close/>
                  <a:moveTo>
                    <a:pt x="689988" y="333727"/>
                  </a:moveTo>
                  <a:lnTo>
                    <a:pt x="682702" y="335184"/>
                  </a:lnTo>
                  <a:cubicBezTo>
                    <a:pt x="677844" y="336156"/>
                    <a:pt x="672500" y="337613"/>
                    <a:pt x="666670" y="339556"/>
                  </a:cubicBezTo>
                  <a:cubicBezTo>
                    <a:pt x="651126" y="345386"/>
                    <a:pt x="640438" y="349758"/>
                    <a:pt x="634610" y="352672"/>
                  </a:cubicBezTo>
                  <a:cubicBezTo>
                    <a:pt x="630724" y="353644"/>
                    <a:pt x="627808" y="355344"/>
                    <a:pt x="625866" y="357773"/>
                  </a:cubicBezTo>
                  <a:cubicBezTo>
                    <a:pt x="623922" y="360202"/>
                    <a:pt x="622466" y="364331"/>
                    <a:pt x="621494" y="370160"/>
                  </a:cubicBezTo>
                  <a:cubicBezTo>
                    <a:pt x="618578" y="379876"/>
                    <a:pt x="617122" y="385705"/>
                    <a:pt x="617122" y="387648"/>
                  </a:cubicBezTo>
                  <a:lnTo>
                    <a:pt x="617122" y="392020"/>
                  </a:lnTo>
                  <a:cubicBezTo>
                    <a:pt x="616150" y="394935"/>
                    <a:pt x="615178" y="397364"/>
                    <a:pt x="614206" y="399307"/>
                  </a:cubicBezTo>
                  <a:cubicBezTo>
                    <a:pt x="612264" y="403193"/>
                    <a:pt x="612020" y="405865"/>
                    <a:pt x="613478" y="407322"/>
                  </a:cubicBezTo>
                  <a:cubicBezTo>
                    <a:pt x="614936" y="408779"/>
                    <a:pt x="616392" y="409508"/>
                    <a:pt x="617850" y="409508"/>
                  </a:cubicBezTo>
                  <a:cubicBezTo>
                    <a:pt x="619308" y="409508"/>
                    <a:pt x="621250" y="408537"/>
                    <a:pt x="623680" y="406593"/>
                  </a:cubicBezTo>
                  <a:cubicBezTo>
                    <a:pt x="626108" y="404650"/>
                    <a:pt x="628052" y="403679"/>
                    <a:pt x="629508" y="403679"/>
                  </a:cubicBezTo>
                  <a:cubicBezTo>
                    <a:pt x="630966" y="403679"/>
                    <a:pt x="633152" y="404650"/>
                    <a:pt x="636066" y="406593"/>
                  </a:cubicBezTo>
                  <a:cubicBezTo>
                    <a:pt x="635096" y="413394"/>
                    <a:pt x="636796" y="414366"/>
                    <a:pt x="641168" y="409508"/>
                  </a:cubicBezTo>
                  <a:cubicBezTo>
                    <a:pt x="645540" y="404650"/>
                    <a:pt x="646510" y="405136"/>
                    <a:pt x="644082" y="410965"/>
                  </a:cubicBezTo>
                  <a:cubicBezTo>
                    <a:pt x="641654" y="416795"/>
                    <a:pt x="643354" y="414366"/>
                    <a:pt x="649182" y="403679"/>
                  </a:cubicBezTo>
                  <a:lnTo>
                    <a:pt x="666670" y="368703"/>
                  </a:lnTo>
                  <a:lnTo>
                    <a:pt x="676872" y="352672"/>
                  </a:lnTo>
                  <a:lnTo>
                    <a:pt x="684158" y="342471"/>
                  </a:lnTo>
                  <a:cubicBezTo>
                    <a:pt x="686102" y="339556"/>
                    <a:pt x="687558" y="337856"/>
                    <a:pt x="688530" y="337370"/>
                  </a:cubicBezTo>
                  <a:cubicBezTo>
                    <a:pt x="689502" y="336885"/>
                    <a:pt x="689988" y="336156"/>
                    <a:pt x="689988" y="335184"/>
                  </a:cubicBezTo>
                  <a:close/>
                  <a:moveTo>
                    <a:pt x="617122" y="276892"/>
                  </a:moveTo>
                  <a:lnTo>
                    <a:pt x="618578" y="282721"/>
                  </a:lnTo>
                  <a:cubicBezTo>
                    <a:pt x="619550" y="285635"/>
                    <a:pt x="620764" y="287821"/>
                    <a:pt x="622222" y="289279"/>
                  </a:cubicBezTo>
                  <a:cubicBezTo>
                    <a:pt x="623680" y="290736"/>
                    <a:pt x="624894" y="291465"/>
                    <a:pt x="625866" y="291465"/>
                  </a:cubicBezTo>
                  <a:cubicBezTo>
                    <a:pt x="629752" y="291465"/>
                    <a:pt x="631208" y="290493"/>
                    <a:pt x="630238" y="288550"/>
                  </a:cubicBezTo>
                  <a:lnTo>
                    <a:pt x="628780" y="285635"/>
                  </a:lnTo>
                  <a:lnTo>
                    <a:pt x="625866" y="282721"/>
                  </a:lnTo>
                  <a:close/>
                  <a:moveTo>
                    <a:pt x="585060" y="269605"/>
                  </a:moveTo>
                  <a:cubicBezTo>
                    <a:pt x="583118" y="269605"/>
                    <a:pt x="577774" y="272034"/>
                    <a:pt x="569030" y="276892"/>
                  </a:cubicBezTo>
                  <a:lnTo>
                    <a:pt x="551542" y="285635"/>
                  </a:lnTo>
                  <a:cubicBezTo>
                    <a:pt x="550570" y="285635"/>
                    <a:pt x="550084" y="286121"/>
                    <a:pt x="550084" y="287093"/>
                  </a:cubicBezTo>
                  <a:lnTo>
                    <a:pt x="548628" y="291465"/>
                  </a:lnTo>
                  <a:cubicBezTo>
                    <a:pt x="549598" y="295351"/>
                    <a:pt x="550084" y="302152"/>
                    <a:pt x="550084" y="311867"/>
                  </a:cubicBezTo>
                  <a:lnTo>
                    <a:pt x="553000" y="322069"/>
                  </a:lnTo>
                  <a:cubicBezTo>
                    <a:pt x="553000" y="324983"/>
                    <a:pt x="553484" y="326441"/>
                    <a:pt x="554456" y="326441"/>
                  </a:cubicBezTo>
                  <a:lnTo>
                    <a:pt x="571944" y="317697"/>
                  </a:lnTo>
                  <a:cubicBezTo>
                    <a:pt x="578746" y="314782"/>
                    <a:pt x="583360" y="312596"/>
                    <a:pt x="585788" y="311139"/>
                  </a:cubicBezTo>
                  <a:cubicBezTo>
                    <a:pt x="588218" y="309681"/>
                    <a:pt x="589676" y="308224"/>
                    <a:pt x="590160" y="306767"/>
                  </a:cubicBezTo>
                  <a:cubicBezTo>
                    <a:pt x="590646" y="305309"/>
                    <a:pt x="590890" y="302152"/>
                    <a:pt x="590890" y="297294"/>
                  </a:cubicBezTo>
                  <a:cubicBezTo>
                    <a:pt x="590890" y="292436"/>
                    <a:pt x="590404" y="286607"/>
                    <a:pt x="589432" y="279806"/>
                  </a:cubicBezTo>
                  <a:cubicBezTo>
                    <a:pt x="588460" y="276892"/>
                    <a:pt x="587490" y="274463"/>
                    <a:pt x="586518" y="272520"/>
                  </a:cubicBezTo>
                  <a:close/>
                  <a:moveTo>
                    <a:pt x="758482" y="221513"/>
                  </a:moveTo>
                  <a:cubicBezTo>
                    <a:pt x="753624" y="221513"/>
                    <a:pt x="749252" y="221999"/>
                    <a:pt x="745366" y="222970"/>
                  </a:cubicBezTo>
                  <a:lnTo>
                    <a:pt x="732250" y="225885"/>
                  </a:lnTo>
                  <a:cubicBezTo>
                    <a:pt x="728364" y="226857"/>
                    <a:pt x="725692" y="227828"/>
                    <a:pt x="724234" y="228800"/>
                  </a:cubicBezTo>
                  <a:cubicBezTo>
                    <a:pt x="722778" y="229771"/>
                    <a:pt x="720834" y="230500"/>
                    <a:pt x="718406" y="230986"/>
                  </a:cubicBezTo>
                  <a:cubicBezTo>
                    <a:pt x="715976" y="231472"/>
                    <a:pt x="713790" y="231472"/>
                    <a:pt x="711848" y="230986"/>
                  </a:cubicBezTo>
                  <a:cubicBezTo>
                    <a:pt x="709904" y="230500"/>
                    <a:pt x="706018" y="230743"/>
                    <a:pt x="700188" y="231714"/>
                  </a:cubicBezTo>
                  <a:lnTo>
                    <a:pt x="636066" y="249202"/>
                  </a:lnTo>
                  <a:cubicBezTo>
                    <a:pt x="623436" y="254060"/>
                    <a:pt x="615178" y="256975"/>
                    <a:pt x="611292" y="257946"/>
                  </a:cubicBezTo>
                  <a:lnTo>
                    <a:pt x="606920" y="259404"/>
                  </a:lnTo>
                  <a:lnTo>
                    <a:pt x="604006" y="260861"/>
                  </a:lnTo>
                  <a:cubicBezTo>
                    <a:pt x="604006" y="261832"/>
                    <a:pt x="605948" y="263776"/>
                    <a:pt x="609834" y="266690"/>
                  </a:cubicBezTo>
                  <a:cubicBezTo>
                    <a:pt x="611778" y="268633"/>
                    <a:pt x="614692" y="270091"/>
                    <a:pt x="618578" y="271062"/>
                  </a:cubicBezTo>
                  <a:lnTo>
                    <a:pt x="628780" y="275434"/>
                  </a:lnTo>
                  <a:lnTo>
                    <a:pt x="637524" y="276892"/>
                  </a:lnTo>
                  <a:lnTo>
                    <a:pt x="644810" y="278349"/>
                  </a:lnTo>
                  <a:cubicBezTo>
                    <a:pt x="645782" y="278349"/>
                    <a:pt x="647726" y="278835"/>
                    <a:pt x="650640" y="279806"/>
                  </a:cubicBezTo>
                  <a:lnTo>
                    <a:pt x="659384" y="282721"/>
                  </a:lnTo>
                  <a:cubicBezTo>
                    <a:pt x="662298" y="284664"/>
                    <a:pt x="666184" y="287579"/>
                    <a:pt x="671042" y="291465"/>
                  </a:cubicBezTo>
                  <a:lnTo>
                    <a:pt x="682702" y="303123"/>
                  </a:lnTo>
                  <a:cubicBezTo>
                    <a:pt x="686588" y="305066"/>
                    <a:pt x="689988" y="307981"/>
                    <a:pt x="692902" y="311867"/>
                  </a:cubicBezTo>
                  <a:lnTo>
                    <a:pt x="695816" y="319154"/>
                  </a:lnTo>
                  <a:lnTo>
                    <a:pt x="695816" y="320611"/>
                  </a:lnTo>
                  <a:cubicBezTo>
                    <a:pt x="695816" y="321583"/>
                    <a:pt x="696060" y="322069"/>
                    <a:pt x="696546" y="322069"/>
                  </a:cubicBezTo>
                  <a:cubicBezTo>
                    <a:pt x="697032" y="322069"/>
                    <a:pt x="699218" y="320126"/>
                    <a:pt x="703104" y="316239"/>
                  </a:cubicBezTo>
                  <a:lnTo>
                    <a:pt x="714762" y="303123"/>
                  </a:lnTo>
                  <a:lnTo>
                    <a:pt x="740994" y="269605"/>
                  </a:lnTo>
                  <a:lnTo>
                    <a:pt x="757024" y="253574"/>
                  </a:lnTo>
                  <a:lnTo>
                    <a:pt x="767226" y="240458"/>
                  </a:lnTo>
                  <a:cubicBezTo>
                    <a:pt x="771112" y="236572"/>
                    <a:pt x="774512" y="232686"/>
                    <a:pt x="777428" y="228800"/>
                  </a:cubicBezTo>
                  <a:lnTo>
                    <a:pt x="780342" y="222970"/>
                  </a:lnTo>
                  <a:cubicBezTo>
                    <a:pt x="780342" y="222970"/>
                    <a:pt x="779370" y="222485"/>
                    <a:pt x="777428" y="221513"/>
                  </a:cubicBezTo>
                  <a:close/>
                  <a:moveTo>
                    <a:pt x="695816" y="11658"/>
                  </a:moveTo>
                  <a:lnTo>
                    <a:pt x="708932" y="20402"/>
                  </a:lnTo>
                  <a:cubicBezTo>
                    <a:pt x="706990" y="16516"/>
                    <a:pt x="712820" y="20402"/>
                    <a:pt x="726420" y="32061"/>
                  </a:cubicBezTo>
                  <a:lnTo>
                    <a:pt x="745366" y="51006"/>
                  </a:lnTo>
                  <a:lnTo>
                    <a:pt x="762854" y="68494"/>
                  </a:lnTo>
                  <a:cubicBezTo>
                    <a:pt x="768684" y="75295"/>
                    <a:pt x="772326" y="79910"/>
                    <a:pt x="773784" y="82339"/>
                  </a:cubicBezTo>
                  <a:cubicBezTo>
                    <a:pt x="775242" y="84768"/>
                    <a:pt x="776456" y="87439"/>
                    <a:pt x="777428" y="90354"/>
                  </a:cubicBezTo>
                  <a:cubicBezTo>
                    <a:pt x="778398" y="93269"/>
                    <a:pt x="778884" y="95455"/>
                    <a:pt x="778884" y="96912"/>
                  </a:cubicBezTo>
                  <a:cubicBezTo>
                    <a:pt x="778884" y="98369"/>
                    <a:pt x="778398" y="100069"/>
                    <a:pt x="777428" y="102013"/>
                  </a:cubicBezTo>
                  <a:lnTo>
                    <a:pt x="774512" y="106384"/>
                  </a:lnTo>
                  <a:cubicBezTo>
                    <a:pt x="773540" y="108328"/>
                    <a:pt x="772570" y="109299"/>
                    <a:pt x="771598" y="109299"/>
                  </a:cubicBezTo>
                  <a:lnTo>
                    <a:pt x="768684" y="110756"/>
                  </a:lnTo>
                  <a:cubicBezTo>
                    <a:pt x="766740" y="110756"/>
                    <a:pt x="763826" y="109785"/>
                    <a:pt x="759940" y="107842"/>
                  </a:cubicBezTo>
                  <a:lnTo>
                    <a:pt x="735164" y="100555"/>
                  </a:lnTo>
                  <a:cubicBezTo>
                    <a:pt x="730308" y="99584"/>
                    <a:pt x="726178" y="99098"/>
                    <a:pt x="722778" y="99098"/>
                  </a:cubicBezTo>
                  <a:cubicBezTo>
                    <a:pt x="719378" y="99098"/>
                    <a:pt x="715734" y="99584"/>
                    <a:pt x="711848" y="100555"/>
                  </a:cubicBezTo>
                  <a:lnTo>
                    <a:pt x="694360" y="106384"/>
                  </a:lnTo>
                  <a:cubicBezTo>
                    <a:pt x="685616" y="109299"/>
                    <a:pt x="676872" y="112699"/>
                    <a:pt x="668128" y="116586"/>
                  </a:cubicBezTo>
                  <a:cubicBezTo>
                    <a:pt x="648696" y="123387"/>
                    <a:pt x="634124" y="128730"/>
                    <a:pt x="624408" y="132616"/>
                  </a:cubicBezTo>
                  <a:cubicBezTo>
                    <a:pt x="619550" y="135531"/>
                    <a:pt x="614692" y="137960"/>
                    <a:pt x="609834" y="139903"/>
                  </a:cubicBezTo>
                  <a:lnTo>
                    <a:pt x="585060" y="153019"/>
                  </a:lnTo>
                  <a:cubicBezTo>
                    <a:pt x="574374" y="150104"/>
                    <a:pt x="569272" y="152533"/>
                    <a:pt x="569758" y="160306"/>
                  </a:cubicBezTo>
                  <a:cubicBezTo>
                    <a:pt x="570244" y="168078"/>
                    <a:pt x="566358" y="169049"/>
                    <a:pt x="558100" y="163220"/>
                  </a:cubicBezTo>
                  <a:cubicBezTo>
                    <a:pt x="549842" y="157391"/>
                    <a:pt x="546684" y="156419"/>
                    <a:pt x="548628" y="160306"/>
                  </a:cubicBezTo>
                  <a:cubicBezTo>
                    <a:pt x="550570" y="164192"/>
                    <a:pt x="547170" y="162249"/>
                    <a:pt x="538426" y="154476"/>
                  </a:cubicBezTo>
                  <a:lnTo>
                    <a:pt x="523852" y="142818"/>
                  </a:lnTo>
                  <a:lnTo>
                    <a:pt x="507822" y="125330"/>
                  </a:lnTo>
                  <a:cubicBezTo>
                    <a:pt x="501992" y="119500"/>
                    <a:pt x="496650" y="113185"/>
                    <a:pt x="491792" y="106384"/>
                  </a:cubicBezTo>
                  <a:lnTo>
                    <a:pt x="483048" y="93269"/>
                  </a:lnTo>
                  <a:lnTo>
                    <a:pt x="478676" y="84525"/>
                  </a:lnTo>
                  <a:cubicBezTo>
                    <a:pt x="476732" y="81610"/>
                    <a:pt x="475760" y="79667"/>
                    <a:pt x="475760" y="78695"/>
                  </a:cubicBezTo>
                  <a:cubicBezTo>
                    <a:pt x="476732" y="73838"/>
                    <a:pt x="476732" y="70923"/>
                    <a:pt x="475760" y="69951"/>
                  </a:cubicBezTo>
                  <a:lnTo>
                    <a:pt x="475760" y="65579"/>
                  </a:lnTo>
                  <a:cubicBezTo>
                    <a:pt x="474790" y="64608"/>
                    <a:pt x="473818" y="63636"/>
                    <a:pt x="472846" y="62665"/>
                  </a:cubicBezTo>
                  <a:lnTo>
                    <a:pt x="465560" y="55378"/>
                  </a:lnTo>
                  <a:cubicBezTo>
                    <a:pt x="463616" y="53435"/>
                    <a:pt x="463130" y="51978"/>
                    <a:pt x="464102" y="51006"/>
                  </a:cubicBezTo>
                  <a:lnTo>
                    <a:pt x="465560" y="51006"/>
                  </a:lnTo>
                  <a:lnTo>
                    <a:pt x="471388" y="51006"/>
                  </a:lnTo>
                  <a:lnTo>
                    <a:pt x="480132" y="53921"/>
                  </a:lnTo>
                  <a:cubicBezTo>
                    <a:pt x="483048" y="54892"/>
                    <a:pt x="484990" y="56350"/>
                    <a:pt x="485962" y="58293"/>
                  </a:cubicBezTo>
                  <a:lnTo>
                    <a:pt x="497620" y="67037"/>
                  </a:lnTo>
                  <a:cubicBezTo>
                    <a:pt x="500536" y="69951"/>
                    <a:pt x="503936" y="72866"/>
                    <a:pt x="507822" y="75781"/>
                  </a:cubicBezTo>
                  <a:cubicBezTo>
                    <a:pt x="509766" y="76752"/>
                    <a:pt x="511708" y="77238"/>
                    <a:pt x="513652" y="77238"/>
                  </a:cubicBezTo>
                  <a:cubicBezTo>
                    <a:pt x="515594" y="77238"/>
                    <a:pt x="518266" y="76509"/>
                    <a:pt x="521666" y="75052"/>
                  </a:cubicBezTo>
                  <a:cubicBezTo>
                    <a:pt x="525068" y="73595"/>
                    <a:pt x="531140" y="70437"/>
                    <a:pt x="539884" y="65579"/>
                  </a:cubicBezTo>
                  <a:cubicBezTo>
                    <a:pt x="558342" y="56835"/>
                    <a:pt x="572430" y="50520"/>
                    <a:pt x="582146" y="46634"/>
                  </a:cubicBezTo>
                  <a:cubicBezTo>
                    <a:pt x="588946" y="43719"/>
                    <a:pt x="602062" y="38862"/>
                    <a:pt x="621494" y="32061"/>
                  </a:cubicBezTo>
                  <a:cubicBezTo>
                    <a:pt x="629266" y="30118"/>
                    <a:pt x="636310" y="27689"/>
                    <a:pt x="642624" y="24774"/>
                  </a:cubicBezTo>
                  <a:cubicBezTo>
                    <a:pt x="648940" y="21860"/>
                    <a:pt x="653554" y="19431"/>
                    <a:pt x="656470" y="17488"/>
                  </a:cubicBezTo>
                  <a:cubicBezTo>
                    <a:pt x="659384" y="15545"/>
                    <a:pt x="661812" y="14087"/>
                    <a:pt x="663756" y="13116"/>
                  </a:cubicBezTo>
                  <a:cubicBezTo>
                    <a:pt x="664728" y="13116"/>
                    <a:pt x="665214" y="13601"/>
                    <a:pt x="665214" y="14573"/>
                  </a:cubicBezTo>
                  <a:lnTo>
                    <a:pt x="668128" y="16030"/>
                  </a:lnTo>
                  <a:cubicBezTo>
                    <a:pt x="668128" y="17002"/>
                    <a:pt x="669586" y="17002"/>
                    <a:pt x="672500" y="16030"/>
                  </a:cubicBezTo>
                  <a:close/>
                  <a:moveTo>
                    <a:pt x="319828" y="0"/>
                  </a:moveTo>
                  <a:cubicBezTo>
                    <a:pt x="320798" y="0"/>
                    <a:pt x="321770" y="728"/>
                    <a:pt x="322742" y="2186"/>
                  </a:cubicBezTo>
                  <a:cubicBezTo>
                    <a:pt x="323714" y="3643"/>
                    <a:pt x="325170" y="4615"/>
                    <a:pt x="327114" y="5100"/>
                  </a:cubicBezTo>
                  <a:cubicBezTo>
                    <a:pt x="329056" y="5586"/>
                    <a:pt x="331486" y="5343"/>
                    <a:pt x="334400" y="4372"/>
                  </a:cubicBezTo>
                  <a:cubicBezTo>
                    <a:pt x="340230" y="3400"/>
                    <a:pt x="345088" y="2914"/>
                    <a:pt x="348974" y="2914"/>
                  </a:cubicBezTo>
                  <a:lnTo>
                    <a:pt x="356260" y="5829"/>
                  </a:lnTo>
                  <a:lnTo>
                    <a:pt x="366462" y="11658"/>
                  </a:lnTo>
                  <a:cubicBezTo>
                    <a:pt x="376176" y="8744"/>
                    <a:pt x="381034" y="12387"/>
                    <a:pt x="381034" y="22588"/>
                  </a:cubicBezTo>
                  <a:cubicBezTo>
                    <a:pt x="381034" y="32790"/>
                    <a:pt x="386378" y="37161"/>
                    <a:pt x="397066" y="35704"/>
                  </a:cubicBezTo>
                  <a:cubicBezTo>
                    <a:pt x="407752" y="34247"/>
                    <a:pt x="413096" y="39590"/>
                    <a:pt x="413096" y="51735"/>
                  </a:cubicBezTo>
                  <a:cubicBezTo>
                    <a:pt x="413096" y="63879"/>
                    <a:pt x="417468" y="68980"/>
                    <a:pt x="426212" y="67037"/>
                  </a:cubicBezTo>
                  <a:cubicBezTo>
                    <a:pt x="434956" y="65094"/>
                    <a:pt x="437384" y="69223"/>
                    <a:pt x="433498" y="79424"/>
                  </a:cubicBezTo>
                  <a:cubicBezTo>
                    <a:pt x="429612" y="89625"/>
                    <a:pt x="430584" y="92540"/>
                    <a:pt x="436414" y="88168"/>
                  </a:cubicBezTo>
                  <a:cubicBezTo>
                    <a:pt x="442242" y="83796"/>
                    <a:pt x="441270" y="86468"/>
                    <a:pt x="433498" y="96183"/>
                  </a:cubicBezTo>
                  <a:cubicBezTo>
                    <a:pt x="425726" y="105899"/>
                    <a:pt x="423540" y="110028"/>
                    <a:pt x="426940" y="108570"/>
                  </a:cubicBezTo>
                  <a:cubicBezTo>
                    <a:pt x="430340" y="107113"/>
                    <a:pt x="426212" y="112699"/>
                    <a:pt x="414554" y="125330"/>
                  </a:cubicBezTo>
                  <a:lnTo>
                    <a:pt x="397066" y="145732"/>
                  </a:lnTo>
                  <a:lnTo>
                    <a:pt x="373748" y="169049"/>
                  </a:lnTo>
                  <a:cubicBezTo>
                    <a:pt x="365976" y="177793"/>
                    <a:pt x="358204" y="185566"/>
                    <a:pt x="350432" y="192367"/>
                  </a:cubicBezTo>
                  <a:cubicBezTo>
                    <a:pt x="342658" y="199167"/>
                    <a:pt x="333914" y="206211"/>
                    <a:pt x="324200" y="213498"/>
                  </a:cubicBezTo>
                  <a:cubicBezTo>
                    <a:pt x="314484" y="220784"/>
                    <a:pt x="306712" y="225885"/>
                    <a:pt x="300882" y="228800"/>
                  </a:cubicBezTo>
                  <a:cubicBezTo>
                    <a:pt x="293110" y="233658"/>
                    <a:pt x="287766" y="237301"/>
                    <a:pt x="284852" y="239730"/>
                  </a:cubicBezTo>
                  <a:cubicBezTo>
                    <a:pt x="281936" y="242159"/>
                    <a:pt x="280966" y="244345"/>
                    <a:pt x="281936" y="246288"/>
                  </a:cubicBezTo>
                  <a:lnTo>
                    <a:pt x="286308" y="257946"/>
                  </a:lnTo>
                  <a:cubicBezTo>
                    <a:pt x="287280" y="260861"/>
                    <a:pt x="287766" y="263047"/>
                    <a:pt x="287766" y="264504"/>
                  </a:cubicBezTo>
                  <a:cubicBezTo>
                    <a:pt x="287766" y="265962"/>
                    <a:pt x="287280" y="268148"/>
                    <a:pt x="286308" y="271062"/>
                  </a:cubicBezTo>
                  <a:lnTo>
                    <a:pt x="279022" y="282721"/>
                  </a:lnTo>
                  <a:cubicBezTo>
                    <a:pt x="277080" y="286607"/>
                    <a:pt x="274892" y="290250"/>
                    <a:pt x="272464" y="293651"/>
                  </a:cubicBezTo>
                  <a:cubicBezTo>
                    <a:pt x="270036" y="297051"/>
                    <a:pt x="268336" y="298994"/>
                    <a:pt x="267364" y="299480"/>
                  </a:cubicBezTo>
                  <a:cubicBezTo>
                    <a:pt x="266392" y="299966"/>
                    <a:pt x="262748" y="304824"/>
                    <a:pt x="256434" y="314053"/>
                  </a:cubicBezTo>
                  <a:cubicBezTo>
                    <a:pt x="250118" y="323283"/>
                    <a:pt x="242832" y="333970"/>
                    <a:pt x="234574" y="346114"/>
                  </a:cubicBezTo>
                  <a:cubicBezTo>
                    <a:pt x="226316" y="358259"/>
                    <a:pt x="219272" y="369189"/>
                    <a:pt x="213442" y="378904"/>
                  </a:cubicBezTo>
                  <a:lnTo>
                    <a:pt x="204698" y="397850"/>
                  </a:lnTo>
                  <a:cubicBezTo>
                    <a:pt x="203726" y="399793"/>
                    <a:pt x="202270" y="401736"/>
                    <a:pt x="200326" y="403679"/>
                  </a:cubicBezTo>
                  <a:lnTo>
                    <a:pt x="194498" y="410965"/>
                  </a:lnTo>
                  <a:cubicBezTo>
                    <a:pt x="191582" y="414852"/>
                    <a:pt x="189640" y="418252"/>
                    <a:pt x="188668" y="421167"/>
                  </a:cubicBezTo>
                  <a:cubicBezTo>
                    <a:pt x="185754" y="427968"/>
                    <a:pt x="185268" y="431854"/>
                    <a:pt x="187210" y="432825"/>
                  </a:cubicBezTo>
                  <a:lnTo>
                    <a:pt x="191582" y="431368"/>
                  </a:lnTo>
                  <a:cubicBezTo>
                    <a:pt x="193526" y="431368"/>
                    <a:pt x="194984" y="430882"/>
                    <a:pt x="195954" y="429911"/>
                  </a:cubicBezTo>
                  <a:lnTo>
                    <a:pt x="245504" y="405136"/>
                  </a:lnTo>
                  <a:lnTo>
                    <a:pt x="277564" y="387648"/>
                  </a:lnTo>
                  <a:cubicBezTo>
                    <a:pt x="285338" y="382790"/>
                    <a:pt x="291166" y="379390"/>
                    <a:pt x="295052" y="377447"/>
                  </a:cubicBezTo>
                  <a:cubicBezTo>
                    <a:pt x="298938" y="375504"/>
                    <a:pt x="300640" y="374046"/>
                    <a:pt x="300154" y="373075"/>
                  </a:cubicBezTo>
                  <a:cubicBezTo>
                    <a:pt x="299668" y="372103"/>
                    <a:pt x="299910" y="372103"/>
                    <a:pt x="300882" y="373075"/>
                  </a:cubicBezTo>
                  <a:lnTo>
                    <a:pt x="303796" y="374532"/>
                  </a:lnTo>
                  <a:lnTo>
                    <a:pt x="308168" y="374532"/>
                  </a:lnTo>
                  <a:lnTo>
                    <a:pt x="332944" y="362874"/>
                  </a:lnTo>
                  <a:cubicBezTo>
                    <a:pt x="338772" y="358988"/>
                    <a:pt x="342658" y="357044"/>
                    <a:pt x="344602" y="357044"/>
                  </a:cubicBezTo>
                  <a:cubicBezTo>
                    <a:pt x="347516" y="355101"/>
                    <a:pt x="349946" y="354373"/>
                    <a:pt x="351888" y="354858"/>
                  </a:cubicBezTo>
                  <a:cubicBezTo>
                    <a:pt x="353832" y="355344"/>
                    <a:pt x="356018" y="356316"/>
                    <a:pt x="358446" y="357773"/>
                  </a:cubicBezTo>
                  <a:cubicBezTo>
                    <a:pt x="360876" y="359230"/>
                    <a:pt x="364518" y="361659"/>
                    <a:pt x="369376" y="365060"/>
                  </a:cubicBezTo>
                  <a:cubicBezTo>
                    <a:pt x="374234" y="368460"/>
                    <a:pt x="378848" y="372346"/>
                    <a:pt x="383220" y="376718"/>
                  </a:cubicBezTo>
                  <a:cubicBezTo>
                    <a:pt x="387592" y="381090"/>
                    <a:pt x="391236" y="385219"/>
                    <a:pt x="394150" y="389106"/>
                  </a:cubicBezTo>
                  <a:cubicBezTo>
                    <a:pt x="397066" y="392992"/>
                    <a:pt x="398522" y="395906"/>
                    <a:pt x="398522" y="397850"/>
                  </a:cubicBezTo>
                  <a:cubicBezTo>
                    <a:pt x="398522" y="399793"/>
                    <a:pt x="397552" y="401736"/>
                    <a:pt x="395608" y="403679"/>
                  </a:cubicBezTo>
                  <a:cubicBezTo>
                    <a:pt x="393664" y="405622"/>
                    <a:pt x="390264" y="408051"/>
                    <a:pt x="385406" y="410965"/>
                  </a:cubicBezTo>
                  <a:lnTo>
                    <a:pt x="373748" y="418252"/>
                  </a:lnTo>
                  <a:lnTo>
                    <a:pt x="363546" y="426996"/>
                  </a:lnTo>
                  <a:cubicBezTo>
                    <a:pt x="359660" y="429911"/>
                    <a:pt x="356260" y="433797"/>
                    <a:pt x="353346" y="438655"/>
                  </a:cubicBezTo>
                  <a:lnTo>
                    <a:pt x="344602" y="451771"/>
                  </a:lnTo>
                  <a:cubicBezTo>
                    <a:pt x="341688" y="456628"/>
                    <a:pt x="339016" y="462700"/>
                    <a:pt x="336586" y="469987"/>
                  </a:cubicBezTo>
                  <a:cubicBezTo>
                    <a:pt x="334158" y="477274"/>
                    <a:pt x="332458" y="483346"/>
                    <a:pt x="331486" y="488204"/>
                  </a:cubicBezTo>
                  <a:lnTo>
                    <a:pt x="325656" y="517350"/>
                  </a:lnTo>
                  <a:cubicBezTo>
                    <a:pt x="325656" y="522208"/>
                    <a:pt x="325900" y="525608"/>
                    <a:pt x="326386" y="527551"/>
                  </a:cubicBezTo>
                  <a:cubicBezTo>
                    <a:pt x="326870" y="529495"/>
                    <a:pt x="329542" y="532895"/>
                    <a:pt x="334400" y="537753"/>
                  </a:cubicBezTo>
                  <a:lnTo>
                    <a:pt x="343144" y="547954"/>
                  </a:lnTo>
                  <a:lnTo>
                    <a:pt x="366462" y="546497"/>
                  </a:lnTo>
                  <a:cubicBezTo>
                    <a:pt x="376176" y="546497"/>
                    <a:pt x="385892" y="545768"/>
                    <a:pt x="395608" y="544311"/>
                  </a:cubicBezTo>
                  <a:cubicBezTo>
                    <a:pt x="405324" y="542853"/>
                    <a:pt x="416982" y="540667"/>
                    <a:pt x="430584" y="537753"/>
                  </a:cubicBezTo>
                  <a:lnTo>
                    <a:pt x="526768" y="511521"/>
                  </a:lnTo>
                  <a:cubicBezTo>
                    <a:pt x="543284" y="515407"/>
                    <a:pt x="552028" y="512735"/>
                    <a:pt x="553000" y="503506"/>
                  </a:cubicBezTo>
                  <a:cubicBezTo>
                    <a:pt x="553242" y="501198"/>
                    <a:pt x="553592" y="499376"/>
                    <a:pt x="554046" y="498041"/>
                  </a:cubicBezTo>
                  <a:lnTo>
                    <a:pt x="554740" y="496992"/>
                  </a:lnTo>
                  <a:lnTo>
                    <a:pt x="553000" y="495490"/>
                  </a:lnTo>
                  <a:cubicBezTo>
                    <a:pt x="543284" y="486746"/>
                    <a:pt x="539398" y="484317"/>
                    <a:pt x="541340" y="488204"/>
                  </a:cubicBezTo>
                  <a:cubicBezTo>
                    <a:pt x="543284" y="492090"/>
                    <a:pt x="537940" y="487232"/>
                    <a:pt x="525310" y="473630"/>
                  </a:cubicBezTo>
                  <a:lnTo>
                    <a:pt x="474304" y="416795"/>
                  </a:lnTo>
                  <a:cubicBezTo>
                    <a:pt x="470418" y="412909"/>
                    <a:pt x="467502" y="408537"/>
                    <a:pt x="465560" y="403679"/>
                  </a:cubicBezTo>
                  <a:lnTo>
                    <a:pt x="459730" y="394935"/>
                  </a:lnTo>
                  <a:lnTo>
                    <a:pt x="456816" y="380362"/>
                  </a:lnTo>
                  <a:lnTo>
                    <a:pt x="456816" y="354130"/>
                  </a:lnTo>
                  <a:cubicBezTo>
                    <a:pt x="456816" y="343443"/>
                    <a:pt x="457302" y="326441"/>
                    <a:pt x="458272" y="303123"/>
                  </a:cubicBezTo>
                  <a:lnTo>
                    <a:pt x="465560" y="257946"/>
                  </a:lnTo>
                  <a:cubicBezTo>
                    <a:pt x="465560" y="256003"/>
                    <a:pt x="465316" y="254789"/>
                    <a:pt x="464832" y="254303"/>
                  </a:cubicBezTo>
                  <a:cubicBezTo>
                    <a:pt x="464346" y="253817"/>
                    <a:pt x="463616" y="253817"/>
                    <a:pt x="462644" y="254303"/>
                  </a:cubicBezTo>
                  <a:cubicBezTo>
                    <a:pt x="461674" y="254789"/>
                    <a:pt x="461188" y="255517"/>
                    <a:pt x="461188" y="256489"/>
                  </a:cubicBezTo>
                  <a:cubicBezTo>
                    <a:pt x="459244" y="258432"/>
                    <a:pt x="458272" y="258918"/>
                    <a:pt x="458272" y="257946"/>
                  </a:cubicBezTo>
                  <a:cubicBezTo>
                    <a:pt x="458272" y="256975"/>
                    <a:pt x="459730" y="253089"/>
                    <a:pt x="462644" y="246288"/>
                  </a:cubicBezTo>
                  <a:cubicBezTo>
                    <a:pt x="464588" y="242401"/>
                    <a:pt x="465802" y="239244"/>
                    <a:pt x="466288" y="236815"/>
                  </a:cubicBezTo>
                  <a:cubicBezTo>
                    <a:pt x="466774" y="234386"/>
                    <a:pt x="466532" y="230743"/>
                    <a:pt x="465560" y="225885"/>
                  </a:cubicBezTo>
                  <a:lnTo>
                    <a:pt x="461188" y="217141"/>
                  </a:lnTo>
                  <a:cubicBezTo>
                    <a:pt x="459244" y="213255"/>
                    <a:pt x="456816" y="209855"/>
                    <a:pt x="453902" y="206940"/>
                  </a:cubicBezTo>
                  <a:lnTo>
                    <a:pt x="430584" y="180708"/>
                  </a:lnTo>
                  <a:lnTo>
                    <a:pt x="424754" y="169049"/>
                  </a:lnTo>
                  <a:lnTo>
                    <a:pt x="430584" y="170507"/>
                  </a:lnTo>
                  <a:cubicBezTo>
                    <a:pt x="438356" y="175365"/>
                    <a:pt x="442972" y="177551"/>
                    <a:pt x="444428" y="177065"/>
                  </a:cubicBezTo>
                  <a:cubicBezTo>
                    <a:pt x="445886" y="176579"/>
                    <a:pt x="451472" y="179737"/>
                    <a:pt x="461188" y="186537"/>
                  </a:cubicBezTo>
                  <a:lnTo>
                    <a:pt x="475760" y="196739"/>
                  </a:lnTo>
                  <a:lnTo>
                    <a:pt x="522396" y="240458"/>
                  </a:lnTo>
                  <a:lnTo>
                    <a:pt x="535512" y="233172"/>
                  </a:lnTo>
                  <a:cubicBezTo>
                    <a:pt x="543284" y="228314"/>
                    <a:pt x="555914" y="221999"/>
                    <a:pt x="573402" y="214227"/>
                  </a:cubicBezTo>
                  <a:cubicBezTo>
                    <a:pt x="580202" y="210340"/>
                    <a:pt x="588460" y="206697"/>
                    <a:pt x="598176" y="203297"/>
                  </a:cubicBezTo>
                  <a:cubicBezTo>
                    <a:pt x="607892" y="199896"/>
                    <a:pt x="615664" y="196739"/>
                    <a:pt x="621494" y="193824"/>
                  </a:cubicBezTo>
                  <a:lnTo>
                    <a:pt x="685616" y="174879"/>
                  </a:lnTo>
                  <a:lnTo>
                    <a:pt x="730792" y="163220"/>
                  </a:lnTo>
                  <a:cubicBezTo>
                    <a:pt x="732736" y="163220"/>
                    <a:pt x="734194" y="162734"/>
                    <a:pt x="735164" y="161763"/>
                  </a:cubicBezTo>
                  <a:cubicBezTo>
                    <a:pt x="736136" y="160791"/>
                    <a:pt x="736622" y="159820"/>
                    <a:pt x="736622" y="158848"/>
                  </a:cubicBezTo>
                  <a:cubicBezTo>
                    <a:pt x="736622" y="157877"/>
                    <a:pt x="737350" y="157148"/>
                    <a:pt x="738808" y="156662"/>
                  </a:cubicBezTo>
                  <a:cubicBezTo>
                    <a:pt x="740266" y="156176"/>
                    <a:pt x="742938" y="156419"/>
                    <a:pt x="746824" y="157391"/>
                  </a:cubicBezTo>
                  <a:cubicBezTo>
                    <a:pt x="760426" y="166135"/>
                    <a:pt x="764068" y="166863"/>
                    <a:pt x="757754" y="159577"/>
                  </a:cubicBezTo>
                  <a:cubicBezTo>
                    <a:pt x="751438" y="152290"/>
                    <a:pt x="755568" y="154962"/>
                    <a:pt x="770140" y="167592"/>
                  </a:cubicBezTo>
                  <a:lnTo>
                    <a:pt x="792000" y="185080"/>
                  </a:lnTo>
                  <a:lnTo>
                    <a:pt x="824062" y="214227"/>
                  </a:lnTo>
                  <a:lnTo>
                    <a:pt x="856122" y="247745"/>
                  </a:lnTo>
                  <a:cubicBezTo>
                    <a:pt x="861952" y="254546"/>
                    <a:pt x="866082" y="260861"/>
                    <a:pt x="868510" y="266690"/>
                  </a:cubicBezTo>
                  <a:cubicBezTo>
                    <a:pt x="870938" y="272520"/>
                    <a:pt x="872396" y="276892"/>
                    <a:pt x="872882" y="279806"/>
                  </a:cubicBezTo>
                  <a:cubicBezTo>
                    <a:pt x="873368" y="282721"/>
                    <a:pt x="873124" y="285635"/>
                    <a:pt x="872154" y="288550"/>
                  </a:cubicBezTo>
                  <a:lnTo>
                    <a:pt x="867782" y="297294"/>
                  </a:lnTo>
                  <a:cubicBezTo>
                    <a:pt x="864866" y="302152"/>
                    <a:pt x="861952" y="306038"/>
                    <a:pt x="859038" y="308953"/>
                  </a:cubicBezTo>
                  <a:lnTo>
                    <a:pt x="831348" y="342471"/>
                  </a:lnTo>
                  <a:lnTo>
                    <a:pt x="805116" y="371618"/>
                  </a:lnTo>
                  <a:cubicBezTo>
                    <a:pt x="800258" y="375504"/>
                    <a:pt x="794430" y="381819"/>
                    <a:pt x="787628" y="390563"/>
                  </a:cubicBezTo>
                  <a:lnTo>
                    <a:pt x="757024" y="437197"/>
                  </a:lnTo>
                  <a:cubicBezTo>
                    <a:pt x="751196" y="445941"/>
                    <a:pt x="747310" y="452256"/>
                    <a:pt x="745366" y="456142"/>
                  </a:cubicBezTo>
                  <a:lnTo>
                    <a:pt x="736622" y="473630"/>
                  </a:lnTo>
                  <a:lnTo>
                    <a:pt x="751196" y="473630"/>
                  </a:lnTo>
                  <a:cubicBezTo>
                    <a:pt x="756054" y="472659"/>
                    <a:pt x="760910" y="472659"/>
                    <a:pt x="765768" y="473630"/>
                  </a:cubicBezTo>
                  <a:lnTo>
                    <a:pt x="775970" y="476545"/>
                  </a:lnTo>
                  <a:cubicBezTo>
                    <a:pt x="778884" y="477517"/>
                    <a:pt x="783256" y="479945"/>
                    <a:pt x="789086" y="483832"/>
                  </a:cubicBezTo>
                  <a:lnTo>
                    <a:pt x="805116" y="496948"/>
                  </a:lnTo>
                  <a:cubicBezTo>
                    <a:pt x="809002" y="497919"/>
                    <a:pt x="814832" y="502291"/>
                    <a:pt x="822604" y="510063"/>
                  </a:cubicBezTo>
                  <a:lnTo>
                    <a:pt x="832806" y="521722"/>
                  </a:lnTo>
                  <a:lnTo>
                    <a:pt x="838634" y="530466"/>
                  </a:lnTo>
                  <a:cubicBezTo>
                    <a:pt x="840578" y="533381"/>
                    <a:pt x="841550" y="535810"/>
                    <a:pt x="841550" y="537753"/>
                  </a:cubicBezTo>
                  <a:cubicBezTo>
                    <a:pt x="841550" y="539696"/>
                    <a:pt x="841064" y="541153"/>
                    <a:pt x="840092" y="542125"/>
                  </a:cubicBezTo>
                  <a:lnTo>
                    <a:pt x="838634" y="543582"/>
                  </a:lnTo>
                  <a:lnTo>
                    <a:pt x="832806" y="540667"/>
                  </a:lnTo>
                  <a:lnTo>
                    <a:pt x="824062" y="534838"/>
                  </a:lnTo>
                  <a:cubicBezTo>
                    <a:pt x="820176" y="532895"/>
                    <a:pt x="815804" y="530952"/>
                    <a:pt x="810946" y="529009"/>
                  </a:cubicBezTo>
                  <a:lnTo>
                    <a:pt x="796372" y="524637"/>
                  </a:lnTo>
                  <a:lnTo>
                    <a:pt x="757024" y="517350"/>
                  </a:lnTo>
                  <a:cubicBezTo>
                    <a:pt x="733708" y="520265"/>
                    <a:pt x="726420" y="518807"/>
                    <a:pt x="735164" y="512978"/>
                  </a:cubicBezTo>
                  <a:cubicBezTo>
                    <a:pt x="743908" y="507149"/>
                    <a:pt x="738322" y="506420"/>
                    <a:pt x="718406" y="510792"/>
                  </a:cubicBezTo>
                  <a:cubicBezTo>
                    <a:pt x="698488" y="515164"/>
                    <a:pt x="692174" y="515893"/>
                    <a:pt x="699460" y="512978"/>
                  </a:cubicBezTo>
                  <a:cubicBezTo>
                    <a:pt x="706748" y="510063"/>
                    <a:pt x="697760" y="512007"/>
                    <a:pt x="672500" y="518807"/>
                  </a:cubicBezTo>
                  <a:lnTo>
                    <a:pt x="634610" y="527551"/>
                  </a:lnTo>
                  <a:lnTo>
                    <a:pt x="589432" y="540667"/>
                  </a:lnTo>
                  <a:cubicBezTo>
                    <a:pt x="556400" y="550383"/>
                    <a:pt x="530168" y="557669"/>
                    <a:pt x="510736" y="562527"/>
                  </a:cubicBezTo>
                  <a:lnTo>
                    <a:pt x="449530" y="578558"/>
                  </a:lnTo>
                  <a:lnTo>
                    <a:pt x="469932" y="591674"/>
                  </a:lnTo>
                  <a:lnTo>
                    <a:pt x="490334" y="610619"/>
                  </a:lnTo>
                  <a:lnTo>
                    <a:pt x="506364" y="623735"/>
                  </a:lnTo>
                  <a:lnTo>
                    <a:pt x="555914" y="604790"/>
                  </a:lnTo>
                  <a:cubicBezTo>
                    <a:pt x="591862" y="590216"/>
                    <a:pt x="619550" y="579529"/>
                    <a:pt x="638982" y="572729"/>
                  </a:cubicBezTo>
                  <a:lnTo>
                    <a:pt x="672500" y="561070"/>
                  </a:lnTo>
                  <a:lnTo>
                    <a:pt x="742452" y="561070"/>
                  </a:lnTo>
                  <a:cubicBezTo>
                    <a:pt x="749252" y="562041"/>
                    <a:pt x="754596" y="562527"/>
                    <a:pt x="758482" y="562527"/>
                  </a:cubicBezTo>
                  <a:cubicBezTo>
                    <a:pt x="755568" y="558641"/>
                    <a:pt x="758482" y="559613"/>
                    <a:pt x="767226" y="565442"/>
                  </a:cubicBezTo>
                  <a:lnTo>
                    <a:pt x="780342" y="575643"/>
                  </a:lnTo>
                  <a:lnTo>
                    <a:pt x="797830" y="590216"/>
                  </a:lnTo>
                  <a:cubicBezTo>
                    <a:pt x="803660" y="596046"/>
                    <a:pt x="809246" y="601875"/>
                    <a:pt x="814588" y="607704"/>
                  </a:cubicBezTo>
                  <a:cubicBezTo>
                    <a:pt x="819932" y="613534"/>
                    <a:pt x="823576" y="617906"/>
                    <a:pt x="825518" y="620820"/>
                  </a:cubicBezTo>
                  <a:lnTo>
                    <a:pt x="831348" y="629564"/>
                  </a:lnTo>
                  <a:cubicBezTo>
                    <a:pt x="833292" y="633450"/>
                    <a:pt x="834262" y="636365"/>
                    <a:pt x="834262" y="638308"/>
                  </a:cubicBezTo>
                  <a:cubicBezTo>
                    <a:pt x="835234" y="642194"/>
                    <a:pt x="833778" y="648995"/>
                    <a:pt x="829890" y="658711"/>
                  </a:cubicBezTo>
                  <a:lnTo>
                    <a:pt x="821148" y="674741"/>
                  </a:lnTo>
                  <a:lnTo>
                    <a:pt x="808032" y="693687"/>
                  </a:lnTo>
                  <a:cubicBezTo>
                    <a:pt x="802202" y="701459"/>
                    <a:pt x="797586" y="708988"/>
                    <a:pt x="794186" y="716275"/>
                  </a:cubicBezTo>
                  <a:cubicBezTo>
                    <a:pt x="790786" y="723562"/>
                    <a:pt x="786656" y="733520"/>
                    <a:pt x="781800" y="746150"/>
                  </a:cubicBezTo>
                  <a:cubicBezTo>
                    <a:pt x="778884" y="755866"/>
                    <a:pt x="775484" y="766067"/>
                    <a:pt x="771598" y="776754"/>
                  </a:cubicBezTo>
                  <a:lnTo>
                    <a:pt x="764312" y="802986"/>
                  </a:lnTo>
                  <a:cubicBezTo>
                    <a:pt x="762368" y="809787"/>
                    <a:pt x="760668" y="817559"/>
                    <a:pt x="759210" y="826303"/>
                  </a:cubicBezTo>
                  <a:cubicBezTo>
                    <a:pt x="757754" y="835047"/>
                    <a:pt x="756538" y="841848"/>
                    <a:pt x="755568" y="846706"/>
                  </a:cubicBezTo>
                  <a:cubicBezTo>
                    <a:pt x="754596" y="851563"/>
                    <a:pt x="753138" y="857150"/>
                    <a:pt x="751196" y="863465"/>
                  </a:cubicBezTo>
                  <a:cubicBezTo>
                    <a:pt x="749252" y="869780"/>
                    <a:pt x="747310" y="874395"/>
                    <a:pt x="745366" y="877309"/>
                  </a:cubicBezTo>
                  <a:lnTo>
                    <a:pt x="739536" y="888968"/>
                  </a:lnTo>
                  <a:lnTo>
                    <a:pt x="790544" y="890425"/>
                  </a:lnTo>
                  <a:cubicBezTo>
                    <a:pt x="804144" y="891397"/>
                    <a:pt x="816776" y="891883"/>
                    <a:pt x="828434" y="891883"/>
                  </a:cubicBezTo>
                  <a:cubicBezTo>
                    <a:pt x="840092" y="891883"/>
                    <a:pt x="847864" y="891397"/>
                    <a:pt x="851750" y="890425"/>
                  </a:cubicBezTo>
                  <a:cubicBezTo>
                    <a:pt x="848836" y="889454"/>
                    <a:pt x="852236" y="889211"/>
                    <a:pt x="861952" y="889697"/>
                  </a:cubicBezTo>
                  <a:cubicBezTo>
                    <a:pt x="871668" y="890183"/>
                    <a:pt x="873368" y="890911"/>
                    <a:pt x="867052" y="891883"/>
                  </a:cubicBezTo>
                  <a:cubicBezTo>
                    <a:pt x="860738" y="892854"/>
                    <a:pt x="863410" y="893340"/>
                    <a:pt x="875068" y="893340"/>
                  </a:cubicBezTo>
                  <a:lnTo>
                    <a:pt x="908586" y="894797"/>
                  </a:lnTo>
                  <a:cubicBezTo>
                    <a:pt x="912472" y="894797"/>
                    <a:pt x="915874" y="895283"/>
                    <a:pt x="918788" y="896255"/>
                  </a:cubicBezTo>
                  <a:lnTo>
                    <a:pt x="927532" y="900627"/>
                  </a:lnTo>
                  <a:lnTo>
                    <a:pt x="940648" y="910828"/>
                  </a:lnTo>
                  <a:lnTo>
                    <a:pt x="958136" y="926858"/>
                  </a:lnTo>
                  <a:cubicBezTo>
                    <a:pt x="962994" y="931716"/>
                    <a:pt x="967852" y="937060"/>
                    <a:pt x="972708" y="942889"/>
                  </a:cubicBezTo>
                  <a:cubicBezTo>
                    <a:pt x="977566" y="948718"/>
                    <a:pt x="980482" y="953090"/>
                    <a:pt x="981452" y="956005"/>
                  </a:cubicBezTo>
                  <a:lnTo>
                    <a:pt x="988740" y="969121"/>
                  </a:lnTo>
                  <a:lnTo>
                    <a:pt x="974166" y="977865"/>
                  </a:lnTo>
                  <a:cubicBezTo>
                    <a:pt x="970280" y="979808"/>
                    <a:pt x="966394" y="981265"/>
                    <a:pt x="962508" y="982237"/>
                  </a:cubicBezTo>
                  <a:cubicBezTo>
                    <a:pt x="954736" y="985151"/>
                    <a:pt x="946962" y="986123"/>
                    <a:pt x="939190" y="985151"/>
                  </a:cubicBezTo>
                  <a:cubicBezTo>
                    <a:pt x="936276" y="985151"/>
                    <a:pt x="931904" y="983694"/>
                    <a:pt x="926074" y="980779"/>
                  </a:cubicBezTo>
                  <a:lnTo>
                    <a:pt x="907130" y="974950"/>
                  </a:lnTo>
                  <a:cubicBezTo>
                    <a:pt x="900328" y="973007"/>
                    <a:pt x="893042" y="970092"/>
                    <a:pt x="885270" y="966206"/>
                  </a:cubicBezTo>
                  <a:lnTo>
                    <a:pt x="851750" y="947261"/>
                  </a:lnTo>
                  <a:cubicBezTo>
                    <a:pt x="844950" y="944346"/>
                    <a:pt x="839606" y="942403"/>
                    <a:pt x="835720" y="941432"/>
                  </a:cubicBezTo>
                  <a:cubicBezTo>
                    <a:pt x="829890" y="939489"/>
                    <a:pt x="823332" y="938274"/>
                    <a:pt x="816046" y="937788"/>
                  </a:cubicBezTo>
                  <a:cubicBezTo>
                    <a:pt x="808760" y="937303"/>
                    <a:pt x="799288" y="937060"/>
                    <a:pt x="787628" y="937060"/>
                  </a:cubicBezTo>
                  <a:lnTo>
                    <a:pt x="755568" y="938517"/>
                  </a:lnTo>
                  <a:lnTo>
                    <a:pt x="722048" y="941432"/>
                  </a:lnTo>
                  <a:cubicBezTo>
                    <a:pt x="700674" y="945318"/>
                    <a:pt x="687802" y="946775"/>
                    <a:pt x="683430" y="945804"/>
                  </a:cubicBezTo>
                  <a:cubicBezTo>
                    <a:pt x="679058" y="944832"/>
                    <a:pt x="663756" y="946047"/>
                    <a:pt x="637524" y="949447"/>
                  </a:cubicBezTo>
                  <a:cubicBezTo>
                    <a:pt x="611292" y="952847"/>
                    <a:pt x="596234" y="954062"/>
                    <a:pt x="592346" y="953090"/>
                  </a:cubicBezTo>
                  <a:cubicBezTo>
                    <a:pt x="588460" y="952119"/>
                    <a:pt x="575830" y="953576"/>
                    <a:pt x="554456" y="957462"/>
                  </a:cubicBezTo>
                  <a:lnTo>
                    <a:pt x="465560" y="974950"/>
                  </a:lnTo>
                  <a:cubicBezTo>
                    <a:pt x="454872" y="976893"/>
                    <a:pt x="445886" y="978108"/>
                    <a:pt x="438600" y="978594"/>
                  </a:cubicBezTo>
                  <a:cubicBezTo>
                    <a:pt x="431312" y="979079"/>
                    <a:pt x="425240" y="979079"/>
                    <a:pt x="420382" y="978594"/>
                  </a:cubicBezTo>
                  <a:cubicBezTo>
                    <a:pt x="415524" y="978108"/>
                    <a:pt x="410910" y="976893"/>
                    <a:pt x="406538" y="974950"/>
                  </a:cubicBezTo>
                  <a:cubicBezTo>
                    <a:pt x="402166" y="973007"/>
                    <a:pt x="397794" y="970335"/>
                    <a:pt x="393422" y="966935"/>
                  </a:cubicBezTo>
                  <a:cubicBezTo>
                    <a:pt x="389050" y="963534"/>
                    <a:pt x="384920" y="959891"/>
                    <a:pt x="381034" y="956005"/>
                  </a:cubicBezTo>
                  <a:cubicBezTo>
                    <a:pt x="377148" y="952119"/>
                    <a:pt x="373262" y="947747"/>
                    <a:pt x="369376" y="942889"/>
                  </a:cubicBezTo>
                  <a:cubicBezTo>
                    <a:pt x="365490" y="938031"/>
                    <a:pt x="362576" y="933659"/>
                    <a:pt x="360632" y="929773"/>
                  </a:cubicBezTo>
                  <a:lnTo>
                    <a:pt x="356260" y="918115"/>
                  </a:lnTo>
                  <a:cubicBezTo>
                    <a:pt x="355288" y="916171"/>
                    <a:pt x="355288" y="913743"/>
                    <a:pt x="356260" y="910828"/>
                  </a:cubicBezTo>
                  <a:lnTo>
                    <a:pt x="359174" y="906456"/>
                  </a:lnTo>
                  <a:cubicBezTo>
                    <a:pt x="360146" y="905484"/>
                    <a:pt x="361118" y="904999"/>
                    <a:pt x="362090" y="904999"/>
                  </a:cubicBezTo>
                  <a:cubicBezTo>
                    <a:pt x="363062" y="904999"/>
                    <a:pt x="364518" y="906456"/>
                    <a:pt x="366462" y="909371"/>
                  </a:cubicBezTo>
                  <a:lnTo>
                    <a:pt x="373748" y="919572"/>
                  </a:lnTo>
                  <a:lnTo>
                    <a:pt x="381034" y="932688"/>
                  </a:lnTo>
                  <a:lnTo>
                    <a:pt x="401438" y="932688"/>
                  </a:lnTo>
                  <a:cubicBezTo>
                    <a:pt x="407266" y="932688"/>
                    <a:pt x="414068" y="932202"/>
                    <a:pt x="421840" y="931230"/>
                  </a:cubicBezTo>
                  <a:lnTo>
                    <a:pt x="440786" y="928316"/>
                  </a:lnTo>
                  <a:lnTo>
                    <a:pt x="469932" y="921029"/>
                  </a:lnTo>
                  <a:cubicBezTo>
                    <a:pt x="472846" y="921029"/>
                    <a:pt x="477704" y="920058"/>
                    <a:pt x="484504" y="918115"/>
                  </a:cubicBezTo>
                  <a:lnTo>
                    <a:pt x="504908" y="915200"/>
                  </a:lnTo>
                  <a:cubicBezTo>
                    <a:pt x="518510" y="912285"/>
                    <a:pt x="532596" y="909856"/>
                    <a:pt x="547170" y="907913"/>
                  </a:cubicBezTo>
                  <a:cubicBezTo>
                    <a:pt x="544256" y="907913"/>
                    <a:pt x="551056" y="907427"/>
                    <a:pt x="567572" y="906456"/>
                  </a:cubicBezTo>
                  <a:lnTo>
                    <a:pt x="592346" y="904999"/>
                  </a:lnTo>
                  <a:lnTo>
                    <a:pt x="620036" y="904999"/>
                  </a:lnTo>
                  <a:cubicBezTo>
                    <a:pt x="629752" y="904027"/>
                    <a:pt x="638010" y="903541"/>
                    <a:pt x="644810" y="903541"/>
                  </a:cubicBezTo>
                  <a:lnTo>
                    <a:pt x="698732" y="896255"/>
                  </a:lnTo>
                  <a:lnTo>
                    <a:pt x="730792" y="890425"/>
                  </a:lnTo>
                  <a:lnTo>
                    <a:pt x="722048" y="886053"/>
                  </a:lnTo>
                  <a:lnTo>
                    <a:pt x="710390" y="878767"/>
                  </a:lnTo>
                  <a:lnTo>
                    <a:pt x="692902" y="865651"/>
                  </a:lnTo>
                  <a:cubicBezTo>
                    <a:pt x="679300" y="854964"/>
                    <a:pt x="671772" y="849134"/>
                    <a:pt x="670314" y="848163"/>
                  </a:cubicBezTo>
                  <a:cubicBezTo>
                    <a:pt x="668856" y="847191"/>
                    <a:pt x="665214" y="847191"/>
                    <a:pt x="659384" y="848163"/>
                  </a:cubicBezTo>
                  <a:lnTo>
                    <a:pt x="636066" y="852535"/>
                  </a:lnTo>
                  <a:cubicBezTo>
                    <a:pt x="627322" y="854478"/>
                    <a:pt x="618094" y="856907"/>
                    <a:pt x="608378" y="859821"/>
                  </a:cubicBezTo>
                  <a:cubicBezTo>
                    <a:pt x="598662" y="862736"/>
                    <a:pt x="591376" y="865165"/>
                    <a:pt x="586518" y="867108"/>
                  </a:cubicBezTo>
                  <a:cubicBezTo>
                    <a:pt x="578746" y="870994"/>
                    <a:pt x="573644" y="873909"/>
                    <a:pt x="571216" y="875852"/>
                  </a:cubicBezTo>
                  <a:cubicBezTo>
                    <a:pt x="568786" y="877795"/>
                    <a:pt x="567572" y="879738"/>
                    <a:pt x="567572" y="881681"/>
                  </a:cubicBezTo>
                  <a:lnTo>
                    <a:pt x="567572" y="886053"/>
                  </a:lnTo>
                  <a:cubicBezTo>
                    <a:pt x="566600" y="887996"/>
                    <a:pt x="565630" y="888968"/>
                    <a:pt x="564658" y="888968"/>
                  </a:cubicBezTo>
                  <a:lnTo>
                    <a:pt x="554456" y="886053"/>
                  </a:lnTo>
                  <a:cubicBezTo>
                    <a:pt x="551542" y="885082"/>
                    <a:pt x="548142" y="882653"/>
                    <a:pt x="544256" y="878767"/>
                  </a:cubicBezTo>
                  <a:lnTo>
                    <a:pt x="531140" y="868566"/>
                  </a:lnTo>
                  <a:lnTo>
                    <a:pt x="513652" y="852535"/>
                  </a:lnTo>
                  <a:cubicBezTo>
                    <a:pt x="505880" y="844762"/>
                    <a:pt x="498592" y="836990"/>
                    <a:pt x="491792" y="829218"/>
                  </a:cubicBezTo>
                  <a:lnTo>
                    <a:pt x="474304" y="805900"/>
                  </a:lnTo>
                  <a:cubicBezTo>
                    <a:pt x="468474" y="799100"/>
                    <a:pt x="465074" y="794242"/>
                    <a:pt x="464102" y="791327"/>
                  </a:cubicBezTo>
                  <a:lnTo>
                    <a:pt x="461188" y="779669"/>
                  </a:lnTo>
                  <a:cubicBezTo>
                    <a:pt x="459244" y="773839"/>
                    <a:pt x="458272" y="768010"/>
                    <a:pt x="458272" y="762181"/>
                  </a:cubicBezTo>
                  <a:cubicBezTo>
                    <a:pt x="457302" y="754408"/>
                    <a:pt x="456088" y="748579"/>
                    <a:pt x="454630" y="744693"/>
                  </a:cubicBezTo>
                  <a:cubicBezTo>
                    <a:pt x="453172" y="740807"/>
                    <a:pt x="451716" y="738864"/>
                    <a:pt x="450258" y="738864"/>
                  </a:cubicBezTo>
                  <a:cubicBezTo>
                    <a:pt x="448800" y="738864"/>
                    <a:pt x="448558" y="735463"/>
                    <a:pt x="449530" y="728662"/>
                  </a:cubicBezTo>
                  <a:lnTo>
                    <a:pt x="449530" y="715546"/>
                  </a:lnTo>
                  <a:cubicBezTo>
                    <a:pt x="448558" y="709717"/>
                    <a:pt x="447344" y="704374"/>
                    <a:pt x="445886" y="699516"/>
                  </a:cubicBezTo>
                  <a:cubicBezTo>
                    <a:pt x="444428" y="694658"/>
                    <a:pt x="443214" y="687857"/>
                    <a:pt x="442242" y="679113"/>
                  </a:cubicBezTo>
                  <a:cubicBezTo>
                    <a:pt x="441270" y="670369"/>
                    <a:pt x="440786" y="662111"/>
                    <a:pt x="440786" y="654339"/>
                  </a:cubicBezTo>
                  <a:lnTo>
                    <a:pt x="442242" y="616448"/>
                  </a:lnTo>
                  <a:lnTo>
                    <a:pt x="445158" y="604790"/>
                  </a:lnTo>
                  <a:lnTo>
                    <a:pt x="433498" y="594588"/>
                  </a:lnTo>
                  <a:cubicBezTo>
                    <a:pt x="428640" y="590702"/>
                    <a:pt x="425240" y="588273"/>
                    <a:pt x="423298" y="587302"/>
                  </a:cubicBezTo>
                  <a:lnTo>
                    <a:pt x="416010" y="584387"/>
                  </a:lnTo>
                  <a:lnTo>
                    <a:pt x="382492" y="582930"/>
                  </a:lnTo>
                  <a:cubicBezTo>
                    <a:pt x="376662" y="582930"/>
                    <a:pt x="371320" y="582201"/>
                    <a:pt x="366462" y="580744"/>
                  </a:cubicBezTo>
                  <a:cubicBezTo>
                    <a:pt x="361604" y="579286"/>
                    <a:pt x="357232" y="577343"/>
                    <a:pt x="353346" y="574914"/>
                  </a:cubicBezTo>
                  <a:cubicBezTo>
                    <a:pt x="349460" y="572486"/>
                    <a:pt x="344602" y="568357"/>
                    <a:pt x="338772" y="562527"/>
                  </a:cubicBezTo>
                  <a:lnTo>
                    <a:pt x="325656" y="549411"/>
                  </a:lnTo>
                  <a:lnTo>
                    <a:pt x="327114" y="587302"/>
                  </a:lnTo>
                  <a:lnTo>
                    <a:pt x="328572" y="604790"/>
                  </a:lnTo>
                  <a:cubicBezTo>
                    <a:pt x="328572" y="608676"/>
                    <a:pt x="329300" y="613048"/>
                    <a:pt x="330758" y="617906"/>
                  </a:cubicBezTo>
                  <a:cubicBezTo>
                    <a:pt x="332214" y="622763"/>
                    <a:pt x="333914" y="626649"/>
                    <a:pt x="335858" y="629564"/>
                  </a:cubicBezTo>
                  <a:lnTo>
                    <a:pt x="353346" y="658711"/>
                  </a:lnTo>
                  <a:cubicBezTo>
                    <a:pt x="358204" y="666483"/>
                    <a:pt x="361604" y="672798"/>
                    <a:pt x="363546" y="677656"/>
                  </a:cubicBezTo>
                  <a:cubicBezTo>
                    <a:pt x="365490" y="682514"/>
                    <a:pt x="366948" y="687857"/>
                    <a:pt x="367918" y="693687"/>
                  </a:cubicBezTo>
                  <a:cubicBezTo>
                    <a:pt x="368890" y="699516"/>
                    <a:pt x="369134" y="704859"/>
                    <a:pt x="368648" y="709717"/>
                  </a:cubicBezTo>
                  <a:cubicBezTo>
                    <a:pt x="368162" y="714575"/>
                    <a:pt x="366948" y="719432"/>
                    <a:pt x="365004" y="724290"/>
                  </a:cubicBezTo>
                  <a:lnTo>
                    <a:pt x="359174" y="741778"/>
                  </a:lnTo>
                  <a:lnTo>
                    <a:pt x="351888" y="759266"/>
                  </a:lnTo>
                  <a:lnTo>
                    <a:pt x="341688" y="776754"/>
                  </a:lnTo>
                  <a:lnTo>
                    <a:pt x="332944" y="789870"/>
                  </a:lnTo>
                  <a:cubicBezTo>
                    <a:pt x="327114" y="796671"/>
                    <a:pt x="316912" y="806872"/>
                    <a:pt x="302340" y="820474"/>
                  </a:cubicBezTo>
                  <a:cubicBezTo>
                    <a:pt x="297482" y="826303"/>
                    <a:pt x="291166" y="833104"/>
                    <a:pt x="283394" y="840876"/>
                  </a:cubicBezTo>
                  <a:lnTo>
                    <a:pt x="265906" y="856907"/>
                  </a:lnTo>
                  <a:cubicBezTo>
                    <a:pt x="261048" y="860793"/>
                    <a:pt x="255220" y="865165"/>
                    <a:pt x="248418" y="870023"/>
                  </a:cubicBezTo>
                  <a:lnTo>
                    <a:pt x="230930" y="883139"/>
                  </a:lnTo>
                  <a:lnTo>
                    <a:pt x="181382" y="913743"/>
                  </a:lnTo>
                  <a:cubicBezTo>
                    <a:pt x="172638" y="919572"/>
                    <a:pt x="164864" y="924430"/>
                    <a:pt x="158064" y="928316"/>
                  </a:cubicBezTo>
                  <a:cubicBezTo>
                    <a:pt x="151264" y="932202"/>
                    <a:pt x="147376" y="934145"/>
                    <a:pt x="146406" y="934145"/>
                  </a:cubicBezTo>
                  <a:cubicBezTo>
                    <a:pt x="145434" y="934145"/>
                    <a:pt x="142520" y="933174"/>
                    <a:pt x="137662" y="931230"/>
                  </a:cubicBezTo>
                  <a:cubicBezTo>
                    <a:pt x="135718" y="930259"/>
                    <a:pt x="132804" y="928073"/>
                    <a:pt x="128918" y="924672"/>
                  </a:cubicBezTo>
                  <a:cubicBezTo>
                    <a:pt x="125032" y="921272"/>
                    <a:pt x="121630" y="917629"/>
                    <a:pt x="118716" y="913743"/>
                  </a:cubicBezTo>
                  <a:lnTo>
                    <a:pt x="101228" y="891883"/>
                  </a:lnTo>
                  <a:cubicBezTo>
                    <a:pt x="99286" y="888968"/>
                    <a:pt x="97828" y="886296"/>
                    <a:pt x="96856" y="883867"/>
                  </a:cubicBezTo>
                  <a:cubicBezTo>
                    <a:pt x="95884" y="881438"/>
                    <a:pt x="95400" y="877795"/>
                    <a:pt x="95400" y="872938"/>
                  </a:cubicBezTo>
                  <a:cubicBezTo>
                    <a:pt x="95400" y="874881"/>
                    <a:pt x="94914" y="869051"/>
                    <a:pt x="93942" y="855449"/>
                  </a:cubicBezTo>
                  <a:lnTo>
                    <a:pt x="92484" y="826303"/>
                  </a:lnTo>
                  <a:lnTo>
                    <a:pt x="86656" y="827760"/>
                  </a:lnTo>
                  <a:cubicBezTo>
                    <a:pt x="81798" y="829704"/>
                    <a:pt x="76696" y="832132"/>
                    <a:pt x="71354" y="835047"/>
                  </a:cubicBezTo>
                  <a:cubicBezTo>
                    <a:pt x="66010" y="837962"/>
                    <a:pt x="60424" y="840633"/>
                    <a:pt x="54594" y="843062"/>
                  </a:cubicBezTo>
                  <a:cubicBezTo>
                    <a:pt x="48764" y="845491"/>
                    <a:pt x="44392" y="846706"/>
                    <a:pt x="41478" y="846706"/>
                  </a:cubicBezTo>
                  <a:cubicBezTo>
                    <a:pt x="34678" y="847677"/>
                    <a:pt x="28848" y="847191"/>
                    <a:pt x="23990" y="845248"/>
                  </a:cubicBezTo>
                  <a:cubicBezTo>
                    <a:pt x="24962" y="842334"/>
                    <a:pt x="22532" y="840391"/>
                    <a:pt x="16704" y="839419"/>
                  </a:cubicBezTo>
                  <a:cubicBezTo>
                    <a:pt x="10874" y="838447"/>
                    <a:pt x="8202" y="835776"/>
                    <a:pt x="8688" y="831404"/>
                  </a:cubicBezTo>
                  <a:cubicBezTo>
                    <a:pt x="9174" y="827032"/>
                    <a:pt x="7474" y="824117"/>
                    <a:pt x="3588" y="822660"/>
                  </a:cubicBezTo>
                  <a:cubicBezTo>
                    <a:pt x="-298" y="821202"/>
                    <a:pt x="-1028" y="818531"/>
                    <a:pt x="1402" y="814644"/>
                  </a:cubicBezTo>
                  <a:cubicBezTo>
                    <a:pt x="3830" y="810758"/>
                    <a:pt x="4074" y="808087"/>
                    <a:pt x="2130" y="806629"/>
                  </a:cubicBezTo>
                  <a:cubicBezTo>
                    <a:pt x="188" y="805172"/>
                    <a:pt x="1158" y="802500"/>
                    <a:pt x="5044" y="798614"/>
                  </a:cubicBezTo>
                  <a:cubicBezTo>
                    <a:pt x="8932" y="794728"/>
                    <a:pt x="10146" y="793027"/>
                    <a:pt x="8688" y="793513"/>
                  </a:cubicBezTo>
                  <a:cubicBezTo>
                    <a:pt x="7230" y="793999"/>
                    <a:pt x="7960" y="793270"/>
                    <a:pt x="10874" y="791327"/>
                  </a:cubicBezTo>
                  <a:lnTo>
                    <a:pt x="31276" y="775297"/>
                  </a:lnTo>
                  <a:cubicBezTo>
                    <a:pt x="33220" y="774325"/>
                    <a:pt x="34434" y="774325"/>
                    <a:pt x="34920" y="775297"/>
                  </a:cubicBezTo>
                  <a:cubicBezTo>
                    <a:pt x="35406" y="776268"/>
                    <a:pt x="35164" y="777968"/>
                    <a:pt x="34192" y="780397"/>
                  </a:cubicBezTo>
                  <a:cubicBezTo>
                    <a:pt x="33220" y="782826"/>
                    <a:pt x="31762" y="785498"/>
                    <a:pt x="29820" y="788413"/>
                  </a:cubicBezTo>
                  <a:cubicBezTo>
                    <a:pt x="27876" y="791327"/>
                    <a:pt x="25934" y="793756"/>
                    <a:pt x="23990" y="795699"/>
                  </a:cubicBezTo>
                  <a:lnTo>
                    <a:pt x="19618" y="798614"/>
                  </a:lnTo>
                  <a:cubicBezTo>
                    <a:pt x="18646" y="799585"/>
                    <a:pt x="18160" y="800557"/>
                    <a:pt x="18160" y="801528"/>
                  </a:cubicBezTo>
                  <a:lnTo>
                    <a:pt x="16704" y="805900"/>
                  </a:lnTo>
                  <a:cubicBezTo>
                    <a:pt x="16704" y="807844"/>
                    <a:pt x="17190" y="809544"/>
                    <a:pt x="18160" y="811001"/>
                  </a:cubicBezTo>
                  <a:cubicBezTo>
                    <a:pt x="19132" y="812458"/>
                    <a:pt x="20104" y="813430"/>
                    <a:pt x="21076" y="813916"/>
                  </a:cubicBezTo>
                  <a:cubicBezTo>
                    <a:pt x="22048" y="814402"/>
                    <a:pt x="23748" y="814402"/>
                    <a:pt x="26176" y="813916"/>
                  </a:cubicBezTo>
                  <a:cubicBezTo>
                    <a:pt x="28606" y="813430"/>
                    <a:pt x="31034" y="812701"/>
                    <a:pt x="33462" y="811730"/>
                  </a:cubicBezTo>
                  <a:cubicBezTo>
                    <a:pt x="35892" y="810758"/>
                    <a:pt x="47794" y="803472"/>
                    <a:pt x="69168" y="789870"/>
                  </a:cubicBezTo>
                  <a:lnTo>
                    <a:pt x="88112" y="779669"/>
                  </a:lnTo>
                  <a:lnTo>
                    <a:pt x="111430" y="763638"/>
                  </a:lnTo>
                  <a:cubicBezTo>
                    <a:pt x="115316" y="761695"/>
                    <a:pt x="118474" y="759752"/>
                    <a:pt x="120902" y="757809"/>
                  </a:cubicBezTo>
                  <a:cubicBezTo>
                    <a:pt x="123332" y="755866"/>
                    <a:pt x="124546" y="754651"/>
                    <a:pt x="124546" y="754165"/>
                  </a:cubicBezTo>
                  <a:cubicBezTo>
                    <a:pt x="124546" y="753680"/>
                    <a:pt x="123088" y="751979"/>
                    <a:pt x="120174" y="749065"/>
                  </a:cubicBezTo>
                  <a:lnTo>
                    <a:pt x="98314" y="733034"/>
                  </a:lnTo>
                  <a:lnTo>
                    <a:pt x="89570" y="737406"/>
                  </a:lnTo>
                  <a:cubicBezTo>
                    <a:pt x="87626" y="739349"/>
                    <a:pt x="84470" y="740807"/>
                    <a:pt x="80098" y="741778"/>
                  </a:cubicBezTo>
                  <a:cubicBezTo>
                    <a:pt x="75726" y="742750"/>
                    <a:pt x="71354" y="743236"/>
                    <a:pt x="66982" y="743236"/>
                  </a:cubicBezTo>
                  <a:cubicBezTo>
                    <a:pt x="62610" y="743236"/>
                    <a:pt x="58966" y="742264"/>
                    <a:pt x="56052" y="740321"/>
                  </a:cubicBezTo>
                  <a:lnTo>
                    <a:pt x="44392" y="735949"/>
                  </a:lnTo>
                  <a:lnTo>
                    <a:pt x="35648" y="728662"/>
                  </a:lnTo>
                  <a:lnTo>
                    <a:pt x="25448" y="719918"/>
                  </a:lnTo>
                  <a:lnTo>
                    <a:pt x="12332" y="703888"/>
                  </a:lnTo>
                  <a:cubicBezTo>
                    <a:pt x="9416" y="703888"/>
                    <a:pt x="8446" y="701459"/>
                    <a:pt x="9416" y="696601"/>
                  </a:cubicBezTo>
                  <a:cubicBezTo>
                    <a:pt x="10388" y="691743"/>
                    <a:pt x="9660" y="689800"/>
                    <a:pt x="7230" y="690772"/>
                  </a:cubicBezTo>
                  <a:cubicBezTo>
                    <a:pt x="4802" y="691743"/>
                    <a:pt x="5530" y="689800"/>
                    <a:pt x="9416" y="684943"/>
                  </a:cubicBezTo>
                  <a:lnTo>
                    <a:pt x="22532" y="671827"/>
                  </a:lnTo>
                  <a:cubicBezTo>
                    <a:pt x="24476" y="669883"/>
                    <a:pt x="25448" y="668426"/>
                    <a:pt x="25448" y="667455"/>
                  </a:cubicBezTo>
                  <a:lnTo>
                    <a:pt x="26904" y="664540"/>
                  </a:lnTo>
                  <a:cubicBezTo>
                    <a:pt x="26904" y="663568"/>
                    <a:pt x="27390" y="663083"/>
                    <a:pt x="28362" y="663083"/>
                  </a:cubicBezTo>
                  <a:cubicBezTo>
                    <a:pt x="29334" y="663083"/>
                    <a:pt x="30792" y="664054"/>
                    <a:pt x="32734" y="665997"/>
                  </a:cubicBezTo>
                  <a:cubicBezTo>
                    <a:pt x="34678" y="667940"/>
                    <a:pt x="36620" y="670369"/>
                    <a:pt x="38564" y="673284"/>
                  </a:cubicBezTo>
                  <a:cubicBezTo>
                    <a:pt x="41478" y="679113"/>
                    <a:pt x="44392" y="681542"/>
                    <a:pt x="47308" y="680571"/>
                  </a:cubicBezTo>
                  <a:lnTo>
                    <a:pt x="57508" y="671827"/>
                  </a:lnTo>
                  <a:cubicBezTo>
                    <a:pt x="63338" y="667940"/>
                    <a:pt x="70138" y="662597"/>
                    <a:pt x="77912" y="655796"/>
                  </a:cubicBezTo>
                  <a:cubicBezTo>
                    <a:pt x="81798" y="652881"/>
                    <a:pt x="85198" y="649724"/>
                    <a:pt x="88112" y="646323"/>
                  </a:cubicBezTo>
                  <a:cubicBezTo>
                    <a:pt x="91028" y="642923"/>
                    <a:pt x="92484" y="640251"/>
                    <a:pt x="92484" y="638308"/>
                  </a:cubicBezTo>
                  <a:lnTo>
                    <a:pt x="96856" y="632479"/>
                  </a:lnTo>
                  <a:cubicBezTo>
                    <a:pt x="96856" y="632479"/>
                    <a:pt x="97100" y="633693"/>
                    <a:pt x="97586" y="636122"/>
                  </a:cubicBezTo>
                  <a:cubicBezTo>
                    <a:pt x="98070" y="638551"/>
                    <a:pt x="98800" y="639765"/>
                    <a:pt x="99772" y="639765"/>
                  </a:cubicBezTo>
                  <a:lnTo>
                    <a:pt x="102686" y="638308"/>
                  </a:lnTo>
                  <a:cubicBezTo>
                    <a:pt x="103658" y="637337"/>
                    <a:pt x="104628" y="635879"/>
                    <a:pt x="105600" y="633936"/>
                  </a:cubicBezTo>
                  <a:cubicBezTo>
                    <a:pt x="108516" y="631021"/>
                    <a:pt x="112402" y="625678"/>
                    <a:pt x="117260" y="617906"/>
                  </a:cubicBezTo>
                  <a:lnTo>
                    <a:pt x="123088" y="606247"/>
                  </a:lnTo>
                  <a:lnTo>
                    <a:pt x="126002" y="596046"/>
                  </a:lnTo>
                  <a:cubicBezTo>
                    <a:pt x="126974" y="594103"/>
                    <a:pt x="127460" y="590945"/>
                    <a:pt x="127460" y="586573"/>
                  </a:cubicBezTo>
                  <a:cubicBezTo>
                    <a:pt x="127460" y="582201"/>
                    <a:pt x="126974" y="581230"/>
                    <a:pt x="126002" y="583658"/>
                  </a:cubicBezTo>
                  <a:cubicBezTo>
                    <a:pt x="125032" y="586087"/>
                    <a:pt x="124546" y="585602"/>
                    <a:pt x="124546" y="582201"/>
                  </a:cubicBezTo>
                  <a:cubicBezTo>
                    <a:pt x="124546" y="578801"/>
                    <a:pt x="125032" y="577829"/>
                    <a:pt x="126002" y="579286"/>
                  </a:cubicBezTo>
                  <a:cubicBezTo>
                    <a:pt x="126974" y="580744"/>
                    <a:pt x="127946" y="579044"/>
                    <a:pt x="128918" y="574186"/>
                  </a:cubicBezTo>
                  <a:lnTo>
                    <a:pt x="130374" y="566899"/>
                  </a:lnTo>
                  <a:lnTo>
                    <a:pt x="130374" y="561070"/>
                  </a:lnTo>
                  <a:cubicBezTo>
                    <a:pt x="130374" y="559127"/>
                    <a:pt x="130132" y="557669"/>
                    <a:pt x="129646" y="556698"/>
                  </a:cubicBezTo>
                  <a:cubicBezTo>
                    <a:pt x="129160" y="555726"/>
                    <a:pt x="128432" y="554998"/>
                    <a:pt x="127460" y="554512"/>
                  </a:cubicBezTo>
                  <a:cubicBezTo>
                    <a:pt x="126488" y="554026"/>
                    <a:pt x="125518" y="554026"/>
                    <a:pt x="124546" y="554512"/>
                  </a:cubicBezTo>
                  <a:cubicBezTo>
                    <a:pt x="123574" y="554998"/>
                    <a:pt x="122602" y="556212"/>
                    <a:pt x="121630" y="558155"/>
                  </a:cubicBezTo>
                  <a:lnTo>
                    <a:pt x="115802" y="566899"/>
                  </a:lnTo>
                  <a:cubicBezTo>
                    <a:pt x="111916" y="575643"/>
                    <a:pt x="109000" y="580987"/>
                    <a:pt x="107058" y="582930"/>
                  </a:cubicBezTo>
                  <a:cubicBezTo>
                    <a:pt x="109000" y="587788"/>
                    <a:pt x="107544" y="588759"/>
                    <a:pt x="102686" y="585844"/>
                  </a:cubicBezTo>
                  <a:cubicBezTo>
                    <a:pt x="97828" y="582930"/>
                    <a:pt x="96370" y="583416"/>
                    <a:pt x="98314" y="587302"/>
                  </a:cubicBezTo>
                  <a:cubicBezTo>
                    <a:pt x="100256" y="591188"/>
                    <a:pt x="98314" y="590459"/>
                    <a:pt x="92484" y="585116"/>
                  </a:cubicBezTo>
                  <a:cubicBezTo>
                    <a:pt x="86656" y="579772"/>
                    <a:pt x="83984" y="578072"/>
                    <a:pt x="84470" y="580015"/>
                  </a:cubicBezTo>
                  <a:cubicBezTo>
                    <a:pt x="84956" y="581958"/>
                    <a:pt x="81798" y="578558"/>
                    <a:pt x="74996" y="569814"/>
                  </a:cubicBezTo>
                  <a:lnTo>
                    <a:pt x="63338" y="558155"/>
                  </a:lnTo>
                  <a:lnTo>
                    <a:pt x="48764" y="537753"/>
                  </a:lnTo>
                  <a:cubicBezTo>
                    <a:pt x="47794" y="534838"/>
                    <a:pt x="47550" y="532166"/>
                    <a:pt x="48036" y="529737"/>
                  </a:cubicBezTo>
                  <a:cubicBezTo>
                    <a:pt x="48522" y="527309"/>
                    <a:pt x="50708" y="523665"/>
                    <a:pt x="54594" y="518807"/>
                  </a:cubicBezTo>
                  <a:cubicBezTo>
                    <a:pt x="57508" y="515893"/>
                    <a:pt x="60424" y="512007"/>
                    <a:pt x="63338" y="507149"/>
                  </a:cubicBezTo>
                  <a:lnTo>
                    <a:pt x="70624" y="494033"/>
                  </a:lnTo>
                  <a:cubicBezTo>
                    <a:pt x="75482" y="485289"/>
                    <a:pt x="77912" y="480431"/>
                    <a:pt x="77912" y="479460"/>
                  </a:cubicBezTo>
                  <a:cubicBezTo>
                    <a:pt x="77912" y="478488"/>
                    <a:pt x="77426" y="478002"/>
                    <a:pt x="76454" y="478002"/>
                  </a:cubicBezTo>
                  <a:lnTo>
                    <a:pt x="73540" y="478002"/>
                  </a:lnTo>
                  <a:cubicBezTo>
                    <a:pt x="71596" y="478974"/>
                    <a:pt x="71596" y="478488"/>
                    <a:pt x="73540" y="476545"/>
                  </a:cubicBezTo>
                  <a:lnTo>
                    <a:pt x="88112" y="459057"/>
                  </a:lnTo>
                  <a:lnTo>
                    <a:pt x="92484" y="451771"/>
                  </a:lnTo>
                  <a:cubicBezTo>
                    <a:pt x="93456" y="449827"/>
                    <a:pt x="94428" y="447520"/>
                    <a:pt x="95400" y="444848"/>
                  </a:cubicBezTo>
                  <a:lnTo>
                    <a:pt x="97748" y="437506"/>
                  </a:lnTo>
                  <a:lnTo>
                    <a:pt x="97950" y="437197"/>
                  </a:lnTo>
                  <a:cubicBezTo>
                    <a:pt x="99650" y="434283"/>
                    <a:pt x="103172" y="427968"/>
                    <a:pt x="108516" y="418252"/>
                  </a:cubicBezTo>
                  <a:lnTo>
                    <a:pt x="139118" y="362874"/>
                  </a:lnTo>
                  <a:cubicBezTo>
                    <a:pt x="143006" y="355101"/>
                    <a:pt x="144706" y="350972"/>
                    <a:pt x="144220" y="350486"/>
                  </a:cubicBezTo>
                  <a:cubicBezTo>
                    <a:pt x="143734" y="350001"/>
                    <a:pt x="142034" y="349272"/>
                    <a:pt x="139118" y="348300"/>
                  </a:cubicBezTo>
                  <a:lnTo>
                    <a:pt x="130374" y="348300"/>
                  </a:lnTo>
                  <a:cubicBezTo>
                    <a:pt x="121630" y="348300"/>
                    <a:pt x="113858" y="346357"/>
                    <a:pt x="107058" y="342471"/>
                  </a:cubicBezTo>
                  <a:cubicBezTo>
                    <a:pt x="108030" y="344414"/>
                    <a:pt x="105114" y="341985"/>
                    <a:pt x="98314" y="335184"/>
                  </a:cubicBezTo>
                  <a:lnTo>
                    <a:pt x="89570" y="323526"/>
                  </a:lnTo>
                  <a:lnTo>
                    <a:pt x="82284" y="314782"/>
                  </a:lnTo>
                  <a:cubicBezTo>
                    <a:pt x="80340" y="311867"/>
                    <a:pt x="79368" y="309681"/>
                    <a:pt x="79368" y="308224"/>
                  </a:cubicBezTo>
                  <a:cubicBezTo>
                    <a:pt x="79368" y="306767"/>
                    <a:pt x="82040" y="304095"/>
                    <a:pt x="87384" y="300209"/>
                  </a:cubicBezTo>
                  <a:cubicBezTo>
                    <a:pt x="92728" y="296323"/>
                    <a:pt x="98800" y="292436"/>
                    <a:pt x="105600" y="288550"/>
                  </a:cubicBezTo>
                  <a:lnTo>
                    <a:pt x="146406" y="259404"/>
                  </a:lnTo>
                  <a:cubicBezTo>
                    <a:pt x="150292" y="255517"/>
                    <a:pt x="156120" y="250417"/>
                    <a:pt x="163894" y="244102"/>
                  </a:cubicBezTo>
                  <a:cubicBezTo>
                    <a:pt x="171666" y="237787"/>
                    <a:pt x="178710" y="231472"/>
                    <a:pt x="185024" y="225156"/>
                  </a:cubicBezTo>
                  <a:cubicBezTo>
                    <a:pt x="191340" y="218841"/>
                    <a:pt x="196684" y="213012"/>
                    <a:pt x="201056" y="207669"/>
                  </a:cubicBezTo>
                  <a:cubicBezTo>
                    <a:pt x="205428" y="202325"/>
                    <a:pt x="207614" y="199410"/>
                    <a:pt x="207614" y="198925"/>
                  </a:cubicBezTo>
                  <a:cubicBezTo>
                    <a:pt x="207614" y="198439"/>
                    <a:pt x="207128" y="197953"/>
                    <a:pt x="206156" y="197467"/>
                  </a:cubicBezTo>
                  <a:cubicBezTo>
                    <a:pt x="205184" y="196981"/>
                    <a:pt x="203970" y="197224"/>
                    <a:pt x="202512" y="198196"/>
                  </a:cubicBezTo>
                  <a:cubicBezTo>
                    <a:pt x="201056" y="199167"/>
                    <a:pt x="200326" y="199410"/>
                    <a:pt x="200326" y="198925"/>
                  </a:cubicBezTo>
                  <a:cubicBezTo>
                    <a:pt x="200326" y="198439"/>
                    <a:pt x="201056" y="197224"/>
                    <a:pt x="202512" y="195281"/>
                  </a:cubicBezTo>
                  <a:cubicBezTo>
                    <a:pt x="203970" y="193338"/>
                    <a:pt x="206156" y="191881"/>
                    <a:pt x="209070" y="190909"/>
                  </a:cubicBezTo>
                  <a:lnTo>
                    <a:pt x="213442" y="189452"/>
                  </a:lnTo>
                  <a:cubicBezTo>
                    <a:pt x="216358" y="189452"/>
                    <a:pt x="220000" y="187752"/>
                    <a:pt x="224372" y="184351"/>
                  </a:cubicBezTo>
                  <a:cubicBezTo>
                    <a:pt x="228744" y="180951"/>
                    <a:pt x="234330" y="175365"/>
                    <a:pt x="241132" y="167592"/>
                  </a:cubicBezTo>
                  <a:cubicBezTo>
                    <a:pt x="246960" y="161763"/>
                    <a:pt x="252062" y="156176"/>
                    <a:pt x="256434" y="150833"/>
                  </a:cubicBezTo>
                  <a:cubicBezTo>
                    <a:pt x="260806" y="145489"/>
                    <a:pt x="263478" y="141846"/>
                    <a:pt x="264448" y="139903"/>
                  </a:cubicBezTo>
                  <a:lnTo>
                    <a:pt x="264448" y="134074"/>
                  </a:lnTo>
                  <a:cubicBezTo>
                    <a:pt x="264448" y="133102"/>
                    <a:pt x="264448" y="132616"/>
                    <a:pt x="264448" y="132616"/>
                  </a:cubicBezTo>
                  <a:lnTo>
                    <a:pt x="254248" y="135531"/>
                  </a:lnTo>
                  <a:cubicBezTo>
                    <a:pt x="248418" y="138446"/>
                    <a:pt x="242104" y="142332"/>
                    <a:pt x="235302" y="147190"/>
                  </a:cubicBezTo>
                  <a:lnTo>
                    <a:pt x="225100" y="153019"/>
                  </a:lnTo>
                  <a:cubicBezTo>
                    <a:pt x="220244" y="155934"/>
                    <a:pt x="216114" y="157877"/>
                    <a:pt x="212714" y="158848"/>
                  </a:cubicBezTo>
                  <a:cubicBezTo>
                    <a:pt x="209314" y="159820"/>
                    <a:pt x="206642" y="160548"/>
                    <a:pt x="204698" y="161034"/>
                  </a:cubicBezTo>
                  <a:cubicBezTo>
                    <a:pt x="202756" y="161520"/>
                    <a:pt x="200812" y="161277"/>
                    <a:pt x="198870" y="160306"/>
                  </a:cubicBezTo>
                  <a:lnTo>
                    <a:pt x="179924" y="148647"/>
                  </a:lnTo>
                  <a:cubicBezTo>
                    <a:pt x="175066" y="145732"/>
                    <a:pt x="170694" y="142332"/>
                    <a:pt x="166808" y="138446"/>
                  </a:cubicBezTo>
                  <a:cubicBezTo>
                    <a:pt x="163894" y="136503"/>
                    <a:pt x="159522" y="132131"/>
                    <a:pt x="153692" y="125330"/>
                  </a:cubicBezTo>
                  <a:lnTo>
                    <a:pt x="137662" y="107842"/>
                  </a:lnTo>
                  <a:lnTo>
                    <a:pt x="115802" y="75781"/>
                  </a:lnTo>
                  <a:cubicBezTo>
                    <a:pt x="112888" y="68980"/>
                    <a:pt x="111430" y="64122"/>
                    <a:pt x="111430" y="61207"/>
                  </a:cubicBezTo>
                  <a:cubicBezTo>
                    <a:pt x="111430" y="58293"/>
                    <a:pt x="111430" y="56835"/>
                    <a:pt x="111430" y="56835"/>
                  </a:cubicBezTo>
                  <a:lnTo>
                    <a:pt x="107058" y="53921"/>
                  </a:lnTo>
                  <a:lnTo>
                    <a:pt x="107058" y="51006"/>
                  </a:lnTo>
                  <a:cubicBezTo>
                    <a:pt x="107058" y="50035"/>
                    <a:pt x="106572" y="48091"/>
                    <a:pt x="105600" y="45177"/>
                  </a:cubicBezTo>
                  <a:lnTo>
                    <a:pt x="96856" y="32061"/>
                  </a:lnTo>
                  <a:cubicBezTo>
                    <a:pt x="95884" y="30118"/>
                    <a:pt x="95642" y="28903"/>
                    <a:pt x="96128" y="28418"/>
                  </a:cubicBezTo>
                  <a:cubicBezTo>
                    <a:pt x="96614" y="27932"/>
                    <a:pt x="98070" y="28418"/>
                    <a:pt x="100500" y="29875"/>
                  </a:cubicBezTo>
                  <a:cubicBezTo>
                    <a:pt x="102928" y="31332"/>
                    <a:pt x="105600" y="33518"/>
                    <a:pt x="108516" y="36433"/>
                  </a:cubicBezTo>
                  <a:lnTo>
                    <a:pt x="124546" y="48091"/>
                  </a:lnTo>
                  <a:lnTo>
                    <a:pt x="139118" y="62665"/>
                  </a:lnTo>
                  <a:lnTo>
                    <a:pt x="149320" y="68494"/>
                  </a:lnTo>
                  <a:cubicBezTo>
                    <a:pt x="152234" y="70437"/>
                    <a:pt x="154420" y="71409"/>
                    <a:pt x="155878" y="71409"/>
                  </a:cubicBezTo>
                  <a:cubicBezTo>
                    <a:pt x="157336" y="71409"/>
                    <a:pt x="159036" y="70923"/>
                    <a:pt x="160978" y="69951"/>
                  </a:cubicBezTo>
                  <a:lnTo>
                    <a:pt x="163894" y="67037"/>
                  </a:lnTo>
                  <a:cubicBezTo>
                    <a:pt x="164864" y="65094"/>
                    <a:pt x="170694" y="60722"/>
                    <a:pt x="181382" y="53921"/>
                  </a:cubicBezTo>
                  <a:cubicBezTo>
                    <a:pt x="185268" y="51006"/>
                    <a:pt x="190368" y="47849"/>
                    <a:pt x="196684" y="44448"/>
                  </a:cubicBezTo>
                  <a:cubicBezTo>
                    <a:pt x="202998" y="41048"/>
                    <a:pt x="208584" y="38376"/>
                    <a:pt x="213442" y="36433"/>
                  </a:cubicBezTo>
                  <a:lnTo>
                    <a:pt x="238216" y="23317"/>
                  </a:lnTo>
                  <a:lnTo>
                    <a:pt x="262992" y="14573"/>
                  </a:lnTo>
                  <a:cubicBezTo>
                    <a:pt x="266878" y="12630"/>
                    <a:pt x="271736" y="10930"/>
                    <a:pt x="277564" y="9472"/>
                  </a:cubicBezTo>
                  <a:cubicBezTo>
                    <a:pt x="283394" y="8015"/>
                    <a:pt x="288738" y="6801"/>
                    <a:pt x="293596" y="5829"/>
                  </a:cubicBezTo>
                  <a:lnTo>
                    <a:pt x="308168" y="4372"/>
                  </a:lnTo>
                  <a:cubicBezTo>
                    <a:pt x="312054" y="3400"/>
                    <a:pt x="314726" y="2429"/>
                    <a:pt x="316184" y="1457"/>
                  </a:cubicBezTo>
                  <a:cubicBezTo>
                    <a:pt x="317642" y="485"/>
                    <a:pt x="318856" y="0"/>
                    <a:pt x="319828" y="0"/>
                  </a:cubicBezTo>
                  <a:close/>
                </a:path>
              </a:pathLst>
            </a:custGeom>
            <a:solidFill>
              <a:srgbClr val="24324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solidFill>
                  <a:schemeClr val="tx2">
                    <a:lumMod val="75000"/>
                  </a:schemeClr>
                </a:solidFill>
                <a:latin typeface="字魂71号-御守锦书" panose="00000500000000000000" pitchFamily="2" charset="-122"/>
                <a:ea typeface="字魂71号-御守锦书" panose="00000500000000000000" pitchFamily="2" charset="-122"/>
              </a:endParaRPr>
            </a:p>
          </p:txBody>
        </p:sp>
      </p:grpSp>
      <p:sp>
        <p:nvSpPr>
          <p:cNvPr id="11" name="文本框 10" title="">
            <a:extLst>
              <a:ext uri="{FF2B5EF4-FFF2-40B4-BE49-F238E27FC236}">
                <a16:creationId xmlns:a16="http://schemas.microsoft.com/office/drawing/2014/main" id="{E941AB2D-5069-3105-71E4-C1CFD482B022}"/>
              </a:ext>
            </a:extLst>
          </p:cNvPr>
          <p:cNvSpPr txBox="1"/>
          <p:nvPr>
            <p:custDataLst>
              <p:tags r:id="rId10"/>
            </p:custDataLst>
          </p:nvPr>
        </p:nvSpPr>
        <p:spPr>
          <a:xfrm>
            <a:off x="5344668" y="4452630"/>
            <a:ext cx="2529344" cy="523220"/>
          </a:xfrm>
          <a:prstGeom prst="rect">
            <a:avLst/>
          </a:prstGeom>
          <a:noFill/>
        </p:spPr>
        <p:txBody>
          <a:bodyPr wrap="square">
            <a:spAutoFit/>
          </a:bodyPr>
          <a:lstStyle/>
          <a:p>
            <a:r>
              <a:rPr lang="zh-CN" altLang="en-US" sz="2800" b="1">
                <a:solidFill>
                  <a:schemeClr val="tx2">
                    <a:lumMod val="50000"/>
                  </a:schemeClr>
                </a:solidFill>
              </a:rPr>
              <a:t>卡尔</a:t>
            </a:r>
            <a:r>
              <a:rPr lang="en-US" altLang="zh-CN" sz="2800" b="1">
                <a:solidFill>
                  <a:schemeClr val="tx2">
                    <a:lumMod val="50000"/>
                  </a:schemeClr>
                </a:solidFill>
              </a:rPr>
              <a:t>·</a:t>
            </a:r>
            <a:r>
              <a:rPr lang="zh-CN" altLang="en-US" sz="2800" b="1">
                <a:solidFill>
                  <a:schemeClr val="tx2">
                    <a:lumMod val="50000"/>
                  </a:schemeClr>
                </a:solidFill>
              </a:rPr>
              <a:t>萨根</a:t>
            </a:r>
          </a:p>
        </p:txBody>
      </p:sp>
      <p:pic>
        <p:nvPicPr>
          <p:cNvPr id="3" name="图片 2" title="">
            <a:extLst>
              <a:ext uri="{FF2B5EF4-FFF2-40B4-BE49-F238E27FC236}">
                <a16:creationId xmlns:a16="http://schemas.microsoft.com/office/drawing/2014/main" id="{FC11AFDE-3038-D5F1-79DC-3EABF35942B1}"/>
              </a:ext>
            </a:extLst>
          </p:cNvPr>
          <p:cNvPicPr>
            <a:picLocks noChangeAspect="1"/>
          </p:cNvPicPr>
          <p:nvPr>
            <p:custDataLst>
              <p:tags r:id="rId12"/>
            </p:custDataLst>
          </p:nvPr>
        </p:nvPicPr>
        <p:blipFill>
          <a:blip r:embed="rId11"/>
          <a:srcRect l="39850" t="38378"/>
          <a:stretch>
            <a:fillRect/>
          </a:stretch>
        </p:blipFill>
        <p:spPr>
          <a:xfrm>
            <a:off x="0" y="-635"/>
            <a:ext cx="2987040" cy="3060700"/>
          </a:xfrm>
          <a:prstGeom prst="rect">
            <a:avLst/>
          </a:prstGeom>
        </p:spPr>
      </p:pic>
      <p:pic>
        <p:nvPicPr>
          <p:cNvPr id="10" name="图片 9" title="">
            <a:extLst>
              <a:ext uri="{FF2B5EF4-FFF2-40B4-BE49-F238E27FC236}">
                <a16:creationId xmlns:a16="http://schemas.microsoft.com/office/drawing/2014/main" id="{70AB4561-2BA7-08A0-DA02-8737A2C59E91}"/>
              </a:ext>
            </a:extLst>
          </p:cNvPr>
          <p:cNvPicPr>
            <a:picLocks noChangeAspect="1"/>
          </p:cNvPicPr>
          <p:nvPr>
            <p:custDataLst>
              <p:tags r:id="rId14"/>
            </p:custDataLst>
          </p:nvPr>
        </p:nvPicPr>
        <p:blipFill>
          <a:blip r:embed="rId13"/>
          <a:stretch>
            <a:fillRect/>
          </a:stretch>
        </p:blipFill>
        <p:spPr>
          <a:xfrm>
            <a:off x="0" y="1570990"/>
            <a:ext cx="3202305" cy="3143250"/>
          </a:xfrm>
          <a:prstGeom prst="rect">
            <a:avLst/>
          </a:prstGeom>
        </p:spPr>
      </p:pic>
    </p:spTree>
    <p:extLst>
      <p:ext uri="{BB962C8B-B14F-4D97-AF65-F5344CB8AC3E}">
        <p14:creationId xmlns:p14="http://schemas.microsoft.com/office/powerpoint/2010/main" val="2622000005"/>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609725" y="4182930"/>
            <a:ext cx="8972550" cy="1247008"/>
          </a:xfrm>
          <a:prstGeom prst="rect">
            <a:avLst/>
          </a:prstGeom>
          <a:noFill/>
          <a:ln>
            <a:solidFill>
              <a:srgbClr val="1F1748"/>
            </a:solidFill>
          </a:ln>
        </p:spPr>
        <p:txBody>
          <a:bodyPr wrap="square">
            <a:spAutoFit/>
          </a:bodyPr>
          <a:lstStyle/>
          <a:p>
            <a:pPr algn="ctr">
              <a:lnSpc>
                <a:spcPct val="150000"/>
              </a:lnSpc>
            </a:pPr>
            <a:r>
              <a:rPr lang="zh-CN" altLang="en-US" sz="2000"/>
              <a:t>　</a:t>
            </a:r>
            <a:r>
              <a:rPr lang="zh-CN" altLang="en-US" sz="3200"/>
              <a:t>明确：勇于怀疑 富于想象</a:t>
            </a:r>
            <a:endParaRPr lang="en-US" altLang="zh-CN" sz="3200"/>
          </a:p>
          <a:p>
            <a:pPr>
              <a:lnSpc>
                <a:spcPct val="150000"/>
              </a:lnSpc>
            </a:pPr>
            <a:r>
              <a:rPr lang="zh-CN" altLang="en-US" sz="2000"/>
              <a:t>　</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151416" y="2589191"/>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2</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：探索宇宙时，应该具有什么精神</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p>
        </p:txBody>
      </p:sp>
    </p:spTree>
    <p:extLst>
      <p:ext uri="{BB962C8B-B14F-4D97-AF65-F5344CB8AC3E}">
        <p14:creationId xmlns:p14="http://schemas.microsoft.com/office/powerpoint/2010/main" val="2257118236"/>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文本框 5" title=""/>
          <p:cNvSpPr txBox="1"/>
          <p:nvPr>
            <p:custDataLst>
              <p:tags r:id="rId5"/>
            </p:custDataLst>
          </p:nvPr>
        </p:nvSpPr>
        <p:spPr>
          <a:xfrm>
            <a:off x="695325" y="1570990"/>
            <a:ext cx="10804525" cy="803275"/>
          </a:xfrm>
          <a:prstGeom prst="rect">
            <a:avLst/>
          </a:prstGeom>
          <a:noFill/>
        </p:spPr>
        <p:txBody>
          <a:bodyPr wrap="square" lIns="63500" tIns="25400" rIns="63500" bIns="25400" rtlCol="0" anchor="ctr" anchorCtr="0"/>
          <a:lstStyle/>
          <a:p>
            <a:pPr marL="0" indent="0" algn="l">
              <a:lnSpc>
                <a:spcPct val="100000"/>
              </a:lnSpc>
              <a:spcBef>
                <a:spcPct val="0"/>
              </a:spcBef>
              <a:spcAft>
                <a:spcPct val="0"/>
              </a:spcAft>
              <a:buSzTx/>
              <a:buNone/>
            </a:pPr>
            <a:endParaRPr lang="zh-CN" altLang="en-US" sz="2800" spc="160">
              <a:ln w="3175">
                <a:noFill/>
                <a:prstDash val="dash"/>
              </a:ln>
              <a:solidFill>
                <a:schemeClr val="tx1"/>
              </a:solidFill>
              <a:latin typeface="三极行书简" panose="00000500000000000000" charset="-122"/>
              <a:ea typeface="三极行书简" panose="00000500000000000000" charset="-122"/>
              <a:cs typeface="微软雅黑" panose="020b0503020204020204" charset="-122"/>
              <a:sym typeface="+mn-ea"/>
            </a:endParaRPr>
          </a:p>
        </p:txBody>
      </p:sp>
      <p:grpSp>
        <p:nvGrpSpPr>
          <p:cNvPr id="21" name="组合 19462" title=""/>
          <p:cNvGrpSpPr/>
          <p:nvPr>
            <p:custDataLst>
              <p:tags r:id="rId6"/>
            </p:custDataLst>
          </p:nvPr>
        </p:nvGrpSpPr>
        <p:grpSpPr>
          <a:xfrm>
            <a:off x="659130" y="2487930"/>
            <a:ext cx="5369206" cy="2949974"/>
            <a:chExt cx="5345" cy="2587"/>
          </a:xfrm>
        </p:grpSpPr>
        <p:sp>
          <p:nvSpPr>
            <p:cNvPr id="22" name="椭圆 19463"/>
            <p:cNvSpPr/>
            <p:nvPr>
              <p:custDataLst>
                <p:tags r:id="rId7"/>
              </p:custDataLst>
            </p:nvPr>
          </p:nvSpPr>
          <p:spPr>
            <a:xfrm>
              <a:off x="0" y="0"/>
              <a:ext cx="5345" cy="2587"/>
            </a:xfrm>
            <a:prstGeom prst="ellipse">
              <a:avLst/>
            </a:prstGeom>
            <a:solidFill>
              <a:schemeClr val="accent1"/>
            </a:solidFill>
            <a:ln w="63500">
              <a:solidFill>
                <a:schemeClr val="tx1"/>
              </a:solidFill>
              <a:prstDash val="sysDot"/>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0"/>
                </a:spcBef>
                <a:buNone/>
              </a:pPr>
              <a:endParaRPr lang="zh-CN" sz="3200">
                <a:solidFill>
                  <a:schemeClr val="hlink"/>
                </a:solidFill>
                <a:latin typeface="柳公权楷书" panose="02010600010101010101" charset="-122"/>
                <a:ea typeface="柳公权楷书" panose="02010600010101010101" charset="-122"/>
              </a:endParaRPr>
            </a:p>
          </p:txBody>
        </p:sp>
        <p:sp>
          <p:nvSpPr>
            <p:cNvPr id="23" name="文本框 19464"/>
            <p:cNvSpPr/>
            <p:nvPr>
              <p:custDataLst>
                <p:tags r:id="rId8"/>
              </p:custDataLst>
            </p:nvPr>
          </p:nvSpPr>
          <p:spPr>
            <a:xfrm>
              <a:off x="420" y="825"/>
              <a:ext cx="726" cy="944"/>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50000"/>
                </a:spcBef>
                <a:buNone/>
              </a:pPr>
              <a:r>
                <a:rPr lang="zh-CN" sz="3200">
                  <a:solidFill>
                    <a:schemeClr val="tx1"/>
                  </a:solidFill>
                  <a:latin typeface="柳公权楷书" panose="02010600010101010101" charset="-122"/>
                  <a:ea typeface="柳公权楷书" panose="02010600010101010101" charset="-122"/>
                </a:rPr>
                <a:t>宇宙</a:t>
              </a:r>
            </a:p>
          </p:txBody>
        </p:sp>
      </p:grpSp>
      <p:grpSp>
        <p:nvGrpSpPr>
          <p:cNvPr id="24" name="组合 19465" title=""/>
          <p:cNvGrpSpPr/>
          <p:nvPr>
            <p:custDataLst>
              <p:tags r:id="rId9"/>
            </p:custDataLst>
          </p:nvPr>
        </p:nvGrpSpPr>
        <p:grpSpPr>
          <a:xfrm>
            <a:off x="1810385" y="2580640"/>
            <a:ext cx="4168140" cy="2738120"/>
            <a:chOff x="-396" y="37"/>
            <a:chExt cx="3992" cy="2400"/>
          </a:xfrm>
        </p:grpSpPr>
        <p:sp>
          <p:nvSpPr>
            <p:cNvPr id="25" name="椭圆 19466"/>
            <p:cNvSpPr/>
            <p:nvPr>
              <p:custDataLst>
                <p:tags r:id="rId10"/>
              </p:custDataLst>
            </p:nvPr>
          </p:nvSpPr>
          <p:spPr>
            <a:xfrm>
              <a:off x="-396" y="37"/>
              <a:ext cx="3992" cy="2400"/>
            </a:xfrm>
            <a:prstGeom prst="ellipse">
              <a:avLst/>
            </a:prstGeom>
            <a:solidFill>
              <a:srgbClr val="FFFF99"/>
            </a:solidFill>
            <a:ln>
              <a:solidFill>
                <a:schemeClr val="tx1"/>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0"/>
                </a:spcBef>
                <a:buNone/>
              </a:pPr>
              <a:endParaRPr lang="zh-CN" sz="3200">
                <a:solidFill>
                  <a:schemeClr val="hlink"/>
                </a:solidFill>
                <a:latin typeface="柳公权楷书" panose="02010600010101010101" charset="-122"/>
                <a:ea typeface="柳公权楷书" panose="02010600010101010101" charset="-122"/>
              </a:endParaRPr>
            </a:p>
          </p:txBody>
        </p:sp>
        <p:sp>
          <p:nvSpPr>
            <p:cNvPr id="26" name="文本框 19467"/>
            <p:cNvSpPr/>
            <p:nvPr>
              <p:custDataLst>
                <p:tags r:id="rId11"/>
              </p:custDataLst>
            </p:nvPr>
          </p:nvSpPr>
          <p:spPr>
            <a:xfrm>
              <a:off x="-53" y="760"/>
              <a:ext cx="726" cy="943"/>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50000"/>
                </a:spcBef>
                <a:buNone/>
              </a:pPr>
              <a:r>
                <a:rPr lang="zh-CN" sz="3200">
                  <a:solidFill>
                    <a:schemeClr val="tx1"/>
                  </a:solidFill>
                  <a:latin typeface="柳公权楷书" panose="02010600010101010101" charset="-122"/>
                  <a:ea typeface="柳公权楷书" panose="02010600010101010101" charset="-122"/>
                </a:rPr>
                <a:t>星系</a:t>
              </a:r>
            </a:p>
          </p:txBody>
        </p:sp>
      </p:grpSp>
      <p:grpSp>
        <p:nvGrpSpPr>
          <p:cNvPr id="27" name="组合 19468" title=""/>
          <p:cNvGrpSpPr/>
          <p:nvPr>
            <p:custDataLst>
              <p:tags r:id="rId12"/>
            </p:custDataLst>
          </p:nvPr>
        </p:nvGrpSpPr>
        <p:grpSpPr>
          <a:xfrm>
            <a:off x="2731770" y="2886710"/>
            <a:ext cx="3245485" cy="2237105"/>
            <a:chExt cx="3040" cy="1440"/>
          </a:xfrm>
        </p:grpSpPr>
        <p:sp>
          <p:nvSpPr>
            <p:cNvPr id="28" name="椭圆 19469"/>
            <p:cNvSpPr/>
            <p:nvPr>
              <p:custDataLst>
                <p:tags r:id="rId13"/>
              </p:custDataLst>
            </p:nvPr>
          </p:nvSpPr>
          <p:spPr>
            <a:xfrm>
              <a:off x="0" y="0"/>
              <a:ext cx="3040" cy="1440"/>
            </a:xfrm>
            <a:prstGeom prst="ellipse">
              <a:avLst/>
            </a:prstGeom>
            <a:solidFill>
              <a:srgbClr val="CC99FF"/>
            </a:solidFill>
            <a:ln>
              <a:solidFill>
                <a:schemeClr val="tx1"/>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0"/>
                </a:spcBef>
                <a:buNone/>
              </a:pPr>
              <a:endParaRPr lang="zh-CN" sz="3200">
                <a:solidFill>
                  <a:schemeClr val="hlink"/>
                </a:solidFill>
                <a:latin typeface="柳公权楷书" panose="02010600010101010101" charset="-122"/>
                <a:ea typeface="柳公权楷书" panose="02010600010101010101" charset="-122"/>
              </a:endParaRPr>
            </a:p>
          </p:txBody>
        </p:sp>
        <p:sp>
          <p:nvSpPr>
            <p:cNvPr id="29" name="文本框 19470"/>
            <p:cNvSpPr/>
            <p:nvPr>
              <p:custDataLst>
                <p:tags r:id="rId14"/>
              </p:custDataLst>
            </p:nvPr>
          </p:nvSpPr>
          <p:spPr>
            <a:xfrm>
              <a:off x="300" y="349"/>
              <a:ext cx="638" cy="693"/>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50000"/>
                </a:spcBef>
                <a:buNone/>
              </a:pPr>
              <a:r>
                <a:rPr lang="zh-CN" sz="3200">
                  <a:solidFill>
                    <a:schemeClr val="tx1"/>
                  </a:solidFill>
                  <a:latin typeface="柳公权楷书" panose="02010600010101010101" charset="-122"/>
                  <a:ea typeface="柳公权楷书" panose="02010600010101010101" charset="-122"/>
                </a:rPr>
                <a:t>恒星</a:t>
              </a:r>
            </a:p>
          </p:txBody>
        </p:sp>
      </p:grpSp>
      <p:grpSp>
        <p:nvGrpSpPr>
          <p:cNvPr id="30" name="组合 19471" title=""/>
          <p:cNvGrpSpPr/>
          <p:nvPr>
            <p:custDataLst>
              <p:tags r:id="rId15"/>
            </p:custDataLst>
          </p:nvPr>
        </p:nvGrpSpPr>
        <p:grpSpPr>
          <a:xfrm>
            <a:off x="3733165" y="3070225"/>
            <a:ext cx="2244725" cy="1806575"/>
            <a:chExt cx="1951" cy="1248"/>
          </a:xfrm>
        </p:grpSpPr>
        <p:sp>
          <p:nvSpPr>
            <p:cNvPr id="31" name="椭圆 19472"/>
            <p:cNvSpPr/>
            <p:nvPr>
              <p:custDataLst>
                <p:tags r:id="rId16"/>
              </p:custDataLst>
            </p:nvPr>
          </p:nvSpPr>
          <p:spPr>
            <a:xfrm>
              <a:off x="0" y="0"/>
              <a:ext cx="1951" cy="1248"/>
            </a:xfrm>
            <a:prstGeom prst="ellipse">
              <a:avLst/>
            </a:prstGeom>
            <a:solidFill>
              <a:srgbClr val="99CC00"/>
            </a:solidFill>
            <a:ln>
              <a:solidFill>
                <a:schemeClr val="tx1"/>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0"/>
                </a:spcBef>
                <a:buNone/>
              </a:pPr>
              <a:endParaRPr lang="zh-CN" sz="3200">
                <a:solidFill>
                  <a:schemeClr val="hlink"/>
                </a:solidFill>
                <a:latin typeface="柳公权楷书" panose="02010600010101010101" charset="-122"/>
                <a:ea typeface="柳公权楷书" panose="02010600010101010101" charset="-122"/>
              </a:endParaRPr>
            </a:p>
          </p:txBody>
        </p:sp>
        <p:sp>
          <p:nvSpPr>
            <p:cNvPr id="32" name="文本框 19473"/>
            <p:cNvSpPr/>
            <p:nvPr>
              <p:custDataLst>
                <p:tags r:id="rId17"/>
              </p:custDataLst>
            </p:nvPr>
          </p:nvSpPr>
          <p:spPr>
            <a:xfrm>
              <a:off x="327" y="87"/>
              <a:ext cx="604" cy="1084"/>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50000"/>
                </a:spcBef>
                <a:buNone/>
              </a:pPr>
              <a:r>
                <a:rPr lang="zh-CN" sz="3200">
                  <a:solidFill>
                    <a:schemeClr val="tx1"/>
                  </a:solidFill>
                  <a:latin typeface="柳公权楷书" panose="02010600010101010101" charset="-122"/>
                  <a:ea typeface="柳公权楷书" panose="02010600010101010101" charset="-122"/>
                </a:rPr>
                <a:t>太阳系</a:t>
              </a:r>
            </a:p>
          </p:txBody>
        </p:sp>
      </p:grpSp>
      <p:grpSp>
        <p:nvGrpSpPr>
          <p:cNvPr id="33" name="组合 19474" title=""/>
          <p:cNvGrpSpPr/>
          <p:nvPr>
            <p:custDataLst>
              <p:tags r:id="rId18"/>
            </p:custDataLst>
          </p:nvPr>
        </p:nvGrpSpPr>
        <p:grpSpPr>
          <a:xfrm>
            <a:off x="4974590" y="3263900"/>
            <a:ext cx="1051560" cy="1362710"/>
            <a:chOff x="0" y="-166"/>
            <a:chExt cx="894" cy="817"/>
          </a:xfrm>
        </p:grpSpPr>
        <p:sp>
          <p:nvSpPr>
            <p:cNvPr id="34" name="椭圆 19475"/>
            <p:cNvSpPr/>
            <p:nvPr>
              <p:custDataLst>
                <p:tags r:id="rId19"/>
              </p:custDataLst>
            </p:nvPr>
          </p:nvSpPr>
          <p:spPr>
            <a:xfrm>
              <a:off x="0" y="-166"/>
              <a:ext cx="862" cy="817"/>
            </a:xfrm>
            <a:prstGeom prst="ellipse">
              <a:avLst/>
            </a:prstGeom>
            <a:solidFill>
              <a:srgbClr val="0000FF"/>
            </a:solidFill>
            <a:ln>
              <a:solidFill>
                <a:schemeClr val="tx1"/>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algn="ctr" eaLnBrk="1" hangingPunct="1">
                <a:spcBef>
                  <a:spcPct val="0"/>
                </a:spcBef>
                <a:buNone/>
              </a:pPr>
              <a:r>
                <a:rPr lang="zh-CN" sz="3200">
                  <a:solidFill>
                    <a:schemeClr val="tx1"/>
                  </a:solidFill>
                  <a:latin typeface="柳公权楷书" panose="02010600010101010101" charset="-122"/>
                  <a:ea typeface="柳公权楷书" panose="02010600010101010101" charset="-122"/>
                </a:rPr>
                <a:t> </a:t>
              </a:r>
            </a:p>
          </p:txBody>
        </p:sp>
        <p:sp>
          <p:nvSpPr>
            <p:cNvPr id="35" name="文本框 19476"/>
            <p:cNvSpPr/>
            <p:nvPr>
              <p:custDataLst>
                <p:tags r:id="rId20"/>
              </p:custDataLst>
            </p:nvPr>
          </p:nvSpPr>
          <p:spPr>
            <a:xfrm>
              <a:off x="168" y="-77"/>
              <a:ext cx="726" cy="64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spcBef>
                  <a:spcPct val="50000"/>
                </a:spcBef>
                <a:buNone/>
              </a:pPr>
              <a:r>
                <a:rPr lang="zh-CN" sz="3200">
                  <a:solidFill>
                    <a:schemeClr val="bg1"/>
                  </a:solidFill>
                  <a:latin typeface="柳公权楷书" panose="02010600010101010101" charset="-122"/>
                  <a:ea typeface="柳公权楷书" panose="02010600010101010101" charset="-122"/>
                </a:rPr>
                <a:t>地球</a:t>
              </a:r>
            </a:p>
          </p:txBody>
        </p:sp>
      </p:grpSp>
      <p:sp>
        <p:nvSpPr>
          <p:cNvPr id="36" name="文本框 19461" title=""/>
          <p:cNvSpPr/>
          <p:nvPr>
            <p:custDataLst>
              <p:tags r:id="rId21"/>
            </p:custDataLst>
          </p:nvPr>
        </p:nvSpPr>
        <p:spPr>
          <a:xfrm>
            <a:off x="5978525" y="2279650"/>
            <a:ext cx="3770630" cy="543560"/>
          </a:xfrm>
          <a:prstGeom prst="rect">
            <a:avLst/>
          </a:prstGeom>
          <a:noFill/>
          <a:ln>
            <a:solidFill>
              <a:srgbClr val="1F1748"/>
            </a:solidFill>
            <a:miter lim="800000"/>
          </a:ln>
        </p:spPr>
        <p:txBody>
          <a:bodyPr wrap="square" lIns="114117" tIns="57059" rIns="114117" bIns="57059">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algn="ctr" eaLnBrk="1" hangingPunct="1">
              <a:spcBef>
                <a:spcPct val="50000"/>
              </a:spcBef>
              <a:buNone/>
            </a:pPr>
            <a:r>
              <a:rPr lang="zh-CN" sz="2800">
                <a:solidFill>
                  <a:srgbClr val="C00000"/>
                </a:solidFill>
                <a:latin typeface="黑体" panose="02010609060101010101" pitchFamily="49" charset="-122"/>
                <a:ea typeface="黑体" panose="02010609060101010101" pitchFamily="49" charset="-122"/>
              </a:rPr>
              <a:t>空间顺序（由远到近）</a:t>
            </a:r>
          </a:p>
        </p:txBody>
      </p:sp>
      <p:sp>
        <p:nvSpPr>
          <p:cNvPr id="37" name="文本框 19461" title=""/>
          <p:cNvSpPr/>
          <p:nvPr>
            <p:custDataLst>
              <p:tags r:id="rId22"/>
            </p:custDataLst>
          </p:nvPr>
        </p:nvSpPr>
        <p:spPr>
          <a:xfrm>
            <a:off x="6095999" y="3026092"/>
            <a:ext cx="5092065" cy="3201035"/>
          </a:xfrm>
          <a:prstGeom prst="rect">
            <a:avLst/>
          </a:prstGeom>
          <a:noFill/>
          <a:ln>
            <a:solidFill>
              <a:srgbClr val="1F1748"/>
            </a:solidFill>
            <a:miter lim="800000"/>
          </a:ln>
        </p:spPr>
        <p:txBody>
          <a:bodyPr wrap="square" lIns="114117" tIns="57059" rIns="114117" bIns="57059">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en-US" altLang="en-US" sz="1800" b="0" i="0" u="none" kern="1200" baseline="0">
                <a:solidFill>
                  <a:schemeClr val="bg2"/>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en-US" altLang="en-US" sz="1600" b="0" i="0" u="none" kern="1200" baseline="0">
                <a:solidFill>
                  <a:schemeClr val="bg2"/>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en-US" altLang="en-US" sz="1400" b="0" i="0" u="none" kern="1200" baseline="0">
                <a:solidFill>
                  <a:schemeClr val="bg2"/>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en-US" altLang="en-US" sz="1200" b="0" i="0" u="none" kern="1200" baseline="0">
                <a:solidFill>
                  <a:schemeClr val="bg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en-US" altLang="en-US" sz="1200" b="0" u="none" kern="1200" baseline="0">
                <a:solidFill>
                  <a:schemeClr val="bg2"/>
                </a:solidFill>
                <a:latin typeface="+mn-lt"/>
                <a:ea typeface="+mn-ea"/>
                <a:cs typeface="+mn-cs"/>
              </a:defRPr>
            </a:lvl9pPr>
          </a:lstStyle>
          <a:p>
            <a:pPr marL="0" indent="0" eaLnBrk="1" hangingPunct="1">
              <a:lnSpc>
                <a:spcPct val="120000"/>
              </a:lnSpc>
              <a:spcBef>
                <a:spcPct val="0"/>
              </a:spcBef>
              <a:buNone/>
            </a:pP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作用：</a:t>
            </a:r>
          </a:p>
          <a:p>
            <a:pPr marL="0" indent="0" eaLnBrk="1" hangingPunct="1">
              <a:lnSpc>
                <a:spcPct val="120000"/>
              </a:lnSpc>
              <a:spcBef>
                <a:spcPct val="0"/>
              </a:spcBef>
              <a:buNone/>
            </a:pP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a:t>
            </a:r>
            <a:r>
              <a:rPr alt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1</a:t>
            </a: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）介绍更为清晰、直观。</a:t>
            </a:r>
          </a:p>
          <a:p>
            <a:pPr marL="0" indent="0" eaLnBrk="1" hangingPunct="1">
              <a:lnSpc>
                <a:spcPct val="120000"/>
              </a:lnSpc>
              <a:spcBef>
                <a:spcPct val="0"/>
              </a:spcBef>
              <a:buNone/>
            </a:pP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a:t>
            </a:r>
            <a:r>
              <a:rPr alt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2</a:t>
            </a: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）顺序清楚，层次分明，符合读者的思维习惯。</a:t>
            </a:r>
            <a:endParaRPr lang="zh-CN" sz="2800">
              <a:solidFill>
                <a:srgbClr val="C00000"/>
              </a:solidFill>
              <a:latin typeface="黑体" panose="02010609060101010101" pitchFamily="49" charset="-122"/>
              <a:ea typeface="黑体" panose="02010609060101010101" pitchFamily="49" charset="-122"/>
              <a:cs typeface="柳公权楷书" panose="02010600010101010101" charset="-122"/>
            </a:endParaRPr>
          </a:p>
          <a:p>
            <a:pPr marL="0" indent="0" eaLnBrk="1" hangingPunct="1">
              <a:lnSpc>
                <a:spcPct val="120000"/>
              </a:lnSpc>
              <a:spcBef>
                <a:spcPct val="0"/>
              </a:spcBef>
              <a:buNone/>
            </a:pP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a:t>
            </a:r>
            <a:r>
              <a:rPr alt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3</a:t>
            </a:r>
            <a:r>
              <a:rPr lang="zh-CN" sz="2800">
                <a:solidFill>
                  <a:srgbClr val="C00000"/>
                </a:solidFill>
                <a:latin typeface="黑体" panose="02010609060101010101" pitchFamily="49" charset="-122"/>
                <a:ea typeface="黑体" panose="02010609060101010101" pitchFamily="49" charset="-122"/>
                <a:cs typeface="柳公权楷书" panose="02010600010101010101" charset="-122"/>
                <a:sym typeface="+mn-ea"/>
              </a:rPr>
              <a:t>）表现了人类对宇宙的敬仰和掌握自己的命运的热情。</a:t>
            </a:r>
            <a:endParaRPr lang="zh-CN" sz="2800">
              <a:solidFill>
                <a:srgbClr val="C00000"/>
              </a:solidFill>
              <a:latin typeface="黑体" panose="02010609060101010101" pitchFamily="49" charset="-122"/>
              <a:ea typeface="黑体" panose="02010609060101010101" pitchFamily="49" charset="-122"/>
              <a:cs typeface="柳公权楷书" panose="02010600010101010101" charset="-122"/>
            </a:endParaRPr>
          </a:p>
          <a:p>
            <a:pPr marL="0" indent="0" algn="ctr" eaLnBrk="1" hangingPunct="1">
              <a:spcBef>
                <a:spcPct val="50000"/>
              </a:spcBef>
              <a:buNone/>
            </a:pPr>
            <a:endParaRPr lang="zh-CN" sz="2800">
              <a:solidFill>
                <a:srgbClr val="C00000"/>
              </a:solidFill>
              <a:latin typeface="柳公权楷书" panose="02010600010101010101" charset="-122"/>
              <a:ea typeface="柳公权楷书" panose="02010600010101010101" charset="-122"/>
              <a:cs typeface="柳公权楷书" panose="02010600010101010101" charset="-122"/>
            </a:endParaRPr>
          </a:p>
        </p:txBody>
      </p:sp>
      <p:grpSp>
        <p:nvGrpSpPr>
          <p:cNvPr id="3" name="组合 2" title="">
            <a:extLst>
              <a:ext uri="{FF2B5EF4-FFF2-40B4-BE49-F238E27FC236}">
                <a16:creationId xmlns:a16="http://schemas.microsoft.com/office/drawing/2014/main" id="{4B7B52DC-A1BB-E911-CF8B-64BDDD691F47}"/>
              </a:ext>
            </a:extLst>
          </p:cNvPr>
          <p:cNvGrpSpPr/>
          <p:nvPr>
            <p:custDataLst>
              <p:tags r:id="rId23"/>
            </p:custDataLst>
          </p:nvPr>
        </p:nvGrpSpPr>
        <p:grpSpPr>
          <a:xfrm>
            <a:off x="4729842" y="428424"/>
            <a:ext cx="2732315" cy="755579"/>
            <a:chOff x="4669971" y="783771"/>
            <a:chExt cx="2732315" cy="755579"/>
          </a:xfrm>
        </p:grpSpPr>
        <p:sp>
          <p:nvSpPr>
            <p:cNvPr id="4" name="缺角矩形 3">
              <a:extLst>
                <a:ext uri="{FF2B5EF4-FFF2-40B4-BE49-F238E27FC236}">
                  <a16:creationId xmlns:a16="http://schemas.microsoft.com/office/drawing/2014/main" id="{4A6ABE24-7F9C-FD76-9693-CC4CDF7C8902}"/>
                </a:ext>
              </a:extLst>
            </p:cNvPr>
            <p:cNvSpPr/>
            <p:nvPr>
              <p:custDataLst>
                <p:tags r:id="rId2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CBB0A774-EC3D-059B-6A6D-95D231014F6C}"/>
                </a:ext>
              </a:extLst>
            </p:cNvPr>
            <p:cNvSpPr txBox="1"/>
            <p:nvPr>
              <p:custDataLst>
                <p:tags r:id="rId2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7" name="文本框 6" title="">
            <a:extLst>
              <a:ext uri="{FF2B5EF4-FFF2-40B4-BE49-F238E27FC236}">
                <a16:creationId xmlns:a16="http://schemas.microsoft.com/office/drawing/2014/main" id="{5AE416D0-9188-CBBE-37E8-2936E8257E2E}"/>
              </a:ext>
            </a:extLst>
          </p:cNvPr>
          <p:cNvSpPr txBox="1"/>
          <p:nvPr>
            <p:custDataLst>
              <p:tags r:id="rId26"/>
            </p:custDataLst>
          </p:nvPr>
        </p:nvSpPr>
        <p:spPr>
          <a:xfrm>
            <a:off x="3201580" y="1446585"/>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3</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：作者是按照什么顺序做介绍的？有何作用？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withEffect">
                                  <p:stCondLst>
                                    <p:cond delay="0"/>
                                  </p:stCondLst>
                                  <p:childTnLst>
                                    <p:set>
                                      <p:cBhvr>
                                        <p:cTn id="6" dur="500"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4" presetClass="entr" presetSubtype="16" fill="hold" nodeType="clickEffect">
                                  <p:stCondLst>
                                    <p:cond delay="500"/>
                                  </p:stCondLst>
                                  <p:childTnLst>
                                    <p:set>
                                      <p:cBhvr>
                                        <p:cTn id="14" dur="500" fill="hold">
                                          <p:stCondLst>
                                            <p:cond delay="0"/>
                                          </p:stCondLst>
                                        </p:cTn>
                                        <p:tgtEl>
                                          <p:spTgt spid="21"/>
                                        </p:tgtEl>
                                        <p:attrNameLst>
                                          <p:attrName>style.visibility</p:attrName>
                                        </p:attrNameLst>
                                      </p:cBhvr>
                                      <p:to>
                                        <p:strVal val="visible"/>
                                      </p:to>
                                    </p:set>
                                    <p:animEffect transition="in" filter="box(in)">
                                      <p:cBhvr>
                                        <p:cTn id="15" dur="500" fill="hold"/>
                                        <p:tgtEl>
                                          <p:spTgt spid="21"/>
                                        </p:tgtEl>
                                      </p:cBhvr>
                                    </p:animEffect>
                                  </p:childTnLst>
                                </p:cTn>
                              </p:par>
                            </p:childTnLst>
                          </p:cTn>
                        </p:par>
                        <p:par>
                          <p:cTn id="16" fill="hold" nodeType="afterGroup">
                            <p:stCondLst>
                              <p:cond delay="1000"/>
                            </p:stCondLst>
                            <p:childTnLst>
                              <p:par>
                                <p:cTn id="17" presetID="4" presetClass="entr" presetSubtype="16" fill="hold" nodeType="afterEffect">
                                  <p:stCondLst>
                                    <p:cond delay="500"/>
                                  </p:stCondLst>
                                  <p:childTnLst>
                                    <p:set>
                                      <p:cBhvr>
                                        <p:cTn id="18" dur="500" fill="hold">
                                          <p:stCondLst>
                                            <p:cond delay="0"/>
                                          </p:stCondLst>
                                        </p:cTn>
                                        <p:tgtEl>
                                          <p:spTgt spid="24"/>
                                        </p:tgtEl>
                                        <p:attrNameLst>
                                          <p:attrName>style.visibility</p:attrName>
                                        </p:attrNameLst>
                                      </p:cBhvr>
                                      <p:to>
                                        <p:strVal val="visible"/>
                                      </p:to>
                                    </p:set>
                                    <p:animEffect transition="in" filter="box(in)">
                                      <p:cBhvr>
                                        <p:cTn id="19" dur="500" fill="hold"/>
                                        <p:tgtEl>
                                          <p:spTgt spid="24"/>
                                        </p:tgtEl>
                                      </p:cBhvr>
                                    </p:animEffect>
                                  </p:childTnLst>
                                </p:cTn>
                              </p:par>
                            </p:childTnLst>
                          </p:cTn>
                        </p:par>
                        <p:par>
                          <p:cTn id="20" fill="hold" nodeType="afterGroup">
                            <p:stCondLst>
                              <p:cond delay="2000"/>
                            </p:stCondLst>
                            <p:childTnLst>
                              <p:par>
                                <p:cTn id="21" presetID="4" presetClass="entr" presetSubtype="16" fill="hold" nodeType="afterEffect">
                                  <p:stCondLst>
                                    <p:cond delay="500"/>
                                  </p:stCondLst>
                                  <p:childTnLst>
                                    <p:set>
                                      <p:cBhvr>
                                        <p:cTn id="22" dur="500" fill="hold">
                                          <p:stCondLst>
                                            <p:cond delay="0"/>
                                          </p:stCondLst>
                                        </p:cTn>
                                        <p:tgtEl>
                                          <p:spTgt spid="27"/>
                                        </p:tgtEl>
                                        <p:attrNameLst>
                                          <p:attrName>style.visibility</p:attrName>
                                        </p:attrNameLst>
                                      </p:cBhvr>
                                      <p:to>
                                        <p:strVal val="visible"/>
                                      </p:to>
                                    </p:set>
                                    <p:animEffect transition="in" filter="box(in)">
                                      <p:cBhvr>
                                        <p:cTn id="23" dur="500" fill="hold"/>
                                        <p:tgtEl>
                                          <p:spTgt spid="27"/>
                                        </p:tgtEl>
                                      </p:cBhvr>
                                    </p:animEffect>
                                  </p:childTnLst>
                                </p:cTn>
                              </p:par>
                            </p:childTnLst>
                          </p:cTn>
                        </p:par>
                        <p:par>
                          <p:cTn id="24" fill="hold" nodeType="afterGroup">
                            <p:stCondLst>
                              <p:cond delay="3000"/>
                            </p:stCondLst>
                            <p:childTnLst>
                              <p:par>
                                <p:cTn id="25" presetID="4" presetClass="entr" presetSubtype="16" fill="hold" nodeType="afterEffect">
                                  <p:stCondLst>
                                    <p:cond delay="500"/>
                                  </p:stCondLst>
                                  <p:childTnLst>
                                    <p:set>
                                      <p:cBhvr>
                                        <p:cTn id="26" dur="500" fill="hold">
                                          <p:stCondLst>
                                            <p:cond delay="0"/>
                                          </p:stCondLst>
                                        </p:cTn>
                                        <p:tgtEl>
                                          <p:spTgt spid="30"/>
                                        </p:tgtEl>
                                        <p:attrNameLst>
                                          <p:attrName>style.visibility</p:attrName>
                                        </p:attrNameLst>
                                      </p:cBhvr>
                                      <p:to>
                                        <p:strVal val="visible"/>
                                      </p:to>
                                    </p:set>
                                    <p:animEffect transition="in" filter="box(in)">
                                      <p:cBhvr>
                                        <p:cTn id="27" dur="500" fill="hold"/>
                                        <p:tgtEl>
                                          <p:spTgt spid="30"/>
                                        </p:tgtEl>
                                      </p:cBhvr>
                                    </p:animEffect>
                                  </p:childTnLst>
                                </p:cTn>
                              </p:par>
                            </p:childTnLst>
                          </p:cTn>
                        </p:par>
                        <p:par>
                          <p:cTn id="28" fill="hold" nodeType="afterGroup">
                            <p:stCondLst>
                              <p:cond delay="4000"/>
                            </p:stCondLst>
                            <p:childTnLst>
                              <p:par>
                                <p:cTn id="29" presetID="4" presetClass="entr" presetSubtype="16" fill="hold" nodeType="afterEffect">
                                  <p:stCondLst>
                                    <p:cond delay="500"/>
                                  </p:stCondLst>
                                  <p:childTnLst>
                                    <p:set>
                                      <p:cBhvr>
                                        <p:cTn id="30" dur="500" fill="hold">
                                          <p:stCondLst>
                                            <p:cond delay="0"/>
                                          </p:stCondLst>
                                        </p:cTn>
                                        <p:tgtEl>
                                          <p:spTgt spid="33"/>
                                        </p:tgtEl>
                                        <p:attrNameLst>
                                          <p:attrName>style.visibility</p:attrName>
                                        </p:attrNameLst>
                                      </p:cBhvr>
                                      <p:to>
                                        <p:strVal val="visible"/>
                                      </p:to>
                                    </p:set>
                                    <p:animEffect transition="in" filter="box(in)">
                                      <p:cBhvr>
                                        <p:cTn id="31" dur="500" fill="hold"/>
                                        <p:tgtEl>
                                          <p:spTgt spid="33"/>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p:tgtEl>
                                          <p:spTgt spid="37"/>
                                        </p:tgtEl>
                                        <p:attrNameLst>
                                          <p:attrName>ppt_y</p:attrName>
                                        </p:attrNameLst>
                                      </p:cBhvr>
                                      <p:tavLst>
                                        <p:tav tm="0">
                                          <p:val>
                                            <p:strVal val="#ppt_y+#ppt_h*1.125000"/>
                                          </p:val>
                                        </p:tav>
                                        <p:tav tm="100000">
                                          <p:val>
                                            <p:strVal val="#ppt_y"/>
                                          </p:val>
                                        </p:tav>
                                      </p:tavLst>
                                    </p:anim>
                                    <p:animEffect transition="in" filter="wipe(up)">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animBg="1"/>
      <p:bldP spid="37"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729466" y="3431425"/>
            <a:ext cx="8972550" cy="2816669"/>
          </a:xfrm>
          <a:prstGeom prst="rect">
            <a:avLst/>
          </a:prstGeom>
          <a:noFill/>
          <a:ln>
            <a:solidFill>
              <a:srgbClr val="1F1748"/>
            </a:solidFill>
          </a:ln>
        </p:spPr>
        <p:txBody>
          <a:bodyPr wrap="square">
            <a:spAutoFit/>
          </a:bodyPr>
          <a:lstStyle/>
          <a:p>
            <a:pPr>
              <a:lnSpc>
                <a:spcPct val="150000"/>
              </a:lnSpc>
            </a:pPr>
            <a:r>
              <a:rPr lang="zh-CN" altLang="en-US" sz="2000"/>
              <a:t>明确：</a:t>
            </a:r>
            <a:endParaRPr lang="en-US" altLang="zh-CN" sz="2000"/>
          </a:p>
          <a:p>
            <a:pPr marL="342900" indent="-342900">
              <a:lnSpc>
                <a:spcPct val="150000"/>
              </a:lnSpc>
              <a:buFont typeface="Wingdings" panose="05000000000000000000" pitchFamily="2" charset="2"/>
              <a:buChar char="u"/>
            </a:pPr>
            <a:r>
              <a:rPr lang="zh-CN" altLang="en-US" sz="2000"/>
              <a:t>当然，按人类对宇宙认识的历程来介绍，也未尝不可。课文的介绍顺序，是符合宇宙演化规律的，先有宇宙，次有星系，再有恒星，再有行 星，这样介绍便于知识的梳理；</a:t>
            </a:r>
            <a:endParaRPr lang="en-US" altLang="zh-CN" sz="2000"/>
          </a:p>
          <a:p>
            <a:pPr marL="342900" indent="-342900">
              <a:lnSpc>
                <a:spcPct val="150000"/>
              </a:lnSpc>
              <a:buFont typeface="Wingdings" panose="05000000000000000000" pitchFamily="2" charset="2"/>
              <a:buChar char="u"/>
            </a:pPr>
            <a:r>
              <a:rPr lang="zh-CN" altLang="en-US" sz="2000"/>
              <a:t>其二，这是电视片的解说词，由摄影的角度来看，先整体后局部便于把握，而先局部后整体，表述上容易混乱，视觉画面也不好协 调。 </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380016" y="2119108"/>
            <a:ext cx="6232070" cy="97000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4</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：人类认识宇宙，是从地球开始的，为什么作者的解说，不沿着人类认识发展的轨迹进行呢？ </a:t>
            </a:r>
          </a:p>
        </p:txBody>
      </p:sp>
    </p:spTree>
    <p:extLst>
      <p:ext uri="{BB962C8B-B14F-4D97-AF65-F5344CB8AC3E}">
        <p14:creationId xmlns:p14="http://schemas.microsoft.com/office/powerpoint/2010/main" val="1631387659"/>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773008" y="3053047"/>
            <a:ext cx="8972550" cy="2355004"/>
          </a:xfrm>
          <a:prstGeom prst="rect">
            <a:avLst/>
          </a:prstGeom>
          <a:noFill/>
          <a:ln>
            <a:solidFill>
              <a:srgbClr val="1F1748"/>
            </a:solidFill>
          </a:ln>
        </p:spPr>
        <p:txBody>
          <a:bodyPr wrap="square">
            <a:spAutoFit/>
          </a:bodyPr>
          <a:lstStyle/>
          <a:p>
            <a:pPr>
              <a:lnSpc>
                <a:spcPct val="150000"/>
              </a:lnSpc>
            </a:pPr>
            <a:r>
              <a:rPr lang="zh-CN" altLang="en-US" sz="2000"/>
              <a:t>明确：</a:t>
            </a:r>
            <a:endParaRPr lang="en-US" altLang="zh-CN" sz="2000"/>
          </a:p>
          <a:p>
            <a:pPr marL="342900" indent="-342900">
              <a:lnSpc>
                <a:spcPct val="150000"/>
              </a:lnSpc>
              <a:buFont typeface="Wingdings" panose="05000000000000000000" pitchFamily="2" charset="2"/>
              <a:buChar char="u"/>
            </a:pPr>
            <a:r>
              <a:rPr lang="zh-CN" altLang="en-US" sz="2000"/>
              <a:t>宇宙辽阔无垠，神秘莫测。而人类生活的地球，只是宇宙中的沧海一粟，“它的存在可能仅仅对我们有意义”。</a:t>
            </a:r>
            <a:endParaRPr lang="en-US" altLang="zh-CN" sz="2000"/>
          </a:p>
          <a:p>
            <a:pPr marL="342900" indent="-342900">
              <a:lnSpc>
                <a:spcPct val="150000"/>
              </a:lnSpc>
              <a:buFont typeface="Wingdings" panose="05000000000000000000" pitchFamily="2" charset="2"/>
              <a:buChar char="u"/>
            </a:pPr>
            <a:r>
              <a:rPr lang="zh-CN" altLang="en-US" sz="2000"/>
              <a:t>宇宙不因为地球及生活在地球上的人类而存在，而人类的未来，却取决于对宇宙的了解程度。 </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380016" y="2119108"/>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5</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：作者对宇宙有怎样的认识？ </a:t>
            </a:r>
          </a:p>
        </p:txBody>
      </p:sp>
      <p:pic>
        <p:nvPicPr>
          <p:cNvPr id="5" name="Picture 5"/>
          <p:cNvPicPr>
            <a:picLocks noChangeAspect="1"/>
          </p:cNvPicPr>
          <p:nvPr>
            <p:custDataLst>
              <p:tags r:id="rId10"/>
            </p:custDataLst>
          </p:nvPr>
        </p:nvPicPr>
        <p:blipFill>
          <a:blip r:embed="rId9"/>
          <a:stretch>
            <a:fillRect/>
          </a:stretch>
        </p:blipFill>
        <p:spPr>
          <a:xfrm flipH="1">
            <a:off x="11468100" y="10541000"/>
            <a:ext cx="0" cy="0"/>
          </a:xfrm>
          <a:prstGeom prst="rect">
            <a:avLst/>
          </a:prstGeom>
          <a:ln>
            <a:noFill/>
          </a:ln>
        </p:spPr>
      </p:pic>
    </p:spTree>
    <p:extLst>
      <p:ext uri="{BB962C8B-B14F-4D97-AF65-F5344CB8AC3E}">
        <p14:creationId xmlns:p14="http://schemas.microsoft.com/office/powerpoint/2010/main" val="2420777934"/>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773008" y="3053047"/>
            <a:ext cx="8972550" cy="2355004"/>
          </a:xfrm>
          <a:prstGeom prst="rect">
            <a:avLst/>
          </a:prstGeom>
          <a:noFill/>
          <a:ln>
            <a:solidFill>
              <a:srgbClr val="1F1748"/>
            </a:solidFill>
          </a:ln>
        </p:spPr>
        <p:txBody>
          <a:bodyPr wrap="square">
            <a:spAutoFit/>
          </a:bodyPr>
          <a:lstStyle/>
          <a:p>
            <a:pPr>
              <a:lnSpc>
                <a:spcPct val="150000"/>
              </a:lnSpc>
            </a:pPr>
            <a:r>
              <a:rPr lang="zh-CN" altLang="en-US" sz="2000"/>
              <a:t>明确：</a:t>
            </a:r>
            <a:endParaRPr lang="en-US" altLang="zh-CN" sz="2000"/>
          </a:p>
          <a:p>
            <a:pPr marL="342900" indent="-342900">
              <a:lnSpc>
                <a:spcPct val="150000"/>
              </a:lnSpc>
              <a:buFont typeface="Wingdings" panose="05000000000000000000" pitchFamily="2" charset="2"/>
              <a:buChar char="u"/>
            </a:pPr>
            <a:r>
              <a:rPr lang="zh-CN" altLang="en-US" sz="2000"/>
              <a:t>人类在宇宙中是渺小的，“只不过是晨窗中飞扬的一粒尘埃”；人类关心的大多数问题，对宇宙来说更是微不足道、毫无意义；</a:t>
            </a:r>
            <a:endParaRPr lang="en-US" altLang="zh-CN" sz="2000"/>
          </a:p>
          <a:p>
            <a:pPr marL="342900" indent="-342900">
              <a:lnSpc>
                <a:spcPct val="150000"/>
              </a:lnSpc>
              <a:buFont typeface="Wingdings" panose="05000000000000000000" pitchFamily="2" charset="2"/>
              <a:buChar char="u"/>
            </a:pPr>
            <a:r>
              <a:rPr lang="zh-CN" altLang="en-US" sz="2000"/>
              <a:t>但是人类又是勇敢、光荣的，他们以渺小的身躯，来探索广阔的宇宙，人类在渺小之中进发出宇宙般的伟大。 </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380016" y="2119108"/>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6</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：作者对人类有怎样的认识</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 </a:t>
            </a:r>
          </a:p>
        </p:txBody>
      </p:sp>
    </p:spTree>
    <p:extLst>
      <p:ext uri="{BB962C8B-B14F-4D97-AF65-F5344CB8AC3E}">
        <p14:creationId xmlns:p14="http://schemas.microsoft.com/office/powerpoint/2010/main" val="3168848658"/>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328058" y="2878876"/>
            <a:ext cx="9982199" cy="3278333"/>
          </a:xfrm>
          <a:prstGeom prst="rect">
            <a:avLst/>
          </a:prstGeom>
          <a:noFill/>
          <a:ln>
            <a:solidFill>
              <a:srgbClr val="1F1748"/>
            </a:solidFill>
          </a:ln>
        </p:spPr>
        <p:txBody>
          <a:bodyPr wrap="square">
            <a:spAutoFit/>
          </a:bodyPr>
          <a:lstStyle/>
          <a:p>
            <a:pPr>
              <a:lnSpc>
                <a:spcPct val="150000"/>
              </a:lnSpc>
            </a:pPr>
            <a:r>
              <a:rPr lang="zh-CN" altLang="en-US" sz="2000"/>
              <a:t>明确：</a:t>
            </a:r>
            <a:endParaRPr lang="en-US" altLang="zh-CN" sz="2000"/>
          </a:p>
          <a:p>
            <a:pPr marL="342900" indent="-342900">
              <a:lnSpc>
                <a:spcPct val="150000"/>
              </a:lnSpc>
              <a:buFont typeface="Wingdings" panose="05000000000000000000" pitchFamily="2" charset="2"/>
              <a:buChar char="u"/>
            </a:pPr>
            <a:r>
              <a:rPr lang="zh-CN" altLang="en-US" sz="2000"/>
              <a:t>课文补充了许多相关知识，但是更突出的，是作者抒发自己的思想感情，其中有大段的议论和抒情。如开始的三段文字和结尾的两段文字， 强烈的议论和抒情色彩，融说理和抒情为一体，而且和说明性的文字配合自然，传达了作者对宇宙和人类的认识。</a:t>
            </a:r>
            <a:endParaRPr lang="en-US" altLang="zh-CN" sz="2000"/>
          </a:p>
          <a:p>
            <a:pPr marL="342900" indent="-342900">
              <a:lnSpc>
                <a:spcPct val="150000"/>
              </a:lnSpc>
              <a:buFont typeface="Wingdings" panose="05000000000000000000" pitchFamily="2" charset="2"/>
              <a:buChar char="u"/>
            </a:pPr>
            <a:r>
              <a:rPr lang="zh-CN" altLang="en-US" sz="2000"/>
              <a:t>语段中的议论和抒情也是随处可见的，如“假如我 们被随意搁置在宇宙之中，我们附着或旁落在一个行星上的机会只有</a:t>
            </a:r>
            <a:r>
              <a:rPr lang="en-US" altLang="zh-CN" sz="2000"/>
              <a:t>1033</a:t>
            </a:r>
            <a:r>
              <a:rPr lang="zh-CN" altLang="en-US" sz="2000"/>
              <a:t>分之一。在日常生活当中，这样的机会是‘令人羡慕的’。可见天体是多么宝贵”等。 </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380016" y="2119108"/>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7</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：本文运用了大量的议论与抒情，有什么作用？ </a:t>
            </a:r>
          </a:p>
        </p:txBody>
      </p:sp>
    </p:spTree>
    <p:extLst>
      <p:ext uri="{BB962C8B-B14F-4D97-AF65-F5344CB8AC3E}">
        <p14:creationId xmlns:p14="http://schemas.microsoft.com/office/powerpoint/2010/main" val="3687082285"/>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755743" y="1548492"/>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7908143" y="2100942"/>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文本框 5" title=""/>
          <p:cNvSpPr txBox="1"/>
          <p:nvPr>
            <p:custDataLst>
              <p:tags r:id="rId5"/>
            </p:custDataLst>
          </p:nvPr>
        </p:nvSpPr>
        <p:spPr>
          <a:xfrm>
            <a:off x="561793" y="1254487"/>
            <a:ext cx="10804525" cy="601980"/>
          </a:xfrm>
          <a:prstGeom prst="rect">
            <a:avLst/>
          </a:prstGeom>
          <a:noFill/>
        </p:spPr>
        <p:txBody>
          <a:bodyPr wrap="square" lIns="63500" tIns="25400" rIns="63500" bIns="25400" rtlCol="0" anchor="ctr" anchorCtr="0"/>
          <a:lstStyle/>
          <a:p>
            <a:pPr marL="0" indent="0">
              <a:lnSpc>
                <a:spcPct val="100000"/>
              </a:lnSpc>
              <a:buNone/>
            </a:pPr>
            <a:r>
              <a:rPr lang="en-US" altLang="zh-CN" sz="2800" noProof="0" err="1">
                <a:ln>
                  <a:noFill/>
                </a:ln>
                <a:solidFill>
                  <a:schemeClr val="tx1"/>
                </a:solidFill>
                <a:effectLst/>
                <a:uLnTx/>
                <a:uFillTx/>
                <a:latin typeface="+mn-ea"/>
                <a:sym typeface="+mn-ea"/>
              </a:rPr>
              <a:t>文中运用了哪些说明方法？结合</a:t>
            </a:r>
            <a:r>
              <a:rPr lang="zh-CN" altLang="en-US" sz="2800" noProof="0" err="1">
                <a:ln>
                  <a:noFill/>
                </a:ln>
                <a:solidFill>
                  <a:schemeClr val="tx1"/>
                </a:solidFill>
                <a:effectLst/>
                <a:uLnTx/>
                <a:uFillTx/>
                <a:latin typeface="+mn-ea"/>
                <a:sym typeface="+mn-ea"/>
              </a:rPr>
              <a:t>文本</a:t>
            </a:r>
            <a:r>
              <a:rPr lang="en-US" altLang="zh-CN" sz="2800" noProof="0" err="1">
                <a:ln>
                  <a:noFill/>
                </a:ln>
                <a:solidFill>
                  <a:schemeClr val="tx1"/>
                </a:solidFill>
                <a:effectLst/>
                <a:uLnTx/>
                <a:uFillTx/>
                <a:latin typeface="+mn-ea"/>
                <a:sym typeface="+mn-ea"/>
              </a:rPr>
              <a:t>分析其作用</a:t>
            </a:r>
            <a:r>
              <a:rPr lang="zh-CN" altLang="en-US" sz="2800" noProof="0" err="1">
                <a:ln>
                  <a:noFill/>
                </a:ln>
                <a:solidFill>
                  <a:schemeClr val="tx1"/>
                </a:solidFill>
                <a:effectLst/>
                <a:uLnTx/>
                <a:uFillTx/>
                <a:latin typeface="+mn-ea"/>
                <a:sym typeface="+mn-ea"/>
              </a:rPr>
              <a:t>，</a:t>
            </a:r>
            <a:r>
              <a:rPr lang="en-US" altLang="zh-CN" sz="2800" noProof="0" err="1">
                <a:ln>
                  <a:noFill/>
                </a:ln>
                <a:solidFill>
                  <a:schemeClr val="tx1"/>
                </a:solidFill>
                <a:effectLst/>
                <a:uLnTx/>
                <a:uFillTx/>
                <a:latin typeface="+mn-ea"/>
                <a:sym typeface="+mn-ea"/>
              </a:rPr>
              <a:t>完成下面的表格。</a:t>
            </a:r>
            <a:endParaRPr lang="en-US" altLang="zh-CN" sz="2800" spc="-100" noProof="0" err="1">
              <a:ln>
                <a:noFill/>
              </a:ln>
              <a:solidFill>
                <a:schemeClr val="tx1"/>
              </a:solidFill>
              <a:effectLst/>
              <a:uLnTx/>
              <a:uFillTx/>
              <a:latin typeface="+mn-ea"/>
              <a:cs typeface="三极行书简" panose="00000500000000000000" charset="-122"/>
              <a:sym typeface="+mn-ea"/>
            </a:endParaRPr>
          </a:p>
        </p:txBody>
      </p:sp>
      <p:graphicFrame>
        <p:nvGraphicFramePr>
          <p:cNvPr id="7" name="表格 -1" title=""/>
          <p:cNvGraphicFramePr>
            <a:graphicFrameLocks noGrp="1"/>
          </p:cNvGraphicFramePr>
          <p:nvPr>
            <p:custDataLst>
              <p:tags r:id="rId6"/>
            </p:custDataLst>
            <p:extLst>
              <p:ext uri="{D42A27DB-BD31-4B8C-83A1-F6EECF244321}">
                <p14:modId xmlns:p14="http://schemas.microsoft.com/office/powerpoint/2010/main" val="2268794774"/>
              </p:ext>
            </p:extLst>
          </p:nvPr>
        </p:nvGraphicFramePr>
        <p:xfrm>
          <a:off x="597988" y="1839322"/>
          <a:ext cx="10803890" cy="4599943"/>
        </p:xfrm>
        <a:graphic>
          <a:graphicData uri="http://schemas.openxmlformats.org/drawingml/2006/table">
            <a:tbl>
              <a:tblPr firstRow="1" bandRow="1">
                <a:tableStyleId>{5DA37D80-6434-44D0-A028-1B22A696006F}</a:tableStyleId>
              </a:tblPr>
              <a:tblGrid>
                <a:gridCol w="1504315">
                  <a:extLst>
                    <a:ext uri="{9D8B030D-6E8A-4147-A177-3AD203B41FA5}">
                      <a16:colId xmlns:a16="http://schemas.microsoft.com/office/drawing/2014/main" val="20000"/>
                    </a:ext>
                  </a:extLst>
                </a:gridCol>
                <a:gridCol w="4338320">
                  <a:extLst>
                    <a:ext uri="{9D8B030D-6E8A-4147-A177-3AD203B41FA5}">
                      <a16:colId xmlns:a16="http://schemas.microsoft.com/office/drawing/2014/main" val="20001"/>
                    </a:ext>
                  </a:extLst>
                </a:gridCol>
                <a:gridCol w="4961255">
                  <a:extLst>
                    <a:ext uri="{9D8B030D-6E8A-4147-A177-3AD203B41FA5}">
                      <a16:colId xmlns:a16="http://schemas.microsoft.com/office/drawing/2014/main" val="20002"/>
                    </a:ext>
                  </a:extLst>
                </a:gridCol>
              </a:tblGrid>
              <a:tr h="365760">
                <a:tc>
                  <a:txBody>
                    <a:bodyPr vert="horz" wrap="square"/>
                    <a:lstStyle/>
                    <a:p>
                      <a:pPr indent="0" algn="ctr">
                        <a:lnSpc>
                          <a:spcPct val="80000"/>
                        </a:lnSpc>
                        <a:buNone/>
                      </a:pPr>
                      <a:r>
                        <a:rPr lang="zh-CN" altLang="en-US" sz="2800" b="0"/>
                        <a:t>说明方法</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tc>
                  <a:txBody>
                    <a:bodyPr vert="horz" wrap="square"/>
                    <a:lstStyle/>
                    <a:p>
                      <a:pPr indent="0" algn="ctr">
                        <a:lnSpc>
                          <a:spcPct val="80000"/>
                        </a:lnSpc>
                        <a:buNone/>
                      </a:pPr>
                      <a:r>
                        <a:rPr lang="zh-CN" altLang="en-US" sz="2800" b="0"/>
                        <a:t>例子</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tc>
                  <a:txBody>
                    <a:bodyPr vert="horz" wrap="square"/>
                    <a:lstStyle/>
                    <a:p>
                      <a:pPr indent="0" algn="ctr">
                        <a:lnSpc>
                          <a:spcPct val="80000"/>
                        </a:lnSpc>
                        <a:buNone/>
                      </a:pPr>
                      <a:r>
                        <a:rPr lang="zh-CN" altLang="en-US" sz="2800" b="0"/>
                        <a:t>作用</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extLst>
                  <a:ext uri="{0D108BD9-81ED-4DB2-BD59-A6C34878D82A}">
                    <a16:rowId xmlns:a16="http://schemas.microsoft.com/office/drawing/2014/main" val="10000"/>
                  </a:ext>
                </a:extLst>
              </a:tr>
              <a:tr h="1121410">
                <a:tc>
                  <a:txBody>
                    <a:bodyPr vert="horz" wrap="square"/>
                    <a:lstStyle/>
                    <a:p>
                      <a:pPr indent="0" algn="ctr">
                        <a:lnSpc>
                          <a:spcPct val="80000"/>
                        </a:lnSpc>
                        <a:buNone/>
                      </a:pPr>
                      <a:endParaRPr lang="zh-CN" altLang="en-US" sz="2800" b="0">
                        <a:solidFill>
                          <a:srgbClr val="0000FF"/>
                        </a:solidFill>
                        <a:latin typeface="柳公权楷书" panose="02010600010101010101" charset="-122"/>
                        <a:ea typeface="柳公权楷书" panose="02010600010101010101" charset="-122"/>
                      </a:endParaRPr>
                    </a:p>
                  </a:txBody>
                  <a:tcPr marL="0" marR="0" marT="0" marB="1" anchor="ctr"/>
                </a:tc>
                <a:tc>
                  <a:txBody>
                    <a:bodyPr vert="horz" wrap="square"/>
                    <a:lstStyle/>
                    <a:p>
                      <a:pPr indent="0">
                        <a:lnSpc>
                          <a:spcPct val="80000"/>
                        </a:lnSpc>
                        <a:buNone/>
                      </a:pPr>
                      <a:r>
                        <a:rPr lang="zh-CN" altLang="en-US" sz="2800" b="0"/>
                        <a:t>宇宙间有若干千亿</a:t>
                      </a:r>
                      <a:r>
                        <a:rPr lang="en-US" altLang="zh-CN" sz="2800" b="0"/>
                        <a:t>(10</a:t>
                      </a:r>
                      <a:r>
                        <a:rPr lang="en-US" altLang="zh-CN" sz="2800" b="0" baseline="30000"/>
                        <a:t>11</a:t>
                      </a:r>
                      <a:r>
                        <a:rPr lang="en-US" altLang="zh-CN" sz="2800" b="0"/>
                        <a:t>)</a:t>
                      </a:r>
                      <a:r>
                        <a:rPr lang="zh-CN" altLang="en-US" sz="2800" b="0"/>
                        <a:t>个星系。每个星系平均由</a:t>
                      </a:r>
                      <a:r>
                        <a:rPr lang="en-US" altLang="zh-CN" sz="2800" b="0"/>
                        <a:t>1 000</a:t>
                      </a:r>
                      <a:r>
                        <a:rPr lang="zh-CN" altLang="en-US" sz="2800" b="0"/>
                        <a:t>亿个恒星组成</a:t>
                      </a:r>
                      <a:endParaRPr lang="zh-CN" altLang="en-US" sz="2800" b="0">
                        <a:latin typeface="柳公权楷书" panose="02010600010101010101" charset="-122"/>
                        <a:ea typeface="柳公权楷书" panose="02010600010101010101" charset="-122"/>
                        <a:cs typeface="柳公权楷书" panose="02010600010101010101" charset="-122"/>
                      </a:endParaRPr>
                    </a:p>
                  </a:txBody>
                  <a:tcPr marL="0" marR="0" marT="0" marB="1" anchor="ctr"/>
                </a:tc>
                <a:tc>
                  <a:txBody>
                    <a:bodyPr vert="horz" wrap="square"/>
                    <a:lstStyle/>
                    <a:p>
                      <a:pPr marL="0" marR="0" lvl="0" indent="0" algn="l" defTabSz="914400" rtl="0" eaLnBrk="1" fontAlgn="auto" latinLnBrk="0" hangingPunct="1">
                        <a:lnSpc>
                          <a:spcPct val="80000"/>
                        </a:lnSpc>
                        <a:spcBef>
                          <a:spcPct val="0"/>
                        </a:spcBef>
                        <a:spcAft>
                          <a:spcPct val="0"/>
                        </a:spcAft>
                        <a:buClrTx/>
                        <a:buSzTx/>
                        <a:buFontTx/>
                        <a:buNone/>
                        <a:defRPr/>
                      </a:pPr>
                      <a:r>
                        <a:rPr lang="en-US" altLang="zh-CN" sz="2800" b="0"/>
                        <a:t>①</a:t>
                      </a:r>
                      <a:r>
                        <a:rPr kumimoji="0" lang="zh-CN" altLang="en-US" sz="2800" b="0" u="none" strike="noStrike" kern="1200" cap="none" spc="0" normalizeH="0" baseline="0" noProof="0">
                          <a:ln>
                            <a:noFill/>
                          </a:ln>
                          <a:solidFill>
                            <a:srgbClr val="0000FF"/>
                          </a:solidFill>
                          <a:effectLst/>
                          <a:uLnTx/>
                          <a:uFillTx/>
                          <a:sym typeface="+mn-ea"/>
                        </a:rPr>
                        <a:t>　</a:t>
                      </a:r>
                    </a:p>
                    <a:p>
                      <a:pPr indent="0">
                        <a:buNone/>
                      </a:pPr>
                      <a:endParaRPr kumimoji="0" lang="zh-CN" altLang="en-US" sz="2800" b="0" i="0" u="none" strike="noStrike" kern="1200" cap="none" spc="0" normalizeH="0" baseline="0" noProof="0">
                        <a:ln>
                          <a:noFill/>
                        </a:ln>
                        <a:solidFill>
                          <a:srgbClr val="0000FF"/>
                        </a:solidFill>
                        <a:effectLst/>
                        <a:uLnTx/>
                        <a:uFillTx/>
                        <a:latin typeface="柳公权楷书" panose="02010600010101010101" charset="-122"/>
                        <a:ea typeface="柳公权楷书" panose="02010600010101010101" charset="-122"/>
                        <a:cs typeface="+mn-cs"/>
                        <a:sym typeface="+mn-ea"/>
                      </a:endParaRPr>
                    </a:p>
                  </a:txBody>
                  <a:tcPr marL="0" marR="0" marT="0" marB="1" anchor="ctr"/>
                </a:tc>
                <a:extLst>
                  <a:ext uri="{0D108BD9-81ED-4DB2-BD59-A6C34878D82A}">
                    <a16:rowId xmlns:a16="http://schemas.microsoft.com/office/drawing/2014/main" val="10001"/>
                  </a:ext>
                </a:extLst>
              </a:tr>
              <a:tr h="1052195">
                <a:tc>
                  <a:txBody>
                    <a:bodyPr vert="horz" wrap="square"/>
                    <a:lstStyle/>
                    <a:p>
                      <a:pPr indent="0" algn="ctr">
                        <a:lnSpc>
                          <a:spcPct val="80000"/>
                        </a:lnSpc>
                        <a:buNone/>
                      </a:pPr>
                      <a:endParaRPr lang="zh-CN" altLang="en-US" sz="2800" b="0">
                        <a:solidFill>
                          <a:srgbClr val="0000FF"/>
                        </a:solidFill>
                        <a:latin typeface="柳公权楷书" panose="02010600010101010101" charset="-122"/>
                        <a:ea typeface="柳公权楷书" panose="02010600010101010101" charset="-122"/>
                      </a:endParaRPr>
                    </a:p>
                  </a:txBody>
                  <a:tcPr marL="0" marR="0" marT="0" marB="1" anchor="ctr"/>
                </a:tc>
                <a:tc>
                  <a:txBody>
                    <a:bodyPr vert="horz" wrap="square"/>
                    <a:lstStyle/>
                    <a:p>
                      <a:pPr indent="0">
                        <a:lnSpc>
                          <a:spcPct val="80000"/>
                        </a:lnSpc>
                        <a:buNone/>
                      </a:pPr>
                      <a:r>
                        <a:rPr lang="en-US" altLang="zh-CN" sz="2800" b="0"/>
                        <a:t>②</a:t>
                      </a:r>
                      <a:endParaRPr lang="en-US" altLang="zh-CN"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tc>
                  <a:txBody>
                    <a:bodyPr vert="horz" wrap="square"/>
                    <a:lstStyle/>
                    <a:p>
                      <a:pPr indent="0">
                        <a:lnSpc>
                          <a:spcPct val="80000"/>
                        </a:lnSpc>
                        <a:buNone/>
                      </a:pPr>
                      <a:r>
                        <a:rPr lang="zh-CN" altLang="en-US" sz="2800" b="0"/>
                        <a:t>把光在每秒内通过的距离和地球周长做比较，使我们对光的速度有了具体可感的认识</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extLst>
                  <a:ext uri="{0D108BD9-81ED-4DB2-BD59-A6C34878D82A}">
                    <a16:rowId xmlns:a16="http://schemas.microsoft.com/office/drawing/2014/main" val="10002"/>
                  </a:ext>
                </a:extLst>
              </a:tr>
              <a:tr h="965835">
                <a:tc>
                  <a:txBody>
                    <a:bodyPr vert="horz" wrap="square"/>
                    <a:lstStyle/>
                    <a:p>
                      <a:pPr indent="0" algn="ctr">
                        <a:lnSpc>
                          <a:spcPct val="80000"/>
                        </a:lnSpc>
                        <a:buNone/>
                      </a:pPr>
                      <a:endParaRPr lang="zh-CN" altLang="en-US" sz="2800" b="0">
                        <a:solidFill>
                          <a:srgbClr val="0000FF"/>
                        </a:solidFill>
                        <a:latin typeface="柳公权楷书" panose="02010600010101010101" charset="-122"/>
                        <a:ea typeface="柳公权楷书" panose="02010600010101010101" charset="-122"/>
                      </a:endParaRPr>
                    </a:p>
                  </a:txBody>
                  <a:tcPr marL="0" marR="0" marT="0" marB="1" anchor="ctr"/>
                </a:tc>
                <a:tc>
                  <a:txBody>
                    <a:bodyPr vert="horz" wrap="square"/>
                    <a:lstStyle/>
                    <a:p>
                      <a:pPr indent="0">
                        <a:lnSpc>
                          <a:spcPct val="80000"/>
                        </a:lnSpc>
                        <a:buNone/>
                      </a:pPr>
                      <a:r>
                        <a:rPr lang="zh-CN" altLang="en-US" sz="2800" b="0"/>
                        <a:t>我们心情激动，感叹不已，如同回忆起许久以前的一次悬崖失足那样令人晕眩战栗</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tc>
                  <a:txBody>
                    <a:bodyPr vert="horz" wrap="square"/>
                    <a:lstStyle/>
                    <a:p>
                      <a:pPr indent="0">
                        <a:lnSpc>
                          <a:spcPct val="80000"/>
                        </a:lnSpc>
                        <a:buNone/>
                      </a:pPr>
                      <a:r>
                        <a:rPr lang="en-US" altLang="zh-CN" sz="2800" b="0"/>
                        <a:t>③ </a:t>
                      </a:r>
                      <a:endParaRPr lang="en-US" altLang="zh-CN" sz="2800" b="0">
                        <a:latin typeface="柳公权楷书" panose="02010600010101010101" charset="-122"/>
                        <a:ea typeface="柳公权楷书" panose="02010600010101010101" charset="-122"/>
                        <a:cs typeface="柳公权楷书" panose="02010600010101010101" charset="-122"/>
                      </a:endParaRPr>
                    </a:p>
                  </a:txBody>
                  <a:tcPr marL="0" marR="0" marT="0" marB="1" anchor="ctr"/>
                </a:tc>
                <a:extLst>
                  <a:ext uri="{0D108BD9-81ED-4DB2-BD59-A6C34878D82A}">
                    <a16:rowId xmlns:a16="http://schemas.microsoft.com/office/drawing/2014/main" val="10003"/>
                  </a:ext>
                </a:extLst>
              </a:tr>
              <a:tr h="966470">
                <a:tc>
                  <a:txBody>
                    <a:bodyPr vert="horz" wrap="square"/>
                    <a:lstStyle/>
                    <a:p>
                      <a:pPr indent="0" algn="ctr">
                        <a:lnSpc>
                          <a:spcPct val="80000"/>
                        </a:lnSpc>
                        <a:buNone/>
                      </a:pPr>
                      <a:endParaRPr lang="zh-CN" altLang="en-US" sz="2800" b="0">
                        <a:solidFill>
                          <a:srgbClr val="0000FF"/>
                        </a:solidFill>
                        <a:latin typeface="柳公权楷书" panose="02010600010101010101" charset="-122"/>
                        <a:ea typeface="柳公权楷书" panose="02010600010101010101" charset="-122"/>
                      </a:endParaRPr>
                    </a:p>
                  </a:txBody>
                  <a:tcPr marL="0" marR="0" marT="0" marB="1" anchor="ctr"/>
                </a:tc>
                <a:tc>
                  <a:txBody>
                    <a:bodyPr vert="horz" wrap="square"/>
                    <a:lstStyle/>
                    <a:p>
                      <a:pPr indent="0">
                        <a:lnSpc>
                          <a:spcPct val="80000"/>
                        </a:lnSpc>
                        <a:buNone/>
                      </a:pPr>
                      <a:r>
                        <a:rPr lang="en-US" altLang="zh-CN" sz="2800" b="0"/>
                        <a:t>④ </a:t>
                      </a:r>
                      <a:endParaRPr lang="en-US" altLang="zh-CN" sz="2800" b="0">
                        <a:latin typeface="柳公权楷书" panose="02010600010101010101" charset="-122"/>
                        <a:ea typeface="柳公权楷书" panose="02010600010101010101" charset="-122"/>
                        <a:cs typeface="柳公权楷书" panose="02010600010101010101" charset="-122"/>
                      </a:endParaRPr>
                    </a:p>
                  </a:txBody>
                  <a:tcPr marL="0" marR="0" marT="0" marB="1" anchor="ctr"/>
                </a:tc>
                <a:tc>
                  <a:txBody>
                    <a:bodyPr vert="horz" wrap="square"/>
                    <a:lstStyle/>
                    <a:p>
                      <a:pPr indent="0">
                        <a:lnSpc>
                          <a:spcPct val="80000"/>
                        </a:lnSpc>
                        <a:buNone/>
                      </a:pPr>
                      <a:r>
                        <a:rPr lang="zh-CN" altLang="en-US" sz="2800" b="0"/>
                        <a:t>说明在气体行星及其冰冻卫星的内侧就是充满岩石的温暖的内太阳系，让人信服</a:t>
                      </a:r>
                      <a:endParaRPr lang="zh-CN" altLang="en-US" sz="2800" b="0">
                        <a:latin typeface="柳公权楷书" panose="02010600010101010101" charset="-122"/>
                        <a:ea typeface="柳公权楷书" panose="02010600010101010101" charset="-122"/>
                        <a:cs typeface="宋体" panose="02010600030101010101" pitchFamily="2" charset="-122"/>
                      </a:endParaRPr>
                    </a:p>
                  </a:txBody>
                  <a:tcPr marL="0" marR="0" marT="0" marB="1" anchor="ctr"/>
                </a:tc>
                <a:extLst>
                  <a:ext uri="{0D108BD9-81ED-4DB2-BD59-A6C34878D82A}">
                    <a16:rowId xmlns:a16="http://schemas.microsoft.com/office/drawing/2014/main" val="10004"/>
                  </a:ext>
                </a:extLst>
              </a:tr>
            </a:tbl>
          </a:graphicData>
        </a:graphic>
      </p:graphicFrame>
      <p:sp>
        <p:nvSpPr>
          <p:cNvPr id="8" name="TextBox 6" title=""/>
          <p:cNvSpPr txBox="1"/>
          <p:nvPr>
            <p:custDataLst>
              <p:tags r:id="rId7"/>
            </p:custDataLst>
          </p:nvPr>
        </p:nvSpPr>
        <p:spPr>
          <a:xfrm>
            <a:off x="6760028" y="2282552"/>
            <a:ext cx="4496435" cy="953135"/>
          </a:xfrm>
          <a:prstGeom prst="rect">
            <a:avLst/>
          </a:prstGeom>
          <a:noFill/>
        </p:spPr>
        <p:txBody>
          <a:bodyPr wrap="square" rtlCol="0">
            <a:spAutoFit/>
          </a:bodyPr>
          <a:lstStyle/>
          <a:p>
            <a:pPr>
              <a:lnSpc>
                <a:spcPct val="100000"/>
              </a:lnSpc>
            </a:pPr>
            <a:r>
              <a:rPr lang="zh-CN" altLang="en-US" sz="2800">
                <a:solidFill>
                  <a:srgbClr val="C00000"/>
                </a:solidFill>
                <a:latin typeface="+mn-ea"/>
                <a:sym typeface="+mn-ea"/>
              </a:rPr>
              <a:t>使人们对事物的大小、数量有一个清晰的了解</a:t>
            </a:r>
          </a:p>
        </p:txBody>
      </p:sp>
      <p:sp>
        <p:nvSpPr>
          <p:cNvPr id="9" name="TextBox 7" title=""/>
          <p:cNvSpPr txBox="1"/>
          <p:nvPr>
            <p:custDataLst>
              <p:tags r:id="rId8"/>
            </p:custDataLst>
          </p:nvPr>
        </p:nvSpPr>
        <p:spPr>
          <a:xfrm>
            <a:off x="2386148" y="3272517"/>
            <a:ext cx="4113530" cy="1141403"/>
          </a:xfrm>
          <a:prstGeom prst="rect">
            <a:avLst/>
          </a:prstGeom>
          <a:noFill/>
        </p:spPr>
        <p:txBody>
          <a:bodyPr wrap="square" rtlCol="0">
            <a:spAutoFit/>
          </a:bodyPr>
          <a:lstStyle/>
          <a:p>
            <a:pPr>
              <a:lnSpc>
                <a:spcPct val="80000"/>
              </a:lnSpc>
            </a:pPr>
            <a:r>
              <a:rPr lang="zh-CN" altLang="en-US" sz="2800">
                <a:solidFill>
                  <a:srgbClr val="C00000"/>
                </a:solidFill>
                <a:latin typeface="+mn-ea"/>
                <a:cs typeface="柳公权楷书" panose="02010600010101010101" charset="-122"/>
                <a:sym typeface="+mn-ea"/>
              </a:rPr>
              <a:t>一束光每秒钟传播18.6万英里，约30万千米，也就是7倍于地球的周长</a:t>
            </a:r>
          </a:p>
        </p:txBody>
      </p:sp>
      <p:sp>
        <p:nvSpPr>
          <p:cNvPr id="10" name="TextBox 8" title=""/>
          <p:cNvSpPr txBox="1"/>
          <p:nvPr>
            <p:custDataLst>
              <p:tags r:id="rId9"/>
            </p:custDataLst>
          </p:nvPr>
        </p:nvSpPr>
        <p:spPr>
          <a:xfrm>
            <a:off x="6682558" y="4484732"/>
            <a:ext cx="4902200" cy="796693"/>
          </a:xfrm>
          <a:prstGeom prst="rect">
            <a:avLst/>
          </a:prstGeom>
          <a:noFill/>
        </p:spPr>
        <p:txBody>
          <a:bodyPr wrap="square" rtlCol="0">
            <a:spAutoFit/>
          </a:bodyPr>
          <a:lstStyle/>
          <a:p>
            <a:pPr marL="50165" lvl="0" indent="-482600">
              <a:lnSpc>
                <a:spcPct val="80000"/>
              </a:lnSpc>
              <a:spcBef>
                <a:spcPts val="600"/>
              </a:spcBef>
              <a:defRPr/>
            </a:pPr>
            <a:r>
              <a:rPr lang="zh-CN" altLang="en-US" sz="2800" spc="-200">
                <a:solidFill>
                  <a:srgbClr val="C00000"/>
                </a:solidFill>
                <a:uFillTx/>
                <a:latin typeface="+mn-ea"/>
                <a:sym typeface="+mn-ea"/>
              </a:rPr>
              <a:t>化抽象为形象，让人如同亲身感受到了探索宇宙奥秘时的心情　</a:t>
            </a:r>
          </a:p>
        </p:txBody>
      </p:sp>
      <p:sp>
        <p:nvSpPr>
          <p:cNvPr id="11" name="TextBox 9" title=""/>
          <p:cNvSpPr txBox="1"/>
          <p:nvPr>
            <p:custDataLst>
              <p:tags r:id="rId10"/>
            </p:custDataLst>
          </p:nvPr>
        </p:nvSpPr>
        <p:spPr>
          <a:xfrm>
            <a:off x="2386148" y="5471522"/>
            <a:ext cx="3752215" cy="953135"/>
          </a:xfrm>
          <a:prstGeom prst="rect">
            <a:avLst/>
          </a:prstGeom>
          <a:noFill/>
        </p:spPr>
        <p:txBody>
          <a:bodyPr wrap="square" rtlCol="0">
            <a:spAutoFit/>
          </a:bodyPr>
          <a:lstStyle/>
          <a:p>
            <a:pPr>
              <a:lnSpc>
                <a:spcPct val="100000"/>
              </a:lnSpc>
            </a:pPr>
            <a:r>
              <a:rPr lang="zh-CN" altLang="en-US" sz="2800">
                <a:solidFill>
                  <a:srgbClr val="C00000"/>
                </a:solidFill>
                <a:latin typeface="+mn-ea"/>
                <a:cs typeface="柳公权楷书" panose="02010600010101010101" charset="-122"/>
                <a:sym typeface="+mn-ea"/>
              </a:rPr>
              <a:t>例如，在那里有红色行星——火星</a:t>
            </a:r>
          </a:p>
        </p:txBody>
      </p:sp>
      <p:sp>
        <p:nvSpPr>
          <p:cNvPr id="13" name="文本框 12" title=""/>
          <p:cNvSpPr txBox="1"/>
          <p:nvPr>
            <p:custDataLst>
              <p:tags r:id="rId11"/>
            </p:custDataLst>
          </p:nvPr>
        </p:nvSpPr>
        <p:spPr>
          <a:xfrm>
            <a:off x="724988" y="2602592"/>
            <a:ext cx="1322705" cy="451983"/>
          </a:xfrm>
          <a:prstGeom prst="rect">
            <a:avLst/>
          </a:prstGeom>
          <a:noFill/>
        </p:spPr>
        <p:txBody>
          <a:bodyPr wrap="square" rtlCol="0">
            <a:spAutoFit/>
          </a:bodyPr>
          <a:lstStyle/>
          <a:p>
            <a:pPr indent="0" algn="ctr">
              <a:lnSpc>
                <a:spcPct val="80000"/>
              </a:lnSpc>
              <a:buNone/>
            </a:pPr>
            <a:r>
              <a:rPr lang="zh-CN" altLang="en-US" sz="2800">
                <a:solidFill>
                  <a:srgbClr val="C00000"/>
                </a:solidFill>
                <a:latin typeface="+mn-ea"/>
                <a:sym typeface="+mn-ea"/>
              </a:rPr>
              <a:t>列数字</a:t>
            </a:r>
          </a:p>
        </p:txBody>
      </p:sp>
      <p:sp>
        <p:nvSpPr>
          <p:cNvPr id="14" name="文本框 13" title=""/>
          <p:cNvSpPr txBox="1"/>
          <p:nvPr>
            <p:custDataLst>
              <p:tags r:id="rId12"/>
            </p:custDataLst>
          </p:nvPr>
        </p:nvSpPr>
        <p:spPr>
          <a:xfrm>
            <a:off x="734513" y="3616687"/>
            <a:ext cx="1322705" cy="451983"/>
          </a:xfrm>
          <a:prstGeom prst="rect">
            <a:avLst/>
          </a:prstGeom>
          <a:noFill/>
        </p:spPr>
        <p:txBody>
          <a:bodyPr wrap="square" rtlCol="0">
            <a:spAutoFit/>
          </a:bodyPr>
          <a:lstStyle/>
          <a:p>
            <a:pPr indent="0" algn="ctr">
              <a:lnSpc>
                <a:spcPct val="80000"/>
              </a:lnSpc>
              <a:buNone/>
            </a:pPr>
            <a:r>
              <a:rPr lang="zh-CN" altLang="en-US" sz="2800">
                <a:solidFill>
                  <a:srgbClr val="C00000"/>
                </a:solidFill>
                <a:latin typeface="+mn-ea"/>
                <a:sym typeface="+mn-ea"/>
              </a:rPr>
              <a:t>作比较</a:t>
            </a:r>
          </a:p>
        </p:txBody>
      </p:sp>
      <p:sp>
        <p:nvSpPr>
          <p:cNvPr id="15" name="文本框 14" title=""/>
          <p:cNvSpPr txBox="1"/>
          <p:nvPr>
            <p:custDataLst>
              <p:tags r:id="rId13"/>
            </p:custDataLst>
          </p:nvPr>
        </p:nvSpPr>
        <p:spPr>
          <a:xfrm>
            <a:off x="724988" y="4656817"/>
            <a:ext cx="1322705" cy="451983"/>
          </a:xfrm>
          <a:prstGeom prst="rect">
            <a:avLst/>
          </a:prstGeom>
          <a:noFill/>
        </p:spPr>
        <p:txBody>
          <a:bodyPr wrap="square" rtlCol="0">
            <a:spAutoFit/>
          </a:bodyPr>
          <a:lstStyle/>
          <a:p>
            <a:pPr indent="0" algn="ctr">
              <a:lnSpc>
                <a:spcPct val="80000"/>
              </a:lnSpc>
              <a:buNone/>
            </a:pPr>
            <a:r>
              <a:rPr lang="zh-CN" altLang="en-US" sz="2800">
                <a:solidFill>
                  <a:srgbClr val="C00000"/>
                </a:solidFill>
                <a:latin typeface="+mn-ea"/>
                <a:sym typeface="+mn-ea"/>
              </a:rPr>
              <a:t>打比方</a:t>
            </a:r>
          </a:p>
        </p:txBody>
      </p:sp>
      <p:sp>
        <p:nvSpPr>
          <p:cNvPr id="16" name="文本框 15" title=""/>
          <p:cNvSpPr txBox="1"/>
          <p:nvPr>
            <p:custDataLst>
              <p:tags r:id="rId14"/>
            </p:custDataLst>
          </p:nvPr>
        </p:nvSpPr>
        <p:spPr>
          <a:xfrm>
            <a:off x="724988" y="5696947"/>
            <a:ext cx="1322705" cy="451983"/>
          </a:xfrm>
          <a:prstGeom prst="rect">
            <a:avLst/>
          </a:prstGeom>
          <a:noFill/>
        </p:spPr>
        <p:txBody>
          <a:bodyPr wrap="square" rtlCol="0">
            <a:spAutoFit/>
          </a:bodyPr>
          <a:lstStyle/>
          <a:p>
            <a:pPr indent="0" algn="ctr">
              <a:lnSpc>
                <a:spcPct val="80000"/>
              </a:lnSpc>
              <a:buNone/>
            </a:pPr>
            <a:r>
              <a:rPr lang="zh-CN" altLang="en-US" sz="2800">
                <a:solidFill>
                  <a:srgbClr val="C00000"/>
                </a:solidFill>
                <a:latin typeface="+mn-ea"/>
                <a:sym typeface="+mn-ea"/>
              </a:rPr>
              <a:t>举例子</a:t>
            </a:r>
          </a:p>
        </p:txBody>
      </p:sp>
      <p:grpSp>
        <p:nvGrpSpPr>
          <p:cNvPr id="3" name="组合 2" title="">
            <a:extLst>
              <a:ext uri="{FF2B5EF4-FFF2-40B4-BE49-F238E27FC236}">
                <a16:creationId xmlns:a16="http://schemas.microsoft.com/office/drawing/2014/main" id="{9B8F585E-66E1-4CC9-263E-8596EC2206B1}"/>
              </a:ext>
            </a:extLst>
          </p:cNvPr>
          <p:cNvGrpSpPr/>
          <p:nvPr>
            <p:custDataLst>
              <p:tags r:id="rId15"/>
            </p:custDataLst>
          </p:nvPr>
        </p:nvGrpSpPr>
        <p:grpSpPr>
          <a:xfrm>
            <a:off x="4060171" y="375593"/>
            <a:ext cx="3807768" cy="1288196"/>
            <a:chOff x="4669971" y="783771"/>
            <a:chExt cx="2732315" cy="1288196"/>
          </a:xfrm>
        </p:grpSpPr>
        <p:sp>
          <p:nvSpPr>
            <p:cNvPr id="4" name="缺角矩形 3">
              <a:extLst>
                <a:ext uri="{FF2B5EF4-FFF2-40B4-BE49-F238E27FC236}">
                  <a16:creationId xmlns:a16="http://schemas.microsoft.com/office/drawing/2014/main" id="{D1D9A555-9823-D2D9-CA21-AF3920197586}"/>
                </a:ext>
              </a:extLst>
            </p:cNvPr>
            <p:cNvSpPr/>
            <p:nvPr>
              <p:custDataLst>
                <p:tags r:id="rId16"/>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F122671-B6F9-54A0-633C-ABB77C4EEF72}"/>
                </a:ext>
              </a:extLst>
            </p:cNvPr>
            <p:cNvSpPr txBox="1"/>
            <p:nvPr>
              <p:custDataLst>
                <p:tags r:id="rId17"/>
              </p:custDataLst>
            </p:nvPr>
          </p:nvSpPr>
          <p:spPr>
            <a:xfrm>
              <a:off x="4932589" y="871638"/>
              <a:ext cx="2326821" cy="1200329"/>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鉴赏艺术特色</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withEffect">
                                  <p:stCondLst>
                                    <p:cond delay="0"/>
                                  </p:stCondLst>
                                  <p:childTnLst>
                                    <p:set>
                                      <p:cBhvr>
                                        <p:cTn id="6" dur="500"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3" presetClass="entr" presetSubtype="10" fill="hold" nodeType="clickEffect">
                                  <p:stCondLst>
                                    <p:cond delay="0"/>
                                  </p:stCondLst>
                                  <p:childTnLst>
                                    <p:set>
                                      <p:cBhvr>
                                        <p:cTn id="20" dur="500" fill="hold">
                                          <p:stCondLst>
                                            <p:cond delay="0"/>
                                          </p:stCondLst>
                                        </p:cTn>
                                        <p:tgtEl>
                                          <p:spTgt spid="8">
                                            <p:txEl>
                                              <p:pRg st="0" end="0"/>
                                            </p:txEl>
                                          </p:spTgt>
                                        </p:tgtEl>
                                        <p:attrNameLst>
                                          <p:attrName>style.visibility</p:attrName>
                                        </p:attrNameLst>
                                      </p:cBhvr>
                                      <p:to>
                                        <p:strVal val="visible"/>
                                      </p:to>
                                    </p:set>
                                    <p:animEffect transition="in" filter="blinds(horizontal)">
                                      <p:cBhvr>
                                        <p:cTn id="21" dur="500"/>
                                        <p:tgtEl>
                                          <p:spTgt spid="8">
                                            <p:txEl>
                                              <p:pRg st="0" end="0"/>
                                            </p:txEl>
                                          </p:spTgt>
                                        </p:tgtEl>
                                      </p:cBhvr>
                                    </p:animEffect>
                                  </p:childTnLst>
                                </p:cTn>
                              </p:par>
                            </p:childTnLst>
                          </p:cTn>
                        </p:par>
                        <p:par>
                          <p:cTn id="22" fill="hold" nodeType="afterGroup">
                            <p:stCondLst>
                              <p:cond delay="500"/>
                            </p:stCondLst>
                            <p:childTnLst>
                              <p:par>
                                <p:cTn id="23" presetID="4" presetClass="entr" presetSubtype="16" fill="hold" nodeType="afterEffect">
                                  <p:stCondLst>
                                    <p:cond delay="0"/>
                                  </p:stCondLst>
                                  <p:childTnLst>
                                    <p:set>
                                      <p:cBhvr>
                                        <p:cTn id="24" dur="500" fill="hold">
                                          <p:stCondLst>
                                            <p:cond delay="0"/>
                                          </p:stCondLst>
                                        </p:cTn>
                                        <p:tgtEl>
                                          <p:spTgt spid="9">
                                            <p:txEl>
                                              <p:pRg st="0" end="0"/>
                                            </p:txEl>
                                          </p:spTgt>
                                        </p:tgtEl>
                                        <p:attrNameLst>
                                          <p:attrName>style.visibility</p:attrName>
                                        </p:attrNameLst>
                                      </p:cBhvr>
                                      <p:to>
                                        <p:strVal val="visible"/>
                                      </p:to>
                                    </p:set>
                                    <p:animEffect transition="in" filter="box(in)">
                                      <p:cBhvr>
                                        <p:cTn id="25" dur="500"/>
                                        <p:tgtEl>
                                          <p:spTgt spid="9">
                                            <p:txEl>
                                              <p:pRg st="0" end="0"/>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up)">
                                      <p:cBhvr>
                                        <p:cTn id="31" dur="500"/>
                                        <p:tgtEl>
                                          <p:spTgt spid="14"/>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8" presetClass="entr" presetSubtype="16" fill="hold" nodeType="clickEffect">
                                  <p:stCondLst>
                                    <p:cond delay="0"/>
                                  </p:stCondLst>
                                  <p:childTnLst>
                                    <p:set>
                                      <p:cBhvr>
                                        <p:cTn id="41" dur="500" fill="hold">
                                          <p:stCondLst>
                                            <p:cond delay="0"/>
                                          </p:stCondLst>
                                        </p:cTn>
                                        <p:tgtEl>
                                          <p:spTgt spid="10">
                                            <p:txEl>
                                              <p:pRg st="0" end="0"/>
                                            </p:txEl>
                                          </p:spTgt>
                                        </p:tgtEl>
                                        <p:attrNameLst>
                                          <p:attrName>style.visibility</p:attrName>
                                        </p:attrNameLst>
                                      </p:cBhvr>
                                      <p:to>
                                        <p:strVal val="visible"/>
                                      </p:to>
                                    </p:set>
                                    <p:animEffect transition="in" filter="diamond(in)">
                                      <p:cBhvr>
                                        <p:cTn id="42" dur="500"/>
                                        <p:tgtEl>
                                          <p:spTgt spid="10">
                                            <p:txEl>
                                              <p:pRg st="0" end="0"/>
                                            </p:txEl>
                                          </p:spTgt>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文本框 2" title=""/>
          <p:cNvSpPr txBox="1"/>
          <p:nvPr>
            <p:custDataLst>
              <p:tags r:id="rId5"/>
            </p:custDataLst>
          </p:nvPr>
        </p:nvSpPr>
        <p:spPr>
          <a:xfrm>
            <a:off x="3819525" y="1583055"/>
            <a:ext cx="7646035" cy="4496435"/>
          </a:xfrm>
          <a:prstGeom prst="rect">
            <a:avLst/>
          </a:prstGeom>
          <a:noFill/>
          <a:ln>
            <a:solidFill>
              <a:schemeClr val="tx1"/>
            </a:solidFill>
          </a:ln>
        </p:spPr>
        <p:txBody>
          <a:bodyPr wrap="square" lIns="63500" tIns="25400" rIns="63500" bIns="25400" rtlCol="0" anchor="ctr" anchorCtr="0"/>
          <a:lstStyle/>
          <a:p>
            <a:pPr marL="457200" indent="-457200">
              <a:lnSpc>
                <a:spcPct val="120000"/>
              </a:lnSpc>
              <a:buFont typeface="Wingdings" panose="05000000000000000000" pitchFamily="2" charset="2"/>
              <a:buChar char="u"/>
            </a:pPr>
            <a:r>
              <a:rPr lang="en-US" altLang="zh-CN"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1</a:t>
            </a:r>
            <a:r>
              <a:rPr lang="zh-CN" altLang="en-US"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、平实说明极具科学的准确性。</a:t>
            </a:r>
            <a:r>
              <a:rPr lang="zh-CN" altLang="en-US" sz="2400" spc="-100">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本文几乎在每个天体空间的说明中都运用了数字说明。否则人们就对天体特征模糊不清。</a:t>
            </a:r>
            <a:endParaRPr lang="en-US" altLang="zh-CN" sz="2400" spc="-100">
              <a:solidFill>
                <a:schemeClr val="tx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457200" indent="-457200">
              <a:lnSpc>
                <a:spcPct val="120000"/>
              </a:lnSpc>
              <a:buFont typeface="Wingdings" panose="05000000000000000000" pitchFamily="2" charset="2"/>
              <a:buChar char="u"/>
            </a:pPr>
            <a:r>
              <a:rPr lang="en-US" altLang="zh-CN"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2</a:t>
            </a:r>
            <a:r>
              <a:rPr lang="zh-CN" altLang="en-US"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、生动说明增强了文章的可读性（比喻、拟人）。</a:t>
            </a:r>
            <a:r>
              <a:rPr lang="zh-CN" altLang="en-US" sz="2400" spc="-100">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大量的比喻把人们难以想象的宇宙景象生动地展现在读者面前，增强了说明文的可读性。</a:t>
            </a:r>
            <a:endParaRPr lang="zh-CN" altLang="en-US" sz="2400" spc="-100">
              <a:solidFill>
                <a:schemeClr val="tx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457200" indent="-457200">
              <a:lnSpc>
                <a:spcPct val="120000"/>
              </a:lnSpc>
              <a:buFont typeface="Wingdings" panose="05000000000000000000" pitchFamily="2" charset="2"/>
              <a:buChar char="u"/>
            </a:pPr>
            <a:r>
              <a:rPr lang="en-US" altLang="zh-CN"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3</a:t>
            </a:r>
            <a:r>
              <a:rPr lang="zh-CN" altLang="en-US" sz="2400" spc="-100">
                <a:solidFill>
                  <a:srgbClr val="C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、本文行文有很大的跳跃性，但通篇又极具层次感，这是电视解说词的最大特点。</a:t>
            </a:r>
            <a:r>
              <a:rPr lang="zh-CN" altLang="en-US" sz="2400" spc="-100">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rPr>
              <a:t>它必须随时随电视画面而改变说明的内容。</a:t>
            </a:r>
            <a:endParaRPr lang="zh-CN" altLang="en-US" sz="2400" spc="-100" noProof="0">
              <a:ln>
                <a:noFill/>
              </a:ln>
              <a:solidFill>
                <a:srgbClr val="C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sym typeface="+mn-ea"/>
            </a:endParaRPr>
          </a:p>
        </p:txBody>
      </p:sp>
      <p:grpSp>
        <p:nvGrpSpPr>
          <p:cNvPr id="6" name="组合 5" title="">
            <a:extLst>
              <a:ext uri="{FF2B5EF4-FFF2-40B4-BE49-F238E27FC236}">
                <a16:creationId xmlns:a16="http://schemas.microsoft.com/office/drawing/2014/main" id="{F59C10B4-DFA2-9D73-5D89-604849D8358D}"/>
              </a:ext>
            </a:extLst>
          </p:cNvPr>
          <p:cNvGrpSpPr/>
          <p:nvPr>
            <p:custDataLst>
              <p:tags r:id="rId6"/>
            </p:custDataLst>
          </p:nvPr>
        </p:nvGrpSpPr>
        <p:grpSpPr>
          <a:xfrm>
            <a:off x="4060171" y="375593"/>
            <a:ext cx="4726994" cy="1207462"/>
            <a:chOff x="4669971" y="783771"/>
            <a:chExt cx="2732315" cy="1218963"/>
          </a:xfrm>
        </p:grpSpPr>
        <p:sp>
          <p:nvSpPr>
            <p:cNvPr id="7" name="缺角矩形 6">
              <a:extLst>
                <a:ext uri="{FF2B5EF4-FFF2-40B4-BE49-F238E27FC236}">
                  <a16:creationId xmlns:a16="http://schemas.microsoft.com/office/drawing/2014/main" id="{0E0B39A0-216D-4B1B-2E3F-3F2415D7F618}"/>
                </a:ext>
              </a:extLst>
            </p:cNvPr>
            <p:cNvSpPr/>
            <p:nvPr>
              <p:custDataLst>
                <p:tags r:id="rId7"/>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3D39A2A7-C3D5-D439-ABCF-E6DD13806C52}"/>
                </a:ext>
              </a:extLst>
            </p:cNvPr>
            <p:cNvSpPr txBox="1"/>
            <p:nvPr>
              <p:custDataLst>
                <p:tags r:id="rId8"/>
              </p:custDataLst>
            </p:nvPr>
          </p:nvSpPr>
          <p:spPr>
            <a:xfrm>
              <a:off x="4932318" y="802405"/>
              <a:ext cx="2326821" cy="1200329"/>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鉴赏艺术特色</a:t>
              </a:r>
            </a:p>
          </p:txBody>
        </p:sp>
      </p:grpSp>
      <p:pic>
        <p:nvPicPr>
          <p:cNvPr id="9" name="图片 8" title="">
            <a:extLst>
              <a:ext uri="{FF2B5EF4-FFF2-40B4-BE49-F238E27FC236}">
                <a16:creationId xmlns:a16="http://schemas.microsoft.com/office/drawing/2014/main" id="{84C4FD76-BBF0-CAFB-A45D-7BDB4B097594}"/>
              </a:ext>
            </a:extLst>
          </p:cNvPr>
          <p:cNvPicPr>
            <a:picLocks noChangeAspect="1"/>
          </p:cNvPicPr>
          <p:nvPr>
            <p:custDataLst>
              <p:tags r:id="rId10"/>
            </p:custDataLst>
          </p:nvPr>
        </p:nvPicPr>
        <p:blipFill>
          <a:blip r:embed="rId9"/>
          <a:stretch>
            <a:fillRect/>
          </a:stretch>
        </p:blipFill>
        <p:spPr>
          <a:xfrm>
            <a:off x="431888" y="1583055"/>
            <a:ext cx="3040380" cy="4320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withEffect">
                                  <p:stCondLst>
                                    <p:cond delay="0"/>
                                  </p:stCondLst>
                                  <p:childTnLst>
                                    <p:set>
                                      <p:cBhvr>
                                        <p:cTn id="6" dur="500"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90"/>
                                          </p:val>
                                        </p:tav>
                                        <p:tav tm="100000">
                                          <p:val>
                                            <p:fltVal val="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410801FC-121B-A31E-2D61-C5C9AD3818A4}"/>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43224CB8-B744-39BA-C5F3-907CF57D8443}"/>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181DAD6-8B0D-4494-7704-53689E6755A1}"/>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总结</a:t>
              </a:r>
            </a:p>
          </p:txBody>
        </p:sp>
      </p:grpSp>
      <p:sp>
        <p:nvSpPr>
          <p:cNvPr id="6" name="文本框 5" title="">
            <a:extLst>
              <a:ext uri="{FF2B5EF4-FFF2-40B4-BE49-F238E27FC236}">
                <a16:creationId xmlns:a16="http://schemas.microsoft.com/office/drawing/2014/main" id="{FDCE393F-FA65-CBC7-75FB-B5E2D57820EF}"/>
              </a:ext>
            </a:extLst>
          </p:cNvPr>
          <p:cNvSpPr txBox="1"/>
          <p:nvPr>
            <p:custDataLst>
              <p:tags r:id="rId6"/>
            </p:custDataLst>
          </p:nvPr>
        </p:nvSpPr>
        <p:spPr>
          <a:xfrm>
            <a:off x="5075465" y="1702945"/>
            <a:ext cx="6232070" cy="4283417"/>
          </a:xfrm>
          <a:prstGeom prst="rect">
            <a:avLst/>
          </a:prstGeom>
          <a:noFill/>
        </p:spPr>
        <p:txBody>
          <a:bodyPr wrap="square">
            <a:spAutoFit/>
          </a:bodyPr>
          <a:lstStyle/>
          <a:p>
            <a:pPr>
              <a:lnSpc>
                <a:spcPct val="200000"/>
              </a:lnSpc>
            </a:pPr>
            <a:r>
              <a:rPr lang="zh-CN" altLang="en-US"/>
              <a:t>　　</a:t>
            </a:r>
            <a:r>
              <a:rPr lang="zh-CN" altLang="en-US" sz="2800"/>
              <a:t>全文通过对众多宇宙画面的说明，向我们展示了宇宙空间的奥秘及天体的物理特征和遨游太空的收获，引发世人对宇宙探索的兴趣，激发献身宇宙科学、造福人类的勇气和斗志。</a:t>
            </a:r>
            <a:endParaRPr lang="zh-CN" altLang="en-US"/>
          </a:p>
        </p:txBody>
      </p:sp>
      <p:pic>
        <p:nvPicPr>
          <p:cNvPr id="7" name="图片 6" title="">
            <a:extLst>
              <a:ext uri="{FF2B5EF4-FFF2-40B4-BE49-F238E27FC236}">
                <a16:creationId xmlns:a16="http://schemas.microsoft.com/office/drawing/2014/main" id="{A9536BE4-5A25-C9BC-CCA5-18BDAD829B6A}"/>
              </a:ext>
            </a:extLst>
          </p:cNvPr>
          <p:cNvPicPr>
            <a:picLocks noChangeAspect="1"/>
          </p:cNvPicPr>
          <p:nvPr>
            <p:custDataLst>
              <p:tags r:id="rId8"/>
            </p:custDataLst>
          </p:nvPr>
        </p:nvPicPr>
        <p:blipFill>
          <a:blip r:embed="rId7"/>
          <a:stretch>
            <a:fillRect/>
          </a:stretch>
        </p:blipFill>
        <p:spPr>
          <a:xfrm>
            <a:off x="662941" y="2358683"/>
            <a:ext cx="4094115" cy="2775997"/>
          </a:xfrm>
          <a:prstGeom prst="rect">
            <a:avLst/>
          </a:prstGeom>
        </p:spPr>
      </p:pic>
    </p:spTree>
    <p:extLst>
      <p:ext uri="{BB962C8B-B14F-4D97-AF65-F5344CB8AC3E}">
        <p14:creationId xmlns:p14="http://schemas.microsoft.com/office/powerpoint/2010/main" val="3426340358"/>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410801FC-121B-A31E-2D61-C5C9AD3818A4}"/>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43224CB8-B744-39BA-C5F3-907CF57D8443}"/>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181DAD6-8B0D-4494-7704-53689E6755A1}"/>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寄语</a:t>
              </a:r>
            </a:p>
          </p:txBody>
        </p:sp>
      </p:grpSp>
      <p:sp>
        <p:nvSpPr>
          <p:cNvPr id="6" name="文本框 5" title="">
            <a:extLst>
              <a:ext uri="{FF2B5EF4-FFF2-40B4-BE49-F238E27FC236}">
                <a16:creationId xmlns:a16="http://schemas.microsoft.com/office/drawing/2014/main" id="{FDCE393F-FA65-CBC7-75FB-B5E2D57820EF}"/>
              </a:ext>
            </a:extLst>
          </p:cNvPr>
          <p:cNvSpPr txBox="1"/>
          <p:nvPr>
            <p:custDataLst>
              <p:tags r:id="rId6"/>
            </p:custDataLst>
          </p:nvPr>
        </p:nvSpPr>
        <p:spPr>
          <a:xfrm>
            <a:off x="4847953" y="1627217"/>
            <a:ext cx="6681106" cy="4871783"/>
          </a:xfrm>
          <a:prstGeom prst="rect">
            <a:avLst/>
          </a:prstGeom>
          <a:noFill/>
        </p:spPr>
        <p:txBody>
          <a:bodyPr wrap="square">
            <a:spAutoFit/>
          </a:bodyPr>
          <a:lstStyle/>
          <a:p>
            <a:pPr>
              <a:lnSpc>
                <a:spcPct val="200000"/>
              </a:lnSpc>
            </a:pPr>
            <a:r>
              <a:rPr lang="zh-CN" altLang="en-US"/>
              <a:t>　　</a:t>
            </a:r>
            <a:r>
              <a:rPr lang="zh-CN" altLang="en-US" sz="2800"/>
              <a:t>宇宙是无边无际的，它的浩瀚、它的深奥令人类惊叹不已，人类在它面前显得更加渺小了，是可以忽略不计的；人类已知的宇宙最远的地方时距离地球</a:t>
            </a:r>
            <a:r>
              <a:rPr lang="en-US" altLang="zh-CN" sz="2800"/>
              <a:t>80</a:t>
            </a:r>
            <a:r>
              <a:rPr lang="zh-CN" altLang="en-US" sz="2800"/>
              <a:t>亿光年。更多未知事物有待我们一起去探索。</a:t>
            </a:r>
          </a:p>
          <a:p>
            <a:pPr>
              <a:lnSpc>
                <a:spcPct val="200000"/>
              </a:lnSpc>
            </a:pPr>
            <a:endParaRPr lang="zh-CN" altLang="en-US"/>
          </a:p>
        </p:txBody>
      </p:sp>
      <p:grpSp>
        <p:nvGrpSpPr>
          <p:cNvPr id="5" name="组合 4" title="">
            <a:extLst>
              <a:ext uri="{FF2B5EF4-FFF2-40B4-BE49-F238E27FC236}">
                <a16:creationId xmlns:a16="http://schemas.microsoft.com/office/drawing/2014/main" id="{ADEEAD9A-1BD9-572A-D7C6-95DAB41E811E}"/>
              </a:ext>
            </a:extLst>
          </p:cNvPr>
          <p:cNvGrpSpPr/>
          <p:nvPr>
            <p:custDataLst>
              <p:tags r:id="rId7"/>
            </p:custDataLst>
          </p:nvPr>
        </p:nvGrpSpPr>
        <p:grpSpPr>
          <a:xfrm>
            <a:off x="378369" y="1989108"/>
            <a:ext cx="4554220" cy="3241675"/>
            <a:chOff x="1709" y="3382"/>
            <a:chExt cx="8084" cy="6000"/>
          </a:xfrm>
        </p:grpSpPr>
        <p:sp>
          <p:nvSpPr>
            <p:cNvPr id="8" name="PA-等腰三角形 2">
              <a:extLst>
                <a:ext uri="{FF2B5EF4-FFF2-40B4-BE49-F238E27FC236}">
                  <a16:creationId xmlns:a16="http://schemas.microsoft.com/office/drawing/2014/main" id="{7B6465D2-C71F-D963-CBB1-30C4E7F2538C}"/>
                </a:ext>
              </a:extLst>
            </p:cNvPr>
            <p:cNvSpPr/>
            <p:nvPr>
              <p:custDataLst>
                <p:tags r:id="rId8"/>
              </p:custDataLst>
            </p:nvPr>
          </p:nvSpPr>
          <p:spPr>
            <a:xfrm rot="10800000">
              <a:off x="3266" y="4834"/>
              <a:ext cx="3401" cy="2931"/>
            </a:xfrm>
            <a:prstGeom prst="triangle">
              <a:avLst/>
            </a:prstGeom>
            <a:blipFill dpi="0" rotWithShape="0">
              <a:blip r:embed="rId9"/>
              <a:stretch>
                <a:fillRect l="-59000" t="-50000" r="-105000" b="-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等腰三角形 3">
              <a:extLst>
                <a:ext uri="{FF2B5EF4-FFF2-40B4-BE49-F238E27FC236}">
                  <a16:creationId xmlns:a16="http://schemas.microsoft.com/office/drawing/2014/main" id="{A5E6158F-72DF-D1A2-5BD2-78F89D207639}"/>
                </a:ext>
              </a:extLst>
            </p:cNvPr>
            <p:cNvSpPr/>
            <p:nvPr>
              <p:custDataLst>
                <p:tags r:id="rId10"/>
              </p:custDataLst>
            </p:nvPr>
          </p:nvSpPr>
          <p:spPr>
            <a:xfrm>
              <a:off x="5032" y="4834"/>
              <a:ext cx="3401" cy="2931"/>
            </a:xfrm>
            <a:prstGeom prst="triangle">
              <a:avLst/>
            </a:prstGeom>
            <a:blipFill dpi="0" rotWithShape="0">
              <a:blip r:embed="rId9"/>
              <a:stretch>
                <a:fillRect l="-111000" t="-50000" r="-53000" b="-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等腰三角形 4">
              <a:extLst>
                <a:ext uri="{FF2B5EF4-FFF2-40B4-BE49-F238E27FC236}">
                  <a16:creationId xmlns:a16="http://schemas.microsoft.com/office/drawing/2014/main" id="{38657762-7826-776D-61D7-813F0F1FD1B1}"/>
                </a:ext>
              </a:extLst>
            </p:cNvPr>
            <p:cNvSpPr/>
            <p:nvPr>
              <p:custDataLst>
                <p:tags r:id="rId11"/>
              </p:custDataLst>
            </p:nvPr>
          </p:nvSpPr>
          <p:spPr>
            <a:xfrm>
              <a:off x="1709" y="4950"/>
              <a:ext cx="3132" cy="2700"/>
            </a:xfrm>
            <a:prstGeom prst="triangle">
              <a:avLst/>
            </a:prstGeom>
            <a:blipFill dpi="0" rotWithShape="0">
              <a:blip r:embed="rId9"/>
              <a:stretch>
                <a:fillRect l="-15000" t="-58000" r="-173000" b="-6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等腰三角形 5">
              <a:extLst>
                <a:ext uri="{FF2B5EF4-FFF2-40B4-BE49-F238E27FC236}">
                  <a16:creationId xmlns:a16="http://schemas.microsoft.com/office/drawing/2014/main" id="{FFE6F4FB-785F-273D-EB1B-3648AF826163}"/>
                </a:ext>
              </a:extLst>
            </p:cNvPr>
            <p:cNvSpPr/>
            <p:nvPr>
              <p:custDataLst>
                <p:tags r:id="rId12"/>
              </p:custDataLst>
            </p:nvPr>
          </p:nvSpPr>
          <p:spPr>
            <a:xfrm rot="10800000">
              <a:off x="2914" y="7713"/>
              <a:ext cx="1935" cy="1669"/>
            </a:xfrm>
            <a:prstGeom prst="triangle">
              <a:avLst/>
            </a:prstGeom>
            <a:blipFill dpi="0" rotWithShape="0">
              <a:blip r:embed="rId9"/>
              <a:stretch>
                <a:fillRect l="-86000" t="-260000" r="-27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等腰三角形 6">
              <a:extLst>
                <a:ext uri="{FF2B5EF4-FFF2-40B4-BE49-F238E27FC236}">
                  <a16:creationId xmlns:a16="http://schemas.microsoft.com/office/drawing/2014/main" id="{2429CF67-69E5-56B6-80B2-504AAA04FAC4}"/>
                </a:ext>
              </a:extLst>
            </p:cNvPr>
            <p:cNvSpPr/>
            <p:nvPr>
              <p:custDataLst>
                <p:tags r:id="rId13"/>
              </p:custDataLst>
            </p:nvPr>
          </p:nvSpPr>
          <p:spPr>
            <a:xfrm rot="10800000">
              <a:off x="6934" y="5085"/>
              <a:ext cx="2859" cy="2465"/>
            </a:xfrm>
            <a:prstGeom prst="triangle">
              <a:avLst/>
            </a:prstGeom>
            <a:blipFill dpi="0" rotWithShape="0">
              <a:blip r:embed="rId9"/>
              <a:stretch>
                <a:fillRect l="-199000" t="-69000" r="-16000" b="-7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等腰三角形 7">
              <a:extLst>
                <a:ext uri="{FF2B5EF4-FFF2-40B4-BE49-F238E27FC236}">
                  <a16:creationId xmlns:a16="http://schemas.microsoft.com/office/drawing/2014/main" id="{DA2C6B82-2D03-DD91-A3BE-6811B31F28B3}"/>
                </a:ext>
              </a:extLst>
            </p:cNvPr>
            <p:cNvSpPr/>
            <p:nvPr>
              <p:custDataLst>
                <p:tags r:id="rId14"/>
              </p:custDataLst>
            </p:nvPr>
          </p:nvSpPr>
          <p:spPr>
            <a:xfrm>
              <a:off x="7857" y="3382"/>
              <a:ext cx="1935" cy="1669"/>
            </a:xfrm>
            <a:prstGeom prst="triangle">
              <a:avLst/>
            </a:prstGeom>
            <a:blipFill dpi="0" rotWithShape="0">
              <a:blip r:embed="rId9"/>
              <a:stretch>
                <a:fillRect l="-341000" r="-24000" b="-26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77104049"/>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4"/>
          <a:stretch>
            <a:fillRect/>
          </a:stretch>
        </a:blipFill>
        <a:effectLst/>
      </p:bgPr>
    </p:bg>
    <p:spTree>
      <p:nvGrpSpPr>
        <p:cNvPr id="1" name=""/>
        <p:cNvGrpSpPr/>
        <p:nvPr>
          <p:custDataLst>
            <p:tags r:id="rId2"/>
          </p:custDataLst>
        </p:nvPr>
      </p:nvGrpSpPr>
      <p:grpSpPr>
        <a:xfrm>
          <a:off x="0" y="0"/>
          <a:ext cx="0" cy="0"/>
        </a:xfrm>
      </p:grpSpPr>
      <p:sp>
        <p:nvSpPr>
          <p:cNvPr id="9" name="文本框 8" title=""/>
          <p:cNvSpPr txBox="1"/>
          <p:nvPr>
            <p:custDataLst>
              <p:tags r:id="rId3"/>
            </p:custDataLst>
          </p:nvPr>
        </p:nvSpPr>
        <p:spPr>
          <a:xfrm>
            <a:off x="480060" y="4655820"/>
            <a:ext cx="8334375" cy="922020"/>
          </a:xfrm>
          <a:prstGeom prst="rect">
            <a:avLst/>
          </a:prstGeom>
          <a:noFill/>
        </p:spPr>
        <p:txBody>
          <a:bodyPr wrap="square" rtlCol="0" anchor="t">
            <a:spAutoFit/>
          </a:bodyPr>
          <a:lstStyle/>
          <a:p>
            <a:r>
              <a:rPr lang="en-US" altLang="zh-CN" sz="5400">
                <a:solidFill>
                  <a:schemeClr val="bg1">
                    <a:alpha val="29000"/>
                  </a:schemeClr>
                </a:solidFill>
                <a:latin typeface="Impact" panose="020b0806030902050204" charset="0"/>
                <a:ea typeface="迷你简平和" panose="03000509000000000000" charset="-122"/>
                <a:cs typeface="Impact" panose="020b0806030902050204" charset="0"/>
              </a:rPr>
              <a:t>SCIENCE FICTION</a:t>
            </a:r>
          </a:p>
        </p:txBody>
      </p:sp>
      <p:cxnSp>
        <p:nvCxnSpPr>
          <p:cNvPr id="70" name="直接连接符 69" title=""/>
          <p:cNvCxnSpPr/>
          <p:nvPr>
            <p:custDataLst>
              <p:tags r:id="rId4"/>
            </p:custDataLst>
          </p:nvPr>
        </p:nvCxnSpPr>
        <p:spPr>
          <a:xfrm>
            <a:off x="0" y="5710555"/>
            <a:ext cx="6294120" cy="0"/>
          </a:xfrm>
          <a:prstGeom prst="line">
            <a:avLst/>
          </a:prstGeom>
          <a:ln>
            <a:solidFill>
              <a:schemeClr val="bg1">
                <a:alpha val="41000"/>
              </a:schemeClr>
            </a:solidFill>
            <a:tailEnd type="diamo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 name="图片 1" title="">
            <a:extLst>
              <a:ext uri="{FF2B5EF4-FFF2-40B4-BE49-F238E27FC236}">
                <a16:creationId xmlns:a16="http://schemas.microsoft.com/office/drawing/2014/main" id="{1A8FA9D4-E83C-2EAA-6FE2-D72D8C11EF26}"/>
              </a:ext>
            </a:extLst>
          </p:cNvPr>
          <p:cNvPicPr>
            <a:picLocks noChangeAspect="1"/>
          </p:cNvPicPr>
          <p:nvPr>
            <p:custDataLst>
              <p:tags r:id="rId6"/>
            </p:custDataLst>
          </p:nvPr>
        </p:nvPicPr>
        <p:blipFill>
          <a:blip r:embed="rId5"/>
          <a:srcRect l="29828" t="47266"/>
          <a:stretch>
            <a:fillRect/>
          </a:stretch>
        </p:blipFill>
        <p:spPr>
          <a:xfrm flipH="1">
            <a:off x="10026650" y="0"/>
            <a:ext cx="2165350" cy="1627505"/>
          </a:xfrm>
          <a:prstGeom prst="rect">
            <a:avLst/>
          </a:prstGeom>
        </p:spPr>
      </p:pic>
      <p:pic>
        <p:nvPicPr>
          <p:cNvPr id="74" name="图片 73" title=""/>
          <p:cNvPicPr>
            <a:picLocks noChangeAspect="1"/>
          </p:cNvPicPr>
          <p:nvPr>
            <p:custDataLst>
              <p:tags r:id="rId8"/>
            </p:custDataLst>
          </p:nvPr>
        </p:nvPicPr>
        <p:blipFill>
          <a:blip r:embed="rId7"/>
          <a:stretch>
            <a:fillRect/>
          </a:stretch>
        </p:blipFill>
        <p:spPr>
          <a:xfrm>
            <a:off x="9258636" y="441436"/>
            <a:ext cx="3202305" cy="3143250"/>
          </a:xfrm>
          <a:prstGeom prst="rect">
            <a:avLst/>
          </a:prstGeom>
        </p:spPr>
      </p:pic>
      <p:sp>
        <p:nvSpPr>
          <p:cNvPr id="7" name="文本框 6" title="">
            <a:extLst>
              <a:ext uri="{FF2B5EF4-FFF2-40B4-BE49-F238E27FC236}">
                <a16:creationId xmlns:a16="http://schemas.microsoft.com/office/drawing/2014/main" id="{4FB0B69C-8F5F-E7FE-FF42-3447BEB8EEBF}"/>
              </a:ext>
            </a:extLst>
          </p:cNvPr>
          <p:cNvSpPr txBox="1"/>
          <p:nvPr>
            <p:custDataLst>
              <p:tags r:id="rId9"/>
            </p:custDataLst>
          </p:nvPr>
        </p:nvSpPr>
        <p:spPr>
          <a:xfrm>
            <a:off x="2232211" y="1956000"/>
            <a:ext cx="8256495" cy="2945999"/>
          </a:xfrm>
          <a:prstGeom prst="rect">
            <a:avLst/>
          </a:prstGeom>
          <a:noFill/>
        </p:spPr>
        <p:txBody>
          <a:bodyPr wrap="square">
            <a:spAutoFit/>
          </a:bodyPr>
          <a:lstStyle/>
          <a:p>
            <a:pPr>
              <a:lnSpc>
                <a:spcPct val="200000"/>
              </a:lnSpc>
            </a:pPr>
            <a:r>
              <a:rPr lang="en-US" altLang="zh-CN" sz="2400"/>
              <a:t>1</a:t>
            </a:r>
            <a:r>
              <a:rPr lang="zh-CN" altLang="en-US" sz="2400"/>
              <a:t>、知人论世，了解作者与创作背景。</a:t>
            </a:r>
          </a:p>
          <a:p>
            <a:pPr>
              <a:lnSpc>
                <a:spcPct val="200000"/>
              </a:lnSpc>
            </a:pPr>
            <a:r>
              <a:rPr lang="en-US" altLang="zh-CN" sz="2400"/>
              <a:t>2</a:t>
            </a:r>
            <a:r>
              <a:rPr lang="zh-CN" altLang="en-US" sz="2400"/>
              <a:t>、了解解说词的特点，把握说明对象、顺序与语言等。</a:t>
            </a:r>
          </a:p>
          <a:p>
            <a:pPr>
              <a:lnSpc>
                <a:spcPct val="200000"/>
              </a:lnSpc>
            </a:pPr>
            <a:r>
              <a:rPr lang="en-US" altLang="zh-CN" sz="2400"/>
              <a:t>3</a:t>
            </a:r>
            <a:r>
              <a:rPr lang="zh-CN" altLang="en-US" sz="2400"/>
              <a:t>、了解有关宇宙的基础知识，感悟作者对宇宙和人类的思考。</a:t>
            </a:r>
          </a:p>
          <a:p>
            <a:pPr>
              <a:lnSpc>
                <a:spcPct val="200000"/>
              </a:lnSpc>
            </a:pPr>
            <a:r>
              <a:rPr lang="en-US" altLang="zh-CN" sz="2400"/>
              <a:t>4</a:t>
            </a:r>
            <a:r>
              <a:rPr lang="zh-CN" altLang="en-US" sz="2400"/>
              <a:t>、强化科学意识，培养科学精神。</a:t>
            </a:r>
          </a:p>
        </p:txBody>
      </p:sp>
      <p:sp>
        <p:nvSpPr>
          <p:cNvPr id="10" name="文本框 9" title="">
            <a:extLst>
              <a:ext uri="{FF2B5EF4-FFF2-40B4-BE49-F238E27FC236}">
                <a16:creationId xmlns:a16="http://schemas.microsoft.com/office/drawing/2014/main" id="{832C68B2-550D-3766-EEFD-B529C6B5C856}"/>
              </a:ext>
            </a:extLst>
          </p:cNvPr>
          <p:cNvSpPr txBox="1"/>
          <p:nvPr>
            <p:custDataLst>
              <p:tags r:id="rId10"/>
            </p:custDataLst>
          </p:nvPr>
        </p:nvSpPr>
        <p:spPr>
          <a:xfrm>
            <a:off x="1610928" y="2202180"/>
            <a:ext cx="184731" cy="523220"/>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endParaRPr lang="zh-CN" altLang="en-US" sz="2800"/>
          </a:p>
        </p:txBody>
      </p:sp>
      <p:grpSp>
        <p:nvGrpSpPr>
          <p:cNvPr id="56" name="组合 55" title="">
            <a:extLst>
              <a:ext uri="{FF2B5EF4-FFF2-40B4-BE49-F238E27FC236}">
                <a16:creationId xmlns:a16="http://schemas.microsoft.com/office/drawing/2014/main" id="{04D58D43-F1FF-E3AC-9598-7CA4EC29A3C4}"/>
              </a:ext>
            </a:extLst>
          </p:cNvPr>
          <p:cNvGrpSpPr/>
          <p:nvPr>
            <p:custDataLst>
              <p:tags r:id="rId11"/>
            </p:custDataLst>
          </p:nvPr>
        </p:nvGrpSpPr>
        <p:grpSpPr>
          <a:xfrm>
            <a:off x="4669971" y="783771"/>
            <a:ext cx="2732315" cy="755579"/>
            <a:chOff x="4669971" y="783771"/>
            <a:chExt cx="2732315" cy="755579"/>
          </a:xfrm>
        </p:grpSpPr>
        <p:sp>
          <p:nvSpPr>
            <p:cNvPr id="57" name="缺角矩形 56">
              <a:extLst>
                <a:ext uri="{FF2B5EF4-FFF2-40B4-BE49-F238E27FC236}">
                  <a16:creationId xmlns:a16="http://schemas.microsoft.com/office/drawing/2014/main" id="{CDDB3FC3-119D-D0BE-60F8-D33429D1CFFA}"/>
                </a:ext>
              </a:extLst>
            </p:cNvPr>
            <p:cNvSpPr/>
            <p:nvPr>
              <p:custDataLst>
                <p:tags r:id="rId12"/>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AFE0EB88-A99B-9980-C93D-01DA9DFE1D89}"/>
                </a:ext>
              </a:extLst>
            </p:cNvPr>
            <p:cNvSpPr txBox="1"/>
            <p:nvPr>
              <p:custDataLst>
                <p:tags r:id="rId13"/>
              </p:custDataLst>
            </p:nvPr>
          </p:nvSpPr>
          <p:spPr>
            <a:xfrm>
              <a:off x="4932589" y="871638"/>
              <a:ext cx="2326821" cy="646331"/>
            </a:xfrm>
            <a:prstGeom prst="rect">
              <a:avLst/>
            </a:prstGeom>
            <a:noFill/>
          </p:spPr>
          <p:txBody>
            <a:bodyPr wrap="square">
              <a:spAutoFit/>
            </a:bodyPr>
            <a:lstStyle/>
            <a:p>
              <a:pPr algn="dist"/>
              <a:r>
                <a:rPr kumimoji="0" lang="zh-CN" altLang="en-US" sz="3600" b="0" i="0" u="none" strike="noStrike" kern="1200" cap="none" spc="0" normalizeH="0" baseline="0" noProof="0">
                  <a:ln>
                    <a:noFill/>
                  </a:ln>
                  <a:solidFill>
                    <a:schemeClr val="bg2"/>
                  </a:solidFill>
                  <a:effectLst/>
                  <a:uLnTx/>
                  <a:uFillTx/>
                  <a:latin typeface="思源黑体 Medium"/>
                  <a:ea typeface="阿里巴巴普惠体"/>
                  <a:cs typeface="+mn-cs"/>
                </a:rPr>
                <a:t>教学目标：</a:t>
              </a: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908144" y="1385567"/>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60544" y="1938017"/>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文本框 5" title=""/>
          <p:cNvSpPr txBox="1"/>
          <p:nvPr>
            <p:custDataLst>
              <p:tags r:id="rId5"/>
            </p:custDataLst>
          </p:nvPr>
        </p:nvSpPr>
        <p:spPr>
          <a:xfrm>
            <a:off x="649605" y="1545995"/>
            <a:ext cx="10892790" cy="1317443"/>
          </a:xfrm>
          <a:prstGeom prst="rect">
            <a:avLst/>
          </a:prstGeom>
        </p:spPr>
        <p:style>
          <a:lnRef idx="2">
            <a:schemeClr val="accent3"/>
          </a:lnRef>
          <a:fillRef idx="1">
            <a:schemeClr val="lt1"/>
          </a:fillRef>
          <a:effectRef idx="0">
            <a:schemeClr val="accent3"/>
          </a:effectRef>
          <a:fontRef idx="minor">
            <a:schemeClr val="dk1"/>
          </a:fontRef>
        </p:style>
        <p:txBody>
          <a:bodyPr wrap="square" lIns="63500" tIns="25400" rIns="63500" bIns="25400" rtlCol="0" anchor="ctr" anchorCtr="0"/>
          <a:lstStyle/>
          <a:p>
            <a:pPr marL="50165" marR="0" lvl="0" indent="-482600" algn="l" defTabSz="914400" rtl="0" eaLnBrk="1" fontAlgn="auto" latinLnBrk="0" hangingPunct="1">
              <a:lnSpc>
                <a:spcPct val="110000"/>
              </a:lnSpc>
              <a:spcBef>
                <a:spcPts val="600"/>
              </a:spcBef>
              <a:spcAft>
                <a:spcPct val="0"/>
              </a:spcAft>
              <a:buClrTx/>
              <a:buSzTx/>
              <a:buFont typeface="Arial" panose="020b0604020202020204" pitchFamily="34" charset="0"/>
              <a:buNone/>
              <a:defRPr/>
            </a:pPr>
            <a:r>
              <a:rPr sz="2400" noProof="0">
                <a:ln>
                  <a:noFill/>
                </a:ln>
                <a:solidFill>
                  <a:schemeClr val="tx1"/>
                </a:solidFill>
                <a:effectLst/>
                <a:uLnTx/>
                <a:uFillTx/>
                <a:latin typeface="+mn-ea"/>
                <a:sym typeface="+mn-ea"/>
              </a:rPr>
              <a:t>就像文学作品讲究文学性、艺术性、思想性一样，学术论著和科普作品也有各自的特点。学术论著和科普作品有哪些异同？请结合《自然选择的证明》和《宇宙的边疆》两篇课文简要分析。</a:t>
            </a:r>
          </a:p>
        </p:txBody>
      </p:sp>
      <p:sp>
        <p:nvSpPr>
          <p:cNvPr id="7" name="文本框 6" title=""/>
          <p:cNvSpPr txBox="1"/>
          <p:nvPr>
            <p:custDataLst>
              <p:tags r:id="rId6"/>
            </p:custDataLst>
          </p:nvPr>
        </p:nvSpPr>
        <p:spPr>
          <a:xfrm>
            <a:off x="594496" y="3155581"/>
            <a:ext cx="11074990" cy="2795823"/>
          </a:xfrm>
          <a:prstGeom prst="rect">
            <a:avLst/>
          </a:prstGeom>
          <a:solidFill>
            <a:schemeClr val="bg1"/>
          </a:solidFill>
          <a:ln>
            <a:solidFill>
              <a:schemeClr val="tx1"/>
            </a:solidFill>
          </a:ln>
        </p:spPr>
        <p:txBody>
          <a:bodyPr wrap="square" lIns="63500" tIns="25400" rIns="63500" bIns="25400" rtlCol="0" anchor="ctr" anchorCtr="0"/>
          <a:lstStyle/>
          <a:p>
            <a:pPr marL="50165" lvl="0" indent="-482600">
              <a:lnSpc>
                <a:spcPct val="130000"/>
              </a:lnSpc>
              <a:spcBef>
                <a:spcPts val="600"/>
              </a:spcBef>
              <a:spcAft>
                <a:spcPct val="0"/>
              </a:spcAft>
              <a:defRPr/>
            </a:pPr>
            <a:r>
              <a:rPr lang="en-US" altLang="zh-CN" sz="2400">
                <a:solidFill>
                  <a:srgbClr val="C00000"/>
                </a:solidFill>
                <a:latin typeface="+mn-ea"/>
                <a:cs typeface="柳公权楷书" panose="02010600010101010101" charset="-122"/>
                <a:sym typeface="+mn-ea"/>
              </a:rPr>
              <a:t>(1)</a:t>
            </a:r>
            <a:r>
              <a:rPr lang="zh-CN" altLang="en-US" sz="2400">
                <a:solidFill>
                  <a:srgbClr val="C00000"/>
                </a:solidFill>
                <a:latin typeface="+mn-ea"/>
                <a:cs typeface="柳公权楷书" panose="02010600010101010101" charset="-122"/>
                <a:sym typeface="+mn-ea"/>
              </a:rPr>
              <a:t>相同点：都强调科学性、严谨性。</a:t>
            </a:r>
            <a:r>
              <a:rPr lang="en-US" altLang="zh-CN" sz="2400">
                <a:solidFill>
                  <a:srgbClr val="C00000"/>
                </a:solidFill>
                <a:latin typeface="+mn-ea"/>
                <a:cs typeface="柳公权楷书" panose="02010600010101010101" charset="-122"/>
                <a:sym typeface="+mn-ea"/>
              </a:rPr>
              <a:t>《</a:t>
            </a:r>
            <a:r>
              <a:rPr lang="zh-CN" altLang="en-US" sz="2400">
                <a:solidFill>
                  <a:srgbClr val="C00000"/>
                </a:solidFill>
                <a:latin typeface="+mn-ea"/>
                <a:cs typeface="柳公权楷书" panose="02010600010101010101" charset="-122"/>
                <a:sym typeface="+mn-ea"/>
              </a:rPr>
              <a:t>自然选择的证明</a:t>
            </a:r>
            <a:r>
              <a:rPr lang="en-US" altLang="zh-CN" sz="2400">
                <a:solidFill>
                  <a:srgbClr val="C00000"/>
                </a:solidFill>
                <a:latin typeface="+mn-ea"/>
                <a:cs typeface="柳公权楷书" panose="02010600010101010101" charset="-122"/>
                <a:sym typeface="+mn-ea"/>
              </a:rPr>
              <a:t>》</a:t>
            </a:r>
            <a:r>
              <a:rPr lang="zh-CN" altLang="en-US" sz="2400">
                <a:solidFill>
                  <a:srgbClr val="C00000"/>
                </a:solidFill>
                <a:latin typeface="+mn-ea"/>
                <a:cs typeface="柳公权楷书" panose="02010600010101010101" charset="-122"/>
                <a:sym typeface="+mn-ea"/>
              </a:rPr>
              <a:t>中，作者观察、概括生物界的变异和遗传现象，进行科学的分析和推理，证明自然选择决定了生物进化的方向，论辩逻辑严密；</a:t>
            </a:r>
            <a:r>
              <a:rPr lang="en-US" altLang="zh-CN" sz="2400">
                <a:solidFill>
                  <a:srgbClr val="C00000"/>
                </a:solidFill>
                <a:latin typeface="+mn-ea"/>
                <a:cs typeface="柳公权楷书" panose="02010600010101010101" charset="-122"/>
                <a:sym typeface="+mn-ea"/>
              </a:rPr>
              <a:t>《</a:t>
            </a:r>
            <a:r>
              <a:rPr lang="zh-CN" altLang="en-US" sz="2400">
                <a:solidFill>
                  <a:srgbClr val="C00000"/>
                </a:solidFill>
                <a:latin typeface="+mn-ea"/>
                <a:cs typeface="柳公权楷书" panose="02010600010101010101" charset="-122"/>
                <a:sym typeface="+mn-ea"/>
              </a:rPr>
              <a:t>宇宙的边疆</a:t>
            </a:r>
            <a:r>
              <a:rPr lang="en-US" altLang="zh-CN" sz="2400">
                <a:solidFill>
                  <a:srgbClr val="C00000"/>
                </a:solidFill>
                <a:latin typeface="+mn-ea"/>
                <a:cs typeface="柳公权楷书" panose="02010600010101010101" charset="-122"/>
                <a:sym typeface="+mn-ea"/>
              </a:rPr>
              <a:t>》</a:t>
            </a:r>
            <a:r>
              <a:rPr lang="zh-CN" altLang="en-US" sz="2400">
                <a:solidFill>
                  <a:srgbClr val="C00000"/>
                </a:solidFill>
                <a:latin typeface="+mn-ea"/>
                <a:cs typeface="柳公权楷书" panose="02010600010101010101" charset="-122"/>
                <a:sym typeface="+mn-ea"/>
              </a:rPr>
              <a:t>通过介绍宇宙、星系等，引导我们认识宇宙和人类的关系，在论证中使用了列数字、下定义、打比方、作比较等多种论证方法，科学而严谨。</a:t>
            </a:r>
          </a:p>
        </p:txBody>
      </p:sp>
      <p:grpSp>
        <p:nvGrpSpPr>
          <p:cNvPr id="9" name="组合 8" title="">
            <a:extLst>
              <a:ext uri="{FF2B5EF4-FFF2-40B4-BE49-F238E27FC236}">
                <a16:creationId xmlns:a16="http://schemas.microsoft.com/office/drawing/2014/main" id="{4A72094A-78D0-2F9E-89AC-C3BBF0B80BB5}"/>
              </a:ext>
            </a:extLst>
          </p:cNvPr>
          <p:cNvGrpSpPr/>
          <p:nvPr>
            <p:custDataLst>
              <p:tags r:id="rId7"/>
            </p:custDataLst>
          </p:nvPr>
        </p:nvGrpSpPr>
        <p:grpSpPr>
          <a:xfrm>
            <a:off x="3958952" y="340579"/>
            <a:ext cx="4047163" cy="1288196"/>
            <a:chOff x="4669971" y="783771"/>
            <a:chExt cx="2732315" cy="1288196"/>
          </a:xfrm>
        </p:grpSpPr>
        <p:sp>
          <p:nvSpPr>
            <p:cNvPr id="10" name="缺角矩形 9">
              <a:extLst>
                <a:ext uri="{FF2B5EF4-FFF2-40B4-BE49-F238E27FC236}">
                  <a16:creationId xmlns:a16="http://schemas.microsoft.com/office/drawing/2014/main" id="{4F4DFF05-00E5-E7B5-8676-0AB455162914}"/>
                </a:ext>
              </a:extLst>
            </p:cNvPr>
            <p:cNvSpPr/>
            <p:nvPr>
              <p:custDataLst>
                <p:tags r:id="rId8"/>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718A3C4B-4D75-322E-0AA7-3C9E4B707FF1}"/>
                </a:ext>
              </a:extLst>
            </p:cNvPr>
            <p:cNvSpPr txBox="1"/>
            <p:nvPr>
              <p:custDataLst>
                <p:tags r:id="rId9"/>
              </p:custDataLst>
            </p:nvPr>
          </p:nvSpPr>
          <p:spPr>
            <a:xfrm>
              <a:off x="4932589" y="871638"/>
              <a:ext cx="2326821" cy="1200329"/>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思维拓展延伸</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withEffect">
                                  <p:stCondLst>
                                    <p:cond delay="0"/>
                                  </p:stCondLst>
                                  <p:childTnLst>
                                    <p:set>
                                      <p:cBhvr>
                                        <p:cTn id="6" dur="500"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908144" y="1385567"/>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60544" y="1938017"/>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文本框 2" title=""/>
          <p:cNvSpPr txBox="1"/>
          <p:nvPr>
            <p:custDataLst>
              <p:tags r:id="rId5"/>
            </p:custDataLst>
          </p:nvPr>
        </p:nvSpPr>
        <p:spPr>
          <a:xfrm>
            <a:off x="404829" y="2676610"/>
            <a:ext cx="5577704" cy="3657240"/>
          </a:xfrm>
          <a:prstGeom prst="rect">
            <a:avLst/>
          </a:prstGeom>
          <a:noFill/>
          <a:ln>
            <a:solidFill>
              <a:srgbClr val="1F1748"/>
            </a:solidFill>
          </a:ln>
        </p:spPr>
        <p:txBody>
          <a:bodyPr wrap="square" lIns="63500" tIns="25400" rIns="63500" bIns="25400" rtlCol="0" anchor="ctr" anchorCtr="0"/>
          <a:lstStyle/>
          <a:p>
            <a:pPr marL="50165" lvl="0" indent="-482600">
              <a:lnSpc>
                <a:spcPct val="110000"/>
              </a:lnSpc>
              <a:spcBef>
                <a:spcPts val="600"/>
              </a:spcBef>
              <a:spcAft>
                <a:spcPct val="0"/>
              </a:spcAft>
              <a:defRPr/>
            </a:pPr>
            <a:r>
              <a:rPr lang="en-US" altLang="zh-CN" sz="2400">
                <a:solidFill>
                  <a:srgbClr val="C00000"/>
                </a:solidFill>
                <a:latin typeface="+mn-ea"/>
                <a:sym typeface="+mn-ea"/>
              </a:rPr>
              <a:t>(2)</a:t>
            </a:r>
            <a:r>
              <a:rPr lang="zh-CN" altLang="en-US" sz="2400">
                <a:solidFill>
                  <a:srgbClr val="C00000"/>
                </a:solidFill>
                <a:latin typeface="+mn-ea"/>
                <a:sym typeface="+mn-ea"/>
              </a:rPr>
              <a:t>不同点：①</a:t>
            </a:r>
            <a:r>
              <a:rPr lang="zh-CN" altLang="en-US" sz="2400" noProof="0">
                <a:ln>
                  <a:noFill/>
                </a:ln>
                <a:solidFill>
                  <a:srgbClr val="C00000"/>
                </a:solidFill>
                <a:effectLst/>
                <a:uLnTx/>
                <a:uFillTx/>
                <a:latin typeface="+mn-ea"/>
                <a:sym typeface="+mn-ea"/>
              </a:rPr>
              <a:t>表达方式方面。</a:t>
            </a:r>
            <a:endParaRPr kumimoji="0" lang="zh-CN" altLang="en-US" sz="2400" i="0" u="none" strike="noStrike" kern="1200" cap="none" spc="0" normalizeH="0" baseline="0" noProof="0">
              <a:ln>
                <a:noFill/>
              </a:ln>
              <a:solidFill>
                <a:srgbClr val="C00000"/>
              </a:solidFill>
              <a:effectLst/>
              <a:uLnTx/>
              <a:uFillTx/>
              <a:latin typeface="+mn-ea"/>
              <a:sym typeface="+mn-ea"/>
            </a:endParaRPr>
          </a:p>
          <a:p>
            <a:pPr marL="50165" marR="0" lvl="0" indent="-482600" algn="l" defTabSz="914400" rtl="0" eaLnBrk="1" fontAlgn="auto" latinLnBrk="0" hangingPunct="1">
              <a:lnSpc>
                <a:spcPct val="110000"/>
              </a:lnSpc>
              <a:spcBef>
                <a:spcPts val="600"/>
              </a:spcBef>
              <a:spcAft>
                <a:spcPct val="0"/>
              </a:spcAft>
              <a:buClrTx/>
              <a:buSzTx/>
              <a:buFont typeface="Arial" panose="020b0604020202020204" pitchFamily="34" charset="0"/>
              <a:buNone/>
              <a:defRPr/>
            </a:pPr>
            <a:r>
              <a:rPr lang="zh-CN" altLang="en-US" sz="2400" noProof="0">
                <a:ln>
                  <a:noFill/>
                </a:ln>
                <a:solidFill>
                  <a:srgbClr val="C00000"/>
                </a:solidFill>
                <a:effectLst/>
                <a:uLnTx/>
                <a:uFillTx/>
                <a:latin typeface="+mn-ea"/>
                <a:sym typeface="+mn-ea"/>
              </a:rPr>
              <a:t>《自然选择的证明》以举例论证为主。作为学术著作，内容学术性强，有理论高度，作者在论述时，运用举例子阐述观点。</a:t>
            </a:r>
            <a:endParaRPr kumimoji="0" lang="zh-CN" altLang="en-US" sz="2400" i="0" u="none" strike="noStrike" kern="1200" cap="none" spc="0" normalizeH="0" baseline="0" noProof="0">
              <a:ln>
                <a:noFill/>
              </a:ln>
              <a:solidFill>
                <a:srgbClr val="C00000"/>
              </a:solidFill>
              <a:effectLst/>
              <a:uLnTx/>
              <a:uFillTx/>
              <a:latin typeface="+mn-ea"/>
              <a:sym typeface="+mn-ea"/>
            </a:endParaRPr>
          </a:p>
          <a:p>
            <a:pPr marL="50165" marR="0" lvl="0" indent="-482600" algn="l" defTabSz="914400" rtl="0" eaLnBrk="1" fontAlgn="auto" latinLnBrk="0" hangingPunct="1">
              <a:lnSpc>
                <a:spcPct val="110000"/>
              </a:lnSpc>
              <a:spcBef>
                <a:spcPts val="600"/>
              </a:spcBef>
              <a:spcAft>
                <a:spcPct val="0"/>
              </a:spcAft>
              <a:buClrTx/>
              <a:buSzTx/>
              <a:buFont typeface="Arial" panose="020b0604020202020204" pitchFamily="34" charset="0"/>
              <a:buNone/>
              <a:defRPr/>
            </a:pPr>
            <a:r>
              <a:rPr lang="zh-CN" altLang="en-US" sz="2400" noProof="0">
                <a:ln>
                  <a:noFill/>
                </a:ln>
                <a:solidFill>
                  <a:srgbClr val="C00000"/>
                </a:solidFill>
                <a:effectLst/>
                <a:uLnTx/>
                <a:uFillTx/>
                <a:latin typeface="+mn-ea"/>
                <a:sym typeface="+mn-ea"/>
              </a:rPr>
              <a:t>《宇宙的边疆》运用了大量的议论与抒情。本文作为科普文章，为了让观众了解宇宙的客观构成和相关知识，感染观众，运用了议论和抒情。</a:t>
            </a:r>
            <a:endParaRPr lang="zh-CN" altLang="en-US" sz="2400" spc="-100" noProof="0">
              <a:ln>
                <a:noFill/>
              </a:ln>
              <a:solidFill>
                <a:srgbClr val="C00000"/>
              </a:solidFill>
              <a:effectLst/>
              <a:uLnTx/>
              <a:uFillTx/>
              <a:latin typeface="+mn-ea"/>
              <a:cs typeface="柳公权楷书" panose="02010600010101010101" charset="-122"/>
              <a:sym typeface="+mn-ea"/>
            </a:endParaRPr>
          </a:p>
        </p:txBody>
      </p:sp>
      <p:sp>
        <p:nvSpPr>
          <p:cNvPr id="6" name="文本框 5" title=""/>
          <p:cNvSpPr txBox="1"/>
          <p:nvPr>
            <p:custDataLst>
              <p:tags r:id="rId6"/>
            </p:custDataLst>
          </p:nvPr>
        </p:nvSpPr>
        <p:spPr>
          <a:xfrm>
            <a:off x="670696" y="1186631"/>
            <a:ext cx="10892790" cy="1317443"/>
          </a:xfrm>
          <a:prstGeom prst="rect">
            <a:avLst/>
          </a:prstGeom>
        </p:spPr>
        <p:style>
          <a:lnRef idx="2">
            <a:schemeClr val="accent3"/>
          </a:lnRef>
          <a:fillRef idx="1">
            <a:schemeClr val="lt1"/>
          </a:fillRef>
          <a:effectRef idx="0">
            <a:schemeClr val="accent3"/>
          </a:effectRef>
          <a:fontRef idx="minor">
            <a:schemeClr val="dk1"/>
          </a:fontRef>
        </p:style>
        <p:txBody>
          <a:bodyPr wrap="square" lIns="63500" tIns="25400" rIns="63500" bIns="25400" rtlCol="0" anchor="ctr" anchorCtr="0"/>
          <a:lstStyle/>
          <a:p>
            <a:pPr marL="50165" marR="0" lvl="0" indent="-482600" algn="l" defTabSz="914400" rtl="0" eaLnBrk="1" fontAlgn="auto" latinLnBrk="0" hangingPunct="1">
              <a:lnSpc>
                <a:spcPct val="110000"/>
              </a:lnSpc>
              <a:spcBef>
                <a:spcPts val="600"/>
              </a:spcBef>
              <a:spcAft>
                <a:spcPct val="0"/>
              </a:spcAft>
              <a:buClrTx/>
              <a:buSzTx/>
              <a:buFont typeface="Arial" panose="020b0604020202020204" pitchFamily="34" charset="0"/>
              <a:buNone/>
              <a:defRPr/>
            </a:pPr>
            <a:r>
              <a:rPr sz="2400" noProof="0">
                <a:ln>
                  <a:noFill/>
                </a:ln>
                <a:solidFill>
                  <a:schemeClr val="tx1"/>
                </a:solidFill>
                <a:effectLst/>
                <a:uLnTx/>
                <a:uFillTx/>
                <a:latin typeface="+mn-ea"/>
                <a:sym typeface="+mn-ea"/>
              </a:rPr>
              <a:t>就像文学作品讲究文学性、艺术性、思想性一样，学术论著和科普作品也有各自的特点。学术论著和科普作品有哪些异同？请结合《自然选择的证明》和《宇宙的边疆》两篇课文简要分析。</a:t>
            </a:r>
          </a:p>
        </p:txBody>
      </p:sp>
      <p:sp>
        <p:nvSpPr>
          <p:cNvPr id="7" name="文本框 6" title=""/>
          <p:cNvSpPr txBox="1"/>
          <p:nvPr>
            <p:custDataLst>
              <p:tags r:id="rId7"/>
            </p:custDataLst>
          </p:nvPr>
        </p:nvSpPr>
        <p:spPr>
          <a:xfrm>
            <a:off x="6000082" y="2594547"/>
            <a:ext cx="5683023" cy="3840811"/>
          </a:xfrm>
          <a:prstGeom prst="rect">
            <a:avLst/>
          </a:prstGeom>
          <a:solidFill>
            <a:schemeClr val="bg1"/>
          </a:solidFill>
          <a:ln>
            <a:solidFill>
              <a:schemeClr val="tx1"/>
            </a:solidFill>
          </a:ln>
        </p:spPr>
        <p:txBody>
          <a:bodyPr wrap="square" lIns="63500" tIns="25400" rIns="63500" bIns="25400" rtlCol="0" anchor="ctr" anchorCtr="0"/>
          <a:lstStyle/>
          <a:p>
            <a:pPr marL="50165" marR="0" lvl="0" indent="-482600" algn="l" defTabSz="914400" rtl="0" eaLnBrk="1" fontAlgn="auto" latinLnBrk="0" hangingPunct="1">
              <a:lnSpc>
                <a:spcPct val="130000"/>
              </a:lnSpc>
              <a:spcBef>
                <a:spcPts val="600"/>
              </a:spcBef>
              <a:spcAft>
                <a:spcPct val="0"/>
              </a:spcAft>
              <a:buClrTx/>
              <a:buSzTx/>
              <a:buFont typeface="Arial" panose="020b0604020202020204" pitchFamily="34" charset="0"/>
              <a:buNone/>
              <a:defRPr/>
            </a:pPr>
            <a:r>
              <a:rPr lang="zh-CN" altLang="en-US" sz="2400" noProof="0">
                <a:ln>
                  <a:noFill/>
                </a:ln>
                <a:solidFill>
                  <a:srgbClr val="C00000"/>
                </a:solidFill>
                <a:effectLst/>
                <a:uLnTx/>
                <a:uFillTx/>
                <a:latin typeface="华文楷体" panose="02010600040101010101" pitchFamily="2" charset="-122"/>
                <a:ea typeface="华文楷体" panose="02010600040101010101" pitchFamily="2" charset="-122"/>
                <a:cs typeface="柳公权楷书" panose="02010600010101010101" charset="-122"/>
                <a:sym typeface="+mn-ea"/>
              </a:rPr>
              <a:t>②</a:t>
            </a:r>
            <a:r>
              <a:rPr lang="zh-CN" altLang="en-US" sz="2400" noProof="0">
                <a:ln>
                  <a:noFill/>
                </a:ln>
                <a:solidFill>
                  <a:srgbClr val="C00000"/>
                </a:solidFill>
                <a:effectLst/>
                <a:uLnTx/>
                <a:uFillTx/>
                <a:latin typeface="+mn-ea"/>
                <a:cs typeface="柳公权楷书" panose="02010600010101010101" charset="-122"/>
                <a:sym typeface="+mn-ea"/>
              </a:rPr>
              <a:t>学术论著专业性更强，多用术语，具有学术性；科普作品具有普及性，生动形象，更易理解。《自然选择的证明》用大量科学考察得来的事实阐述生物进化的一般原理，提出了新见解；《宇宙的边疆》以通俗易懂的语言讲解宇宙的基本知识，激发了读者的求知欲和探索精神。</a:t>
            </a:r>
          </a:p>
        </p:txBody>
      </p:sp>
      <p:grpSp>
        <p:nvGrpSpPr>
          <p:cNvPr id="9" name="组合 8" title="">
            <a:extLst>
              <a:ext uri="{FF2B5EF4-FFF2-40B4-BE49-F238E27FC236}">
                <a16:creationId xmlns:a16="http://schemas.microsoft.com/office/drawing/2014/main" id="{4A72094A-78D0-2F9E-89AC-C3BBF0B80BB5}"/>
              </a:ext>
            </a:extLst>
          </p:cNvPr>
          <p:cNvGrpSpPr/>
          <p:nvPr>
            <p:custDataLst>
              <p:tags r:id="rId8"/>
            </p:custDataLst>
          </p:nvPr>
        </p:nvGrpSpPr>
        <p:grpSpPr>
          <a:xfrm>
            <a:off x="3958952" y="340579"/>
            <a:ext cx="4047163" cy="1288196"/>
            <a:chOff x="4669971" y="783771"/>
            <a:chExt cx="2732315" cy="1288196"/>
          </a:xfrm>
        </p:grpSpPr>
        <p:sp>
          <p:nvSpPr>
            <p:cNvPr id="10" name="缺角矩形 9">
              <a:extLst>
                <a:ext uri="{FF2B5EF4-FFF2-40B4-BE49-F238E27FC236}">
                  <a16:creationId xmlns:a16="http://schemas.microsoft.com/office/drawing/2014/main" id="{4F4DFF05-00E5-E7B5-8676-0AB455162914}"/>
                </a:ext>
              </a:extLst>
            </p:cNvPr>
            <p:cNvSpPr/>
            <p:nvPr>
              <p:custDataLst>
                <p:tags r:id="rId9"/>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718A3C4B-4D75-322E-0AA7-3C9E4B707FF1}"/>
                </a:ext>
              </a:extLst>
            </p:cNvPr>
            <p:cNvSpPr txBox="1"/>
            <p:nvPr>
              <p:custDataLst>
                <p:tags r:id="rId10"/>
              </p:custDataLst>
            </p:nvPr>
          </p:nvSpPr>
          <p:spPr>
            <a:xfrm>
              <a:off x="4932589" y="871638"/>
              <a:ext cx="2326821" cy="1200329"/>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思维拓展延伸</a:t>
              </a:r>
            </a:p>
          </p:txBody>
        </p:sp>
      </p:grpSp>
    </p:spTree>
    <p:extLst>
      <p:ext uri="{BB962C8B-B14F-4D97-AF65-F5344CB8AC3E}">
        <p14:creationId xmlns:p14="http://schemas.microsoft.com/office/powerpoint/2010/main" val="863082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withEffect">
                                  <p:stCondLst>
                                    <p:cond delay="0"/>
                                  </p:stCondLst>
                                  <p:childTnLst>
                                    <p:set>
                                      <p:cBhvr>
                                        <p:cTn id="6" dur="500"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4" name="组合 3" title="">
            <a:extLst>
              <a:ext uri="{FF2B5EF4-FFF2-40B4-BE49-F238E27FC236}">
                <a16:creationId xmlns:a16="http://schemas.microsoft.com/office/drawing/2014/main" id="{2AD321E7-B9E5-C35F-7AF8-F3833EE49803}"/>
              </a:ext>
            </a:extLst>
          </p:cNvPr>
          <p:cNvGrpSpPr/>
          <p:nvPr>
            <p:custDataLst>
              <p:tags r:id="rId3"/>
            </p:custDataLst>
          </p:nvPr>
        </p:nvGrpSpPr>
        <p:grpSpPr>
          <a:xfrm>
            <a:off x="908685" y="733425"/>
            <a:ext cx="638810" cy="621030"/>
            <a:chOff x="6843713" y="2805112"/>
            <a:chExt cx="1419225" cy="1377951"/>
          </a:xfrm>
          <a:solidFill>
            <a:srgbClr val="2E0F3A">
              <a:alpha val="90000"/>
            </a:srgbClr>
          </a:solidFill>
        </p:grpSpPr>
        <p:sp>
          <p:nvSpPr>
            <p:cNvPr id="5" name="Freeform 7703">
              <a:extLst>
                <a:ext uri="{FF2B5EF4-FFF2-40B4-BE49-F238E27FC236}">
                  <a16:creationId xmlns:a16="http://schemas.microsoft.com/office/drawing/2014/main" id="{DBB33118-2C73-9C88-A374-8E56283E91ED}"/>
                </a:ext>
              </a:extLst>
            </p:cNvPr>
            <p:cNvSpPr/>
            <p:nvPr>
              <p:custDataLst>
                <p:tags r:id="rId4"/>
              </p:custDataLst>
            </p:nvPr>
          </p:nvSpPr>
          <p:spPr bwMode="auto">
            <a:xfrm flipH="1">
              <a:off x="6851650" y="3573463"/>
              <a:ext cx="0" cy="9525"/>
            </a:xfrm>
            <a:custGeom>
              <a:gdLst>
                <a:gd name="T0" fmla="*/ 1 h 1"/>
                <a:gd name="T1" fmla="*/ 0 h 1"/>
                <a:gd name="T2" fmla="*/ 0 h 1"/>
                <a:gd name="T3" fmla="*/ 1 h 1"/>
                <a:gd name="T4" fmla="*/ 1 h 1"/>
              </a:gd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1"/>
                    <a:pt x="0" y="0"/>
                  </a:cubicBezTo>
                  <a:cubicBezTo>
                    <a:pt x="0" y="0"/>
                    <a:pt x="0" y="0"/>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6" name="Freeform 7704">
              <a:extLst>
                <a:ext uri="{FF2B5EF4-FFF2-40B4-BE49-F238E27FC236}">
                  <a16:creationId xmlns:a16="http://schemas.microsoft.com/office/drawing/2014/main" id="{76DD2F89-D59B-0538-1D00-E5EAC853CD02}"/>
                </a:ext>
              </a:extLst>
            </p:cNvPr>
            <p:cNvSpPr/>
            <p:nvPr>
              <p:custDataLst>
                <p:tags r:id="rId5"/>
              </p:custDataLst>
            </p:nvPr>
          </p:nvSpPr>
          <p:spPr bwMode="auto">
            <a:xfrm>
              <a:off x="6902450" y="3776663"/>
              <a:ext cx="7938" cy="9525"/>
            </a:xfrm>
            <a:custGeom>
              <a:gdLst>
                <a:gd name="T0" fmla="*/ 0 w 1"/>
                <a:gd name="T1" fmla="*/ 0 h 1"/>
                <a:gd name="T2" fmla="*/ 0 w 1"/>
                <a:gd name="T3" fmla="*/ 0 h 1"/>
                <a:gd name="T4" fmla="*/ 0 w 1"/>
                <a:gd name="T5" fmla="*/ 0 h 1"/>
                <a:gd name="T6" fmla="*/ 1 w 1"/>
                <a:gd name="T7" fmla="*/ 1 h 1"/>
                <a:gd name="T8" fmla="*/ 0 w 1"/>
                <a:gd name="T9" fmla="*/ 0 h 1"/>
              </a:gd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0" y="0"/>
                  </a:cubicBezTo>
                  <a:cubicBezTo>
                    <a:pt x="1" y="1"/>
                    <a:pt x="0"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7" name="Freeform 7705">
              <a:extLst>
                <a:ext uri="{FF2B5EF4-FFF2-40B4-BE49-F238E27FC236}">
                  <a16:creationId xmlns:a16="http://schemas.microsoft.com/office/drawing/2014/main" id="{83471D4C-8B0E-13F9-BB56-E7946A7151A6}"/>
                </a:ext>
              </a:extLst>
            </p:cNvPr>
            <p:cNvSpPr/>
            <p:nvPr>
              <p:custDataLst>
                <p:tags r:id="rId6"/>
              </p:custDataLst>
            </p:nvPr>
          </p:nvSpPr>
          <p:spPr bwMode="auto">
            <a:xfrm>
              <a:off x="6902450" y="3776663"/>
              <a:ext cx="7938" cy="9525"/>
            </a:xfrm>
            <a:custGeom>
              <a:gdLst>
                <a:gd name="T0" fmla="*/ 1 w 1"/>
                <a:gd name="T1" fmla="*/ 1 h 1"/>
                <a:gd name="T2" fmla="*/ 0 w 1"/>
                <a:gd name="T3" fmla="*/ 0 h 1"/>
                <a:gd name="T4" fmla="*/ 1 w 1"/>
                <a:gd name="T5" fmla="*/ 1 h 1"/>
                <a:gd name="T6" fmla="*/ 1 w 1"/>
                <a:gd name="T7" fmla="*/ 1 h 1"/>
              </a:gdLst>
              <a:cxnLst>
                <a:cxn ang="0">
                  <a:pos x="T0" y="T1"/>
                </a:cxn>
                <a:cxn ang="0">
                  <a:pos x="T2" y="T3"/>
                </a:cxn>
                <a:cxn ang="0">
                  <a:pos x="T4" y="T5"/>
                </a:cxn>
                <a:cxn ang="0">
                  <a:pos x="T6" y="T7"/>
                </a:cxn>
              </a:cxnLst>
              <a:rect l="0" t="0" r="r" b="b"/>
              <a:pathLst>
                <a:path w="1" h="1">
                  <a:moveTo>
                    <a:pt x="1" y="1"/>
                  </a:moveTo>
                  <a:cubicBezTo>
                    <a:pt x="1" y="1"/>
                    <a:pt x="1" y="1"/>
                    <a:pt x="0" y="0"/>
                  </a:cubicBezTo>
                  <a:cubicBezTo>
                    <a:pt x="1" y="0"/>
                    <a:pt x="1"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8" name="Freeform 7706">
              <a:extLst>
                <a:ext uri="{FF2B5EF4-FFF2-40B4-BE49-F238E27FC236}">
                  <a16:creationId xmlns:a16="http://schemas.microsoft.com/office/drawing/2014/main" id="{12C8B467-A82C-1D9C-0482-5F8E6B5DD4C7}"/>
                </a:ext>
              </a:extLst>
            </p:cNvPr>
            <p:cNvSpPr/>
            <p:nvPr>
              <p:custDataLst>
                <p:tags r:id="rId7"/>
              </p:custDataLst>
            </p:nvPr>
          </p:nvSpPr>
          <p:spPr bwMode="auto">
            <a:xfrm>
              <a:off x="8102600" y="3184525"/>
              <a:ext cx="7938" cy="9525"/>
            </a:xfrm>
            <a:custGeom>
              <a:gdLst>
                <a:gd name="T0" fmla="*/ 1 w 1"/>
                <a:gd name="T1" fmla="*/ 0 h 1"/>
                <a:gd name="T2" fmla="*/ 1 w 1"/>
                <a:gd name="T3" fmla="*/ 1 h 1"/>
                <a:gd name="T4" fmla="*/ 0 w 1"/>
                <a:gd name="T5" fmla="*/ 0 h 1"/>
                <a:gd name="T6" fmla="*/ 1 w 1"/>
                <a:gd name="T7" fmla="*/ 0 h 1"/>
              </a:gdLst>
              <a:cxnLst>
                <a:cxn ang="0">
                  <a:pos x="T0" y="T1"/>
                </a:cxn>
                <a:cxn ang="0">
                  <a:pos x="T2" y="T3"/>
                </a:cxn>
                <a:cxn ang="0">
                  <a:pos x="T4" y="T5"/>
                </a:cxn>
                <a:cxn ang="0">
                  <a:pos x="T6" y="T7"/>
                </a:cxn>
              </a:cxnLst>
              <a:rect l="0" t="0" r="r" b="b"/>
              <a:pathLst>
                <a:path w="1" h="1">
                  <a:moveTo>
                    <a:pt x="1" y="0"/>
                  </a:moveTo>
                  <a:cubicBezTo>
                    <a:pt x="1" y="0"/>
                    <a:pt x="1" y="0"/>
                    <a:pt x="1" y="1"/>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9" name="Freeform 7707">
              <a:extLst>
                <a:ext uri="{FF2B5EF4-FFF2-40B4-BE49-F238E27FC236}">
                  <a16:creationId xmlns:a16="http://schemas.microsoft.com/office/drawing/2014/main" id="{FFECD867-D663-538E-4107-4723681AD47E}"/>
                </a:ext>
              </a:extLst>
            </p:cNvPr>
            <p:cNvSpPr/>
            <p:nvPr>
              <p:custDataLst>
                <p:tags r:id="rId8"/>
              </p:custDataLst>
            </p:nvPr>
          </p:nvSpPr>
          <p:spPr bwMode="auto">
            <a:xfrm>
              <a:off x="8161338" y="3328988"/>
              <a:ext cx="7938" cy="17463"/>
            </a:xfrm>
            <a:custGeom>
              <a:gdLst>
                <a:gd name="T0" fmla="*/ 1 w 1"/>
                <a:gd name="T1" fmla="*/ 1 h 2"/>
                <a:gd name="T2" fmla="*/ 1 w 1"/>
                <a:gd name="T3" fmla="*/ 2 h 2"/>
                <a:gd name="T4" fmla="*/ 1 w 1"/>
                <a:gd name="T5" fmla="*/ 1 h 2"/>
                <a:gd name="T6" fmla="*/ 1 w 1"/>
                <a:gd name="T7" fmla="*/ 1 h 2"/>
                <a:gd name="T8" fmla="*/ 1 w 1"/>
                <a:gd name="T9" fmla="*/ 1 h 2"/>
                <a:gd name="T10" fmla="*/ 0 w 1"/>
                <a:gd name="T11" fmla="*/ 1 h 2"/>
                <a:gd name="T12" fmla="*/ 0 w 1"/>
                <a:gd name="T13" fmla="*/ 0 h 2"/>
                <a:gd name="T14" fmla="*/ 1 w 1"/>
                <a:gd name="T15" fmla="*/ 1 h 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1"/>
                  </a:moveTo>
                  <a:cubicBezTo>
                    <a:pt x="1" y="1"/>
                    <a:pt x="1" y="2"/>
                    <a:pt x="1" y="2"/>
                  </a:cubicBezTo>
                  <a:cubicBezTo>
                    <a:pt x="1" y="2"/>
                    <a:pt x="1" y="2"/>
                    <a:pt x="1" y="1"/>
                  </a:cubicBezTo>
                  <a:cubicBezTo>
                    <a:pt x="1" y="1"/>
                    <a:pt x="0" y="1"/>
                    <a:pt x="1" y="1"/>
                  </a:cubicBezTo>
                  <a:cubicBezTo>
                    <a:pt x="0" y="1"/>
                    <a:pt x="1" y="1"/>
                    <a:pt x="1" y="1"/>
                  </a:cubicBezTo>
                  <a:cubicBezTo>
                    <a:pt x="1" y="1"/>
                    <a:pt x="1" y="1"/>
                    <a:pt x="0" y="1"/>
                  </a:cubicBezTo>
                  <a:cubicBezTo>
                    <a:pt x="0" y="1"/>
                    <a:pt x="0" y="0"/>
                    <a:pt x="0"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0" name="Freeform 7708">
              <a:extLst>
                <a:ext uri="{FF2B5EF4-FFF2-40B4-BE49-F238E27FC236}">
                  <a16:creationId xmlns:a16="http://schemas.microsoft.com/office/drawing/2014/main" id="{BB154EC6-BEE2-7B80-5F51-BEF0CDF674CA}"/>
                </a:ext>
              </a:extLst>
            </p:cNvPr>
            <p:cNvSpPr/>
            <p:nvPr>
              <p:custDataLst>
                <p:tags r:id="rId9"/>
              </p:custDataLst>
            </p:nvPr>
          </p:nvSpPr>
          <p:spPr bwMode="auto">
            <a:xfrm>
              <a:off x="7662863" y="4013200"/>
              <a:ext cx="7938"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1" name="Freeform 7709">
              <a:extLst>
                <a:ext uri="{FF2B5EF4-FFF2-40B4-BE49-F238E27FC236}">
                  <a16:creationId xmlns:a16="http://schemas.microsoft.com/office/drawing/2014/main" id="{3022133B-C2D3-C848-AA73-E5B124686D5D}"/>
                </a:ext>
              </a:extLst>
            </p:cNvPr>
            <p:cNvSpPr/>
            <p:nvPr>
              <p:custDataLst>
                <p:tags r:id="rId10"/>
              </p:custDataLst>
            </p:nvPr>
          </p:nvSpPr>
          <p:spPr bwMode="auto">
            <a:xfrm>
              <a:off x="7281863" y="3903663"/>
              <a:ext cx="9525" cy="7938"/>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1" y="1"/>
                    <a:pt x="1" y="1"/>
                  </a:cubicBezTo>
                  <a:cubicBezTo>
                    <a:pt x="1" y="1"/>
                    <a:pt x="1" y="1"/>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2" name="Freeform 7710">
              <a:extLst>
                <a:ext uri="{FF2B5EF4-FFF2-40B4-BE49-F238E27FC236}">
                  <a16:creationId xmlns:a16="http://schemas.microsoft.com/office/drawing/2014/main" id="{8D529CC0-17E8-DBDB-8B22-BAF0E1D74CE0}"/>
                </a:ext>
              </a:extLst>
            </p:cNvPr>
            <p:cNvSpPr/>
            <p:nvPr>
              <p:custDataLst>
                <p:tags r:id="rId11"/>
              </p:custDataLst>
            </p:nvPr>
          </p:nvSpPr>
          <p:spPr bwMode="auto">
            <a:xfrm>
              <a:off x="7367588" y="3954463"/>
              <a:ext cx="7938" cy="7938"/>
            </a:xfrm>
            <a:custGeom>
              <a:gdLst>
                <a:gd name="T0" fmla="*/ 0 w 1"/>
                <a:gd name="T1" fmla="*/ 1 h 1"/>
                <a:gd name="T2" fmla="*/ 0 w 1"/>
                <a:gd name="T3" fmla="*/ 1 h 1"/>
                <a:gd name="T4" fmla="*/ 0 w 1"/>
                <a:gd name="T5" fmla="*/ 0 h 1"/>
                <a:gd name="T6" fmla="*/ 1 w 1"/>
                <a:gd name="T7" fmla="*/ 1 h 1"/>
                <a:gd name="T8" fmla="*/ 1 w 1"/>
                <a:gd name="T9" fmla="*/ 1 h 1"/>
                <a:gd name="T10" fmla="*/ 0 w 1"/>
                <a:gd name="T11" fmla="*/ 1 h 1"/>
              </a:gd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0" y="1"/>
                    <a:pt x="0" y="1"/>
                    <a:pt x="0" y="0"/>
                  </a:cubicBezTo>
                  <a:cubicBezTo>
                    <a:pt x="1" y="1"/>
                    <a:pt x="1" y="1"/>
                    <a:pt x="1" y="1"/>
                  </a:cubicBezTo>
                  <a:cubicBezTo>
                    <a:pt x="0" y="1"/>
                    <a:pt x="0"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3" name="Freeform 7711">
              <a:extLst>
                <a:ext uri="{FF2B5EF4-FFF2-40B4-BE49-F238E27FC236}">
                  <a16:creationId xmlns:a16="http://schemas.microsoft.com/office/drawing/2014/main" id="{7B2DF6D6-C066-F5EC-B17C-E898148A2EF4}"/>
                </a:ext>
              </a:extLst>
            </p:cNvPr>
            <p:cNvSpPr/>
            <p:nvPr>
              <p:custDataLst>
                <p:tags r:id="rId12"/>
              </p:custDataLst>
            </p:nvPr>
          </p:nvSpPr>
          <p:spPr bwMode="auto">
            <a:xfrm flipH="1">
              <a:off x="7299325" y="3911600"/>
              <a:ext cx="0" cy="9525"/>
            </a:xfrm>
            <a:custGeom>
              <a:gdLst>
                <a:gd name="T0" fmla="*/ 0 h 1"/>
                <a:gd name="T1" fmla="*/ 1 h 1"/>
                <a:gd name="T2" fmla="*/ 0 h 1"/>
              </a:gd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4" name="Freeform 7712">
              <a:extLst>
                <a:ext uri="{FF2B5EF4-FFF2-40B4-BE49-F238E27FC236}">
                  <a16:creationId xmlns:a16="http://schemas.microsoft.com/office/drawing/2014/main" id="{F90FDDA0-41A1-ED4A-46BD-980A9B5FB462}"/>
                </a:ext>
              </a:extLst>
            </p:cNvPr>
            <p:cNvSpPr/>
            <p:nvPr>
              <p:custDataLst>
                <p:tags r:id="rId13"/>
              </p:custDataLst>
            </p:nvPr>
          </p:nvSpPr>
          <p:spPr bwMode="auto">
            <a:xfrm>
              <a:off x="7273925" y="3895725"/>
              <a:ext cx="7938" cy="7938"/>
            </a:xfrm>
            <a:custGeom>
              <a:gdLst>
                <a:gd name="T0" fmla="*/ 0 w 1"/>
                <a:gd name="T1" fmla="*/ 0 h 1"/>
                <a:gd name="T2" fmla="*/ 0 w 1"/>
                <a:gd name="T3" fmla="*/ 0 h 1"/>
                <a:gd name="T4" fmla="*/ 1 w 1"/>
                <a:gd name="T5" fmla="*/ 1 h 1"/>
                <a:gd name="T6" fmla="*/ 1 w 1"/>
                <a:gd name="T7" fmla="*/ 0 h 1"/>
                <a:gd name="T8" fmla="*/ 1 w 1"/>
                <a:gd name="T9" fmla="*/ 1 h 1"/>
                <a:gd name="T10" fmla="*/ 0 w 1"/>
                <a:gd name="T11" fmla="*/ 0 h 1"/>
                <a:gd name="T12" fmla="*/ 0 w 1"/>
                <a:gd name="T13" fmla="*/ 0 h 1"/>
              </a:gd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1" y="0"/>
                    <a:pt x="1" y="1"/>
                  </a:cubicBezTo>
                  <a:cubicBezTo>
                    <a:pt x="1" y="1"/>
                    <a:pt x="1" y="0"/>
                    <a:pt x="1" y="0"/>
                  </a:cubicBezTo>
                  <a:cubicBezTo>
                    <a:pt x="1" y="1"/>
                    <a:pt x="1" y="1"/>
                    <a:pt x="1" y="1"/>
                  </a:cubicBezTo>
                  <a:cubicBezTo>
                    <a:pt x="1"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5" name="Freeform 7713">
              <a:extLst>
                <a:ext uri="{FF2B5EF4-FFF2-40B4-BE49-F238E27FC236}">
                  <a16:creationId xmlns:a16="http://schemas.microsoft.com/office/drawing/2014/main" id="{4A8B617A-FE81-5533-33DA-798533DBC0B7}"/>
                </a:ext>
              </a:extLst>
            </p:cNvPr>
            <p:cNvSpPr/>
            <p:nvPr>
              <p:custDataLst>
                <p:tags r:id="rId14"/>
              </p:custDataLst>
            </p:nvPr>
          </p:nvSpPr>
          <p:spPr bwMode="auto">
            <a:xfrm>
              <a:off x="7281863" y="3903663"/>
              <a:ext cx="17463" cy="7938"/>
            </a:xfrm>
            <a:custGeom>
              <a:gdLst>
                <a:gd name="T0" fmla="*/ 0 w 2"/>
                <a:gd name="T1" fmla="*/ 0 h 1"/>
                <a:gd name="T2" fmla="*/ 1 w 2"/>
                <a:gd name="T3" fmla="*/ 0 h 1"/>
                <a:gd name="T4" fmla="*/ 1 w 2"/>
                <a:gd name="T5" fmla="*/ 0 h 1"/>
                <a:gd name="T6" fmla="*/ 2 w 2"/>
                <a:gd name="T7" fmla="*/ 1 h 1"/>
                <a:gd name="T8" fmla="*/ 1 w 2"/>
                <a:gd name="T9" fmla="*/ 1 h 1"/>
                <a:gd name="T10" fmla="*/ 0 w 2"/>
                <a:gd name="T11" fmla="*/ 0 h 1"/>
              </a:gd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1" y="0"/>
                    <a:pt x="1" y="0"/>
                  </a:cubicBezTo>
                  <a:cubicBezTo>
                    <a:pt x="1" y="0"/>
                    <a:pt x="1" y="0"/>
                    <a:pt x="1" y="0"/>
                  </a:cubicBezTo>
                  <a:cubicBezTo>
                    <a:pt x="1" y="1"/>
                    <a:pt x="2" y="1"/>
                    <a:pt x="2" y="1"/>
                  </a:cubicBezTo>
                  <a:cubicBezTo>
                    <a:pt x="2" y="1"/>
                    <a:pt x="1" y="0"/>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6" name="Freeform 7714">
              <a:extLst>
                <a:ext uri="{FF2B5EF4-FFF2-40B4-BE49-F238E27FC236}">
                  <a16:creationId xmlns:a16="http://schemas.microsoft.com/office/drawing/2014/main" id="{E14F7DE0-83D8-E3A5-51EA-1C075AE76A6D}"/>
                </a:ext>
              </a:extLst>
            </p:cNvPr>
            <p:cNvSpPr/>
            <p:nvPr>
              <p:custDataLst>
                <p:tags r:id="rId15"/>
              </p:custDataLst>
            </p:nvPr>
          </p:nvSpPr>
          <p:spPr bwMode="auto">
            <a:xfrm flipH="1">
              <a:off x="7324725" y="3929063"/>
              <a:ext cx="0" cy="7938"/>
            </a:xfrm>
            <a:custGeom>
              <a:gdLst>
                <a:gd name="T0" fmla="*/ 0 h 1"/>
                <a:gd name="T1" fmla="*/ 0 h 1"/>
                <a:gd name="T2" fmla="*/ 1 h 1"/>
                <a:gd name="T3" fmla="*/ 0 h 1"/>
              </a:gd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7" name="Freeform 7715">
              <a:extLst>
                <a:ext uri="{FF2B5EF4-FFF2-40B4-BE49-F238E27FC236}">
                  <a16:creationId xmlns:a16="http://schemas.microsoft.com/office/drawing/2014/main" id="{87D7D409-6B24-DA53-E01B-2AA0E72EF79D}"/>
                </a:ext>
              </a:extLst>
            </p:cNvPr>
            <p:cNvSpPr/>
            <p:nvPr>
              <p:custDataLst>
                <p:tags r:id="rId16"/>
              </p:custDataLst>
            </p:nvPr>
          </p:nvSpPr>
          <p:spPr bwMode="auto">
            <a:xfrm>
              <a:off x="7367588" y="3954463"/>
              <a:ext cx="7938" cy="7938"/>
            </a:xfrm>
            <a:custGeom>
              <a:gdLst>
                <a:gd name="T0" fmla="*/ 0 w 1"/>
                <a:gd name="T1" fmla="*/ 0 h 1"/>
                <a:gd name="T2" fmla="*/ 1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0"/>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8" name="Freeform 7716">
              <a:extLst>
                <a:ext uri="{FF2B5EF4-FFF2-40B4-BE49-F238E27FC236}">
                  <a16:creationId xmlns:a16="http://schemas.microsoft.com/office/drawing/2014/main" id="{BA284E4D-6F29-991B-387E-8EA698D46B8C}"/>
                </a:ext>
              </a:extLst>
            </p:cNvPr>
            <p:cNvSpPr/>
            <p:nvPr>
              <p:custDataLst>
                <p:tags r:id="rId17"/>
              </p:custDataLst>
            </p:nvPr>
          </p:nvSpPr>
          <p:spPr bwMode="auto">
            <a:xfrm>
              <a:off x="8042275" y="3260725"/>
              <a:ext cx="9525" cy="9525"/>
            </a:xfrm>
            <a:custGeom>
              <a:gdLst>
                <a:gd name="T0" fmla="*/ 1 w 1"/>
                <a:gd name="T1" fmla="*/ 1 h 1"/>
                <a:gd name="T2" fmla="*/ 1 w 1"/>
                <a:gd name="T3" fmla="*/ 1 h 1"/>
                <a:gd name="T4" fmla="*/ 1 w 1"/>
                <a:gd name="T5" fmla="*/ 0 h 1"/>
                <a:gd name="T6" fmla="*/ 0 w 1"/>
                <a:gd name="T7" fmla="*/ 0 h 1"/>
                <a:gd name="T8" fmla="*/ 1 w 1"/>
                <a:gd name="T9" fmla="*/ 1 h 1"/>
              </a:gd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0"/>
                    <a:pt x="1" y="0"/>
                  </a:cubicBez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19" name="Freeform 7717">
              <a:extLst>
                <a:ext uri="{FF2B5EF4-FFF2-40B4-BE49-F238E27FC236}">
                  <a16:creationId xmlns:a16="http://schemas.microsoft.com/office/drawing/2014/main" id="{0F7EA805-8504-9EB2-62BA-A1B808E20B4C}"/>
                </a:ext>
              </a:extLst>
            </p:cNvPr>
            <p:cNvSpPr/>
            <p:nvPr>
              <p:custDataLst>
                <p:tags r:id="rId18"/>
              </p:custDataLst>
            </p:nvPr>
          </p:nvSpPr>
          <p:spPr bwMode="auto">
            <a:xfrm flipH="1">
              <a:off x="8016875" y="3684588"/>
              <a:ext cx="0" cy="7938"/>
            </a:xfrm>
            <a:custGeom>
              <a:gdLst>
                <a:gd name="T0" fmla="*/ 1 h 1"/>
                <a:gd name="T1" fmla="*/ 1 h 1"/>
                <a:gd name="T2" fmla="*/ 1 h 1"/>
                <a:gd name="T3" fmla="*/ 1 h 1"/>
                <a:gd name="T4" fmla="*/ 1 h 1"/>
              </a:gd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0" name="Freeform 7718">
              <a:extLst>
                <a:ext uri="{FF2B5EF4-FFF2-40B4-BE49-F238E27FC236}">
                  <a16:creationId xmlns:a16="http://schemas.microsoft.com/office/drawing/2014/main" id="{1AAD646C-C026-B5FB-2E67-5415C9AE7BEE}"/>
                </a:ext>
              </a:extLst>
            </p:cNvPr>
            <p:cNvSpPr/>
            <p:nvPr>
              <p:custDataLst>
                <p:tags r:id="rId19"/>
              </p:custDataLst>
            </p:nvPr>
          </p:nvSpPr>
          <p:spPr bwMode="auto">
            <a:xfrm flipH="1">
              <a:off x="8026400" y="3675063"/>
              <a:ext cx="0" cy="9525"/>
            </a:xfrm>
            <a:custGeom>
              <a:gdLst>
                <a:gd name="T0" fmla="*/ 0 h 1"/>
                <a:gd name="T1" fmla="*/ 0 h 1"/>
                <a:gd name="T2" fmla="*/ 0 h 1"/>
              </a:gdLst>
              <a:cxnLst>
                <a:cxn ang="0">
                  <a:pos x="0" y="T0"/>
                </a:cxn>
                <a:cxn ang="0">
                  <a:pos x="0" y="T1"/>
                </a:cxn>
                <a:cxn ang="0">
                  <a:pos x="0" y="T2"/>
                </a:cxn>
              </a:cxnLst>
              <a:rect l="0" t="0" r="r" b="b"/>
              <a:pathLst>
                <a:path h="1">
                  <a:moveTo>
                    <a:pt x="0" y="0"/>
                  </a:move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1" name="Freeform 7719">
              <a:extLst>
                <a:ext uri="{FF2B5EF4-FFF2-40B4-BE49-F238E27FC236}">
                  <a16:creationId xmlns:a16="http://schemas.microsoft.com/office/drawing/2014/main" id="{C4FEF830-79ED-D377-0DF0-61A0BBC0A078}"/>
                </a:ext>
              </a:extLst>
            </p:cNvPr>
            <p:cNvSpPr/>
            <p:nvPr>
              <p:custDataLst>
                <p:tags r:id="rId20"/>
              </p:custDataLst>
            </p:nvPr>
          </p:nvSpPr>
          <p:spPr bwMode="auto">
            <a:xfrm flipH="1">
              <a:off x="8026400" y="3667125"/>
              <a:ext cx="0" cy="7938"/>
            </a:xfrm>
            <a:custGeom>
              <a:gdLst>
                <a:gd name="T0" fmla="*/ 0 h 1"/>
                <a:gd name="T1" fmla="*/ 0 h 1"/>
                <a:gd name="T2" fmla="*/ 0 h 1"/>
                <a:gd name="T3" fmla="*/ 0 h 1"/>
                <a:gd name="T4" fmla="*/ 0 h 1"/>
                <a:gd name="T5" fmla="*/ 0 h 1"/>
              </a:gdLst>
              <a:cxnLst>
                <a:cxn ang="0">
                  <a:pos x="0" y="T0"/>
                </a:cxn>
                <a:cxn ang="0">
                  <a:pos x="0" y="T1"/>
                </a:cxn>
                <a:cxn ang="0">
                  <a:pos x="0" y="T2"/>
                </a:cxn>
                <a:cxn ang="0">
                  <a:pos x="0" y="T3"/>
                </a:cxn>
                <a:cxn ang="0">
                  <a:pos x="0" y="T4"/>
                </a:cxn>
                <a:cxn ang="0">
                  <a:pos x="0" y="T5"/>
                </a:cxn>
              </a:cxnLst>
              <a:rect l="0" t="0" r="r" b="b"/>
              <a:pathLst>
                <a:path h="1">
                  <a:moveTo>
                    <a:pt x="0" y="0"/>
                  </a:moveTo>
                  <a:cubicBezTo>
                    <a:pt x="0" y="0"/>
                    <a:pt x="0" y="1"/>
                    <a:pt x="0" y="0"/>
                  </a:cubicBezTo>
                  <a:cubicBezTo>
                    <a:pt x="0" y="0"/>
                    <a:pt x="0" y="0"/>
                    <a:pt x="0" y="0"/>
                  </a:cubicBezTo>
                  <a:cubicBezTo>
                    <a:pt x="0" y="0"/>
                    <a:pt x="0" y="0"/>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2" name="Freeform 7720">
              <a:extLst>
                <a:ext uri="{FF2B5EF4-FFF2-40B4-BE49-F238E27FC236}">
                  <a16:creationId xmlns:a16="http://schemas.microsoft.com/office/drawing/2014/main" id="{DB357B57-00A0-43D5-2B16-A1B4241D0CC9}"/>
                </a:ext>
              </a:extLst>
            </p:cNvPr>
            <p:cNvSpPr/>
            <p:nvPr>
              <p:custDataLst>
                <p:tags r:id="rId21"/>
              </p:custDataLst>
            </p:nvPr>
          </p:nvSpPr>
          <p:spPr bwMode="auto">
            <a:xfrm>
              <a:off x="6843713" y="3371850"/>
              <a:ext cx="25400" cy="236538"/>
            </a:xfrm>
            <a:custGeom>
              <a:gdLst>
                <a:gd name="T0" fmla="*/ 1 w 3"/>
                <a:gd name="T1" fmla="*/ 27 h 28"/>
                <a:gd name="T2" fmla="*/ 1 w 3"/>
                <a:gd name="T3" fmla="*/ 26 h 28"/>
                <a:gd name="T4" fmla="*/ 1 w 3"/>
                <a:gd name="T5" fmla="*/ 24 h 28"/>
                <a:gd name="T6" fmla="*/ 1 w 3"/>
                <a:gd name="T7" fmla="*/ 21 h 28"/>
                <a:gd name="T8" fmla="*/ 0 w 3"/>
                <a:gd name="T9" fmla="*/ 16 h 28"/>
                <a:gd name="T10" fmla="*/ 1 w 3"/>
                <a:gd name="T11" fmla="*/ 15 h 28"/>
                <a:gd name="T12" fmla="*/ 1 w 3"/>
                <a:gd name="T13" fmla="*/ 14 h 28"/>
                <a:gd name="T14" fmla="*/ 1 w 3"/>
                <a:gd name="T15" fmla="*/ 13 h 28"/>
                <a:gd name="T16" fmla="*/ 1 w 3"/>
                <a:gd name="T17" fmla="*/ 9 h 28"/>
                <a:gd name="T18" fmla="*/ 1 w 3"/>
                <a:gd name="T19" fmla="*/ 8 h 28"/>
                <a:gd name="T20" fmla="*/ 1 w 3"/>
                <a:gd name="T21" fmla="*/ 8 h 28"/>
                <a:gd name="T22" fmla="*/ 1 w 3"/>
                <a:gd name="T23" fmla="*/ 7 h 28"/>
                <a:gd name="T24" fmla="*/ 2 w 3"/>
                <a:gd name="T25" fmla="*/ 6 h 28"/>
                <a:gd name="T26" fmla="*/ 2 w 3"/>
                <a:gd name="T27" fmla="*/ 6 h 28"/>
                <a:gd name="T28" fmla="*/ 2 w 3"/>
                <a:gd name="T29" fmla="*/ 6 h 28"/>
                <a:gd name="T30" fmla="*/ 2 w 3"/>
                <a:gd name="T31" fmla="*/ 3 h 28"/>
                <a:gd name="T32" fmla="*/ 3 w 3"/>
                <a:gd name="T33" fmla="*/ 2 h 28"/>
                <a:gd name="T34" fmla="*/ 3 w 3"/>
                <a:gd name="T35" fmla="*/ 1 h 28"/>
                <a:gd name="T36" fmla="*/ 3 w 3"/>
                <a:gd name="T37" fmla="*/ 1 h 28"/>
                <a:gd name="T38" fmla="*/ 3 w 3"/>
                <a:gd name="T39" fmla="*/ 1 h 28"/>
                <a:gd name="T40" fmla="*/ 3 w 3"/>
                <a:gd name="T41" fmla="*/ 2 h 28"/>
                <a:gd name="T42" fmla="*/ 3 w 3"/>
                <a:gd name="T43" fmla="*/ 4 h 28"/>
                <a:gd name="T44" fmla="*/ 2 w 3"/>
                <a:gd name="T45" fmla="*/ 4 h 28"/>
                <a:gd name="T46" fmla="*/ 2 w 3"/>
                <a:gd name="T47" fmla="*/ 5 h 28"/>
                <a:gd name="T48" fmla="*/ 2 w 3"/>
                <a:gd name="T49" fmla="*/ 6 h 28"/>
                <a:gd name="T50" fmla="*/ 2 w 3"/>
                <a:gd name="T51" fmla="*/ 12 h 28"/>
                <a:gd name="T52" fmla="*/ 2 w 3"/>
                <a:gd name="T53" fmla="*/ 13 h 28"/>
                <a:gd name="T54" fmla="*/ 1 w 3"/>
                <a:gd name="T55" fmla="*/ 14 h 28"/>
                <a:gd name="T56" fmla="*/ 1 w 3"/>
                <a:gd name="T57" fmla="*/ 15 h 28"/>
                <a:gd name="T58" fmla="*/ 1 w 3"/>
                <a:gd name="T59" fmla="*/ 15 h 28"/>
                <a:gd name="T60" fmla="*/ 1 w 3"/>
                <a:gd name="T61" fmla="*/ 16 h 28"/>
                <a:gd name="T62" fmla="*/ 1 w 3"/>
                <a:gd name="T63" fmla="*/ 16 h 28"/>
                <a:gd name="T64" fmla="*/ 1 w 3"/>
                <a:gd name="T65" fmla="*/ 17 h 28"/>
                <a:gd name="T66" fmla="*/ 1 w 3"/>
                <a:gd name="T67" fmla="*/ 18 h 28"/>
                <a:gd name="T68" fmla="*/ 1 w 3"/>
                <a:gd name="T69" fmla="*/ 20 h 28"/>
                <a:gd name="T70" fmla="*/ 1 w 3"/>
                <a:gd name="T71" fmla="*/ 21 h 28"/>
                <a:gd name="T72" fmla="*/ 1 w 3"/>
                <a:gd name="T73" fmla="*/ 22 h 28"/>
                <a:gd name="T74" fmla="*/ 1 w 3"/>
                <a:gd name="T75" fmla="*/ 22 h 28"/>
                <a:gd name="T76" fmla="*/ 1 w 3"/>
                <a:gd name="T77" fmla="*/ 23 h 28"/>
                <a:gd name="T78" fmla="*/ 1 w 3"/>
                <a:gd name="T79" fmla="*/ 23 h 28"/>
                <a:gd name="T80" fmla="*/ 1 w 3"/>
                <a:gd name="T81" fmla="*/ 23 h 28"/>
                <a:gd name="T82" fmla="*/ 1 w 3"/>
                <a:gd name="T83" fmla="*/ 23 h 28"/>
                <a:gd name="T84" fmla="*/ 1 w 3"/>
                <a:gd name="T85" fmla="*/ 24 h 28"/>
                <a:gd name="T86" fmla="*/ 1 w 3"/>
                <a:gd name="T87" fmla="*/ 25 h 28"/>
                <a:gd name="T88" fmla="*/ 1 w 3"/>
                <a:gd name="T89" fmla="*/ 25 h 28"/>
                <a:gd name="T90" fmla="*/ 1 w 3"/>
                <a:gd name="T91" fmla="*/ 27 h 28"/>
                <a:gd name="T92" fmla="*/ 1 w 3"/>
                <a:gd name="T93" fmla="*/ 27 h 28"/>
                <a:gd name="T94" fmla="*/ 1 w 3"/>
                <a:gd name="T95" fmla="*/ 28 h 28"/>
                <a:gd name="T96" fmla="*/ 1 w 3"/>
                <a:gd name="T97" fmla="*/ 28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 h="28">
                  <a:moveTo>
                    <a:pt x="1" y="27"/>
                  </a:moveTo>
                  <a:cubicBezTo>
                    <a:pt x="1" y="27"/>
                    <a:pt x="1" y="27"/>
                    <a:pt x="1" y="27"/>
                  </a:cubicBezTo>
                  <a:cubicBezTo>
                    <a:pt x="1" y="26"/>
                    <a:pt x="1" y="26"/>
                    <a:pt x="1" y="26"/>
                  </a:cubicBezTo>
                  <a:cubicBezTo>
                    <a:pt x="1" y="26"/>
                    <a:pt x="1" y="26"/>
                    <a:pt x="1" y="26"/>
                  </a:cubicBezTo>
                  <a:cubicBezTo>
                    <a:pt x="1" y="25"/>
                    <a:pt x="1" y="25"/>
                    <a:pt x="1" y="24"/>
                  </a:cubicBezTo>
                  <a:cubicBezTo>
                    <a:pt x="1" y="24"/>
                    <a:pt x="1" y="24"/>
                    <a:pt x="1" y="24"/>
                  </a:cubicBezTo>
                  <a:cubicBezTo>
                    <a:pt x="1" y="23"/>
                    <a:pt x="1" y="23"/>
                    <a:pt x="1" y="22"/>
                  </a:cubicBezTo>
                  <a:cubicBezTo>
                    <a:pt x="1" y="23"/>
                    <a:pt x="0" y="22"/>
                    <a:pt x="1" y="21"/>
                  </a:cubicBezTo>
                  <a:cubicBezTo>
                    <a:pt x="1" y="21"/>
                    <a:pt x="1" y="21"/>
                    <a:pt x="0" y="21"/>
                  </a:cubicBezTo>
                  <a:cubicBezTo>
                    <a:pt x="0" y="20"/>
                    <a:pt x="1" y="17"/>
                    <a:pt x="0" y="16"/>
                  </a:cubicBezTo>
                  <a:cubicBezTo>
                    <a:pt x="0" y="16"/>
                    <a:pt x="1" y="16"/>
                    <a:pt x="0" y="16"/>
                  </a:cubicBezTo>
                  <a:cubicBezTo>
                    <a:pt x="1" y="16"/>
                    <a:pt x="1" y="15"/>
                    <a:pt x="1" y="15"/>
                  </a:cubicBezTo>
                  <a:cubicBezTo>
                    <a:pt x="1" y="15"/>
                    <a:pt x="1" y="14"/>
                    <a:pt x="1" y="14"/>
                  </a:cubicBezTo>
                  <a:cubicBezTo>
                    <a:pt x="1" y="14"/>
                    <a:pt x="1" y="14"/>
                    <a:pt x="1" y="14"/>
                  </a:cubicBezTo>
                  <a:cubicBezTo>
                    <a:pt x="1" y="14"/>
                    <a:pt x="1" y="14"/>
                    <a:pt x="1" y="14"/>
                  </a:cubicBezTo>
                  <a:cubicBezTo>
                    <a:pt x="1" y="14"/>
                    <a:pt x="1" y="13"/>
                    <a:pt x="1" y="13"/>
                  </a:cubicBezTo>
                  <a:cubicBezTo>
                    <a:pt x="1" y="12"/>
                    <a:pt x="1" y="11"/>
                    <a:pt x="1" y="10"/>
                  </a:cubicBezTo>
                  <a:cubicBezTo>
                    <a:pt x="1" y="10"/>
                    <a:pt x="1" y="10"/>
                    <a:pt x="1" y="9"/>
                  </a:cubicBezTo>
                  <a:cubicBezTo>
                    <a:pt x="1" y="10"/>
                    <a:pt x="1" y="8"/>
                    <a:pt x="1" y="8"/>
                  </a:cubicBezTo>
                  <a:cubicBezTo>
                    <a:pt x="1" y="8"/>
                    <a:pt x="1" y="8"/>
                    <a:pt x="1" y="8"/>
                  </a:cubicBezTo>
                  <a:cubicBezTo>
                    <a:pt x="1" y="7"/>
                    <a:pt x="1" y="8"/>
                    <a:pt x="1" y="8"/>
                  </a:cubicBezTo>
                  <a:cubicBezTo>
                    <a:pt x="1" y="8"/>
                    <a:pt x="1" y="8"/>
                    <a:pt x="1" y="8"/>
                  </a:cubicBezTo>
                  <a:cubicBezTo>
                    <a:pt x="1" y="7"/>
                    <a:pt x="1" y="7"/>
                    <a:pt x="1" y="7"/>
                  </a:cubicBezTo>
                  <a:cubicBezTo>
                    <a:pt x="1" y="7"/>
                    <a:pt x="1" y="6"/>
                    <a:pt x="1" y="7"/>
                  </a:cubicBezTo>
                  <a:cubicBezTo>
                    <a:pt x="2" y="7"/>
                    <a:pt x="1" y="6"/>
                    <a:pt x="1" y="6"/>
                  </a:cubicBezTo>
                  <a:cubicBezTo>
                    <a:pt x="1" y="6"/>
                    <a:pt x="1" y="7"/>
                    <a:pt x="2" y="6"/>
                  </a:cubicBezTo>
                  <a:cubicBezTo>
                    <a:pt x="2" y="6"/>
                    <a:pt x="2" y="6"/>
                    <a:pt x="2" y="6"/>
                  </a:cubicBezTo>
                  <a:cubicBezTo>
                    <a:pt x="2" y="6"/>
                    <a:pt x="2" y="6"/>
                    <a:pt x="2" y="6"/>
                  </a:cubicBezTo>
                  <a:cubicBezTo>
                    <a:pt x="2" y="6"/>
                    <a:pt x="2" y="6"/>
                    <a:pt x="2" y="6"/>
                  </a:cubicBezTo>
                  <a:cubicBezTo>
                    <a:pt x="2" y="6"/>
                    <a:pt x="2" y="6"/>
                    <a:pt x="2" y="6"/>
                  </a:cubicBezTo>
                  <a:cubicBezTo>
                    <a:pt x="2" y="5"/>
                    <a:pt x="2" y="5"/>
                    <a:pt x="2" y="4"/>
                  </a:cubicBezTo>
                  <a:cubicBezTo>
                    <a:pt x="2" y="4"/>
                    <a:pt x="2" y="3"/>
                    <a:pt x="2" y="3"/>
                  </a:cubicBezTo>
                  <a:cubicBezTo>
                    <a:pt x="2" y="3"/>
                    <a:pt x="2" y="3"/>
                    <a:pt x="2" y="3"/>
                  </a:cubicBezTo>
                  <a:cubicBezTo>
                    <a:pt x="2" y="3"/>
                    <a:pt x="2" y="3"/>
                    <a:pt x="3" y="2"/>
                  </a:cubicBezTo>
                  <a:cubicBezTo>
                    <a:pt x="2" y="2"/>
                    <a:pt x="3" y="1"/>
                    <a:pt x="3" y="1"/>
                  </a:cubicBezTo>
                  <a:cubicBezTo>
                    <a:pt x="3" y="1"/>
                    <a:pt x="3" y="1"/>
                    <a:pt x="3" y="1"/>
                  </a:cubicBezTo>
                  <a:cubicBezTo>
                    <a:pt x="3" y="1"/>
                    <a:pt x="3" y="1"/>
                    <a:pt x="3" y="1"/>
                  </a:cubicBezTo>
                  <a:cubicBezTo>
                    <a:pt x="3" y="0"/>
                    <a:pt x="3" y="2"/>
                    <a:pt x="3" y="1"/>
                  </a:cubicBezTo>
                  <a:cubicBezTo>
                    <a:pt x="3" y="1"/>
                    <a:pt x="3" y="1"/>
                    <a:pt x="3" y="1"/>
                  </a:cubicBezTo>
                  <a:cubicBezTo>
                    <a:pt x="3" y="1"/>
                    <a:pt x="3" y="1"/>
                    <a:pt x="3" y="1"/>
                  </a:cubicBezTo>
                  <a:cubicBezTo>
                    <a:pt x="3" y="1"/>
                    <a:pt x="3" y="2"/>
                    <a:pt x="3" y="2"/>
                  </a:cubicBezTo>
                  <a:cubicBezTo>
                    <a:pt x="3" y="2"/>
                    <a:pt x="3" y="2"/>
                    <a:pt x="3" y="2"/>
                  </a:cubicBezTo>
                  <a:cubicBezTo>
                    <a:pt x="3" y="2"/>
                    <a:pt x="3" y="2"/>
                    <a:pt x="3" y="2"/>
                  </a:cubicBezTo>
                  <a:cubicBezTo>
                    <a:pt x="2" y="3"/>
                    <a:pt x="3" y="2"/>
                    <a:pt x="3" y="4"/>
                  </a:cubicBezTo>
                  <a:cubicBezTo>
                    <a:pt x="2" y="4"/>
                    <a:pt x="3" y="4"/>
                    <a:pt x="2" y="4"/>
                  </a:cubicBezTo>
                  <a:cubicBezTo>
                    <a:pt x="2" y="4"/>
                    <a:pt x="3" y="4"/>
                    <a:pt x="2" y="4"/>
                  </a:cubicBezTo>
                  <a:cubicBezTo>
                    <a:pt x="2" y="5"/>
                    <a:pt x="2" y="5"/>
                    <a:pt x="2" y="5"/>
                  </a:cubicBezTo>
                  <a:cubicBezTo>
                    <a:pt x="2" y="5"/>
                    <a:pt x="2" y="5"/>
                    <a:pt x="2" y="5"/>
                  </a:cubicBezTo>
                  <a:cubicBezTo>
                    <a:pt x="2" y="5"/>
                    <a:pt x="2" y="6"/>
                    <a:pt x="2" y="6"/>
                  </a:cubicBezTo>
                  <a:cubicBezTo>
                    <a:pt x="2" y="6"/>
                    <a:pt x="2" y="6"/>
                    <a:pt x="2" y="6"/>
                  </a:cubicBezTo>
                  <a:cubicBezTo>
                    <a:pt x="2" y="9"/>
                    <a:pt x="2" y="11"/>
                    <a:pt x="2" y="13"/>
                  </a:cubicBezTo>
                  <a:cubicBezTo>
                    <a:pt x="2" y="13"/>
                    <a:pt x="1" y="13"/>
                    <a:pt x="2" y="12"/>
                  </a:cubicBezTo>
                  <a:cubicBezTo>
                    <a:pt x="1" y="12"/>
                    <a:pt x="1" y="13"/>
                    <a:pt x="1" y="13"/>
                  </a:cubicBezTo>
                  <a:cubicBezTo>
                    <a:pt x="2" y="13"/>
                    <a:pt x="1" y="13"/>
                    <a:pt x="2" y="13"/>
                  </a:cubicBezTo>
                  <a:cubicBezTo>
                    <a:pt x="1" y="13"/>
                    <a:pt x="1" y="13"/>
                    <a:pt x="1" y="13"/>
                  </a:cubicBezTo>
                  <a:cubicBezTo>
                    <a:pt x="1" y="14"/>
                    <a:pt x="2" y="14"/>
                    <a:pt x="1" y="14"/>
                  </a:cubicBezTo>
                  <a:cubicBezTo>
                    <a:pt x="1" y="14"/>
                    <a:pt x="2" y="14"/>
                    <a:pt x="2" y="14"/>
                  </a:cubicBezTo>
                  <a:cubicBezTo>
                    <a:pt x="2" y="14"/>
                    <a:pt x="1" y="14"/>
                    <a:pt x="1" y="15"/>
                  </a:cubicBezTo>
                  <a:cubicBezTo>
                    <a:pt x="1" y="15"/>
                    <a:pt x="1" y="15"/>
                    <a:pt x="1" y="15"/>
                  </a:cubicBezTo>
                  <a:cubicBezTo>
                    <a:pt x="1" y="15"/>
                    <a:pt x="1" y="15"/>
                    <a:pt x="1" y="15"/>
                  </a:cubicBezTo>
                  <a:cubicBezTo>
                    <a:pt x="1" y="15"/>
                    <a:pt x="1" y="16"/>
                    <a:pt x="1" y="16"/>
                  </a:cubicBezTo>
                  <a:cubicBezTo>
                    <a:pt x="1" y="16"/>
                    <a:pt x="1" y="16"/>
                    <a:pt x="1" y="16"/>
                  </a:cubicBezTo>
                  <a:cubicBezTo>
                    <a:pt x="1" y="16"/>
                    <a:pt x="1" y="17"/>
                    <a:pt x="1" y="17"/>
                  </a:cubicBezTo>
                  <a:cubicBezTo>
                    <a:pt x="1" y="17"/>
                    <a:pt x="1" y="17"/>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9"/>
                    <a:pt x="1" y="19"/>
                  </a:cubicBezTo>
                  <a:cubicBezTo>
                    <a:pt x="1" y="19"/>
                    <a:pt x="1" y="20"/>
                    <a:pt x="1" y="20"/>
                  </a:cubicBezTo>
                  <a:cubicBezTo>
                    <a:pt x="1" y="21"/>
                    <a:pt x="1" y="21"/>
                    <a:pt x="1" y="21"/>
                  </a:cubicBezTo>
                  <a:cubicBezTo>
                    <a:pt x="1" y="21"/>
                    <a:pt x="1" y="21"/>
                    <a:pt x="1" y="21"/>
                  </a:cubicBezTo>
                  <a:cubicBezTo>
                    <a:pt x="1" y="21"/>
                    <a:pt x="1" y="21"/>
                    <a:pt x="1" y="21"/>
                  </a:cubicBezTo>
                  <a:cubicBezTo>
                    <a:pt x="1" y="21"/>
                    <a:pt x="1" y="21"/>
                    <a:pt x="1" y="22"/>
                  </a:cubicBezTo>
                  <a:cubicBezTo>
                    <a:pt x="1" y="22"/>
                    <a:pt x="1" y="21"/>
                    <a:pt x="1" y="22"/>
                  </a:cubicBezTo>
                  <a:cubicBezTo>
                    <a:pt x="1" y="22"/>
                    <a:pt x="1" y="22"/>
                    <a:pt x="1" y="22"/>
                  </a:cubicBezTo>
                  <a:cubicBezTo>
                    <a:pt x="1" y="22"/>
                    <a:pt x="1" y="23"/>
                    <a:pt x="1" y="23"/>
                  </a:cubicBezTo>
                  <a:cubicBezTo>
                    <a:pt x="1" y="24"/>
                    <a:pt x="1" y="23"/>
                    <a:pt x="1" y="23"/>
                  </a:cubicBezTo>
                  <a:cubicBezTo>
                    <a:pt x="1" y="23"/>
                    <a:pt x="1" y="23"/>
                    <a:pt x="1" y="23"/>
                  </a:cubicBezTo>
                  <a:cubicBezTo>
                    <a:pt x="1" y="23"/>
                    <a:pt x="1" y="24"/>
                    <a:pt x="1" y="23"/>
                  </a:cubicBezTo>
                  <a:cubicBezTo>
                    <a:pt x="1" y="23"/>
                    <a:pt x="1" y="23"/>
                    <a:pt x="1" y="23"/>
                  </a:cubicBezTo>
                  <a:cubicBezTo>
                    <a:pt x="1" y="23"/>
                    <a:pt x="1" y="23"/>
                    <a:pt x="1" y="23"/>
                  </a:cubicBezTo>
                  <a:cubicBezTo>
                    <a:pt x="1" y="23"/>
                    <a:pt x="1" y="23"/>
                    <a:pt x="1" y="22"/>
                  </a:cubicBezTo>
                  <a:cubicBezTo>
                    <a:pt x="1" y="22"/>
                    <a:pt x="1" y="23"/>
                    <a:pt x="1" y="23"/>
                  </a:cubicBezTo>
                  <a:cubicBezTo>
                    <a:pt x="1" y="22"/>
                    <a:pt x="1" y="23"/>
                    <a:pt x="1" y="23"/>
                  </a:cubicBezTo>
                  <a:cubicBezTo>
                    <a:pt x="1" y="24"/>
                    <a:pt x="1" y="23"/>
                    <a:pt x="1" y="24"/>
                  </a:cubicBezTo>
                  <a:cubicBezTo>
                    <a:pt x="1" y="24"/>
                    <a:pt x="1" y="24"/>
                    <a:pt x="1" y="24"/>
                  </a:cubicBezTo>
                  <a:cubicBezTo>
                    <a:pt x="1" y="25"/>
                    <a:pt x="1" y="25"/>
                    <a:pt x="1" y="25"/>
                  </a:cubicBezTo>
                  <a:cubicBezTo>
                    <a:pt x="1" y="25"/>
                    <a:pt x="1" y="25"/>
                    <a:pt x="1" y="26"/>
                  </a:cubicBezTo>
                  <a:cubicBezTo>
                    <a:pt x="1" y="26"/>
                    <a:pt x="1" y="25"/>
                    <a:pt x="1" y="25"/>
                  </a:cubicBezTo>
                  <a:cubicBezTo>
                    <a:pt x="1" y="26"/>
                    <a:pt x="1" y="26"/>
                    <a:pt x="1" y="26"/>
                  </a:cubicBezTo>
                  <a:cubicBezTo>
                    <a:pt x="1" y="27"/>
                    <a:pt x="1" y="26"/>
                    <a:pt x="1"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8"/>
                    <a:pt x="1"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3" name="Freeform 7721">
              <a:extLst>
                <a:ext uri="{FF2B5EF4-FFF2-40B4-BE49-F238E27FC236}">
                  <a16:creationId xmlns:a16="http://schemas.microsoft.com/office/drawing/2014/main" id="{14550058-3B83-DE62-8A81-815ABD3FBA97}"/>
                </a:ext>
              </a:extLst>
            </p:cNvPr>
            <p:cNvSpPr/>
            <p:nvPr>
              <p:custDataLst>
                <p:tags r:id="rId22"/>
              </p:custDataLst>
            </p:nvPr>
          </p:nvSpPr>
          <p:spPr bwMode="auto">
            <a:xfrm flipH="1">
              <a:off x="6919913" y="3811588"/>
              <a:ext cx="0" cy="7938"/>
            </a:xfrm>
            <a:custGeom>
              <a:gdLst>
                <a:gd name="T0" fmla="*/ 0 h 1"/>
                <a:gd name="T1" fmla="*/ 0 h 1"/>
                <a:gd name="T2" fmla="*/ 1 h 1"/>
                <a:gd name="T3" fmla="*/ 0 h 1"/>
              </a:gd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4" name="Freeform 7722">
              <a:extLst>
                <a:ext uri="{FF2B5EF4-FFF2-40B4-BE49-F238E27FC236}">
                  <a16:creationId xmlns:a16="http://schemas.microsoft.com/office/drawing/2014/main" id="{CBEB8186-C003-BE87-0621-D507BB44F788}"/>
                </a:ext>
              </a:extLst>
            </p:cNvPr>
            <p:cNvSpPr/>
            <p:nvPr>
              <p:custDataLst>
                <p:tags r:id="rId23"/>
              </p:custDataLst>
            </p:nvPr>
          </p:nvSpPr>
          <p:spPr bwMode="auto">
            <a:xfrm>
              <a:off x="6894513" y="3751263"/>
              <a:ext cx="7938" cy="17463"/>
            </a:xfrm>
            <a:custGeom>
              <a:gdLst>
                <a:gd name="T0" fmla="*/ 0 w 1"/>
                <a:gd name="T1" fmla="*/ 1 h 2"/>
                <a:gd name="T2" fmla="*/ 0 w 1"/>
                <a:gd name="T3" fmla="*/ 1 h 2"/>
                <a:gd name="T4" fmla="*/ 1 w 1"/>
                <a:gd name="T5" fmla="*/ 2 h 2"/>
                <a:gd name="T6" fmla="*/ 0 w 1"/>
                <a:gd name="T7" fmla="*/ 0 h 2"/>
                <a:gd name="T8" fmla="*/ 0 w 1"/>
                <a:gd name="T9" fmla="*/ 0 h 2"/>
                <a:gd name="T10" fmla="*/ 1 w 1"/>
                <a:gd name="T11" fmla="*/ 2 h 2"/>
                <a:gd name="T12" fmla="*/ 1 w 1"/>
                <a:gd name="T13" fmla="*/ 1 h 2"/>
                <a:gd name="T14" fmla="*/ 0 w 1"/>
                <a:gd name="T15" fmla="*/ 1 h 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1"/>
                  </a:moveTo>
                  <a:cubicBezTo>
                    <a:pt x="1" y="1"/>
                    <a:pt x="1" y="1"/>
                    <a:pt x="0" y="1"/>
                  </a:cubicBezTo>
                  <a:cubicBezTo>
                    <a:pt x="1" y="1"/>
                    <a:pt x="1" y="1"/>
                    <a:pt x="1" y="2"/>
                  </a:cubicBezTo>
                  <a:cubicBezTo>
                    <a:pt x="1" y="2"/>
                    <a:pt x="0" y="1"/>
                    <a:pt x="0" y="0"/>
                  </a:cubicBezTo>
                  <a:cubicBezTo>
                    <a:pt x="0" y="1"/>
                    <a:pt x="0" y="1"/>
                    <a:pt x="0" y="0"/>
                  </a:cubicBezTo>
                  <a:cubicBezTo>
                    <a:pt x="1" y="1"/>
                    <a:pt x="1" y="2"/>
                    <a:pt x="1" y="2"/>
                  </a:cubicBezTo>
                  <a:cubicBezTo>
                    <a:pt x="1" y="2"/>
                    <a:pt x="0"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5" name="Freeform 7723">
              <a:extLst>
                <a:ext uri="{FF2B5EF4-FFF2-40B4-BE49-F238E27FC236}">
                  <a16:creationId xmlns:a16="http://schemas.microsoft.com/office/drawing/2014/main" id="{37F5B3C8-1783-B31B-8356-F5DC235D8765}"/>
                </a:ext>
              </a:extLst>
            </p:cNvPr>
            <p:cNvSpPr/>
            <p:nvPr>
              <p:custDataLst>
                <p:tags r:id="rId24"/>
              </p:custDataLst>
            </p:nvPr>
          </p:nvSpPr>
          <p:spPr bwMode="auto">
            <a:xfrm>
              <a:off x="6884988" y="3735388"/>
              <a:ext cx="9525" cy="15875"/>
            </a:xfrm>
            <a:custGeom>
              <a:gdLst>
                <a:gd name="T0" fmla="*/ 1 w 1"/>
                <a:gd name="T1" fmla="*/ 1 h 2"/>
                <a:gd name="T2" fmla="*/ 1 w 1"/>
                <a:gd name="T3" fmla="*/ 1 h 2"/>
                <a:gd name="T4" fmla="*/ 0 w 1"/>
                <a:gd name="T5" fmla="*/ 0 h 2"/>
                <a:gd name="T6" fmla="*/ 1 w 1"/>
                <a:gd name="T7" fmla="*/ 1 h 2"/>
                <a:gd name="T8" fmla="*/ 1 w 1"/>
                <a:gd name="T9" fmla="*/ 2 h 2"/>
                <a:gd name="T10" fmla="*/ 1 w 1"/>
                <a:gd name="T11" fmla="*/ 1 h 2"/>
              </a:gdLst>
              <a:cxnLst>
                <a:cxn ang="0">
                  <a:pos x="T0" y="T1"/>
                </a:cxn>
                <a:cxn ang="0">
                  <a:pos x="T2" y="T3"/>
                </a:cxn>
                <a:cxn ang="0">
                  <a:pos x="T4" y="T5"/>
                </a:cxn>
                <a:cxn ang="0">
                  <a:pos x="T6" y="T7"/>
                </a:cxn>
                <a:cxn ang="0">
                  <a:pos x="T8" y="T9"/>
                </a:cxn>
                <a:cxn ang="0">
                  <a:pos x="T10" y="T11"/>
                </a:cxn>
              </a:cxnLst>
              <a:rect l="0" t="0" r="r" b="b"/>
              <a:pathLst>
                <a:path w="1" h="2">
                  <a:moveTo>
                    <a:pt x="1" y="1"/>
                  </a:moveTo>
                  <a:cubicBezTo>
                    <a:pt x="1" y="1"/>
                    <a:pt x="1" y="2"/>
                    <a:pt x="1" y="1"/>
                  </a:cubicBezTo>
                  <a:cubicBezTo>
                    <a:pt x="1" y="1"/>
                    <a:pt x="1" y="0"/>
                    <a:pt x="0" y="0"/>
                  </a:cubicBezTo>
                  <a:cubicBezTo>
                    <a:pt x="1" y="0"/>
                    <a:pt x="1" y="1"/>
                    <a:pt x="1" y="1"/>
                  </a:cubicBezTo>
                  <a:cubicBezTo>
                    <a:pt x="1" y="1"/>
                    <a:pt x="1" y="1"/>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6" name="Freeform 7724">
              <a:extLst>
                <a:ext uri="{FF2B5EF4-FFF2-40B4-BE49-F238E27FC236}">
                  <a16:creationId xmlns:a16="http://schemas.microsoft.com/office/drawing/2014/main" id="{3E0ABC5A-979D-E9F1-26F7-02997E5B63EF}"/>
                </a:ext>
              </a:extLst>
            </p:cNvPr>
            <p:cNvSpPr/>
            <p:nvPr>
              <p:custDataLst>
                <p:tags r:id="rId25"/>
              </p:custDataLst>
            </p:nvPr>
          </p:nvSpPr>
          <p:spPr bwMode="auto">
            <a:xfrm>
              <a:off x="6884988" y="3725863"/>
              <a:ext cx="9525" cy="9525"/>
            </a:xfrm>
            <a:custGeom>
              <a:gdLst>
                <a:gd name="T0" fmla="*/ 1 w 1"/>
                <a:gd name="T1" fmla="*/ 1 h 1"/>
                <a:gd name="T2" fmla="*/ 0 w 1"/>
                <a:gd name="T3" fmla="*/ 1 h 1"/>
                <a:gd name="T4" fmla="*/ 0 w 1"/>
                <a:gd name="T5" fmla="*/ 0 h 1"/>
                <a:gd name="T6" fmla="*/ 0 w 1"/>
                <a:gd name="T7" fmla="*/ 0 h 1"/>
                <a:gd name="T8" fmla="*/ 0 w 1"/>
                <a:gd name="T9" fmla="*/ 0 h 1"/>
                <a:gd name="T10" fmla="*/ 1 w 1"/>
                <a:gd name="T11" fmla="*/ 1 h 1"/>
              </a:gdLst>
              <a:cxnLst>
                <a:cxn ang="0">
                  <a:pos x="T0" y="T1"/>
                </a:cxn>
                <a:cxn ang="0">
                  <a:pos x="T2" y="T3"/>
                </a:cxn>
                <a:cxn ang="0">
                  <a:pos x="T4" y="T5"/>
                </a:cxn>
                <a:cxn ang="0">
                  <a:pos x="T6" y="T7"/>
                </a:cxn>
                <a:cxn ang="0">
                  <a:pos x="T8" y="T9"/>
                </a:cxn>
                <a:cxn ang="0">
                  <a:pos x="T10" y="T11"/>
                </a:cxn>
              </a:cxnLst>
              <a:rect l="0" t="0" r="r" b="b"/>
              <a:pathLst>
                <a:path w="1" h="1">
                  <a:moveTo>
                    <a:pt x="1" y="1"/>
                  </a:moveTo>
                  <a:cubicBezTo>
                    <a:pt x="0" y="1"/>
                    <a:pt x="0" y="1"/>
                    <a:pt x="0" y="1"/>
                  </a:cubicBezTo>
                  <a:cubicBezTo>
                    <a:pt x="0" y="0"/>
                    <a:pt x="0" y="0"/>
                    <a:pt x="0" y="0"/>
                  </a:cubicBezTo>
                  <a:cubicBezTo>
                    <a:pt x="1" y="0"/>
                    <a:pt x="0" y="0"/>
                    <a:pt x="0" y="0"/>
                  </a:cubicBezTo>
                  <a:cubicBezTo>
                    <a:pt x="1" y="0"/>
                    <a:pt x="0" y="0"/>
                    <a:pt x="0"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7" name="Freeform 7725">
              <a:extLst>
                <a:ext uri="{FF2B5EF4-FFF2-40B4-BE49-F238E27FC236}">
                  <a16:creationId xmlns:a16="http://schemas.microsoft.com/office/drawing/2014/main" id="{22C9FEC8-7AA0-3874-37AC-AF8C9BF9F01F}"/>
                </a:ext>
              </a:extLst>
            </p:cNvPr>
            <p:cNvSpPr/>
            <p:nvPr>
              <p:custDataLst>
                <p:tags r:id="rId26"/>
              </p:custDataLst>
            </p:nvPr>
          </p:nvSpPr>
          <p:spPr bwMode="auto">
            <a:xfrm flipH="1">
              <a:off x="6859588" y="3473450"/>
              <a:ext cx="0" cy="7938"/>
            </a:xfrm>
            <a:custGeom>
              <a:gdLst>
                <a:gd name="T0" fmla="*/ 1 h 1"/>
                <a:gd name="T1" fmla="*/ 0 h 1"/>
                <a:gd name="T2" fmla="*/ 0 h 1"/>
                <a:gd name="T3" fmla="*/ 0 h 1"/>
                <a:gd name="T4" fmla="*/ 0 h 1"/>
                <a:gd name="T5" fmla="*/ 1 h 1"/>
                <a:gd name="T6" fmla="*/ 1 h 1"/>
              </a:gd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0"/>
                    <a:pt x="0" y="0"/>
                  </a:cubicBezTo>
                  <a:cubicBezTo>
                    <a:pt x="0" y="0"/>
                    <a:pt x="0" y="0"/>
                    <a:pt x="0" y="0"/>
                  </a:cubicBezTo>
                  <a:cubicBezTo>
                    <a:pt x="0" y="0"/>
                    <a:pt x="0" y="0"/>
                    <a:pt x="0" y="0"/>
                  </a:cubicBezTo>
                  <a:cubicBezTo>
                    <a:pt x="0" y="1"/>
                    <a:pt x="0" y="0"/>
                    <a:pt x="0" y="0"/>
                  </a:cubicBezTo>
                  <a:cubicBezTo>
                    <a:pt x="0" y="0"/>
                    <a:pt x="0" y="0"/>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8" name="Freeform 7726">
              <a:extLst>
                <a:ext uri="{FF2B5EF4-FFF2-40B4-BE49-F238E27FC236}">
                  <a16:creationId xmlns:a16="http://schemas.microsoft.com/office/drawing/2014/main" id="{06223375-EA91-2D0E-1077-0C911ACDD0BE}"/>
                </a:ext>
              </a:extLst>
            </p:cNvPr>
            <p:cNvSpPr/>
            <p:nvPr>
              <p:custDataLst>
                <p:tags r:id="rId27"/>
              </p:custDataLst>
            </p:nvPr>
          </p:nvSpPr>
          <p:spPr bwMode="auto">
            <a:xfrm>
              <a:off x="6859588" y="3448050"/>
              <a:ext cx="9525" cy="7938"/>
            </a:xfrm>
            <a:custGeom>
              <a:gdLst>
                <a:gd name="T0" fmla="*/ 0 w 1"/>
                <a:gd name="T1" fmla="*/ 0 h 1"/>
                <a:gd name="T2" fmla="*/ 1 w 1"/>
                <a:gd name="T3" fmla="*/ 0 h 1"/>
                <a:gd name="T4" fmla="*/ 1 w 1"/>
                <a:gd name="T5" fmla="*/ 1 h 1"/>
                <a:gd name="T6" fmla="*/ 0 w 1"/>
                <a:gd name="T7" fmla="*/ 1 h 1"/>
                <a:gd name="T8" fmla="*/ 0 w 1"/>
                <a:gd name="T9" fmla="*/ 1 h 1"/>
                <a:gd name="T10" fmla="*/ 0 w 1"/>
                <a:gd name="T11" fmla="*/ 0 h 1"/>
              </a:gd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1" y="1"/>
                    <a:pt x="1" y="0"/>
                  </a:cubicBezTo>
                  <a:cubicBezTo>
                    <a:pt x="1" y="1"/>
                    <a:pt x="0" y="1"/>
                    <a:pt x="1" y="1"/>
                  </a:cubicBezTo>
                  <a:cubicBezTo>
                    <a:pt x="0" y="1"/>
                    <a:pt x="0" y="1"/>
                    <a:pt x="0" y="1"/>
                  </a:cubicBezTo>
                  <a:cubicBezTo>
                    <a:pt x="0" y="1"/>
                    <a:pt x="0" y="1"/>
                    <a:pt x="0"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29" name="Freeform 7727">
              <a:extLst>
                <a:ext uri="{FF2B5EF4-FFF2-40B4-BE49-F238E27FC236}">
                  <a16:creationId xmlns:a16="http://schemas.microsoft.com/office/drawing/2014/main" id="{378FC7BD-246E-E62E-EBD3-17FCAE93BDCB}"/>
                </a:ext>
              </a:extLst>
            </p:cNvPr>
            <p:cNvSpPr>
              <a:spLocks noEditPoints="1"/>
            </p:cNvSpPr>
            <p:nvPr>
              <p:custDataLst>
                <p:tags r:id="rId28"/>
              </p:custDataLst>
            </p:nvPr>
          </p:nvSpPr>
          <p:spPr bwMode="auto">
            <a:xfrm>
              <a:off x="6877050" y="2881313"/>
              <a:ext cx="1385888" cy="1301750"/>
            </a:xfrm>
            <a:custGeom>
              <a:gdLst>
                <a:gd name="T0" fmla="*/ 154 w 164"/>
                <a:gd name="T1" fmla="*/ 110 h 154"/>
                <a:gd name="T2" fmla="*/ 160 w 164"/>
                <a:gd name="T3" fmla="*/ 97 h 154"/>
                <a:gd name="T4" fmla="*/ 161 w 164"/>
                <a:gd name="T5" fmla="*/ 83 h 154"/>
                <a:gd name="T6" fmla="*/ 158 w 164"/>
                <a:gd name="T7" fmla="*/ 82 h 154"/>
                <a:gd name="T8" fmla="*/ 139 w 164"/>
                <a:gd name="T9" fmla="*/ 121 h 154"/>
                <a:gd name="T10" fmla="*/ 121 w 164"/>
                <a:gd name="T11" fmla="*/ 131 h 154"/>
                <a:gd name="T12" fmla="*/ 95 w 164"/>
                <a:gd name="T13" fmla="*/ 134 h 154"/>
                <a:gd name="T14" fmla="*/ 72 w 164"/>
                <a:gd name="T15" fmla="*/ 133 h 154"/>
                <a:gd name="T16" fmla="*/ 42 w 164"/>
                <a:gd name="T17" fmla="*/ 116 h 154"/>
                <a:gd name="T18" fmla="*/ 42 w 164"/>
                <a:gd name="T19" fmla="*/ 115 h 154"/>
                <a:gd name="T20" fmla="*/ 65 w 164"/>
                <a:gd name="T21" fmla="*/ 130 h 154"/>
                <a:gd name="T22" fmla="*/ 74 w 164"/>
                <a:gd name="T23" fmla="*/ 132 h 154"/>
                <a:gd name="T24" fmla="*/ 116 w 164"/>
                <a:gd name="T25" fmla="*/ 125 h 154"/>
                <a:gd name="T26" fmla="*/ 134 w 164"/>
                <a:gd name="T27" fmla="*/ 100 h 154"/>
                <a:gd name="T28" fmla="*/ 132 w 164"/>
                <a:gd name="T29" fmla="*/ 95 h 154"/>
                <a:gd name="T30" fmla="*/ 125 w 164"/>
                <a:gd name="T31" fmla="*/ 104 h 154"/>
                <a:gd name="T32" fmla="*/ 118 w 164"/>
                <a:gd name="T33" fmla="*/ 111 h 154"/>
                <a:gd name="T34" fmla="*/ 73 w 164"/>
                <a:gd name="T35" fmla="*/ 121 h 154"/>
                <a:gd name="T36" fmla="*/ 43 w 164"/>
                <a:gd name="T37" fmla="*/ 91 h 154"/>
                <a:gd name="T38" fmla="*/ 41 w 164"/>
                <a:gd name="T39" fmla="*/ 75 h 154"/>
                <a:gd name="T40" fmla="*/ 43 w 164"/>
                <a:gd name="T41" fmla="*/ 61 h 154"/>
                <a:gd name="T42" fmla="*/ 51 w 164"/>
                <a:gd name="T43" fmla="*/ 47 h 154"/>
                <a:gd name="T44" fmla="*/ 99 w 164"/>
                <a:gd name="T45" fmla="*/ 35 h 154"/>
                <a:gd name="T46" fmla="*/ 117 w 164"/>
                <a:gd name="T47" fmla="*/ 47 h 154"/>
                <a:gd name="T48" fmla="*/ 124 w 164"/>
                <a:gd name="T49" fmla="*/ 52 h 154"/>
                <a:gd name="T50" fmla="*/ 103 w 164"/>
                <a:gd name="T51" fmla="*/ 33 h 154"/>
                <a:gd name="T52" fmla="*/ 100 w 164"/>
                <a:gd name="T53" fmla="*/ 21 h 154"/>
                <a:gd name="T54" fmla="*/ 132 w 164"/>
                <a:gd name="T55" fmla="*/ 45 h 154"/>
                <a:gd name="T56" fmla="*/ 138 w 164"/>
                <a:gd name="T57" fmla="*/ 49 h 154"/>
                <a:gd name="T58" fmla="*/ 135 w 164"/>
                <a:gd name="T59" fmla="*/ 38 h 154"/>
                <a:gd name="T60" fmla="*/ 148 w 164"/>
                <a:gd name="T61" fmla="*/ 65 h 154"/>
                <a:gd name="T62" fmla="*/ 152 w 164"/>
                <a:gd name="T63" fmla="*/ 65 h 154"/>
                <a:gd name="T64" fmla="*/ 151 w 164"/>
                <a:gd name="T65" fmla="*/ 49 h 154"/>
                <a:gd name="T66" fmla="*/ 152 w 164"/>
                <a:gd name="T67" fmla="*/ 54 h 154"/>
                <a:gd name="T68" fmla="*/ 151 w 164"/>
                <a:gd name="T69" fmla="*/ 50 h 154"/>
                <a:gd name="T70" fmla="*/ 147 w 164"/>
                <a:gd name="T71" fmla="*/ 40 h 154"/>
                <a:gd name="T72" fmla="*/ 141 w 164"/>
                <a:gd name="T73" fmla="*/ 31 h 154"/>
                <a:gd name="T74" fmla="*/ 12 w 164"/>
                <a:gd name="T75" fmla="*/ 76 h 154"/>
                <a:gd name="T76" fmla="*/ 4 w 164"/>
                <a:gd name="T77" fmla="*/ 57 h 154"/>
                <a:gd name="T78" fmla="*/ 39 w 164"/>
                <a:gd name="T79" fmla="*/ 112 h 154"/>
                <a:gd name="T80" fmla="*/ 37 w 164"/>
                <a:gd name="T81" fmla="*/ 127 h 154"/>
                <a:gd name="T82" fmla="*/ 32 w 164"/>
                <a:gd name="T83" fmla="*/ 122 h 154"/>
                <a:gd name="T84" fmla="*/ 40 w 164"/>
                <a:gd name="T85" fmla="*/ 130 h 154"/>
                <a:gd name="T86" fmla="*/ 21 w 164"/>
                <a:gd name="T87" fmla="*/ 106 h 154"/>
                <a:gd name="T88" fmla="*/ 19 w 164"/>
                <a:gd name="T89" fmla="*/ 102 h 154"/>
                <a:gd name="T90" fmla="*/ 17 w 164"/>
                <a:gd name="T91" fmla="*/ 96 h 154"/>
                <a:gd name="T92" fmla="*/ 148 w 164"/>
                <a:gd name="T93" fmla="*/ 42 h 154"/>
                <a:gd name="T94" fmla="*/ 134 w 164"/>
                <a:gd name="T95" fmla="*/ 33 h 154"/>
                <a:gd name="T96" fmla="*/ 101 w 164"/>
                <a:gd name="T97" fmla="*/ 15 h 154"/>
                <a:gd name="T98" fmla="*/ 31 w 164"/>
                <a:gd name="T99" fmla="*/ 102 h 154"/>
                <a:gd name="T100" fmla="*/ 29 w 164"/>
                <a:gd name="T101" fmla="*/ 97 h 154"/>
                <a:gd name="T102" fmla="*/ 25 w 164"/>
                <a:gd name="T103" fmla="*/ 73 h 154"/>
                <a:gd name="T104" fmla="*/ 35 w 164"/>
                <a:gd name="T105" fmla="*/ 106 h 154"/>
                <a:gd name="T106" fmla="*/ 34 w 164"/>
                <a:gd name="T107" fmla="*/ 104 h 154"/>
                <a:gd name="T108" fmla="*/ 35 w 164"/>
                <a:gd name="T109" fmla="*/ 107 h 154"/>
                <a:gd name="T110" fmla="*/ 39 w 164"/>
                <a:gd name="T111" fmla="*/ 111 h 154"/>
                <a:gd name="T112" fmla="*/ 42 w 164"/>
                <a:gd name="T113" fmla="*/ 114 h 154"/>
                <a:gd name="T114" fmla="*/ 39 w 164"/>
                <a:gd name="T115" fmla="*/ 111 h 154"/>
                <a:gd name="T116" fmla="*/ 28 w 164"/>
                <a:gd name="T117" fmla="*/ 92 h 154"/>
                <a:gd name="T118" fmla="*/ 131 w 164"/>
                <a:gd name="T119" fmla="*/ 33 h 154"/>
                <a:gd name="T120" fmla="*/ 134 w 164"/>
                <a:gd name="T121" fmla="*/ 103 h 154"/>
                <a:gd name="T122" fmla="*/ 125 w 164"/>
                <a:gd name="T123" fmla="*/ 39 h 154"/>
                <a:gd name="T124" fmla="*/ 100 w 164"/>
                <a:gd name="T125" fmla="*/ 29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 h="154">
                  <a:moveTo>
                    <a:pt x="1" y="79"/>
                  </a:moveTo>
                  <a:cubicBezTo>
                    <a:pt x="1" y="78"/>
                    <a:pt x="1" y="79"/>
                    <a:pt x="1" y="79"/>
                  </a:cubicBezTo>
                  <a:cubicBezTo>
                    <a:pt x="1" y="79"/>
                    <a:pt x="1" y="80"/>
                    <a:pt x="1" y="80"/>
                  </a:cubicBezTo>
                  <a:cubicBezTo>
                    <a:pt x="1" y="80"/>
                    <a:pt x="1" y="80"/>
                    <a:pt x="1" y="79"/>
                  </a:cubicBezTo>
                  <a:cubicBezTo>
                    <a:pt x="1" y="81"/>
                    <a:pt x="1" y="81"/>
                    <a:pt x="1" y="82"/>
                  </a:cubicBezTo>
                  <a:cubicBezTo>
                    <a:pt x="0" y="82"/>
                    <a:pt x="1" y="85"/>
                    <a:pt x="1" y="87"/>
                  </a:cubicBezTo>
                  <a:cubicBezTo>
                    <a:pt x="1" y="88"/>
                    <a:pt x="1" y="88"/>
                    <a:pt x="1" y="89"/>
                  </a:cubicBezTo>
                  <a:cubicBezTo>
                    <a:pt x="1" y="92"/>
                    <a:pt x="2" y="95"/>
                    <a:pt x="4" y="99"/>
                  </a:cubicBezTo>
                  <a:cubicBezTo>
                    <a:pt x="5" y="103"/>
                    <a:pt x="7" y="107"/>
                    <a:pt x="9" y="111"/>
                  </a:cubicBezTo>
                  <a:cubicBezTo>
                    <a:pt x="11" y="114"/>
                    <a:pt x="13" y="118"/>
                    <a:pt x="16" y="121"/>
                  </a:cubicBezTo>
                  <a:cubicBezTo>
                    <a:pt x="18" y="125"/>
                    <a:pt x="21" y="128"/>
                    <a:pt x="24" y="130"/>
                  </a:cubicBezTo>
                  <a:cubicBezTo>
                    <a:pt x="26" y="132"/>
                    <a:pt x="28" y="134"/>
                    <a:pt x="30" y="135"/>
                  </a:cubicBezTo>
                  <a:cubicBezTo>
                    <a:pt x="32" y="137"/>
                    <a:pt x="34" y="138"/>
                    <a:pt x="36" y="139"/>
                  </a:cubicBezTo>
                  <a:cubicBezTo>
                    <a:pt x="39" y="141"/>
                    <a:pt x="41" y="143"/>
                    <a:pt x="44" y="144"/>
                  </a:cubicBezTo>
                  <a:cubicBezTo>
                    <a:pt x="47" y="145"/>
                    <a:pt x="49" y="147"/>
                    <a:pt x="52" y="148"/>
                  </a:cubicBezTo>
                  <a:cubicBezTo>
                    <a:pt x="52" y="148"/>
                    <a:pt x="53" y="148"/>
                    <a:pt x="53" y="148"/>
                  </a:cubicBezTo>
                  <a:cubicBezTo>
                    <a:pt x="54" y="149"/>
                    <a:pt x="56" y="149"/>
                    <a:pt x="57" y="149"/>
                  </a:cubicBezTo>
                  <a:cubicBezTo>
                    <a:pt x="62" y="151"/>
                    <a:pt x="67" y="152"/>
                    <a:pt x="73" y="153"/>
                  </a:cubicBezTo>
                  <a:cubicBezTo>
                    <a:pt x="78" y="154"/>
                    <a:pt x="84" y="154"/>
                    <a:pt x="89" y="154"/>
                  </a:cubicBezTo>
                  <a:cubicBezTo>
                    <a:pt x="94" y="153"/>
                    <a:pt x="99" y="152"/>
                    <a:pt x="103" y="151"/>
                  </a:cubicBezTo>
                  <a:cubicBezTo>
                    <a:pt x="104" y="151"/>
                    <a:pt x="106" y="151"/>
                    <a:pt x="107" y="150"/>
                  </a:cubicBezTo>
                  <a:cubicBezTo>
                    <a:pt x="111" y="149"/>
                    <a:pt x="115" y="147"/>
                    <a:pt x="119" y="145"/>
                  </a:cubicBezTo>
                  <a:cubicBezTo>
                    <a:pt x="123" y="143"/>
                    <a:pt x="127" y="141"/>
                    <a:pt x="130" y="139"/>
                  </a:cubicBezTo>
                  <a:cubicBezTo>
                    <a:pt x="130" y="139"/>
                    <a:pt x="130" y="139"/>
                    <a:pt x="130" y="139"/>
                  </a:cubicBezTo>
                  <a:cubicBezTo>
                    <a:pt x="135" y="136"/>
                    <a:pt x="139" y="132"/>
                    <a:pt x="143" y="128"/>
                  </a:cubicBezTo>
                  <a:cubicBezTo>
                    <a:pt x="147" y="123"/>
                    <a:pt x="151" y="118"/>
                    <a:pt x="154" y="113"/>
                  </a:cubicBezTo>
                  <a:cubicBezTo>
                    <a:pt x="154" y="112"/>
                    <a:pt x="155" y="110"/>
                    <a:pt x="156" y="109"/>
                  </a:cubicBezTo>
                  <a:cubicBezTo>
                    <a:pt x="157" y="107"/>
                    <a:pt x="158" y="105"/>
                    <a:pt x="158" y="104"/>
                  </a:cubicBezTo>
                  <a:cubicBezTo>
                    <a:pt x="158" y="105"/>
                    <a:pt x="157" y="105"/>
                    <a:pt x="157" y="106"/>
                  </a:cubicBezTo>
                  <a:cubicBezTo>
                    <a:pt x="157" y="106"/>
                    <a:pt x="157" y="106"/>
                    <a:pt x="157" y="106"/>
                  </a:cubicBezTo>
                  <a:cubicBezTo>
                    <a:pt x="157" y="106"/>
                    <a:pt x="157" y="106"/>
                    <a:pt x="157" y="106"/>
                  </a:cubicBezTo>
                  <a:cubicBezTo>
                    <a:pt x="156" y="107"/>
                    <a:pt x="156" y="108"/>
                    <a:pt x="155" y="109"/>
                  </a:cubicBezTo>
                  <a:cubicBezTo>
                    <a:pt x="155" y="108"/>
                    <a:pt x="155" y="109"/>
                    <a:pt x="155" y="109"/>
                  </a:cubicBezTo>
                  <a:cubicBezTo>
                    <a:pt x="155" y="109"/>
                    <a:pt x="155" y="109"/>
                    <a:pt x="155" y="109"/>
                  </a:cubicBezTo>
                  <a:cubicBezTo>
                    <a:pt x="155" y="109"/>
                    <a:pt x="154" y="111"/>
                    <a:pt x="154" y="110"/>
                  </a:cubicBezTo>
                  <a:cubicBezTo>
                    <a:pt x="154" y="111"/>
                    <a:pt x="154" y="111"/>
                    <a:pt x="153" y="112"/>
                  </a:cubicBezTo>
                  <a:cubicBezTo>
                    <a:pt x="153" y="112"/>
                    <a:pt x="153" y="111"/>
                    <a:pt x="153" y="112"/>
                  </a:cubicBezTo>
                  <a:cubicBezTo>
                    <a:pt x="153" y="111"/>
                    <a:pt x="153" y="111"/>
                    <a:pt x="153" y="111"/>
                  </a:cubicBezTo>
                  <a:cubicBezTo>
                    <a:pt x="153" y="111"/>
                    <a:pt x="154" y="110"/>
                    <a:pt x="154" y="110"/>
                  </a:cubicBezTo>
                  <a:cubicBezTo>
                    <a:pt x="154" y="110"/>
                    <a:pt x="154" y="109"/>
                    <a:pt x="154" y="109"/>
                  </a:cubicBezTo>
                  <a:cubicBezTo>
                    <a:pt x="154" y="109"/>
                    <a:pt x="154" y="109"/>
                    <a:pt x="154" y="109"/>
                  </a:cubicBezTo>
                  <a:cubicBezTo>
                    <a:pt x="154" y="109"/>
                    <a:pt x="154" y="109"/>
                    <a:pt x="154" y="109"/>
                  </a:cubicBezTo>
                  <a:cubicBezTo>
                    <a:pt x="154" y="109"/>
                    <a:pt x="154" y="109"/>
                    <a:pt x="154" y="109"/>
                  </a:cubicBezTo>
                  <a:cubicBezTo>
                    <a:pt x="154" y="109"/>
                    <a:pt x="154" y="109"/>
                    <a:pt x="155" y="109"/>
                  </a:cubicBezTo>
                  <a:cubicBezTo>
                    <a:pt x="154" y="109"/>
                    <a:pt x="154" y="109"/>
                    <a:pt x="154" y="109"/>
                  </a:cubicBezTo>
                  <a:cubicBezTo>
                    <a:pt x="155" y="109"/>
                    <a:pt x="155" y="108"/>
                    <a:pt x="155" y="108"/>
                  </a:cubicBezTo>
                  <a:cubicBezTo>
                    <a:pt x="155" y="108"/>
                    <a:pt x="155" y="108"/>
                    <a:pt x="155" y="107"/>
                  </a:cubicBezTo>
                  <a:cubicBezTo>
                    <a:pt x="155" y="107"/>
                    <a:pt x="156" y="107"/>
                    <a:pt x="156" y="107"/>
                  </a:cubicBezTo>
                  <a:cubicBezTo>
                    <a:pt x="156" y="107"/>
                    <a:pt x="156" y="107"/>
                    <a:pt x="156" y="106"/>
                  </a:cubicBezTo>
                  <a:cubicBezTo>
                    <a:pt x="156" y="106"/>
                    <a:pt x="156" y="105"/>
                    <a:pt x="157" y="105"/>
                  </a:cubicBezTo>
                  <a:cubicBezTo>
                    <a:pt x="157" y="105"/>
                    <a:pt x="156" y="105"/>
                    <a:pt x="157" y="105"/>
                  </a:cubicBezTo>
                  <a:cubicBezTo>
                    <a:pt x="157" y="105"/>
                    <a:pt x="157" y="105"/>
                    <a:pt x="157" y="105"/>
                  </a:cubicBezTo>
                  <a:cubicBezTo>
                    <a:pt x="157" y="105"/>
                    <a:pt x="157" y="105"/>
                    <a:pt x="157" y="105"/>
                  </a:cubicBezTo>
                  <a:cubicBezTo>
                    <a:pt x="157" y="105"/>
                    <a:pt x="157" y="103"/>
                    <a:pt x="157" y="103"/>
                  </a:cubicBezTo>
                  <a:cubicBezTo>
                    <a:pt x="158" y="103"/>
                    <a:pt x="159" y="101"/>
                    <a:pt x="159" y="101"/>
                  </a:cubicBezTo>
                  <a:cubicBezTo>
                    <a:pt x="159" y="101"/>
                    <a:pt x="159" y="101"/>
                    <a:pt x="159" y="101"/>
                  </a:cubicBezTo>
                  <a:cubicBezTo>
                    <a:pt x="159" y="101"/>
                    <a:pt x="159" y="100"/>
                    <a:pt x="159" y="100"/>
                  </a:cubicBezTo>
                  <a:cubicBezTo>
                    <a:pt x="159" y="100"/>
                    <a:pt x="160" y="99"/>
                    <a:pt x="160" y="99"/>
                  </a:cubicBezTo>
                  <a:cubicBezTo>
                    <a:pt x="160" y="99"/>
                    <a:pt x="160" y="99"/>
                    <a:pt x="160" y="99"/>
                  </a:cubicBezTo>
                  <a:cubicBezTo>
                    <a:pt x="160" y="99"/>
                    <a:pt x="160" y="98"/>
                    <a:pt x="160" y="98"/>
                  </a:cubicBezTo>
                  <a:cubicBezTo>
                    <a:pt x="160" y="98"/>
                    <a:pt x="160" y="98"/>
                    <a:pt x="160" y="98"/>
                  </a:cubicBezTo>
                  <a:cubicBezTo>
                    <a:pt x="160" y="98"/>
                    <a:pt x="161" y="97"/>
                    <a:pt x="161" y="97"/>
                  </a:cubicBezTo>
                  <a:cubicBezTo>
                    <a:pt x="161" y="97"/>
                    <a:pt x="161" y="97"/>
                    <a:pt x="161" y="97"/>
                  </a:cubicBezTo>
                  <a:cubicBezTo>
                    <a:pt x="161" y="97"/>
                    <a:pt x="162" y="94"/>
                    <a:pt x="162" y="95"/>
                  </a:cubicBezTo>
                  <a:cubicBezTo>
                    <a:pt x="162" y="92"/>
                    <a:pt x="163" y="90"/>
                    <a:pt x="164" y="87"/>
                  </a:cubicBezTo>
                  <a:cubicBezTo>
                    <a:pt x="164" y="87"/>
                    <a:pt x="164" y="87"/>
                    <a:pt x="164" y="87"/>
                  </a:cubicBezTo>
                  <a:cubicBezTo>
                    <a:pt x="164" y="87"/>
                    <a:pt x="164" y="87"/>
                    <a:pt x="164" y="86"/>
                  </a:cubicBezTo>
                  <a:cubicBezTo>
                    <a:pt x="164" y="86"/>
                    <a:pt x="164" y="87"/>
                    <a:pt x="163" y="87"/>
                  </a:cubicBezTo>
                  <a:cubicBezTo>
                    <a:pt x="163" y="89"/>
                    <a:pt x="163" y="89"/>
                    <a:pt x="162" y="91"/>
                  </a:cubicBezTo>
                  <a:cubicBezTo>
                    <a:pt x="162" y="91"/>
                    <a:pt x="162" y="92"/>
                    <a:pt x="162" y="92"/>
                  </a:cubicBezTo>
                  <a:cubicBezTo>
                    <a:pt x="162" y="92"/>
                    <a:pt x="162" y="92"/>
                    <a:pt x="162" y="93"/>
                  </a:cubicBezTo>
                  <a:cubicBezTo>
                    <a:pt x="162" y="92"/>
                    <a:pt x="161" y="93"/>
                    <a:pt x="161" y="93"/>
                  </a:cubicBezTo>
                  <a:cubicBezTo>
                    <a:pt x="161" y="93"/>
                    <a:pt x="161" y="94"/>
                    <a:pt x="161" y="94"/>
                  </a:cubicBezTo>
                  <a:cubicBezTo>
                    <a:pt x="161" y="94"/>
                    <a:pt x="161" y="95"/>
                    <a:pt x="161" y="95"/>
                  </a:cubicBezTo>
                  <a:cubicBezTo>
                    <a:pt x="161" y="95"/>
                    <a:pt x="160" y="96"/>
                    <a:pt x="160" y="96"/>
                  </a:cubicBezTo>
                  <a:cubicBezTo>
                    <a:pt x="160" y="97"/>
                    <a:pt x="160" y="97"/>
                    <a:pt x="160" y="97"/>
                  </a:cubicBezTo>
                  <a:cubicBezTo>
                    <a:pt x="160" y="97"/>
                    <a:pt x="159" y="98"/>
                    <a:pt x="160" y="97"/>
                  </a:cubicBezTo>
                  <a:cubicBezTo>
                    <a:pt x="160" y="97"/>
                    <a:pt x="160" y="97"/>
                    <a:pt x="160" y="97"/>
                  </a:cubicBezTo>
                  <a:cubicBezTo>
                    <a:pt x="160" y="97"/>
                    <a:pt x="160" y="96"/>
                    <a:pt x="160" y="96"/>
                  </a:cubicBezTo>
                  <a:cubicBezTo>
                    <a:pt x="159" y="96"/>
                    <a:pt x="159" y="96"/>
                    <a:pt x="159" y="96"/>
                  </a:cubicBezTo>
                  <a:cubicBezTo>
                    <a:pt x="159" y="96"/>
                    <a:pt x="159" y="96"/>
                    <a:pt x="159" y="96"/>
                  </a:cubicBezTo>
                  <a:cubicBezTo>
                    <a:pt x="159" y="96"/>
                    <a:pt x="160" y="94"/>
                    <a:pt x="160" y="95"/>
                  </a:cubicBezTo>
                  <a:cubicBezTo>
                    <a:pt x="160" y="95"/>
                    <a:pt x="160" y="95"/>
                    <a:pt x="160" y="94"/>
                  </a:cubicBezTo>
                  <a:cubicBezTo>
                    <a:pt x="160" y="94"/>
                    <a:pt x="160" y="94"/>
                    <a:pt x="160" y="94"/>
                  </a:cubicBezTo>
                  <a:cubicBezTo>
                    <a:pt x="160" y="94"/>
                    <a:pt x="160" y="93"/>
                    <a:pt x="160" y="93"/>
                  </a:cubicBezTo>
                  <a:cubicBezTo>
                    <a:pt x="160" y="93"/>
                    <a:pt x="160" y="93"/>
                    <a:pt x="160" y="93"/>
                  </a:cubicBezTo>
                  <a:cubicBezTo>
                    <a:pt x="160" y="92"/>
                    <a:pt x="160" y="92"/>
                    <a:pt x="160" y="92"/>
                  </a:cubicBezTo>
                  <a:cubicBezTo>
                    <a:pt x="160" y="92"/>
                    <a:pt x="160" y="92"/>
                    <a:pt x="160" y="92"/>
                  </a:cubicBezTo>
                  <a:cubicBezTo>
                    <a:pt x="160" y="92"/>
                    <a:pt x="160" y="91"/>
                    <a:pt x="160" y="91"/>
                  </a:cubicBezTo>
                  <a:cubicBezTo>
                    <a:pt x="160" y="92"/>
                    <a:pt x="161" y="90"/>
                    <a:pt x="161" y="91"/>
                  </a:cubicBezTo>
                  <a:cubicBezTo>
                    <a:pt x="161" y="91"/>
                    <a:pt x="161" y="91"/>
                    <a:pt x="161" y="91"/>
                  </a:cubicBezTo>
                  <a:cubicBezTo>
                    <a:pt x="161" y="91"/>
                    <a:pt x="161" y="90"/>
                    <a:pt x="161" y="90"/>
                  </a:cubicBezTo>
                  <a:cubicBezTo>
                    <a:pt x="161" y="90"/>
                    <a:pt x="161" y="90"/>
                    <a:pt x="161" y="90"/>
                  </a:cubicBezTo>
                  <a:cubicBezTo>
                    <a:pt x="161" y="89"/>
                    <a:pt x="161" y="89"/>
                    <a:pt x="161" y="88"/>
                  </a:cubicBezTo>
                  <a:cubicBezTo>
                    <a:pt x="161" y="88"/>
                    <a:pt x="162" y="88"/>
                    <a:pt x="162" y="87"/>
                  </a:cubicBezTo>
                  <a:cubicBezTo>
                    <a:pt x="162" y="86"/>
                    <a:pt x="162" y="85"/>
                    <a:pt x="162" y="85"/>
                  </a:cubicBezTo>
                  <a:cubicBezTo>
                    <a:pt x="162" y="84"/>
                    <a:pt x="162" y="83"/>
                    <a:pt x="163" y="83"/>
                  </a:cubicBezTo>
                  <a:cubicBezTo>
                    <a:pt x="163" y="81"/>
                    <a:pt x="163" y="79"/>
                    <a:pt x="163" y="78"/>
                  </a:cubicBezTo>
                  <a:cubicBezTo>
                    <a:pt x="163" y="78"/>
                    <a:pt x="163" y="77"/>
                    <a:pt x="163" y="77"/>
                  </a:cubicBezTo>
                  <a:cubicBezTo>
                    <a:pt x="163" y="79"/>
                    <a:pt x="162" y="81"/>
                    <a:pt x="162" y="84"/>
                  </a:cubicBezTo>
                  <a:cubicBezTo>
                    <a:pt x="162" y="84"/>
                    <a:pt x="161" y="85"/>
                    <a:pt x="161" y="85"/>
                  </a:cubicBezTo>
                  <a:cubicBezTo>
                    <a:pt x="161" y="85"/>
                    <a:pt x="161" y="85"/>
                    <a:pt x="161" y="85"/>
                  </a:cubicBezTo>
                  <a:cubicBezTo>
                    <a:pt x="161" y="86"/>
                    <a:pt x="161" y="86"/>
                    <a:pt x="161" y="86"/>
                  </a:cubicBezTo>
                  <a:cubicBezTo>
                    <a:pt x="161" y="86"/>
                    <a:pt x="161" y="86"/>
                    <a:pt x="161" y="86"/>
                  </a:cubicBezTo>
                  <a:cubicBezTo>
                    <a:pt x="161" y="86"/>
                    <a:pt x="161" y="86"/>
                    <a:pt x="161" y="86"/>
                  </a:cubicBezTo>
                  <a:cubicBezTo>
                    <a:pt x="161" y="86"/>
                    <a:pt x="161" y="86"/>
                    <a:pt x="161" y="86"/>
                  </a:cubicBezTo>
                  <a:cubicBezTo>
                    <a:pt x="161" y="86"/>
                    <a:pt x="161" y="86"/>
                    <a:pt x="161" y="87"/>
                  </a:cubicBezTo>
                  <a:cubicBezTo>
                    <a:pt x="161" y="86"/>
                    <a:pt x="161" y="87"/>
                    <a:pt x="161" y="87"/>
                  </a:cubicBezTo>
                  <a:cubicBezTo>
                    <a:pt x="161" y="86"/>
                    <a:pt x="161" y="87"/>
                    <a:pt x="161" y="86"/>
                  </a:cubicBezTo>
                  <a:cubicBezTo>
                    <a:pt x="161" y="86"/>
                    <a:pt x="161" y="86"/>
                    <a:pt x="161" y="86"/>
                  </a:cubicBezTo>
                  <a:cubicBezTo>
                    <a:pt x="161" y="86"/>
                    <a:pt x="161" y="86"/>
                    <a:pt x="160" y="85"/>
                  </a:cubicBezTo>
                  <a:cubicBezTo>
                    <a:pt x="161" y="85"/>
                    <a:pt x="161" y="85"/>
                    <a:pt x="161" y="85"/>
                  </a:cubicBezTo>
                  <a:cubicBezTo>
                    <a:pt x="161" y="85"/>
                    <a:pt x="161" y="85"/>
                    <a:pt x="160" y="85"/>
                  </a:cubicBezTo>
                  <a:cubicBezTo>
                    <a:pt x="161" y="85"/>
                    <a:pt x="160" y="85"/>
                    <a:pt x="160" y="85"/>
                  </a:cubicBezTo>
                  <a:cubicBezTo>
                    <a:pt x="161" y="85"/>
                    <a:pt x="160" y="85"/>
                    <a:pt x="161" y="84"/>
                  </a:cubicBezTo>
                  <a:cubicBezTo>
                    <a:pt x="161" y="84"/>
                    <a:pt x="161" y="84"/>
                    <a:pt x="161" y="84"/>
                  </a:cubicBezTo>
                  <a:cubicBezTo>
                    <a:pt x="161" y="84"/>
                    <a:pt x="161" y="83"/>
                    <a:pt x="161" y="83"/>
                  </a:cubicBezTo>
                  <a:cubicBezTo>
                    <a:pt x="161" y="83"/>
                    <a:pt x="161" y="83"/>
                    <a:pt x="161" y="83"/>
                  </a:cubicBezTo>
                  <a:cubicBezTo>
                    <a:pt x="161" y="83"/>
                    <a:pt x="161" y="83"/>
                    <a:pt x="161" y="82"/>
                  </a:cubicBezTo>
                  <a:cubicBezTo>
                    <a:pt x="161" y="82"/>
                    <a:pt x="161" y="82"/>
                    <a:pt x="161" y="82"/>
                  </a:cubicBezTo>
                  <a:cubicBezTo>
                    <a:pt x="161" y="82"/>
                    <a:pt x="161" y="81"/>
                    <a:pt x="161" y="81"/>
                  </a:cubicBezTo>
                  <a:cubicBezTo>
                    <a:pt x="161" y="80"/>
                    <a:pt x="161" y="80"/>
                    <a:pt x="161" y="79"/>
                  </a:cubicBezTo>
                  <a:cubicBezTo>
                    <a:pt x="161" y="79"/>
                    <a:pt x="161" y="79"/>
                    <a:pt x="161" y="79"/>
                  </a:cubicBezTo>
                  <a:cubicBezTo>
                    <a:pt x="161" y="77"/>
                    <a:pt x="162" y="76"/>
                    <a:pt x="161" y="75"/>
                  </a:cubicBezTo>
                  <a:cubicBezTo>
                    <a:pt x="162" y="75"/>
                    <a:pt x="162" y="74"/>
                    <a:pt x="162" y="73"/>
                  </a:cubicBezTo>
                  <a:cubicBezTo>
                    <a:pt x="161" y="73"/>
                    <a:pt x="161" y="74"/>
                    <a:pt x="161" y="74"/>
                  </a:cubicBezTo>
                  <a:cubicBezTo>
                    <a:pt x="161" y="74"/>
                    <a:pt x="161" y="74"/>
                    <a:pt x="161" y="74"/>
                  </a:cubicBezTo>
                  <a:cubicBezTo>
                    <a:pt x="161" y="74"/>
                    <a:pt x="161" y="76"/>
                    <a:pt x="161" y="76"/>
                  </a:cubicBezTo>
                  <a:cubicBezTo>
                    <a:pt x="161" y="76"/>
                    <a:pt x="161" y="76"/>
                    <a:pt x="161" y="76"/>
                  </a:cubicBezTo>
                  <a:cubicBezTo>
                    <a:pt x="161" y="77"/>
                    <a:pt x="161" y="77"/>
                    <a:pt x="161" y="78"/>
                  </a:cubicBezTo>
                  <a:cubicBezTo>
                    <a:pt x="161" y="78"/>
                    <a:pt x="161" y="78"/>
                    <a:pt x="161" y="77"/>
                  </a:cubicBezTo>
                  <a:cubicBezTo>
                    <a:pt x="161" y="79"/>
                    <a:pt x="160" y="79"/>
                    <a:pt x="160" y="80"/>
                  </a:cubicBezTo>
                  <a:cubicBezTo>
                    <a:pt x="160" y="81"/>
                    <a:pt x="160" y="81"/>
                    <a:pt x="160" y="81"/>
                  </a:cubicBezTo>
                  <a:cubicBezTo>
                    <a:pt x="160" y="81"/>
                    <a:pt x="160" y="81"/>
                    <a:pt x="160" y="81"/>
                  </a:cubicBezTo>
                  <a:cubicBezTo>
                    <a:pt x="160" y="81"/>
                    <a:pt x="160" y="80"/>
                    <a:pt x="160" y="80"/>
                  </a:cubicBezTo>
                  <a:cubicBezTo>
                    <a:pt x="160" y="80"/>
                    <a:pt x="160" y="80"/>
                    <a:pt x="160" y="79"/>
                  </a:cubicBezTo>
                  <a:cubicBezTo>
                    <a:pt x="160" y="79"/>
                    <a:pt x="160" y="79"/>
                    <a:pt x="160" y="79"/>
                  </a:cubicBezTo>
                  <a:cubicBezTo>
                    <a:pt x="161" y="77"/>
                    <a:pt x="161" y="75"/>
                    <a:pt x="161" y="73"/>
                  </a:cubicBezTo>
                  <a:cubicBezTo>
                    <a:pt x="160" y="73"/>
                    <a:pt x="160" y="73"/>
                    <a:pt x="160" y="74"/>
                  </a:cubicBezTo>
                  <a:cubicBezTo>
                    <a:pt x="160" y="74"/>
                    <a:pt x="160" y="74"/>
                    <a:pt x="160" y="74"/>
                  </a:cubicBezTo>
                  <a:cubicBezTo>
                    <a:pt x="160" y="75"/>
                    <a:pt x="160" y="75"/>
                    <a:pt x="160" y="75"/>
                  </a:cubicBezTo>
                  <a:cubicBezTo>
                    <a:pt x="160" y="75"/>
                    <a:pt x="160" y="75"/>
                    <a:pt x="160" y="75"/>
                  </a:cubicBezTo>
                  <a:cubicBezTo>
                    <a:pt x="160" y="77"/>
                    <a:pt x="159" y="78"/>
                    <a:pt x="159" y="80"/>
                  </a:cubicBezTo>
                  <a:cubicBezTo>
                    <a:pt x="159" y="81"/>
                    <a:pt x="159" y="81"/>
                    <a:pt x="159" y="81"/>
                  </a:cubicBezTo>
                  <a:cubicBezTo>
                    <a:pt x="159" y="80"/>
                    <a:pt x="159" y="81"/>
                    <a:pt x="159" y="80"/>
                  </a:cubicBezTo>
                  <a:cubicBezTo>
                    <a:pt x="159" y="80"/>
                    <a:pt x="159" y="80"/>
                    <a:pt x="159" y="80"/>
                  </a:cubicBezTo>
                  <a:cubicBezTo>
                    <a:pt x="159" y="80"/>
                    <a:pt x="159" y="80"/>
                    <a:pt x="159" y="80"/>
                  </a:cubicBezTo>
                  <a:cubicBezTo>
                    <a:pt x="159" y="80"/>
                    <a:pt x="159" y="79"/>
                    <a:pt x="159" y="79"/>
                  </a:cubicBezTo>
                  <a:cubicBezTo>
                    <a:pt x="159" y="79"/>
                    <a:pt x="159" y="79"/>
                    <a:pt x="159" y="79"/>
                  </a:cubicBezTo>
                  <a:cubicBezTo>
                    <a:pt x="159" y="79"/>
                    <a:pt x="159" y="79"/>
                    <a:pt x="159" y="79"/>
                  </a:cubicBezTo>
                  <a:cubicBezTo>
                    <a:pt x="159" y="79"/>
                    <a:pt x="159" y="79"/>
                    <a:pt x="159" y="79"/>
                  </a:cubicBezTo>
                  <a:cubicBezTo>
                    <a:pt x="159" y="79"/>
                    <a:pt x="159" y="80"/>
                    <a:pt x="159" y="80"/>
                  </a:cubicBezTo>
                  <a:cubicBezTo>
                    <a:pt x="159" y="80"/>
                    <a:pt x="159" y="80"/>
                    <a:pt x="159" y="80"/>
                  </a:cubicBezTo>
                  <a:cubicBezTo>
                    <a:pt x="159" y="80"/>
                    <a:pt x="159" y="80"/>
                    <a:pt x="158" y="80"/>
                  </a:cubicBezTo>
                  <a:cubicBezTo>
                    <a:pt x="158" y="81"/>
                    <a:pt x="158" y="82"/>
                    <a:pt x="158" y="82"/>
                  </a:cubicBezTo>
                  <a:cubicBezTo>
                    <a:pt x="158" y="82"/>
                    <a:pt x="158" y="82"/>
                    <a:pt x="158" y="82"/>
                  </a:cubicBezTo>
                  <a:cubicBezTo>
                    <a:pt x="158" y="82"/>
                    <a:pt x="158" y="82"/>
                    <a:pt x="158" y="82"/>
                  </a:cubicBezTo>
                  <a:cubicBezTo>
                    <a:pt x="158" y="82"/>
                    <a:pt x="158" y="83"/>
                    <a:pt x="158" y="83"/>
                  </a:cubicBezTo>
                  <a:cubicBezTo>
                    <a:pt x="158" y="83"/>
                    <a:pt x="158" y="84"/>
                    <a:pt x="158" y="83"/>
                  </a:cubicBezTo>
                  <a:cubicBezTo>
                    <a:pt x="158" y="84"/>
                    <a:pt x="158" y="84"/>
                    <a:pt x="158" y="84"/>
                  </a:cubicBezTo>
                  <a:cubicBezTo>
                    <a:pt x="157" y="85"/>
                    <a:pt x="157" y="85"/>
                    <a:pt x="157" y="85"/>
                  </a:cubicBezTo>
                  <a:cubicBezTo>
                    <a:pt x="157" y="85"/>
                    <a:pt x="157" y="86"/>
                    <a:pt x="157" y="86"/>
                  </a:cubicBezTo>
                  <a:cubicBezTo>
                    <a:pt x="157" y="87"/>
                    <a:pt x="156" y="88"/>
                    <a:pt x="156" y="90"/>
                  </a:cubicBezTo>
                  <a:cubicBezTo>
                    <a:pt x="155" y="91"/>
                    <a:pt x="155" y="92"/>
                    <a:pt x="155" y="93"/>
                  </a:cubicBezTo>
                  <a:cubicBezTo>
                    <a:pt x="154" y="94"/>
                    <a:pt x="154" y="96"/>
                    <a:pt x="153" y="97"/>
                  </a:cubicBezTo>
                  <a:cubicBezTo>
                    <a:pt x="153" y="98"/>
                    <a:pt x="153" y="98"/>
                    <a:pt x="153" y="99"/>
                  </a:cubicBezTo>
                  <a:cubicBezTo>
                    <a:pt x="152" y="99"/>
                    <a:pt x="152" y="100"/>
                    <a:pt x="152" y="101"/>
                  </a:cubicBezTo>
                  <a:cubicBezTo>
                    <a:pt x="151" y="101"/>
                    <a:pt x="151" y="102"/>
                    <a:pt x="151" y="102"/>
                  </a:cubicBezTo>
                  <a:cubicBezTo>
                    <a:pt x="151" y="102"/>
                    <a:pt x="151" y="102"/>
                    <a:pt x="151" y="103"/>
                  </a:cubicBezTo>
                  <a:cubicBezTo>
                    <a:pt x="151" y="102"/>
                    <a:pt x="150" y="104"/>
                    <a:pt x="150" y="103"/>
                  </a:cubicBezTo>
                  <a:cubicBezTo>
                    <a:pt x="150" y="104"/>
                    <a:pt x="150" y="104"/>
                    <a:pt x="150" y="104"/>
                  </a:cubicBezTo>
                  <a:cubicBezTo>
                    <a:pt x="150" y="104"/>
                    <a:pt x="150" y="104"/>
                    <a:pt x="150" y="104"/>
                  </a:cubicBezTo>
                  <a:cubicBezTo>
                    <a:pt x="149" y="105"/>
                    <a:pt x="149" y="106"/>
                    <a:pt x="149" y="107"/>
                  </a:cubicBezTo>
                  <a:cubicBezTo>
                    <a:pt x="148" y="107"/>
                    <a:pt x="148" y="107"/>
                    <a:pt x="148" y="108"/>
                  </a:cubicBezTo>
                  <a:cubicBezTo>
                    <a:pt x="148" y="108"/>
                    <a:pt x="148" y="108"/>
                    <a:pt x="148" y="108"/>
                  </a:cubicBezTo>
                  <a:cubicBezTo>
                    <a:pt x="148" y="108"/>
                    <a:pt x="148" y="108"/>
                    <a:pt x="147" y="109"/>
                  </a:cubicBezTo>
                  <a:cubicBezTo>
                    <a:pt x="148" y="109"/>
                    <a:pt x="148" y="109"/>
                    <a:pt x="148" y="109"/>
                  </a:cubicBezTo>
                  <a:cubicBezTo>
                    <a:pt x="147" y="109"/>
                    <a:pt x="147" y="109"/>
                    <a:pt x="147" y="110"/>
                  </a:cubicBezTo>
                  <a:cubicBezTo>
                    <a:pt x="147" y="110"/>
                    <a:pt x="147" y="110"/>
                    <a:pt x="147" y="110"/>
                  </a:cubicBezTo>
                  <a:cubicBezTo>
                    <a:pt x="147" y="110"/>
                    <a:pt x="147" y="110"/>
                    <a:pt x="147" y="110"/>
                  </a:cubicBezTo>
                  <a:cubicBezTo>
                    <a:pt x="147" y="110"/>
                    <a:pt x="146" y="112"/>
                    <a:pt x="146" y="112"/>
                  </a:cubicBezTo>
                  <a:cubicBezTo>
                    <a:pt x="146" y="112"/>
                    <a:pt x="146" y="112"/>
                    <a:pt x="145" y="113"/>
                  </a:cubicBezTo>
                  <a:cubicBezTo>
                    <a:pt x="145" y="113"/>
                    <a:pt x="145" y="113"/>
                    <a:pt x="145" y="114"/>
                  </a:cubicBezTo>
                  <a:cubicBezTo>
                    <a:pt x="145" y="114"/>
                    <a:pt x="144" y="114"/>
                    <a:pt x="144" y="114"/>
                  </a:cubicBezTo>
                  <a:cubicBezTo>
                    <a:pt x="144" y="114"/>
                    <a:pt x="143" y="115"/>
                    <a:pt x="143" y="115"/>
                  </a:cubicBezTo>
                  <a:cubicBezTo>
                    <a:pt x="143" y="116"/>
                    <a:pt x="143" y="116"/>
                    <a:pt x="142" y="116"/>
                  </a:cubicBezTo>
                  <a:cubicBezTo>
                    <a:pt x="142" y="116"/>
                    <a:pt x="142" y="117"/>
                    <a:pt x="142" y="117"/>
                  </a:cubicBezTo>
                  <a:cubicBezTo>
                    <a:pt x="142" y="117"/>
                    <a:pt x="142" y="117"/>
                    <a:pt x="142" y="117"/>
                  </a:cubicBezTo>
                  <a:cubicBezTo>
                    <a:pt x="142" y="117"/>
                    <a:pt x="142" y="117"/>
                    <a:pt x="142" y="117"/>
                  </a:cubicBezTo>
                  <a:cubicBezTo>
                    <a:pt x="141" y="118"/>
                    <a:pt x="141" y="118"/>
                    <a:pt x="141" y="118"/>
                  </a:cubicBezTo>
                  <a:cubicBezTo>
                    <a:pt x="141" y="118"/>
                    <a:pt x="141" y="118"/>
                    <a:pt x="141" y="119"/>
                  </a:cubicBezTo>
                  <a:cubicBezTo>
                    <a:pt x="141" y="119"/>
                    <a:pt x="140" y="119"/>
                    <a:pt x="140" y="119"/>
                  </a:cubicBezTo>
                  <a:cubicBezTo>
                    <a:pt x="140" y="119"/>
                    <a:pt x="140" y="119"/>
                    <a:pt x="140" y="119"/>
                  </a:cubicBezTo>
                  <a:cubicBezTo>
                    <a:pt x="140" y="119"/>
                    <a:pt x="140" y="120"/>
                    <a:pt x="140" y="120"/>
                  </a:cubicBezTo>
                  <a:cubicBezTo>
                    <a:pt x="139" y="120"/>
                    <a:pt x="139" y="121"/>
                    <a:pt x="139" y="121"/>
                  </a:cubicBezTo>
                  <a:cubicBezTo>
                    <a:pt x="139" y="121"/>
                    <a:pt x="139" y="121"/>
                    <a:pt x="139" y="121"/>
                  </a:cubicBezTo>
                  <a:cubicBezTo>
                    <a:pt x="138" y="121"/>
                    <a:pt x="138" y="122"/>
                    <a:pt x="138" y="122"/>
                  </a:cubicBezTo>
                  <a:cubicBezTo>
                    <a:pt x="138" y="122"/>
                    <a:pt x="138" y="122"/>
                    <a:pt x="138" y="122"/>
                  </a:cubicBezTo>
                  <a:cubicBezTo>
                    <a:pt x="138" y="122"/>
                    <a:pt x="137" y="122"/>
                    <a:pt x="137" y="123"/>
                  </a:cubicBezTo>
                  <a:cubicBezTo>
                    <a:pt x="137" y="123"/>
                    <a:pt x="136" y="123"/>
                    <a:pt x="136" y="123"/>
                  </a:cubicBezTo>
                  <a:cubicBezTo>
                    <a:pt x="136" y="123"/>
                    <a:pt x="136" y="124"/>
                    <a:pt x="136" y="124"/>
                  </a:cubicBezTo>
                  <a:cubicBezTo>
                    <a:pt x="136" y="124"/>
                    <a:pt x="135" y="124"/>
                    <a:pt x="135" y="125"/>
                  </a:cubicBezTo>
                  <a:cubicBezTo>
                    <a:pt x="135" y="125"/>
                    <a:pt x="135" y="125"/>
                    <a:pt x="135" y="125"/>
                  </a:cubicBezTo>
                  <a:cubicBezTo>
                    <a:pt x="135" y="125"/>
                    <a:pt x="135" y="125"/>
                    <a:pt x="134" y="125"/>
                  </a:cubicBezTo>
                  <a:cubicBezTo>
                    <a:pt x="134" y="126"/>
                    <a:pt x="134" y="126"/>
                    <a:pt x="133" y="126"/>
                  </a:cubicBezTo>
                  <a:cubicBezTo>
                    <a:pt x="133" y="126"/>
                    <a:pt x="132" y="127"/>
                    <a:pt x="132" y="127"/>
                  </a:cubicBezTo>
                  <a:cubicBezTo>
                    <a:pt x="133" y="126"/>
                    <a:pt x="133" y="125"/>
                    <a:pt x="134" y="125"/>
                  </a:cubicBezTo>
                  <a:cubicBezTo>
                    <a:pt x="134" y="125"/>
                    <a:pt x="134" y="125"/>
                    <a:pt x="135" y="124"/>
                  </a:cubicBezTo>
                  <a:cubicBezTo>
                    <a:pt x="135" y="124"/>
                    <a:pt x="135" y="123"/>
                    <a:pt x="134" y="124"/>
                  </a:cubicBezTo>
                  <a:cubicBezTo>
                    <a:pt x="134" y="125"/>
                    <a:pt x="133" y="125"/>
                    <a:pt x="133" y="125"/>
                  </a:cubicBezTo>
                  <a:cubicBezTo>
                    <a:pt x="132" y="126"/>
                    <a:pt x="132" y="126"/>
                    <a:pt x="131" y="126"/>
                  </a:cubicBezTo>
                  <a:cubicBezTo>
                    <a:pt x="131" y="126"/>
                    <a:pt x="130" y="127"/>
                    <a:pt x="130" y="127"/>
                  </a:cubicBezTo>
                  <a:cubicBezTo>
                    <a:pt x="130" y="127"/>
                    <a:pt x="129" y="127"/>
                    <a:pt x="129" y="128"/>
                  </a:cubicBezTo>
                  <a:cubicBezTo>
                    <a:pt x="129" y="127"/>
                    <a:pt x="129" y="128"/>
                    <a:pt x="129" y="128"/>
                  </a:cubicBezTo>
                  <a:cubicBezTo>
                    <a:pt x="129" y="128"/>
                    <a:pt x="129" y="128"/>
                    <a:pt x="129" y="127"/>
                  </a:cubicBezTo>
                  <a:cubicBezTo>
                    <a:pt x="129" y="127"/>
                    <a:pt x="129" y="127"/>
                    <a:pt x="130" y="127"/>
                  </a:cubicBezTo>
                  <a:cubicBezTo>
                    <a:pt x="129" y="127"/>
                    <a:pt x="129" y="127"/>
                    <a:pt x="128" y="128"/>
                  </a:cubicBezTo>
                  <a:cubicBezTo>
                    <a:pt x="128" y="128"/>
                    <a:pt x="128" y="128"/>
                    <a:pt x="128" y="128"/>
                  </a:cubicBezTo>
                  <a:cubicBezTo>
                    <a:pt x="128" y="128"/>
                    <a:pt x="128" y="127"/>
                    <a:pt x="129" y="127"/>
                  </a:cubicBezTo>
                  <a:cubicBezTo>
                    <a:pt x="129" y="127"/>
                    <a:pt x="129" y="126"/>
                    <a:pt x="130" y="126"/>
                  </a:cubicBezTo>
                  <a:cubicBezTo>
                    <a:pt x="130" y="126"/>
                    <a:pt x="129" y="126"/>
                    <a:pt x="130" y="126"/>
                  </a:cubicBezTo>
                  <a:cubicBezTo>
                    <a:pt x="130" y="126"/>
                    <a:pt x="130" y="126"/>
                    <a:pt x="130" y="126"/>
                  </a:cubicBezTo>
                  <a:cubicBezTo>
                    <a:pt x="130" y="126"/>
                    <a:pt x="130" y="126"/>
                    <a:pt x="130" y="126"/>
                  </a:cubicBezTo>
                  <a:cubicBezTo>
                    <a:pt x="130" y="126"/>
                    <a:pt x="129" y="126"/>
                    <a:pt x="129" y="126"/>
                  </a:cubicBezTo>
                  <a:cubicBezTo>
                    <a:pt x="129" y="126"/>
                    <a:pt x="129" y="126"/>
                    <a:pt x="129" y="126"/>
                  </a:cubicBezTo>
                  <a:cubicBezTo>
                    <a:pt x="129" y="127"/>
                    <a:pt x="129" y="126"/>
                    <a:pt x="129" y="127"/>
                  </a:cubicBezTo>
                  <a:cubicBezTo>
                    <a:pt x="129" y="127"/>
                    <a:pt x="129" y="127"/>
                    <a:pt x="128" y="127"/>
                  </a:cubicBezTo>
                  <a:cubicBezTo>
                    <a:pt x="128" y="127"/>
                    <a:pt x="126" y="128"/>
                    <a:pt x="125" y="129"/>
                  </a:cubicBezTo>
                  <a:cubicBezTo>
                    <a:pt x="124" y="130"/>
                    <a:pt x="122" y="131"/>
                    <a:pt x="121" y="132"/>
                  </a:cubicBezTo>
                  <a:cubicBezTo>
                    <a:pt x="120" y="132"/>
                    <a:pt x="120" y="133"/>
                    <a:pt x="120" y="132"/>
                  </a:cubicBezTo>
                  <a:cubicBezTo>
                    <a:pt x="120" y="132"/>
                    <a:pt x="121" y="132"/>
                    <a:pt x="121" y="132"/>
                  </a:cubicBezTo>
                  <a:cubicBezTo>
                    <a:pt x="121" y="131"/>
                    <a:pt x="121" y="132"/>
                    <a:pt x="121" y="132"/>
                  </a:cubicBezTo>
                  <a:cubicBezTo>
                    <a:pt x="121" y="131"/>
                    <a:pt x="121" y="131"/>
                    <a:pt x="121" y="131"/>
                  </a:cubicBezTo>
                  <a:cubicBezTo>
                    <a:pt x="121" y="131"/>
                    <a:pt x="121" y="132"/>
                    <a:pt x="121" y="131"/>
                  </a:cubicBezTo>
                  <a:cubicBezTo>
                    <a:pt x="121" y="131"/>
                    <a:pt x="122" y="131"/>
                    <a:pt x="122" y="131"/>
                  </a:cubicBezTo>
                  <a:cubicBezTo>
                    <a:pt x="122" y="131"/>
                    <a:pt x="122" y="131"/>
                    <a:pt x="122" y="131"/>
                  </a:cubicBezTo>
                  <a:cubicBezTo>
                    <a:pt x="122" y="131"/>
                    <a:pt x="123" y="130"/>
                    <a:pt x="123" y="130"/>
                  </a:cubicBezTo>
                  <a:cubicBezTo>
                    <a:pt x="123" y="130"/>
                    <a:pt x="123" y="130"/>
                    <a:pt x="123" y="130"/>
                  </a:cubicBezTo>
                  <a:cubicBezTo>
                    <a:pt x="123" y="130"/>
                    <a:pt x="123" y="130"/>
                    <a:pt x="123" y="130"/>
                  </a:cubicBezTo>
                  <a:cubicBezTo>
                    <a:pt x="123" y="130"/>
                    <a:pt x="124" y="130"/>
                    <a:pt x="124" y="129"/>
                  </a:cubicBezTo>
                  <a:cubicBezTo>
                    <a:pt x="123" y="130"/>
                    <a:pt x="124" y="129"/>
                    <a:pt x="124" y="129"/>
                  </a:cubicBezTo>
                  <a:cubicBezTo>
                    <a:pt x="123" y="130"/>
                    <a:pt x="122" y="130"/>
                    <a:pt x="121" y="131"/>
                  </a:cubicBezTo>
                  <a:cubicBezTo>
                    <a:pt x="121" y="131"/>
                    <a:pt x="120" y="131"/>
                    <a:pt x="120" y="131"/>
                  </a:cubicBezTo>
                  <a:cubicBezTo>
                    <a:pt x="120" y="131"/>
                    <a:pt x="120" y="131"/>
                    <a:pt x="120" y="131"/>
                  </a:cubicBezTo>
                  <a:cubicBezTo>
                    <a:pt x="120" y="131"/>
                    <a:pt x="120" y="132"/>
                    <a:pt x="120" y="132"/>
                  </a:cubicBezTo>
                  <a:cubicBezTo>
                    <a:pt x="120" y="132"/>
                    <a:pt x="120" y="131"/>
                    <a:pt x="119" y="132"/>
                  </a:cubicBezTo>
                  <a:cubicBezTo>
                    <a:pt x="119" y="131"/>
                    <a:pt x="119" y="132"/>
                    <a:pt x="119" y="131"/>
                  </a:cubicBezTo>
                  <a:cubicBezTo>
                    <a:pt x="119" y="132"/>
                    <a:pt x="118" y="132"/>
                    <a:pt x="118" y="132"/>
                  </a:cubicBezTo>
                  <a:cubicBezTo>
                    <a:pt x="118" y="132"/>
                    <a:pt x="119" y="132"/>
                    <a:pt x="119" y="132"/>
                  </a:cubicBezTo>
                  <a:cubicBezTo>
                    <a:pt x="118" y="132"/>
                    <a:pt x="118" y="132"/>
                    <a:pt x="118" y="132"/>
                  </a:cubicBezTo>
                  <a:cubicBezTo>
                    <a:pt x="118" y="132"/>
                    <a:pt x="118" y="132"/>
                    <a:pt x="118" y="132"/>
                  </a:cubicBezTo>
                  <a:cubicBezTo>
                    <a:pt x="119" y="132"/>
                    <a:pt x="118" y="132"/>
                    <a:pt x="119" y="132"/>
                  </a:cubicBezTo>
                  <a:cubicBezTo>
                    <a:pt x="119" y="131"/>
                    <a:pt x="120" y="131"/>
                    <a:pt x="119" y="131"/>
                  </a:cubicBezTo>
                  <a:cubicBezTo>
                    <a:pt x="119" y="131"/>
                    <a:pt x="119" y="131"/>
                    <a:pt x="118" y="131"/>
                  </a:cubicBezTo>
                  <a:cubicBezTo>
                    <a:pt x="118" y="131"/>
                    <a:pt x="117" y="131"/>
                    <a:pt x="116" y="131"/>
                  </a:cubicBezTo>
                  <a:cubicBezTo>
                    <a:pt x="116" y="131"/>
                    <a:pt x="117" y="131"/>
                    <a:pt x="116" y="131"/>
                  </a:cubicBezTo>
                  <a:cubicBezTo>
                    <a:pt x="116" y="131"/>
                    <a:pt x="116" y="131"/>
                    <a:pt x="116" y="131"/>
                  </a:cubicBezTo>
                  <a:cubicBezTo>
                    <a:pt x="115" y="131"/>
                    <a:pt x="115" y="131"/>
                    <a:pt x="115" y="131"/>
                  </a:cubicBezTo>
                  <a:cubicBezTo>
                    <a:pt x="115" y="131"/>
                    <a:pt x="114" y="131"/>
                    <a:pt x="115" y="131"/>
                  </a:cubicBezTo>
                  <a:cubicBezTo>
                    <a:pt x="112" y="132"/>
                    <a:pt x="109" y="133"/>
                    <a:pt x="107" y="134"/>
                  </a:cubicBezTo>
                  <a:cubicBezTo>
                    <a:pt x="107" y="134"/>
                    <a:pt x="106" y="134"/>
                    <a:pt x="106" y="134"/>
                  </a:cubicBezTo>
                  <a:cubicBezTo>
                    <a:pt x="106" y="134"/>
                    <a:pt x="106" y="134"/>
                    <a:pt x="106" y="134"/>
                  </a:cubicBezTo>
                  <a:cubicBezTo>
                    <a:pt x="107" y="134"/>
                    <a:pt x="108" y="133"/>
                    <a:pt x="108" y="133"/>
                  </a:cubicBezTo>
                  <a:cubicBezTo>
                    <a:pt x="108" y="133"/>
                    <a:pt x="108" y="133"/>
                    <a:pt x="108" y="133"/>
                  </a:cubicBezTo>
                  <a:cubicBezTo>
                    <a:pt x="108" y="133"/>
                    <a:pt x="107" y="133"/>
                    <a:pt x="106" y="133"/>
                  </a:cubicBezTo>
                  <a:cubicBezTo>
                    <a:pt x="106" y="133"/>
                    <a:pt x="105" y="133"/>
                    <a:pt x="105" y="134"/>
                  </a:cubicBezTo>
                  <a:cubicBezTo>
                    <a:pt x="105" y="133"/>
                    <a:pt x="104" y="134"/>
                    <a:pt x="104" y="134"/>
                  </a:cubicBezTo>
                  <a:cubicBezTo>
                    <a:pt x="103" y="134"/>
                    <a:pt x="103" y="134"/>
                    <a:pt x="104" y="133"/>
                  </a:cubicBezTo>
                  <a:cubicBezTo>
                    <a:pt x="104" y="133"/>
                    <a:pt x="104" y="133"/>
                    <a:pt x="105" y="133"/>
                  </a:cubicBezTo>
                  <a:cubicBezTo>
                    <a:pt x="103" y="133"/>
                    <a:pt x="102" y="134"/>
                    <a:pt x="101" y="134"/>
                  </a:cubicBezTo>
                  <a:cubicBezTo>
                    <a:pt x="99" y="134"/>
                    <a:pt x="98" y="134"/>
                    <a:pt x="98" y="134"/>
                  </a:cubicBezTo>
                  <a:cubicBezTo>
                    <a:pt x="97" y="134"/>
                    <a:pt x="97" y="134"/>
                    <a:pt x="96" y="134"/>
                  </a:cubicBezTo>
                  <a:cubicBezTo>
                    <a:pt x="96" y="134"/>
                    <a:pt x="96" y="134"/>
                    <a:pt x="95" y="134"/>
                  </a:cubicBezTo>
                  <a:cubicBezTo>
                    <a:pt x="95" y="134"/>
                    <a:pt x="94" y="134"/>
                    <a:pt x="94" y="134"/>
                  </a:cubicBezTo>
                  <a:cubicBezTo>
                    <a:pt x="94" y="135"/>
                    <a:pt x="93" y="135"/>
                    <a:pt x="93" y="135"/>
                  </a:cubicBezTo>
                  <a:cubicBezTo>
                    <a:pt x="93" y="135"/>
                    <a:pt x="92" y="135"/>
                    <a:pt x="92" y="135"/>
                  </a:cubicBezTo>
                  <a:cubicBezTo>
                    <a:pt x="92" y="135"/>
                    <a:pt x="91" y="135"/>
                    <a:pt x="91" y="135"/>
                  </a:cubicBezTo>
                  <a:cubicBezTo>
                    <a:pt x="91" y="135"/>
                    <a:pt x="91" y="135"/>
                    <a:pt x="91" y="135"/>
                  </a:cubicBezTo>
                  <a:cubicBezTo>
                    <a:pt x="91" y="134"/>
                    <a:pt x="92" y="135"/>
                    <a:pt x="92" y="134"/>
                  </a:cubicBezTo>
                  <a:cubicBezTo>
                    <a:pt x="92" y="134"/>
                    <a:pt x="92" y="134"/>
                    <a:pt x="93" y="134"/>
                  </a:cubicBezTo>
                  <a:cubicBezTo>
                    <a:pt x="92" y="134"/>
                    <a:pt x="92" y="134"/>
                    <a:pt x="92" y="134"/>
                  </a:cubicBezTo>
                  <a:cubicBezTo>
                    <a:pt x="92" y="134"/>
                    <a:pt x="92" y="134"/>
                    <a:pt x="92" y="134"/>
                  </a:cubicBezTo>
                  <a:cubicBezTo>
                    <a:pt x="92" y="134"/>
                    <a:pt x="91" y="134"/>
                    <a:pt x="91" y="134"/>
                  </a:cubicBezTo>
                  <a:cubicBezTo>
                    <a:pt x="91" y="134"/>
                    <a:pt x="91" y="134"/>
                    <a:pt x="90" y="134"/>
                  </a:cubicBezTo>
                  <a:cubicBezTo>
                    <a:pt x="90" y="134"/>
                    <a:pt x="90" y="134"/>
                    <a:pt x="90" y="134"/>
                  </a:cubicBezTo>
                  <a:cubicBezTo>
                    <a:pt x="90" y="134"/>
                    <a:pt x="89" y="134"/>
                    <a:pt x="89" y="134"/>
                  </a:cubicBezTo>
                  <a:cubicBezTo>
                    <a:pt x="89" y="134"/>
                    <a:pt x="89" y="134"/>
                    <a:pt x="89" y="134"/>
                  </a:cubicBezTo>
                  <a:cubicBezTo>
                    <a:pt x="89" y="134"/>
                    <a:pt x="89" y="134"/>
                    <a:pt x="89" y="134"/>
                  </a:cubicBezTo>
                  <a:cubicBezTo>
                    <a:pt x="89" y="135"/>
                    <a:pt x="87" y="135"/>
                    <a:pt x="88" y="134"/>
                  </a:cubicBezTo>
                  <a:cubicBezTo>
                    <a:pt x="87" y="134"/>
                    <a:pt x="87" y="134"/>
                    <a:pt x="87" y="135"/>
                  </a:cubicBezTo>
                  <a:cubicBezTo>
                    <a:pt x="86" y="135"/>
                    <a:pt x="85" y="134"/>
                    <a:pt x="85" y="135"/>
                  </a:cubicBezTo>
                  <a:cubicBezTo>
                    <a:pt x="84" y="134"/>
                    <a:pt x="84" y="135"/>
                    <a:pt x="83" y="135"/>
                  </a:cubicBezTo>
                  <a:cubicBezTo>
                    <a:pt x="83" y="134"/>
                    <a:pt x="82" y="134"/>
                    <a:pt x="82" y="134"/>
                  </a:cubicBezTo>
                  <a:cubicBezTo>
                    <a:pt x="82" y="135"/>
                    <a:pt x="82" y="135"/>
                    <a:pt x="81" y="135"/>
                  </a:cubicBezTo>
                  <a:cubicBezTo>
                    <a:pt x="81" y="134"/>
                    <a:pt x="81" y="135"/>
                    <a:pt x="81" y="134"/>
                  </a:cubicBezTo>
                  <a:cubicBezTo>
                    <a:pt x="81" y="134"/>
                    <a:pt x="80" y="134"/>
                    <a:pt x="81" y="134"/>
                  </a:cubicBezTo>
                  <a:cubicBezTo>
                    <a:pt x="80" y="134"/>
                    <a:pt x="80" y="134"/>
                    <a:pt x="80" y="134"/>
                  </a:cubicBezTo>
                  <a:cubicBezTo>
                    <a:pt x="80" y="134"/>
                    <a:pt x="80" y="134"/>
                    <a:pt x="80" y="134"/>
                  </a:cubicBezTo>
                  <a:cubicBezTo>
                    <a:pt x="80" y="134"/>
                    <a:pt x="80" y="134"/>
                    <a:pt x="80" y="134"/>
                  </a:cubicBezTo>
                  <a:cubicBezTo>
                    <a:pt x="80" y="134"/>
                    <a:pt x="80" y="134"/>
                    <a:pt x="80" y="134"/>
                  </a:cubicBezTo>
                  <a:cubicBezTo>
                    <a:pt x="79" y="134"/>
                    <a:pt x="79" y="134"/>
                    <a:pt x="79" y="134"/>
                  </a:cubicBezTo>
                  <a:cubicBezTo>
                    <a:pt x="79" y="134"/>
                    <a:pt x="79" y="134"/>
                    <a:pt x="79" y="134"/>
                  </a:cubicBezTo>
                  <a:cubicBezTo>
                    <a:pt x="79" y="134"/>
                    <a:pt x="79" y="134"/>
                    <a:pt x="79" y="134"/>
                  </a:cubicBezTo>
                  <a:cubicBezTo>
                    <a:pt x="78" y="134"/>
                    <a:pt x="78" y="134"/>
                    <a:pt x="78" y="134"/>
                  </a:cubicBezTo>
                  <a:cubicBezTo>
                    <a:pt x="78" y="134"/>
                    <a:pt x="78" y="134"/>
                    <a:pt x="78" y="134"/>
                  </a:cubicBezTo>
                  <a:cubicBezTo>
                    <a:pt x="78" y="134"/>
                    <a:pt x="78" y="134"/>
                    <a:pt x="78" y="134"/>
                  </a:cubicBezTo>
                  <a:cubicBezTo>
                    <a:pt x="77" y="134"/>
                    <a:pt x="77" y="134"/>
                    <a:pt x="77" y="134"/>
                  </a:cubicBezTo>
                  <a:cubicBezTo>
                    <a:pt x="77" y="134"/>
                    <a:pt x="76" y="134"/>
                    <a:pt x="76" y="134"/>
                  </a:cubicBezTo>
                  <a:cubicBezTo>
                    <a:pt x="76" y="134"/>
                    <a:pt x="76" y="134"/>
                    <a:pt x="75" y="134"/>
                  </a:cubicBezTo>
                  <a:cubicBezTo>
                    <a:pt x="75" y="134"/>
                    <a:pt x="75" y="134"/>
                    <a:pt x="75" y="133"/>
                  </a:cubicBezTo>
                  <a:cubicBezTo>
                    <a:pt x="74" y="133"/>
                    <a:pt x="73" y="133"/>
                    <a:pt x="73" y="133"/>
                  </a:cubicBezTo>
                  <a:cubicBezTo>
                    <a:pt x="72" y="133"/>
                    <a:pt x="72" y="133"/>
                    <a:pt x="72" y="133"/>
                  </a:cubicBezTo>
                  <a:cubicBezTo>
                    <a:pt x="71" y="133"/>
                    <a:pt x="71" y="133"/>
                    <a:pt x="70" y="133"/>
                  </a:cubicBezTo>
                  <a:cubicBezTo>
                    <a:pt x="70" y="132"/>
                    <a:pt x="70" y="132"/>
                    <a:pt x="69" y="132"/>
                  </a:cubicBezTo>
                  <a:cubicBezTo>
                    <a:pt x="69" y="132"/>
                    <a:pt x="69" y="132"/>
                    <a:pt x="69" y="132"/>
                  </a:cubicBezTo>
                  <a:cubicBezTo>
                    <a:pt x="69" y="132"/>
                    <a:pt x="68" y="132"/>
                    <a:pt x="68" y="132"/>
                  </a:cubicBezTo>
                  <a:cubicBezTo>
                    <a:pt x="68" y="132"/>
                    <a:pt x="68" y="132"/>
                    <a:pt x="68" y="132"/>
                  </a:cubicBezTo>
                  <a:cubicBezTo>
                    <a:pt x="67" y="132"/>
                    <a:pt x="67" y="132"/>
                    <a:pt x="67" y="132"/>
                  </a:cubicBezTo>
                  <a:cubicBezTo>
                    <a:pt x="67" y="132"/>
                    <a:pt x="67" y="132"/>
                    <a:pt x="67" y="132"/>
                  </a:cubicBezTo>
                  <a:cubicBezTo>
                    <a:pt x="67" y="132"/>
                    <a:pt x="67" y="131"/>
                    <a:pt x="67" y="131"/>
                  </a:cubicBezTo>
                  <a:cubicBezTo>
                    <a:pt x="66" y="132"/>
                    <a:pt x="66" y="131"/>
                    <a:pt x="65" y="131"/>
                  </a:cubicBezTo>
                  <a:cubicBezTo>
                    <a:pt x="65" y="131"/>
                    <a:pt x="65" y="131"/>
                    <a:pt x="64" y="131"/>
                  </a:cubicBezTo>
                  <a:cubicBezTo>
                    <a:pt x="65" y="131"/>
                    <a:pt x="64" y="131"/>
                    <a:pt x="64" y="131"/>
                  </a:cubicBezTo>
                  <a:cubicBezTo>
                    <a:pt x="64" y="131"/>
                    <a:pt x="64" y="130"/>
                    <a:pt x="64" y="130"/>
                  </a:cubicBezTo>
                  <a:cubicBezTo>
                    <a:pt x="63" y="130"/>
                    <a:pt x="63" y="130"/>
                    <a:pt x="63" y="130"/>
                  </a:cubicBezTo>
                  <a:cubicBezTo>
                    <a:pt x="63" y="130"/>
                    <a:pt x="63" y="130"/>
                    <a:pt x="63" y="130"/>
                  </a:cubicBezTo>
                  <a:cubicBezTo>
                    <a:pt x="63" y="130"/>
                    <a:pt x="62" y="130"/>
                    <a:pt x="62" y="130"/>
                  </a:cubicBezTo>
                  <a:cubicBezTo>
                    <a:pt x="62" y="130"/>
                    <a:pt x="62" y="130"/>
                    <a:pt x="62" y="130"/>
                  </a:cubicBezTo>
                  <a:cubicBezTo>
                    <a:pt x="61" y="129"/>
                    <a:pt x="61" y="129"/>
                    <a:pt x="60" y="129"/>
                  </a:cubicBezTo>
                  <a:cubicBezTo>
                    <a:pt x="59" y="129"/>
                    <a:pt x="59" y="129"/>
                    <a:pt x="59" y="128"/>
                  </a:cubicBezTo>
                  <a:cubicBezTo>
                    <a:pt x="58" y="128"/>
                    <a:pt x="58" y="128"/>
                    <a:pt x="57" y="128"/>
                  </a:cubicBezTo>
                  <a:cubicBezTo>
                    <a:pt x="57" y="127"/>
                    <a:pt x="56" y="127"/>
                    <a:pt x="56" y="127"/>
                  </a:cubicBezTo>
                  <a:cubicBezTo>
                    <a:pt x="56" y="127"/>
                    <a:pt x="55" y="127"/>
                    <a:pt x="55" y="127"/>
                  </a:cubicBezTo>
                  <a:cubicBezTo>
                    <a:pt x="55" y="127"/>
                    <a:pt x="54" y="126"/>
                    <a:pt x="54" y="126"/>
                  </a:cubicBezTo>
                  <a:cubicBezTo>
                    <a:pt x="54" y="126"/>
                    <a:pt x="53" y="125"/>
                    <a:pt x="52" y="125"/>
                  </a:cubicBezTo>
                  <a:cubicBezTo>
                    <a:pt x="52" y="125"/>
                    <a:pt x="52" y="125"/>
                    <a:pt x="52" y="125"/>
                  </a:cubicBezTo>
                  <a:cubicBezTo>
                    <a:pt x="51" y="124"/>
                    <a:pt x="51" y="124"/>
                    <a:pt x="51" y="124"/>
                  </a:cubicBezTo>
                  <a:cubicBezTo>
                    <a:pt x="51" y="124"/>
                    <a:pt x="51" y="124"/>
                    <a:pt x="50" y="123"/>
                  </a:cubicBezTo>
                  <a:cubicBezTo>
                    <a:pt x="50" y="123"/>
                    <a:pt x="50" y="123"/>
                    <a:pt x="50" y="123"/>
                  </a:cubicBezTo>
                  <a:cubicBezTo>
                    <a:pt x="49" y="123"/>
                    <a:pt x="49" y="123"/>
                    <a:pt x="49" y="122"/>
                  </a:cubicBezTo>
                  <a:cubicBezTo>
                    <a:pt x="48" y="122"/>
                    <a:pt x="48" y="122"/>
                    <a:pt x="48" y="122"/>
                  </a:cubicBezTo>
                  <a:cubicBezTo>
                    <a:pt x="47" y="122"/>
                    <a:pt x="47" y="121"/>
                    <a:pt x="47" y="121"/>
                  </a:cubicBezTo>
                  <a:cubicBezTo>
                    <a:pt x="47" y="121"/>
                    <a:pt x="46" y="121"/>
                    <a:pt x="46" y="121"/>
                  </a:cubicBezTo>
                  <a:cubicBezTo>
                    <a:pt x="46" y="121"/>
                    <a:pt x="46" y="120"/>
                    <a:pt x="46" y="120"/>
                  </a:cubicBezTo>
                  <a:cubicBezTo>
                    <a:pt x="46" y="120"/>
                    <a:pt x="46" y="120"/>
                    <a:pt x="46" y="120"/>
                  </a:cubicBezTo>
                  <a:cubicBezTo>
                    <a:pt x="46" y="120"/>
                    <a:pt x="45" y="120"/>
                    <a:pt x="45" y="120"/>
                  </a:cubicBezTo>
                  <a:cubicBezTo>
                    <a:pt x="45" y="119"/>
                    <a:pt x="45" y="119"/>
                    <a:pt x="45" y="119"/>
                  </a:cubicBezTo>
                  <a:cubicBezTo>
                    <a:pt x="44" y="119"/>
                    <a:pt x="44" y="119"/>
                    <a:pt x="44" y="119"/>
                  </a:cubicBezTo>
                  <a:cubicBezTo>
                    <a:pt x="44" y="118"/>
                    <a:pt x="44" y="118"/>
                    <a:pt x="43" y="118"/>
                  </a:cubicBezTo>
                  <a:cubicBezTo>
                    <a:pt x="43" y="118"/>
                    <a:pt x="43" y="118"/>
                    <a:pt x="43" y="118"/>
                  </a:cubicBezTo>
                  <a:cubicBezTo>
                    <a:pt x="43" y="117"/>
                    <a:pt x="42" y="117"/>
                    <a:pt x="42" y="116"/>
                  </a:cubicBezTo>
                  <a:cubicBezTo>
                    <a:pt x="41" y="116"/>
                    <a:pt x="41" y="116"/>
                    <a:pt x="40" y="115"/>
                  </a:cubicBezTo>
                  <a:cubicBezTo>
                    <a:pt x="41" y="115"/>
                    <a:pt x="40" y="114"/>
                    <a:pt x="40" y="115"/>
                  </a:cubicBezTo>
                  <a:cubicBezTo>
                    <a:pt x="40" y="114"/>
                    <a:pt x="40" y="114"/>
                    <a:pt x="39" y="114"/>
                  </a:cubicBezTo>
                  <a:cubicBezTo>
                    <a:pt x="39" y="113"/>
                    <a:pt x="39" y="113"/>
                    <a:pt x="38" y="112"/>
                  </a:cubicBezTo>
                  <a:cubicBezTo>
                    <a:pt x="38" y="112"/>
                    <a:pt x="38" y="112"/>
                    <a:pt x="37" y="112"/>
                  </a:cubicBezTo>
                  <a:cubicBezTo>
                    <a:pt x="37" y="111"/>
                    <a:pt x="37" y="111"/>
                    <a:pt x="37" y="111"/>
                  </a:cubicBezTo>
                  <a:cubicBezTo>
                    <a:pt x="37" y="111"/>
                    <a:pt x="36" y="110"/>
                    <a:pt x="36" y="110"/>
                  </a:cubicBezTo>
                  <a:cubicBezTo>
                    <a:pt x="36" y="110"/>
                    <a:pt x="36" y="110"/>
                    <a:pt x="36" y="109"/>
                  </a:cubicBezTo>
                  <a:cubicBezTo>
                    <a:pt x="36" y="109"/>
                    <a:pt x="36" y="109"/>
                    <a:pt x="35" y="109"/>
                  </a:cubicBezTo>
                  <a:cubicBezTo>
                    <a:pt x="35" y="108"/>
                    <a:pt x="35" y="108"/>
                    <a:pt x="34" y="107"/>
                  </a:cubicBezTo>
                  <a:cubicBezTo>
                    <a:pt x="35" y="108"/>
                    <a:pt x="34" y="107"/>
                    <a:pt x="34" y="107"/>
                  </a:cubicBezTo>
                  <a:cubicBezTo>
                    <a:pt x="34" y="107"/>
                    <a:pt x="34" y="107"/>
                    <a:pt x="34" y="106"/>
                  </a:cubicBezTo>
                  <a:cubicBezTo>
                    <a:pt x="34" y="106"/>
                    <a:pt x="33" y="106"/>
                    <a:pt x="33" y="106"/>
                  </a:cubicBezTo>
                  <a:cubicBezTo>
                    <a:pt x="35" y="107"/>
                    <a:pt x="36" y="109"/>
                    <a:pt x="37" y="110"/>
                  </a:cubicBezTo>
                  <a:cubicBezTo>
                    <a:pt x="38" y="112"/>
                    <a:pt x="39" y="113"/>
                    <a:pt x="41" y="115"/>
                  </a:cubicBezTo>
                  <a:cubicBezTo>
                    <a:pt x="41" y="115"/>
                    <a:pt x="41" y="115"/>
                    <a:pt x="41" y="116"/>
                  </a:cubicBezTo>
                  <a:cubicBezTo>
                    <a:pt x="42" y="116"/>
                    <a:pt x="42" y="116"/>
                    <a:pt x="42" y="116"/>
                  </a:cubicBezTo>
                  <a:cubicBezTo>
                    <a:pt x="42" y="117"/>
                    <a:pt x="43" y="117"/>
                    <a:pt x="43" y="117"/>
                  </a:cubicBezTo>
                  <a:cubicBezTo>
                    <a:pt x="43" y="117"/>
                    <a:pt x="43" y="117"/>
                    <a:pt x="43" y="117"/>
                  </a:cubicBezTo>
                  <a:cubicBezTo>
                    <a:pt x="44" y="118"/>
                    <a:pt x="44" y="118"/>
                    <a:pt x="44" y="118"/>
                  </a:cubicBezTo>
                  <a:cubicBezTo>
                    <a:pt x="44" y="118"/>
                    <a:pt x="44" y="118"/>
                    <a:pt x="44" y="118"/>
                  </a:cubicBezTo>
                  <a:cubicBezTo>
                    <a:pt x="45" y="118"/>
                    <a:pt x="45" y="119"/>
                    <a:pt x="45" y="119"/>
                  </a:cubicBezTo>
                  <a:cubicBezTo>
                    <a:pt x="45" y="119"/>
                    <a:pt x="45" y="119"/>
                    <a:pt x="45" y="119"/>
                  </a:cubicBezTo>
                  <a:cubicBezTo>
                    <a:pt x="45" y="119"/>
                    <a:pt x="45" y="119"/>
                    <a:pt x="45" y="119"/>
                  </a:cubicBezTo>
                  <a:cubicBezTo>
                    <a:pt x="45" y="119"/>
                    <a:pt x="46" y="119"/>
                    <a:pt x="46" y="119"/>
                  </a:cubicBezTo>
                  <a:cubicBezTo>
                    <a:pt x="45" y="119"/>
                    <a:pt x="45" y="119"/>
                    <a:pt x="45" y="118"/>
                  </a:cubicBezTo>
                  <a:cubicBezTo>
                    <a:pt x="46" y="119"/>
                    <a:pt x="46" y="119"/>
                    <a:pt x="46" y="119"/>
                  </a:cubicBezTo>
                  <a:cubicBezTo>
                    <a:pt x="46" y="119"/>
                    <a:pt x="47" y="120"/>
                    <a:pt x="47" y="120"/>
                  </a:cubicBezTo>
                  <a:cubicBezTo>
                    <a:pt x="47" y="120"/>
                    <a:pt x="47" y="120"/>
                    <a:pt x="47" y="120"/>
                  </a:cubicBezTo>
                  <a:cubicBezTo>
                    <a:pt x="46" y="119"/>
                    <a:pt x="46" y="119"/>
                    <a:pt x="46" y="119"/>
                  </a:cubicBezTo>
                  <a:cubicBezTo>
                    <a:pt x="46" y="119"/>
                    <a:pt x="46" y="119"/>
                    <a:pt x="46" y="119"/>
                  </a:cubicBezTo>
                  <a:cubicBezTo>
                    <a:pt x="45" y="118"/>
                    <a:pt x="45" y="118"/>
                    <a:pt x="45" y="118"/>
                  </a:cubicBezTo>
                  <a:cubicBezTo>
                    <a:pt x="45" y="118"/>
                    <a:pt x="45" y="118"/>
                    <a:pt x="45" y="118"/>
                  </a:cubicBezTo>
                  <a:cubicBezTo>
                    <a:pt x="45" y="118"/>
                    <a:pt x="45" y="118"/>
                    <a:pt x="45" y="118"/>
                  </a:cubicBezTo>
                  <a:cubicBezTo>
                    <a:pt x="45" y="118"/>
                    <a:pt x="44" y="118"/>
                    <a:pt x="44" y="118"/>
                  </a:cubicBezTo>
                  <a:cubicBezTo>
                    <a:pt x="44" y="118"/>
                    <a:pt x="44" y="118"/>
                    <a:pt x="45" y="118"/>
                  </a:cubicBezTo>
                  <a:cubicBezTo>
                    <a:pt x="44" y="117"/>
                    <a:pt x="43" y="117"/>
                    <a:pt x="43" y="116"/>
                  </a:cubicBezTo>
                  <a:cubicBezTo>
                    <a:pt x="43" y="116"/>
                    <a:pt x="43" y="116"/>
                    <a:pt x="42" y="116"/>
                  </a:cubicBezTo>
                  <a:cubicBezTo>
                    <a:pt x="42" y="116"/>
                    <a:pt x="42" y="115"/>
                    <a:pt x="42" y="115"/>
                  </a:cubicBezTo>
                  <a:cubicBezTo>
                    <a:pt x="42" y="115"/>
                    <a:pt x="41" y="115"/>
                    <a:pt x="41" y="114"/>
                  </a:cubicBezTo>
                  <a:cubicBezTo>
                    <a:pt x="41" y="115"/>
                    <a:pt x="41" y="114"/>
                    <a:pt x="41" y="114"/>
                  </a:cubicBezTo>
                  <a:cubicBezTo>
                    <a:pt x="41" y="114"/>
                    <a:pt x="41" y="114"/>
                    <a:pt x="41" y="114"/>
                  </a:cubicBezTo>
                  <a:cubicBezTo>
                    <a:pt x="40" y="114"/>
                    <a:pt x="40" y="113"/>
                    <a:pt x="40" y="113"/>
                  </a:cubicBezTo>
                  <a:cubicBezTo>
                    <a:pt x="40" y="114"/>
                    <a:pt x="40" y="113"/>
                    <a:pt x="40" y="113"/>
                  </a:cubicBezTo>
                  <a:cubicBezTo>
                    <a:pt x="40" y="113"/>
                    <a:pt x="40" y="113"/>
                    <a:pt x="40" y="113"/>
                  </a:cubicBezTo>
                  <a:cubicBezTo>
                    <a:pt x="40" y="113"/>
                    <a:pt x="40" y="113"/>
                    <a:pt x="40" y="113"/>
                  </a:cubicBezTo>
                  <a:cubicBezTo>
                    <a:pt x="40" y="113"/>
                    <a:pt x="40" y="113"/>
                    <a:pt x="40" y="113"/>
                  </a:cubicBezTo>
                  <a:cubicBezTo>
                    <a:pt x="40" y="113"/>
                    <a:pt x="41" y="114"/>
                    <a:pt x="41" y="114"/>
                  </a:cubicBezTo>
                  <a:cubicBezTo>
                    <a:pt x="41" y="114"/>
                    <a:pt x="41" y="114"/>
                    <a:pt x="41" y="114"/>
                  </a:cubicBezTo>
                  <a:cubicBezTo>
                    <a:pt x="41" y="114"/>
                    <a:pt x="41" y="114"/>
                    <a:pt x="41" y="114"/>
                  </a:cubicBezTo>
                  <a:cubicBezTo>
                    <a:pt x="41" y="115"/>
                    <a:pt x="41" y="114"/>
                    <a:pt x="41" y="114"/>
                  </a:cubicBezTo>
                  <a:cubicBezTo>
                    <a:pt x="41" y="114"/>
                    <a:pt x="41" y="114"/>
                    <a:pt x="41" y="114"/>
                  </a:cubicBezTo>
                  <a:cubicBezTo>
                    <a:pt x="42" y="114"/>
                    <a:pt x="43" y="116"/>
                    <a:pt x="45" y="118"/>
                  </a:cubicBezTo>
                  <a:cubicBezTo>
                    <a:pt x="45" y="118"/>
                    <a:pt x="45" y="117"/>
                    <a:pt x="45" y="117"/>
                  </a:cubicBezTo>
                  <a:cubicBezTo>
                    <a:pt x="45" y="117"/>
                    <a:pt x="45" y="118"/>
                    <a:pt x="45" y="118"/>
                  </a:cubicBezTo>
                  <a:cubicBezTo>
                    <a:pt x="45" y="118"/>
                    <a:pt x="45" y="118"/>
                    <a:pt x="45" y="118"/>
                  </a:cubicBezTo>
                  <a:cubicBezTo>
                    <a:pt x="46" y="118"/>
                    <a:pt x="46" y="119"/>
                    <a:pt x="47" y="120"/>
                  </a:cubicBezTo>
                  <a:cubicBezTo>
                    <a:pt x="47" y="120"/>
                    <a:pt x="47" y="120"/>
                    <a:pt x="48" y="120"/>
                  </a:cubicBezTo>
                  <a:cubicBezTo>
                    <a:pt x="48" y="120"/>
                    <a:pt x="49" y="121"/>
                    <a:pt x="49" y="121"/>
                  </a:cubicBezTo>
                  <a:cubicBezTo>
                    <a:pt x="49" y="121"/>
                    <a:pt x="49" y="121"/>
                    <a:pt x="50" y="122"/>
                  </a:cubicBezTo>
                  <a:cubicBezTo>
                    <a:pt x="50" y="122"/>
                    <a:pt x="51" y="122"/>
                    <a:pt x="51" y="123"/>
                  </a:cubicBezTo>
                  <a:cubicBezTo>
                    <a:pt x="51" y="123"/>
                    <a:pt x="52" y="123"/>
                    <a:pt x="53" y="124"/>
                  </a:cubicBezTo>
                  <a:cubicBezTo>
                    <a:pt x="53" y="124"/>
                    <a:pt x="53" y="124"/>
                    <a:pt x="53" y="124"/>
                  </a:cubicBezTo>
                  <a:cubicBezTo>
                    <a:pt x="53" y="124"/>
                    <a:pt x="54" y="125"/>
                    <a:pt x="55" y="125"/>
                  </a:cubicBezTo>
                  <a:cubicBezTo>
                    <a:pt x="55" y="125"/>
                    <a:pt x="55" y="125"/>
                    <a:pt x="55" y="125"/>
                  </a:cubicBezTo>
                  <a:cubicBezTo>
                    <a:pt x="55" y="125"/>
                    <a:pt x="56" y="126"/>
                    <a:pt x="56" y="126"/>
                  </a:cubicBezTo>
                  <a:cubicBezTo>
                    <a:pt x="56" y="126"/>
                    <a:pt x="57" y="126"/>
                    <a:pt x="57" y="126"/>
                  </a:cubicBezTo>
                  <a:cubicBezTo>
                    <a:pt x="57" y="126"/>
                    <a:pt x="58" y="127"/>
                    <a:pt x="58" y="127"/>
                  </a:cubicBezTo>
                  <a:cubicBezTo>
                    <a:pt x="59" y="127"/>
                    <a:pt x="60" y="128"/>
                    <a:pt x="61" y="128"/>
                  </a:cubicBezTo>
                  <a:cubicBezTo>
                    <a:pt x="62" y="129"/>
                    <a:pt x="62" y="129"/>
                    <a:pt x="63" y="129"/>
                  </a:cubicBezTo>
                  <a:cubicBezTo>
                    <a:pt x="63" y="129"/>
                    <a:pt x="63" y="129"/>
                    <a:pt x="63" y="129"/>
                  </a:cubicBezTo>
                  <a:cubicBezTo>
                    <a:pt x="63" y="129"/>
                    <a:pt x="63" y="129"/>
                    <a:pt x="63" y="129"/>
                  </a:cubicBezTo>
                  <a:cubicBezTo>
                    <a:pt x="64" y="129"/>
                    <a:pt x="63" y="129"/>
                    <a:pt x="64" y="129"/>
                  </a:cubicBezTo>
                  <a:cubicBezTo>
                    <a:pt x="64" y="129"/>
                    <a:pt x="64" y="129"/>
                    <a:pt x="64" y="129"/>
                  </a:cubicBezTo>
                  <a:cubicBezTo>
                    <a:pt x="64" y="129"/>
                    <a:pt x="64" y="129"/>
                    <a:pt x="64" y="129"/>
                  </a:cubicBezTo>
                  <a:cubicBezTo>
                    <a:pt x="64" y="129"/>
                    <a:pt x="64" y="129"/>
                    <a:pt x="64" y="130"/>
                  </a:cubicBezTo>
                  <a:cubicBezTo>
                    <a:pt x="65" y="130"/>
                    <a:pt x="65" y="129"/>
                    <a:pt x="65" y="129"/>
                  </a:cubicBezTo>
                  <a:cubicBezTo>
                    <a:pt x="65" y="130"/>
                    <a:pt x="65" y="130"/>
                    <a:pt x="65" y="130"/>
                  </a:cubicBezTo>
                  <a:cubicBezTo>
                    <a:pt x="65" y="130"/>
                    <a:pt x="65" y="130"/>
                    <a:pt x="65" y="130"/>
                  </a:cubicBezTo>
                  <a:cubicBezTo>
                    <a:pt x="65" y="130"/>
                    <a:pt x="66" y="130"/>
                    <a:pt x="66" y="130"/>
                  </a:cubicBezTo>
                  <a:cubicBezTo>
                    <a:pt x="65" y="130"/>
                    <a:pt x="65" y="130"/>
                    <a:pt x="65" y="130"/>
                  </a:cubicBezTo>
                  <a:cubicBezTo>
                    <a:pt x="66" y="130"/>
                    <a:pt x="66" y="130"/>
                    <a:pt x="66" y="130"/>
                  </a:cubicBezTo>
                  <a:cubicBezTo>
                    <a:pt x="66" y="130"/>
                    <a:pt x="66" y="130"/>
                    <a:pt x="66" y="130"/>
                  </a:cubicBezTo>
                  <a:cubicBezTo>
                    <a:pt x="66" y="130"/>
                    <a:pt x="66" y="130"/>
                    <a:pt x="66" y="130"/>
                  </a:cubicBezTo>
                  <a:cubicBezTo>
                    <a:pt x="66" y="130"/>
                    <a:pt x="66" y="130"/>
                    <a:pt x="66" y="130"/>
                  </a:cubicBezTo>
                  <a:cubicBezTo>
                    <a:pt x="66" y="130"/>
                    <a:pt x="67" y="130"/>
                    <a:pt x="67" y="130"/>
                  </a:cubicBezTo>
                  <a:cubicBezTo>
                    <a:pt x="67" y="130"/>
                    <a:pt x="67" y="130"/>
                    <a:pt x="67" y="130"/>
                  </a:cubicBezTo>
                  <a:cubicBezTo>
                    <a:pt x="67" y="130"/>
                    <a:pt x="67" y="130"/>
                    <a:pt x="67" y="130"/>
                  </a:cubicBezTo>
                  <a:cubicBezTo>
                    <a:pt x="67" y="130"/>
                    <a:pt x="68" y="131"/>
                    <a:pt x="68" y="130"/>
                  </a:cubicBezTo>
                  <a:cubicBezTo>
                    <a:pt x="68" y="131"/>
                    <a:pt x="68" y="131"/>
                    <a:pt x="68" y="131"/>
                  </a:cubicBezTo>
                  <a:cubicBezTo>
                    <a:pt x="68" y="131"/>
                    <a:pt x="68" y="131"/>
                    <a:pt x="69" y="131"/>
                  </a:cubicBezTo>
                  <a:cubicBezTo>
                    <a:pt x="69" y="131"/>
                    <a:pt x="69" y="131"/>
                    <a:pt x="69" y="131"/>
                  </a:cubicBezTo>
                  <a:cubicBezTo>
                    <a:pt x="69" y="131"/>
                    <a:pt x="69" y="131"/>
                    <a:pt x="69" y="131"/>
                  </a:cubicBezTo>
                  <a:cubicBezTo>
                    <a:pt x="69" y="131"/>
                    <a:pt x="69" y="131"/>
                    <a:pt x="69" y="131"/>
                  </a:cubicBezTo>
                  <a:cubicBezTo>
                    <a:pt x="69" y="131"/>
                    <a:pt x="69" y="131"/>
                    <a:pt x="69" y="131"/>
                  </a:cubicBezTo>
                  <a:cubicBezTo>
                    <a:pt x="69" y="131"/>
                    <a:pt x="70" y="131"/>
                    <a:pt x="70" y="131"/>
                  </a:cubicBezTo>
                  <a:cubicBezTo>
                    <a:pt x="70" y="131"/>
                    <a:pt x="69" y="131"/>
                    <a:pt x="69" y="131"/>
                  </a:cubicBezTo>
                  <a:cubicBezTo>
                    <a:pt x="70" y="131"/>
                    <a:pt x="70" y="131"/>
                    <a:pt x="70" y="131"/>
                  </a:cubicBezTo>
                  <a:cubicBezTo>
                    <a:pt x="70" y="131"/>
                    <a:pt x="70" y="131"/>
                    <a:pt x="70" y="131"/>
                  </a:cubicBezTo>
                  <a:cubicBezTo>
                    <a:pt x="70" y="131"/>
                    <a:pt x="71" y="131"/>
                    <a:pt x="71" y="131"/>
                  </a:cubicBezTo>
                  <a:cubicBezTo>
                    <a:pt x="71" y="131"/>
                    <a:pt x="71" y="132"/>
                    <a:pt x="72" y="132"/>
                  </a:cubicBezTo>
                  <a:cubicBezTo>
                    <a:pt x="72" y="132"/>
                    <a:pt x="72" y="132"/>
                    <a:pt x="72" y="132"/>
                  </a:cubicBezTo>
                  <a:cubicBezTo>
                    <a:pt x="72" y="132"/>
                    <a:pt x="72" y="132"/>
                    <a:pt x="72" y="132"/>
                  </a:cubicBezTo>
                  <a:cubicBezTo>
                    <a:pt x="72" y="132"/>
                    <a:pt x="72" y="132"/>
                    <a:pt x="72" y="132"/>
                  </a:cubicBezTo>
                  <a:cubicBezTo>
                    <a:pt x="72" y="132"/>
                    <a:pt x="72" y="132"/>
                    <a:pt x="72" y="132"/>
                  </a:cubicBezTo>
                  <a:cubicBezTo>
                    <a:pt x="72" y="132"/>
                    <a:pt x="73" y="132"/>
                    <a:pt x="72" y="131"/>
                  </a:cubicBezTo>
                  <a:cubicBezTo>
                    <a:pt x="72" y="132"/>
                    <a:pt x="72" y="132"/>
                    <a:pt x="72" y="131"/>
                  </a:cubicBezTo>
                  <a:cubicBezTo>
                    <a:pt x="72" y="131"/>
                    <a:pt x="72" y="131"/>
                    <a:pt x="73" y="131"/>
                  </a:cubicBezTo>
                  <a:cubicBezTo>
                    <a:pt x="73" y="131"/>
                    <a:pt x="73" y="132"/>
                    <a:pt x="73" y="132"/>
                  </a:cubicBezTo>
                  <a:cubicBezTo>
                    <a:pt x="73" y="132"/>
                    <a:pt x="73" y="132"/>
                    <a:pt x="72" y="132"/>
                  </a:cubicBezTo>
                  <a:cubicBezTo>
                    <a:pt x="73" y="132"/>
                    <a:pt x="73" y="132"/>
                    <a:pt x="72" y="132"/>
                  </a:cubicBezTo>
                  <a:cubicBezTo>
                    <a:pt x="73" y="132"/>
                    <a:pt x="73" y="132"/>
                    <a:pt x="73" y="132"/>
                  </a:cubicBezTo>
                  <a:cubicBezTo>
                    <a:pt x="73" y="132"/>
                    <a:pt x="73" y="132"/>
                    <a:pt x="73" y="132"/>
                  </a:cubicBezTo>
                  <a:cubicBezTo>
                    <a:pt x="73" y="132"/>
                    <a:pt x="73" y="132"/>
                    <a:pt x="74" y="132"/>
                  </a:cubicBezTo>
                  <a:cubicBezTo>
                    <a:pt x="74" y="132"/>
                    <a:pt x="74" y="132"/>
                    <a:pt x="74" y="132"/>
                  </a:cubicBezTo>
                  <a:cubicBezTo>
                    <a:pt x="74" y="132"/>
                    <a:pt x="74" y="132"/>
                    <a:pt x="74" y="132"/>
                  </a:cubicBezTo>
                  <a:cubicBezTo>
                    <a:pt x="74" y="132"/>
                    <a:pt x="74" y="132"/>
                    <a:pt x="74" y="132"/>
                  </a:cubicBezTo>
                  <a:cubicBezTo>
                    <a:pt x="74" y="132"/>
                    <a:pt x="74" y="132"/>
                    <a:pt x="74" y="132"/>
                  </a:cubicBezTo>
                  <a:cubicBezTo>
                    <a:pt x="74" y="132"/>
                    <a:pt x="74" y="132"/>
                    <a:pt x="74" y="132"/>
                  </a:cubicBezTo>
                  <a:cubicBezTo>
                    <a:pt x="75" y="132"/>
                    <a:pt x="75" y="132"/>
                    <a:pt x="75" y="132"/>
                  </a:cubicBezTo>
                  <a:cubicBezTo>
                    <a:pt x="75" y="132"/>
                    <a:pt x="75" y="132"/>
                    <a:pt x="76" y="132"/>
                  </a:cubicBezTo>
                  <a:cubicBezTo>
                    <a:pt x="75" y="132"/>
                    <a:pt x="76" y="132"/>
                    <a:pt x="76" y="132"/>
                  </a:cubicBezTo>
                  <a:cubicBezTo>
                    <a:pt x="76" y="132"/>
                    <a:pt x="76" y="132"/>
                    <a:pt x="77" y="132"/>
                  </a:cubicBezTo>
                  <a:cubicBezTo>
                    <a:pt x="77" y="132"/>
                    <a:pt x="76" y="132"/>
                    <a:pt x="77" y="132"/>
                  </a:cubicBezTo>
                  <a:cubicBezTo>
                    <a:pt x="77" y="132"/>
                    <a:pt x="77" y="132"/>
                    <a:pt x="77" y="132"/>
                  </a:cubicBezTo>
                  <a:cubicBezTo>
                    <a:pt x="77" y="132"/>
                    <a:pt x="77" y="132"/>
                    <a:pt x="77" y="132"/>
                  </a:cubicBezTo>
                  <a:cubicBezTo>
                    <a:pt x="77" y="132"/>
                    <a:pt x="77" y="132"/>
                    <a:pt x="77" y="132"/>
                  </a:cubicBezTo>
                  <a:cubicBezTo>
                    <a:pt x="78" y="133"/>
                    <a:pt x="78" y="133"/>
                    <a:pt x="79" y="132"/>
                  </a:cubicBezTo>
                  <a:cubicBezTo>
                    <a:pt x="79" y="133"/>
                    <a:pt x="79" y="133"/>
                    <a:pt x="79" y="133"/>
                  </a:cubicBezTo>
                  <a:cubicBezTo>
                    <a:pt x="80" y="133"/>
                    <a:pt x="81" y="133"/>
                    <a:pt x="82" y="133"/>
                  </a:cubicBezTo>
                  <a:cubicBezTo>
                    <a:pt x="82" y="133"/>
                    <a:pt x="83" y="133"/>
                    <a:pt x="83" y="133"/>
                  </a:cubicBezTo>
                  <a:cubicBezTo>
                    <a:pt x="84" y="133"/>
                    <a:pt x="86" y="133"/>
                    <a:pt x="87" y="133"/>
                  </a:cubicBezTo>
                  <a:cubicBezTo>
                    <a:pt x="88" y="133"/>
                    <a:pt x="88" y="133"/>
                    <a:pt x="88" y="133"/>
                  </a:cubicBezTo>
                  <a:cubicBezTo>
                    <a:pt x="88" y="133"/>
                    <a:pt x="88" y="133"/>
                    <a:pt x="88" y="133"/>
                  </a:cubicBezTo>
                  <a:cubicBezTo>
                    <a:pt x="88" y="133"/>
                    <a:pt x="88" y="133"/>
                    <a:pt x="88" y="133"/>
                  </a:cubicBezTo>
                  <a:cubicBezTo>
                    <a:pt x="89" y="133"/>
                    <a:pt x="89" y="133"/>
                    <a:pt x="89" y="133"/>
                  </a:cubicBezTo>
                  <a:cubicBezTo>
                    <a:pt x="89" y="133"/>
                    <a:pt x="90" y="133"/>
                    <a:pt x="90" y="133"/>
                  </a:cubicBezTo>
                  <a:cubicBezTo>
                    <a:pt x="90" y="133"/>
                    <a:pt x="90" y="133"/>
                    <a:pt x="90" y="133"/>
                  </a:cubicBezTo>
                  <a:cubicBezTo>
                    <a:pt x="90" y="133"/>
                    <a:pt x="90" y="133"/>
                    <a:pt x="90" y="133"/>
                  </a:cubicBezTo>
                  <a:cubicBezTo>
                    <a:pt x="92" y="133"/>
                    <a:pt x="93" y="133"/>
                    <a:pt x="95" y="133"/>
                  </a:cubicBezTo>
                  <a:cubicBezTo>
                    <a:pt x="97" y="132"/>
                    <a:pt x="99" y="132"/>
                    <a:pt x="100" y="132"/>
                  </a:cubicBezTo>
                  <a:cubicBezTo>
                    <a:pt x="101" y="132"/>
                    <a:pt x="102" y="132"/>
                    <a:pt x="103" y="131"/>
                  </a:cubicBezTo>
                  <a:cubicBezTo>
                    <a:pt x="105" y="131"/>
                    <a:pt x="107" y="131"/>
                    <a:pt x="108" y="130"/>
                  </a:cubicBezTo>
                  <a:cubicBezTo>
                    <a:pt x="110" y="130"/>
                    <a:pt x="111" y="129"/>
                    <a:pt x="113" y="128"/>
                  </a:cubicBezTo>
                  <a:cubicBezTo>
                    <a:pt x="113" y="128"/>
                    <a:pt x="113" y="129"/>
                    <a:pt x="113" y="128"/>
                  </a:cubicBezTo>
                  <a:cubicBezTo>
                    <a:pt x="113" y="128"/>
                    <a:pt x="113" y="128"/>
                    <a:pt x="114" y="128"/>
                  </a:cubicBezTo>
                  <a:cubicBezTo>
                    <a:pt x="113" y="128"/>
                    <a:pt x="113" y="128"/>
                    <a:pt x="113" y="128"/>
                  </a:cubicBezTo>
                  <a:cubicBezTo>
                    <a:pt x="113" y="128"/>
                    <a:pt x="113" y="128"/>
                    <a:pt x="113" y="128"/>
                  </a:cubicBezTo>
                  <a:cubicBezTo>
                    <a:pt x="112" y="128"/>
                    <a:pt x="111" y="129"/>
                    <a:pt x="110" y="129"/>
                  </a:cubicBezTo>
                  <a:cubicBezTo>
                    <a:pt x="110" y="129"/>
                    <a:pt x="110" y="129"/>
                    <a:pt x="110" y="129"/>
                  </a:cubicBezTo>
                  <a:cubicBezTo>
                    <a:pt x="110" y="129"/>
                    <a:pt x="109" y="129"/>
                    <a:pt x="109" y="129"/>
                  </a:cubicBezTo>
                  <a:cubicBezTo>
                    <a:pt x="108" y="130"/>
                    <a:pt x="108" y="129"/>
                    <a:pt x="107" y="129"/>
                  </a:cubicBezTo>
                  <a:cubicBezTo>
                    <a:pt x="107" y="129"/>
                    <a:pt x="106" y="130"/>
                    <a:pt x="105" y="130"/>
                  </a:cubicBezTo>
                  <a:cubicBezTo>
                    <a:pt x="106" y="129"/>
                    <a:pt x="106" y="129"/>
                    <a:pt x="106" y="129"/>
                  </a:cubicBezTo>
                  <a:cubicBezTo>
                    <a:pt x="109" y="128"/>
                    <a:pt x="112" y="127"/>
                    <a:pt x="115" y="126"/>
                  </a:cubicBezTo>
                  <a:cubicBezTo>
                    <a:pt x="115" y="125"/>
                    <a:pt x="115" y="125"/>
                    <a:pt x="116" y="125"/>
                  </a:cubicBezTo>
                  <a:cubicBezTo>
                    <a:pt x="116" y="125"/>
                    <a:pt x="116" y="125"/>
                    <a:pt x="116" y="125"/>
                  </a:cubicBezTo>
                  <a:cubicBezTo>
                    <a:pt x="117" y="125"/>
                    <a:pt x="117" y="124"/>
                    <a:pt x="117" y="124"/>
                  </a:cubicBezTo>
                  <a:cubicBezTo>
                    <a:pt x="118" y="124"/>
                    <a:pt x="118" y="124"/>
                    <a:pt x="119" y="123"/>
                  </a:cubicBezTo>
                  <a:cubicBezTo>
                    <a:pt x="119" y="123"/>
                    <a:pt x="119" y="123"/>
                    <a:pt x="119" y="123"/>
                  </a:cubicBezTo>
                  <a:cubicBezTo>
                    <a:pt x="118" y="123"/>
                    <a:pt x="117" y="124"/>
                    <a:pt x="117" y="124"/>
                  </a:cubicBezTo>
                  <a:cubicBezTo>
                    <a:pt x="117" y="124"/>
                    <a:pt x="117" y="124"/>
                    <a:pt x="117" y="124"/>
                  </a:cubicBezTo>
                  <a:cubicBezTo>
                    <a:pt x="117" y="123"/>
                    <a:pt x="117" y="123"/>
                    <a:pt x="118" y="122"/>
                  </a:cubicBezTo>
                  <a:cubicBezTo>
                    <a:pt x="120" y="121"/>
                    <a:pt x="121" y="120"/>
                    <a:pt x="123" y="119"/>
                  </a:cubicBezTo>
                  <a:cubicBezTo>
                    <a:pt x="124" y="118"/>
                    <a:pt x="124" y="117"/>
                    <a:pt x="126" y="116"/>
                  </a:cubicBezTo>
                  <a:cubicBezTo>
                    <a:pt x="127" y="114"/>
                    <a:pt x="128" y="113"/>
                    <a:pt x="130" y="111"/>
                  </a:cubicBezTo>
                  <a:cubicBezTo>
                    <a:pt x="130" y="111"/>
                    <a:pt x="131" y="110"/>
                    <a:pt x="131" y="109"/>
                  </a:cubicBezTo>
                  <a:cubicBezTo>
                    <a:pt x="133" y="107"/>
                    <a:pt x="134" y="105"/>
                    <a:pt x="135" y="103"/>
                  </a:cubicBezTo>
                  <a:cubicBezTo>
                    <a:pt x="135" y="102"/>
                    <a:pt x="135" y="102"/>
                    <a:pt x="136" y="101"/>
                  </a:cubicBezTo>
                  <a:cubicBezTo>
                    <a:pt x="136" y="101"/>
                    <a:pt x="136" y="101"/>
                    <a:pt x="136" y="101"/>
                  </a:cubicBezTo>
                  <a:cubicBezTo>
                    <a:pt x="136" y="100"/>
                    <a:pt x="136" y="100"/>
                    <a:pt x="137" y="99"/>
                  </a:cubicBezTo>
                  <a:cubicBezTo>
                    <a:pt x="137" y="99"/>
                    <a:pt x="137" y="98"/>
                    <a:pt x="136" y="98"/>
                  </a:cubicBezTo>
                  <a:cubicBezTo>
                    <a:pt x="137" y="98"/>
                    <a:pt x="137" y="98"/>
                    <a:pt x="137" y="98"/>
                  </a:cubicBezTo>
                  <a:cubicBezTo>
                    <a:pt x="137" y="98"/>
                    <a:pt x="137" y="98"/>
                    <a:pt x="137" y="98"/>
                  </a:cubicBezTo>
                  <a:cubicBezTo>
                    <a:pt x="137" y="98"/>
                    <a:pt x="137" y="98"/>
                    <a:pt x="137" y="98"/>
                  </a:cubicBezTo>
                  <a:cubicBezTo>
                    <a:pt x="137" y="97"/>
                    <a:pt x="137" y="96"/>
                    <a:pt x="137" y="96"/>
                  </a:cubicBezTo>
                  <a:cubicBezTo>
                    <a:pt x="137" y="96"/>
                    <a:pt x="137" y="96"/>
                    <a:pt x="137" y="97"/>
                  </a:cubicBezTo>
                  <a:cubicBezTo>
                    <a:pt x="137" y="96"/>
                    <a:pt x="136" y="97"/>
                    <a:pt x="136" y="97"/>
                  </a:cubicBezTo>
                  <a:cubicBezTo>
                    <a:pt x="136" y="97"/>
                    <a:pt x="136" y="97"/>
                    <a:pt x="136" y="98"/>
                  </a:cubicBezTo>
                  <a:cubicBezTo>
                    <a:pt x="136" y="98"/>
                    <a:pt x="136" y="98"/>
                    <a:pt x="136" y="98"/>
                  </a:cubicBezTo>
                  <a:cubicBezTo>
                    <a:pt x="136" y="98"/>
                    <a:pt x="135" y="99"/>
                    <a:pt x="135" y="99"/>
                  </a:cubicBezTo>
                  <a:cubicBezTo>
                    <a:pt x="135" y="99"/>
                    <a:pt x="135" y="99"/>
                    <a:pt x="135" y="99"/>
                  </a:cubicBezTo>
                  <a:cubicBezTo>
                    <a:pt x="135" y="99"/>
                    <a:pt x="135" y="99"/>
                    <a:pt x="135" y="99"/>
                  </a:cubicBezTo>
                  <a:cubicBezTo>
                    <a:pt x="135" y="99"/>
                    <a:pt x="135" y="99"/>
                    <a:pt x="135" y="100"/>
                  </a:cubicBezTo>
                  <a:cubicBezTo>
                    <a:pt x="135" y="99"/>
                    <a:pt x="135" y="100"/>
                    <a:pt x="134" y="100"/>
                  </a:cubicBezTo>
                  <a:cubicBezTo>
                    <a:pt x="135" y="100"/>
                    <a:pt x="134" y="101"/>
                    <a:pt x="134" y="101"/>
                  </a:cubicBezTo>
                  <a:cubicBezTo>
                    <a:pt x="134" y="101"/>
                    <a:pt x="134" y="102"/>
                    <a:pt x="133" y="102"/>
                  </a:cubicBezTo>
                  <a:cubicBezTo>
                    <a:pt x="133" y="103"/>
                    <a:pt x="132" y="104"/>
                    <a:pt x="132" y="105"/>
                  </a:cubicBezTo>
                  <a:cubicBezTo>
                    <a:pt x="132" y="104"/>
                    <a:pt x="132" y="105"/>
                    <a:pt x="132" y="105"/>
                  </a:cubicBezTo>
                  <a:cubicBezTo>
                    <a:pt x="132" y="104"/>
                    <a:pt x="132" y="104"/>
                    <a:pt x="132" y="104"/>
                  </a:cubicBezTo>
                  <a:cubicBezTo>
                    <a:pt x="132" y="104"/>
                    <a:pt x="132" y="104"/>
                    <a:pt x="132" y="104"/>
                  </a:cubicBezTo>
                  <a:cubicBezTo>
                    <a:pt x="132" y="104"/>
                    <a:pt x="133" y="103"/>
                    <a:pt x="132" y="103"/>
                  </a:cubicBezTo>
                  <a:cubicBezTo>
                    <a:pt x="133" y="102"/>
                    <a:pt x="133" y="101"/>
                    <a:pt x="134" y="101"/>
                  </a:cubicBezTo>
                  <a:cubicBezTo>
                    <a:pt x="134" y="101"/>
                    <a:pt x="134" y="101"/>
                    <a:pt x="134" y="101"/>
                  </a:cubicBezTo>
                  <a:cubicBezTo>
                    <a:pt x="134" y="100"/>
                    <a:pt x="134" y="100"/>
                    <a:pt x="134" y="100"/>
                  </a:cubicBezTo>
                  <a:cubicBezTo>
                    <a:pt x="134" y="99"/>
                    <a:pt x="134" y="99"/>
                    <a:pt x="134" y="99"/>
                  </a:cubicBezTo>
                  <a:cubicBezTo>
                    <a:pt x="134" y="99"/>
                    <a:pt x="134" y="99"/>
                    <a:pt x="135" y="98"/>
                  </a:cubicBezTo>
                  <a:cubicBezTo>
                    <a:pt x="134" y="98"/>
                    <a:pt x="135" y="98"/>
                    <a:pt x="135" y="98"/>
                  </a:cubicBezTo>
                  <a:cubicBezTo>
                    <a:pt x="135" y="97"/>
                    <a:pt x="135" y="97"/>
                    <a:pt x="135" y="97"/>
                  </a:cubicBezTo>
                  <a:cubicBezTo>
                    <a:pt x="135" y="97"/>
                    <a:pt x="135" y="97"/>
                    <a:pt x="135" y="97"/>
                  </a:cubicBezTo>
                  <a:cubicBezTo>
                    <a:pt x="135" y="97"/>
                    <a:pt x="135" y="97"/>
                    <a:pt x="135" y="97"/>
                  </a:cubicBezTo>
                  <a:cubicBezTo>
                    <a:pt x="135" y="97"/>
                    <a:pt x="135" y="97"/>
                    <a:pt x="135" y="96"/>
                  </a:cubicBezTo>
                  <a:cubicBezTo>
                    <a:pt x="135" y="96"/>
                    <a:pt x="135" y="97"/>
                    <a:pt x="135" y="97"/>
                  </a:cubicBezTo>
                  <a:cubicBezTo>
                    <a:pt x="135" y="97"/>
                    <a:pt x="135" y="97"/>
                    <a:pt x="135" y="97"/>
                  </a:cubicBezTo>
                  <a:cubicBezTo>
                    <a:pt x="135" y="97"/>
                    <a:pt x="135" y="97"/>
                    <a:pt x="134" y="97"/>
                  </a:cubicBezTo>
                  <a:cubicBezTo>
                    <a:pt x="135" y="96"/>
                    <a:pt x="135" y="94"/>
                    <a:pt x="135" y="93"/>
                  </a:cubicBezTo>
                  <a:cubicBezTo>
                    <a:pt x="135" y="93"/>
                    <a:pt x="135" y="93"/>
                    <a:pt x="135" y="93"/>
                  </a:cubicBezTo>
                  <a:cubicBezTo>
                    <a:pt x="135" y="93"/>
                    <a:pt x="135" y="93"/>
                    <a:pt x="135" y="93"/>
                  </a:cubicBezTo>
                  <a:cubicBezTo>
                    <a:pt x="135" y="93"/>
                    <a:pt x="135" y="93"/>
                    <a:pt x="135" y="93"/>
                  </a:cubicBezTo>
                  <a:cubicBezTo>
                    <a:pt x="135" y="93"/>
                    <a:pt x="135" y="93"/>
                    <a:pt x="135" y="93"/>
                  </a:cubicBezTo>
                  <a:cubicBezTo>
                    <a:pt x="135" y="93"/>
                    <a:pt x="135" y="93"/>
                    <a:pt x="135" y="94"/>
                  </a:cubicBezTo>
                  <a:cubicBezTo>
                    <a:pt x="135" y="94"/>
                    <a:pt x="135" y="94"/>
                    <a:pt x="134" y="94"/>
                  </a:cubicBezTo>
                  <a:cubicBezTo>
                    <a:pt x="134" y="94"/>
                    <a:pt x="135" y="94"/>
                    <a:pt x="134" y="94"/>
                  </a:cubicBezTo>
                  <a:cubicBezTo>
                    <a:pt x="135" y="93"/>
                    <a:pt x="135" y="93"/>
                    <a:pt x="135" y="93"/>
                  </a:cubicBezTo>
                  <a:cubicBezTo>
                    <a:pt x="135" y="93"/>
                    <a:pt x="134" y="93"/>
                    <a:pt x="134" y="93"/>
                  </a:cubicBezTo>
                  <a:cubicBezTo>
                    <a:pt x="134" y="93"/>
                    <a:pt x="134" y="93"/>
                    <a:pt x="134" y="93"/>
                  </a:cubicBezTo>
                  <a:cubicBezTo>
                    <a:pt x="134" y="93"/>
                    <a:pt x="134" y="94"/>
                    <a:pt x="134" y="94"/>
                  </a:cubicBezTo>
                  <a:cubicBezTo>
                    <a:pt x="134" y="94"/>
                    <a:pt x="133" y="95"/>
                    <a:pt x="133" y="96"/>
                  </a:cubicBezTo>
                  <a:cubicBezTo>
                    <a:pt x="133" y="96"/>
                    <a:pt x="133" y="96"/>
                    <a:pt x="133" y="96"/>
                  </a:cubicBezTo>
                  <a:cubicBezTo>
                    <a:pt x="133" y="96"/>
                    <a:pt x="133" y="96"/>
                    <a:pt x="133" y="97"/>
                  </a:cubicBezTo>
                  <a:cubicBezTo>
                    <a:pt x="133" y="97"/>
                    <a:pt x="132" y="97"/>
                    <a:pt x="132" y="98"/>
                  </a:cubicBezTo>
                  <a:cubicBezTo>
                    <a:pt x="132" y="98"/>
                    <a:pt x="132" y="98"/>
                    <a:pt x="132" y="99"/>
                  </a:cubicBezTo>
                  <a:cubicBezTo>
                    <a:pt x="132" y="99"/>
                    <a:pt x="131" y="100"/>
                    <a:pt x="131" y="99"/>
                  </a:cubicBezTo>
                  <a:cubicBezTo>
                    <a:pt x="131" y="100"/>
                    <a:pt x="131" y="100"/>
                    <a:pt x="131" y="100"/>
                  </a:cubicBezTo>
                  <a:cubicBezTo>
                    <a:pt x="131" y="100"/>
                    <a:pt x="131" y="100"/>
                    <a:pt x="131" y="100"/>
                  </a:cubicBezTo>
                  <a:cubicBezTo>
                    <a:pt x="131" y="99"/>
                    <a:pt x="131" y="99"/>
                    <a:pt x="131" y="99"/>
                  </a:cubicBezTo>
                  <a:cubicBezTo>
                    <a:pt x="131" y="98"/>
                    <a:pt x="132" y="97"/>
                    <a:pt x="132" y="96"/>
                  </a:cubicBezTo>
                  <a:cubicBezTo>
                    <a:pt x="132" y="96"/>
                    <a:pt x="132" y="96"/>
                    <a:pt x="132" y="96"/>
                  </a:cubicBezTo>
                  <a:cubicBezTo>
                    <a:pt x="132" y="96"/>
                    <a:pt x="132" y="96"/>
                    <a:pt x="132" y="95"/>
                  </a:cubicBezTo>
                  <a:cubicBezTo>
                    <a:pt x="132" y="95"/>
                    <a:pt x="132" y="96"/>
                    <a:pt x="132" y="95"/>
                  </a:cubicBezTo>
                  <a:cubicBezTo>
                    <a:pt x="132" y="95"/>
                    <a:pt x="132" y="95"/>
                    <a:pt x="132" y="95"/>
                  </a:cubicBezTo>
                  <a:cubicBezTo>
                    <a:pt x="132" y="95"/>
                    <a:pt x="132" y="95"/>
                    <a:pt x="132" y="95"/>
                  </a:cubicBezTo>
                  <a:cubicBezTo>
                    <a:pt x="132" y="95"/>
                    <a:pt x="132" y="95"/>
                    <a:pt x="132" y="95"/>
                  </a:cubicBezTo>
                  <a:cubicBezTo>
                    <a:pt x="132" y="95"/>
                    <a:pt x="132" y="95"/>
                    <a:pt x="132" y="95"/>
                  </a:cubicBezTo>
                  <a:cubicBezTo>
                    <a:pt x="132" y="95"/>
                    <a:pt x="132" y="95"/>
                    <a:pt x="132" y="96"/>
                  </a:cubicBezTo>
                  <a:cubicBezTo>
                    <a:pt x="132" y="96"/>
                    <a:pt x="132" y="96"/>
                    <a:pt x="132" y="96"/>
                  </a:cubicBezTo>
                  <a:cubicBezTo>
                    <a:pt x="132" y="96"/>
                    <a:pt x="132" y="96"/>
                    <a:pt x="132" y="96"/>
                  </a:cubicBezTo>
                  <a:cubicBezTo>
                    <a:pt x="132" y="96"/>
                    <a:pt x="132" y="96"/>
                    <a:pt x="132" y="96"/>
                  </a:cubicBezTo>
                  <a:cubicBezTo>
                    <a:pt x="132" y="96"/>
                    <a:pt x="131" y="98"/>
                    <a:pt x="131" y="98"/>
                  </a:cubicBezTo>
                  <a:cubicBezTo>
                    <a:pt x="131" y="98"/>
                    <a:pt x="131" y="98"/>
                    <a:pt x="131" y="98"/>
                  </a:cubicBezTo>
                  <a:cubicBezTo>
                    <a:pt x="131" y="98"/>
                    <a:pt x="131" y="98"/>
                    <a:pt x="131" y="98"/>
                  </a:cubicBezTo>
                  <a:cubicBezTo>
                    <a:pt x="131" y="98"/>
                    <a:pt x="131" y="98"/>
                    <a:pt x="131" y="98"/>
                  </a:cubicBezTo>
                  <a:cubicBezTo>
                    <a:pt x="131" y="97"/>
                    <a:pt x="131" y="97"/>
                    <a:pt x="131" y="97"/>
                  </a:cubicBezTo>
                  <a:cubicBezTo>
                    <a:pt x="131" y="97"/>
                    <a:pt x="130" y="97"/>
                    <a:pt x="130" y="97"/>
                  </a:cubicBezTo>
                  <a:cubicBezTo>
                    <a:pt x="130" y="98"/>
                    <a:pt x="130" y="98"/>
                    <a:pt x="130" y="98"/>
                  </a:cubicBezTo>
                  <a:cubicBezTo>
                    <a:pt x="130" y="98"/>
                    <a:pt x="130" y="98"/>
                    <a:pt x="129" y="98"/>
                  </a:cubicBezTo>
                  <a:cubicBezTo>
                    <a:pt x="130" y="98"/>
                    <a:pt x="130" y="98"/>
                    <a:pt x="129" y="98"/>
                  </a:cubicBezTo>
                  <a:cubicBezTo>
                    <a:pt x="130" y="98"/>
                    <a:pt x="130" y="98"/>
                    <a:pt x="130" y="98"/>
                  </a:cubicBezTo>
                  <a:cubicBezTo>
                    <a:pt x="129" y="98"/>
                    <a:pt x="129" y="98"/>
                    <a:pt x="129" y="98"/>
                  </a:cubicBezTo>
                  <a:cubicBezTo>
                    <a:pt x="129" y="98"/>
                    <a:pt x="129" y="98"/>
                    <a:pt x="129" y="98"/>
                  </a:cubicBezTo>
                  <a:cubicBezTo>
                    <a:pt x="129" y="98"/>
                    <a:pt x="129" y="98"/>
                    <a:pt x="129" y="98"/>
                  </a:cubicBezTo>
                  <a:cubicBezTo>
                    <a:pt x="129" y="98"/>
                    <a:pt x="129" y="98"/>
                    <a:pt x="129" y="98"/>
                  </a:cubicBezTo>
                  <a:cubicBezTo>
                    <a:pt x="129" y="99"/>
                    <a:pt x="129" y="99"/>
                    <a:pt x="129" y="99"/>
                  </a:cubicBezTo>
                  <a:cubicBezTo>
                    <a:pt x="129" y="99"/>
                    <a:pt x="129" y="99"/>
                    <a:pt x="129" y="99"/>
                  </a:cubicBezTo>
                  <a:cubicBezTo>
                    <a:pt x="129" y="99"/>
                    <a:pt x="129" y="99"/>
                    <a:pt x="129" y="99"/>
                  </a:cubicBezTo>
                  <a:cubicBezTo>
                    <a:pt x="129" y="99"/>
                    <a:pt x="129" y="99"/>
                    <a:pt x="129" y="99"/>
                  </a:cubicBezTo>
                  <a:cubicBezTo>
                    <a:pt x="129" y="99"/>
                    <a:pt x="129" y="100"/>
                    <a:pt x="129" y="99"/>
                  </a:cubicBezTo>
                  <a:cubicBezTo>
                    <a:pt x="129" y="99"/>
                    <a:pt x="129" y="99"/>
                    <a:pt x="129" y="99"/>
                  </a:cubicBezTo>
                  <a:cubicBezTo>
                    <a:pt x="129" y="99"/>
                    <a:pt x="129" y="99"/>
                    <a:pt x="129" y="99"/>
                  </a:cubicBezTo>
                  <a:cubicBezTo>
                    <a:pt x="129" y="99"/>
                    <a:pt x="129" y="99"/>
                    <a:pt x="129" y="99"/>
                  </a:cubicBezTo>
                  <a:cubicBezTo>
                    <a:pt x="129" y="99"/>
                    <a:pt x="128" y="100"/>
                    <a:pt x="128" y="100"/>
                  </a:cubicBezTo>
                  <a:cubicBezTo>
                    <a:pt x="128" y="100"/>
                    <a:pt x="128" y="100"/>
                    <a:pt x="128" y="101"/>
                  </a:cubicBezTo>
                  <a:cubicBezTo>
                    <a:pt x="128" y="101"/>
                    <a:pt x="128" y="101"/>
                    <a:pt x="127" y="102"/>
                  </a:cubicBezTo>
                  <a:cubicBezTo>
                    <a:pt x="127" y="102"/>
                    <a:pt x="127" y="102"/>
                    <a:pt x="127" y="102"/>
                  </a:cubicBezTo>
                  <a:cubicBezTo>
                    <a:pt x="127" y="102"/>
                    <a:pt x="127" y="102"/>
                    <a:pt x="127" y="102"/>
                  </a:cubicBezTo>
                  <a:cubicBezTo>
                    <a:pt x="127" y="102"/>
                    <a:pt x="127" y="102"/>
                    <a:pt x="127" y="102"/>
                  </a:cubicBezTo>
                  <a:cubicBezTo>
                    <a:pt x="127" y="103"/>
                    <a:pt x="127" y="103"/>
                    <a:pt x="127" y="103"/>
                  </a:cubicBezTo>
                  <a:cubicBezTo>
                    <a:pt x="127" y="102"/>
                    <a:pt x="127" y="103"/>
                    <a:pt x="127" y="103"/>
                  </a:cubicBezTo>
                  <a:cubicBezTo>
                    <a:pt x="127" y="103"/>
                    <a:pt x="126" y="104"/>
                    <a:pt x="126" y="104"/>
                  </a:cubicBezTo>
                  <a:cubicBezTo>
                    <a:pt x="126" y="104"/>
                    <a:pt x="126" y="104"/>
                    <a:pt x="126" y="105"/>
                  </a:cubicBezTo>
                  <a:cubicBezTo>
                    <a:pt x="125" y="104"/>
                    <a:pt x="125" y="105"/>
                    <a:pt x="125" y="105"/>
                  </a:cubicBezTo>
                  <a:cubicBezTo>
                    <a:pt x="125" y="104"/>
                    <a:pt x="125" y="104"/>
                    <a:pt x="125" y="104"/>
                  </a:cubicBezTo>
                  <a:cubicBezTo>
                    <a:pt x="125" y="104"/>
                    <a:pt x="125" y="104"/>
                    <a:pt x="125" y="104"/>
                  </a:cubicBezTo>
                  <a:cubicBezTo>
                    <a:pt x="125" y="104"/>
                    <a:pt x="125" y="104"/>
                    <a:pt x="125" y="104"/>
                  </a:cubicBezTo>
                  <a:cubicBezTo>
                    <a:pt x="125" y="104"/>
                    <a:pt x="126" y="104"/>
                    <a:pt x="126" y="104"/>
                  </a:cubicBezTo>
                  <a:cubicBezTo>
                    <a:pt x="126" y="103"/>
                    <a:pt x="126" y="103"/>
                    <a:pt x="126" y="103"/>
                  </a:cubicBezTo>
                  <a:cubicBezTo>
                    <a:pt x="125" y="103"/>
                    <a:pt x="125" y="104"/>
                    <a:pt x="125" y="104"/>
                  </a:cubicBezTo>
                  <a:cubicBezTo>
                    <a:pt x="125" y="104"/>
                    <a:pt x="124" y="105"/>
                    <a:pt x="124" y="105"/>
                  </a:cubicBezTo>
                  <a:cubicBezTo>
                    <a:pt x="124" y="105"/>
                    <a:pt x="124" y="105"/>
                    <a:pt x="124" y="105"/>
                  </a:cubicBezTo>
                  <a:cubicBezTo>
                    <a:pt x="124" y="105"/>
                    <a:pt x="124" y="105"/>
                    <a:pt x="124" y="105"/>
                  </a:cubicBezTo>
                  <a:cubicBezTo>
                    <a:pt x="124" y="105"/>
                    <a:pt x="125" y="104"/>
                    <a:pt x="125" y="104"/>
                  </a:cubicBezTo>
                  <a:cubicBezTo>
                    <a:pt x="124" y="104"/>
                    <a:pt x="124" y="104"/>
                    <a:pt x="124" y="104"/>
                  </a:cubicBezTo>
                  <a:cubicBezTo>
                    <a:pt x="124" y="104"/>
                    <a:pt x="124" y="104"/>
                    <a:pt x="124" y="104"/>
                  </a:cubicBezTo>
                  <a:cubicBezTo>
                    <a:pt x="124" y="104"/>
                    <a:pt x="124" y="104"/>
                    <a:pt x="124" y="104"/>
                  </a:cubicBezTo>
                  <a:cubicBezTo>
                    <a:pt x="124" y="105"/>
                    <a:pt x="124" y="104"/>
                    <a:pt x="124" y="105"/>
                  </a:cubicBezTo>
                  <a:cubicBezTo>
                    <a:pt x="124" y="105"/>
                    <a:pt x="123" y="105"/>
                    <a:pt x="123" y="105"/>
                  </a:cubicBezTo>
                  <a:cubicBezTo>
                    <a:pt x="123" y="105"/>
                    <a:pt x="123" y="105"/>
                    <a:pt x="123" y="105"/>
                  </a:cubicBezTo>
                  <a:cubicBezTo>
                    <a:pt x="123" y="105"/>
                    <a:pt x="123" y="105"/>
                    <a:pt x="123" y="105"/>
                  </a:cubicBezTo>
                  <a:cubicBezTo>
                    <a:pt x="123" y="106"/>
                    <a:pt x="123" y="106"/>
                    <a:pt x="123" y="106"/>
                  </a:cubicBezTo>
                  <a:cubicBezTo>
                    <a:pt x="123" y="106"/>
                    <a:pt x="123" y="106"/>
                    <a:pt x="123" y="106"/>
                  </a:cubicBezTo>
                  <a:cubicBezTo>
                    <a:pt x="123" y="106"/>
                    <a:pt x="122" y="106"/>
                    <a:pt x="122" y="106"/>
                  </a:cubicBezTo>
                  <a:cubicBezTo>
                    <a:pt x="122" y="107"/>
                    <a:pt x="122" y="107"/>
                    <a:pt x="122" y="106"/>
                  </a:cubicBezTo>
                  <a:cubicBezTo>
                    <a:pt x="122" y="107"/>
                    <a:pt x="122" y="107"/>
                    <a:pt x="122" y="107"/>
                  </a:cubicBezTo>
                  <a:cubicBezTo>
                    <a:pt x="122" y="107"/>
                    <a:pt x="122" y="107"/>
                    <a:pt x="122" y="107"/>
                  </a:cubicBezTo>
                  <a:cubicBezTo>
                    <a:pt x="122" y="107"/>
                    <a:pt x="122" y="107"/>
                    <a:pt x="122" y="107"/>
                  </a:cubicBezTo>
                  <a:cubicBezTo>
                    <a:pt x="122" y="107"/>
                    <a:pt x="121" y="108"/>
                    <a:pt x="122" y="107"/>
                  </a:cubicBezTo>
                  <a:cubicBezTo>
                    <a:pt x="121" y="108"/>
                    <a:pt x="121" y="108"/>
                    <a:pt x="121" y="108"/>
                  </a:cubicBezTo>
                  <a:cubicBezTo>
                    <a:pt x="121" y="108"/>
                    <a:pt x="121" y="108"/>
                    <a:pt x="121" y="108"/>
                  </a:cubicBezTo>
                  <a:cubicBezTo>
                    <a:pt x="121" y="108"/>
                    <a:pt x="121" y="108"/>
                    <a:pt x="121" y="108"/>
                  </a:cubicBezTo>
                  <a:cubicBezTo>
                    <a:pt x="121" y="108"/>
                    <a:pt x="121" y="108"/>
                    <a:pt x="121" y="108"/>
                  </a:cubicBezTo>
                  <a:cubicBezTo>
                    <a:pt x="120" y="109"/>
                    <a:pt x="120" y="109"/>
                    <a:pt x="120" y="110"/>
                  </a:cubicBezTo>
                  <a:cubicBezTo>
                    <a:pt x="120" y="110"/>
                    <a:pt x="120" y="109"/>
                    <a:pt x="120" y="109"/>
                  </a:cubicBezTo>
                  <a:cubicBezTo>
                    <a:pt x="120" y="110"/>
                    <a:pt x="120" y="110"/>
                    <a:pt x="120" y="110"/>
                  </a:cubicBezTo>
                  <a:cubicBezTo>
                    <a:pt x="120" y="110"/>
                    <a:pt x="120" y="110"/>
                    <a:pt x="120" y="110"/>
                  </a:cubicBezTo>
                  <a:cubicBezTo>
                    <a:pt x="120" y="110"/>
                    <a:pt x="120" y="110"/>
                    <a:pt x="119" y="110"/>
                  </a:cubicBezTo>
                  <a:cubicBezTo>
                    <a:pt x="120" y="110"/>
                    <a:pt x="119" y="111"/>
                    <a:pt x="119" y="111"/>
                  </a:cubicBezTo>
                  <a:cubicBezTo>
                    <a:pt x="119" y="110"/>
                    <a:pt x="119" y="111"/>
                    <a:pt x="119" y="111"/>
                  </a:cubicBezTo>
                  <a:cubicBezTo>
                    <a:pt x="119" y="111"/>
                    <a:pt x="119" y="111"/>
                    <a:pt x="119" y="111"/>
                  </a:cubicBezTo>
                  <a:cubicBezTo>
                    <a:pt x="119" y="111"/>
                    <a:pt x="119" y="111"/>
                    <a:pt x="119" y="111"/>
                  </a:cubicBezTo>
                  <a:cubicBezTo>
                    <a:pt x="119" y="111"/>
                    <a:pt x="119" y="111"/>
                    <a:pt x="119" y="111"/>
                  </a:cubicBezTo>
                  <a:cubicBezTo>
                    <a:pt x="119" y="111"/>
                    <a:pt x="119" y="111"/>
                    <a:pt x="119" y="111"/>
                  </a:cubicBezTo>
                  <a:cubicBezTo>
                    <a:pt x="119" y="111"/>
                    <a:pt x="119" y="111"/>
                    <a:pt x="118" y="111"/>
                  </a:cubicBezTo>
                  <a:cubicBezTo>
                    <a:pt x="118" y="112"/>
                    <a:pt x="119" y="111"/>
                    <a:pt x="119" y="111"/>
                  </a:cubicBezTo>
                  <a:cubicBezTo>
                    <a:pt x="118" y="111"/>
                    <a:pt x="118" y="112"/>
                    <a:pt x="118" y="112"/>
                  </a:cubicBezTo>
                  <a:cubicBezTo>
                    <a:pt x="118" y="111"/>
                    <a:pt x="119" y="111"/>
                    <a:pt x="118" y="112"/>
                  </a:cubicBezTo>
                  <a:cubicBezTo>
                    <a:pt x="118" y="112"/>
                    <a:pt x="118" y="112"/>
                    <a:pt x="118" y="112"/>
                  </a:cubicBezTo>
                  <a:cubicBezTo>
                    <a:pt x="118" y="112"/>
                    <a:pt x="118" y="112"/>
                    <a:pt x="118" y="112"/>
                  </a:cubicBezTo>
                  <a:cubicBezTo>
                    <a:pt x="118" y="112"/>
                    <a:pt x="118" y="112"/>
                    <a:pt x="117" y="113"/>
                  </a:cubicBezTo>
                  <a:cubicBezTo>
                    <a:pt x="117" y="113"/>
                    <a:pt x="117" y="113"/>
                    <a:pt x="116" y="114"/>
                  </a:cubicBezTo>
                  <a:cubicBezTo>
                    <a:pt x="116" y="114"/>
                    <a:pt x="116" y="114"/>
                    <a:pt x="116" y="114"/>
                  </a:cubicBezTo>
                  <a:cubicBezTo>
                    <a:pt x="116" y="114"/>
                    <a:pt x="116" y="114"/>
                    <a:pt x="115" y="114"/>
                  </a:cubicBezTo>
                  <a:cubicBezTo>
                    <a:pt x="115" y="115"/>
                    <a:pt x="114" y="115"/>
                    <a:pt x="114" y="115"/>
                  </a:cubicBezTo>
                  <a:cubicBezTo>
                    <a:pt x="114" y="115"/>
                    <a:pt x="113" y="116"/>
                    <a:pt x="113" y="116"/>
                  </a:cubicBezTo>
                  <a:cubicBezTo>
                    <a:pt x="113" y="116"/>
                    <a:pt x="112" y="117"/>
                    <a:pt x="112" y="117"/>
                  </a:cubicBezTo>
                  <a:cubicBezTo>
                    <a:pt x="112" y="117"/>
                    <a:pt x="112" y="116"/>
                    <a:pt x="112" y="116"/>
                  </a:cubicBezTo>
                  <a:cubicBezTo>
                    <a:pt x="112" y="116"/>
                    <a:pt x="113" y="116"/>
                    <a:pt x="112" y="116"/>
                  </a:cubicBezTo>
                  <a:cubicBezTo>
                    <a:pt x="113" y="116"/>
                    <a:pt x="113" y="116"/>
                    <a:pt x="113" y="116"/>
                  </a:cubicBezTo>
                  <a:cubicBezTo>
                    <a:pt x="113" y="116"/>
                    <a:pt x="113" y="115"/>
                    <a:pt x="113" y="115"/>
                  </a:cubicBezTo>
                  <a:cubicBezTo>
                    <a:pt x="113" y="115"/>
                    <a:pt x="113" y="115"/>
                    <a:pt x="113" y="115"/>
                  </a:cubicBezTo>
                  <a:cubicBezTo>
                    <a:pt x="113" y="115"/>
                    <a:pt x="113" y="115"/>
                    <a:pt x="113" y="115"/>
                  </a:cubicBezTo>
                  <a:cubicBezTo>
                    <a:pt x="113" y="115"/>
                    <a:pt x="113" y="115"/>
                    <a:pt x="113" y="115"/>
                  </a:cubicBezTo>
                  <a:cubicBezTo>
                    <a:pt x="113" y="115"/>
                    <a:pt x="113" y="115"/>
                    <a:pt x="113" y="115"/>
                  </a:cubicBezTo>
                  <a:cubicBezTo>
                    <a:pt x="112" y="116"/>
                    <a:pt x="110" y="117"/>
                    <a:pt x="110" y="117"/>
                  </a:cubicBezTo>
                  <a:cubicBezTo>
                    <a:pt x="109" y="117"/>
                    <a:pt x="109" y="118"/>
                    <a:pt x="109" y="118"/>
                  </a:cubicBezTo>
                  <a:cubicBezTo>
                    <a:pt x="109" y="118"/>
                    <a:pt x="109" y="118"/>
                    <a:pt x="109" y="118"/>
                  </a:cubicBezTo>
                  <a:cubicBezTo>
                    <a:pt x="108" y="118"/>
                    <a:pt x="108" y="118"/>
                    <a:pt x="108" y="118"/>
                  </a:cubicBezTo>
                  <a:cubicBezTo>
                    <a:pt x="107" y="119"/>
                    <a:pt x="107" y="119"/>
                    <a:pt x="106" y="119"/>
                  </a:cubicBezTo>
                  <a:cubicBezTo>
                    <a:pt x="106" y="119"/>
                    <a:pt x="106" y="119"/>
                    <a:pt x="106" y="119"/>
                  </a:cubicBezTo>
                  <a:cubicBezTo>
                    <a:pt x="105" y="119"/>
                    <a:pt x="105" y="120"/>
                    <a:pt x="105" y="120"/>
                  </a:cubicBezTo>
                  <a:cubicBezTo>
                    <a:pt x="104" y="120"/>
                    <a:pt x="104" y="120"/>
                    <a:pt x="103" y="120"/>
                  </a:cubicBezTo>
                  <a:cubicBezTo>
                    <a:pt x="103" y="121"/>
                    <a:pt x="103" y="121"/>
                    <a:pt x="103" y="121"/>
                  </a:cubicBezTo>
                  <a:cubicBezTo>
                    <a:pt x="102" y="121"/>
                    <a:pt x="102" y="121"/>
                    <a:pt x="101" y="121"/>
                  </a:cubicBezTo>
                  <a:cubicBezTo>
                    <a:pt x="101" y="121"/>
                    <a:pt x="101" y="122"/>
                    <a:pt x="100" y="122"/>
                  </a:cubicBezTo>
                  <a:cubicBezTo>
                    <a:pt x="100" y="122"/>
                    <a:pt x="100" y="122"/>
                    <a:pt x="100" y="122"/>
                  </a:cubicBezTo>
                  <a:cubicBezTo>
                    <a:pt x="99" y="122"/>
                    <a:pt x="97" y="123"/>
                    <a:pt x="96" y="123"/>
                  </a:cubicBezTo>
                  <a:cubicBezTo>
                    <a:pt x="94" y="124"/>
                    <a:pt x="93" y="124"/>
                    <a:pt x="90" y="124"/>
                  </a:cubicBezTo>
                  <a:cubicBezTo>
                    <a:pt x="90" y="124"/>
                    <a:pt x="90" y="124"/>
                    <a:pt x="90" y="124"/>
                  </a:cubicBezTo>
                  <a:cubicBezTo>
                    <a:pt x="89" y="124"/>
                    <a:pt x="89" y="124"/>
                    <a:pt x="89" y="124"/>
                  </a:cubicBezTo>
                  <a:cubicBezTo>
                    <a:pt x="85" y="124"/>
                    <a:pt x="82" y="124"/>
                    <a:pt x="80" y="123"/>
                  </a:cubicBezTo>
                  <a:cubicBezTo>
                    <a:pt x="77" y="122"/>
                    <a:pt x="76" y="122"/>
                    <a:pt x="74" y="121"/>
                  </a:cubicBezTo>
                  <a:cubicBezTo>
                    <a:pt x="73" y="121"/>
                    <a:pt x="73" y="121"/>
                    <a:pt x="73" y="121"/>
                  </a:cubicBezTo>
                  <a:cubicBezTo>
                    <a:pt x="73" y="121"/>
                    <a:pt x="72" y="120"/>
                    <a:pt x="72" y="120"/>
                  </a:cubicBezTo>
                  <a:cubicBezTo>
                    <a:pt x="72" y="120"/>
                    <a:pt x="71" y="120"/>
                    <a:pt x="71" y="120"/>
                  </a:cubicBezTo>
                  <a:cubicBezTo>
                    <a:pt x="71" y="120"/>
                    <a:pt x="70" y="120"/>
                    <a:pt x="70" y="119"/>
                  </a:cubicBezTo>
                  <a:cubicBezTo>
                    <a:pt x="69" y="118"/>
                    <a:pt x="66" y="117"/>
                    <a:pt x="63" y="116"/>
                  </a:cubicBezTo>
                  <a:cubicBezTo>
                    <a:pt x="61" y="115"/>
                    <a:pt x="60" y="114"/>
                    <a:pt x="58" y="112"/>
                  </a:cubicBezTo>
                  <a:cubicBezTo>
                    <a:pt x="57" y="112"/>
                    <a:pt x="56" y="111"/>
                    <a:pt x="55" y="110"/>
                  </a:cubicBezTo>
                  <a:cubicBezTo>
                    <a:pt x="55" y="110"/>
                    <a:pt x="55" y="109"/>
                    <a:pt x="54" y="109"/>
                  </a:cubicBezTo>
                  <a:cubicBezTo>
                    <a:pt x="54" y="109"/>
                    <a:pt x="54" y="108"/>
                    <a:pt x="54" y="108"/>
                  </a:cubicBezTo>
                  <a:cubicBezTo>
                    <a:pt x="53" y="108"/>
                    <a:pt x="53" y="108"/>
                    <a:pt x="53" y="107"/>
                  </a:cubicBezTo>
                  <a:cubicBezTo>
                    <a:pt x="53" y="107"/>
                    <a:pt x="52" y="107"/>
                    <a:pt x="52" y="106"/>
                  </a:cubicBezTo>
                  <a:cubicBezTo>
                    <a:pt x="52" y="106"/>
                    <a:pt x="52" y="106"/>
                    <a:pt x="52" y="106"/>
                  </a:cubicBezTo>
                  <a:cubicBezTo>
                    <a:pt x="51" y="105"/>
                    <a:pt x="51" y="105"/>
                    <a:pt x="50" y="104"/>
                  </a:cubicBezTo>
                  <a:cubicBezTo>
                    <a:pt x="50" y="104"/>
                    <a:pt x="50" y="104"/>
                    <a:pt x="50" y="103"/>
                  </a:cubicBezTo>
                  <a:cubicBezTo>
                    <a:pt x="50" y="103"/>
                    <a:pt x="49" y="103"/>
                    <a:pt x="49" y="103"/>
                  </a:cubicBezTo>
                  <a:cubicBezTo>
                    <a:pt x="49" y="102"/>
                    <a:pt x="49" y="102"/>
                    <a:pt x="48" y="101"/>
                  </a:cubicBezTo>
                  <a:cubicBezTo>
                    <a:pt x="48" y="101"/>
                    <a:pt x="48" y="101"/>
                    <a:pt x="48" y="100"/>
                  </a:cubicBezTo>
                  <a:cubicBezTo>
                    <a:pt x="48" y="100"/>
                    <a:pt x="47" y="100"/>
                    <a:pt x="47" y="99"/>
                  </a:cubicBezTo>
                  <a:cubicBezTo>
                    <a:pt x="47" y="99"/>
                    <a:pt x="47" y="99"/>
                    <a:pt x="47" y="99"/>
                  </a:cubicBezTo>
                  <a:cubicBezTo>
                    <a:pt x="47" y="99"/>
                    <a:pt x="46" y="99"/>
                    <a:pt x="46" y="98"/>
                  </a:cubicBezTo>
                  <a:cubicBezTo>
                    <a:pt x="46" y="98"/>
                    <a:pt x="46" y="98"/>
                    <a:pt x="46" y="98"/>
                  </a:cubicBezTo>
                  <a:cubicBezTo>
                    <a:pt x="46" y="98"/>
                    <a:pt x="46" y="97"/>
                    <a:pt x="46" y="97"/>
                  </a:cubicBezTo>
                  <a:cubicBezTo>
                    <a:pt x="46" y="97"/>
                    <a:pt x="46" y="97"/>
                    <a:pt x="46" y="97"/>
                  </a:cubicBezTo>
                  <a:cubicBezTo>
                    <a:pt x="46" y="97"/>
                    <a:pt x="46" y="97"/>
                    <a:pt x="46" y="97"/>
                  </a:cubicBezTo>
                  <a:cubicBezTo>
                    <a:pt x="45" y="96"/>
                    <a:pt x="45" y="97"/>
                    <a:pt x="45" y="97"/>
                  </a:cubicBezTo>
                  <a:cubicBezTo>
                    <a:pt x="45" y="96"/>
                    <a:pt x="45" y="96"/>
                    <a:pt x="45" y="96"/>
                  </a:cubicBezTo>
                  <a:cubicBezTo>
                    <a:pt x="45" y="96"/>
                    <a:pt x="45" y="96"/>
                    <a:pt x="45" y="96"/>
                  </a:cubicBezTo>
                  <a:cubicBezTo>
                    <a:pt x="45" y="96"/>
                    <a:pt x="45" y="96"/>
                    <a:pt x="45" y="95"/>
                  </a:cubicBezTo>
                  <a:cubicBezTo>
                    <a:pt x="45" y="96"/>
                    <a:pt x="45" y="95"/>
                    <a:pt x="45" y="95"/>
                  </a:cubicBezTo>
                  <a:cubicBezTo>
                    <a:pt x="44" y="95"/>
                    <a:pt x="45" y="95"/>
                    <a:pt x="45" y="95"/>
                  </a:cubicBezTo>
                  <a:cubicBezTo>
                    <a:pt x="44" y="95"/>
                    <a:pt x="44" y="94"/>
                    <a:pt x="44" y="94"/>
                  </a:cubicBezTo>
                  <a:cubicBezTo>
                    <a:pt x="44" y="94"/>
                    <a:pt x="44" y="94"/>
                    <a:pt x="44" y="93"/>
                  </a:cubicBezTo>
                  <a:cubicBezTo>
                    <a:pt x="44" y="93"/>
                    <a:pt x="44" y="93"/>
                    <a:pt x="44" y="93"/>
                  </a:cubicBezTo>
                  <a:cubicBezTo>
                    <a:pt x="44" y="93"/>
                    <a:pt x="44" y="93"/>
                    <a:pt x="44" y="93"/>
                  </a:cubicBezTo>
                  <a:cubicBezTo>
                    <a:pt x="44" y="93"/>
                    <a:pt x="44" y="93"/>
                    <a:pt x="44" y="93"/>
                  </a:cubicBezTo>
                  <a:cubicBezTo>
                    <a:pt x="44" y="93"/>
                    <a:pt x="44" y="92"/>
                    <a:pt x="44" y="93"/>
                  </a:cubicBezTo>
                  <a:cubicBezTo>
                    <a:pt x="44" y="92"/>
                    <a:pt x="43" y="92"/>
                    <a:pt x="43" y="92"/>
                  </a:cubicBezTo>
                  <a:cubicBezTo>
                    <a:pt x="43" y="92"/>
                    <a:pt x="43" y="92"/>
                    <a:pt x="43" y="92"/>
                  </a:cubicBezTo>
                  <a:cubicBezTo>
                    <a:pt x="43" y="92"/>
                    <a:pt x="43" y="91"/>
                    <a:pt x="43" y="91"/>
                  </a:cubicBezTo>
                  <a:cubicBezTo>
                    <a:pt x="43" y="91"/>
                    <a:pt x="43" y="91"/>
                    <a:pt x="43" y="91"/>
                  </a:cubicBezTo>
                  <a:cubicBezTo>
                    <a:pt x="43" y="91"/>
                    <a:pt x="43" y="91"/>
                    <a:pt x="43" y="90"/>
                  </a:cubicBezTo>
                  <a:cubicBezTo>
                    <a:pt x="43" y="91"/>
                    <a:pt x="43" y="90"/>
                    <a:pt x="43" y="90"/>
                  </a:cubicBezTo>
                  <a:cubicBezTo>
                    <a:pt x="43" y="90"/>
                    <a:pt x="43" y="90"/>
                    <a:pt x="42" y="89"/>
                  </a:cubicBezTo>
                  <a:cubicBezTo>
                    <a:pt x="43" y="89"/>
                    <a:pt x="42" y="89"/>
                    <a:pt x="43" y="89"/>
                  </a:cubicBezTo>
                  <a:cubicBezTo>
                    <a:pt x="43" y="89"/>
                    <a:pt x="42" y="89"/>
                    <a:pt x="42" y="89"/>
                  </a:cubicBezTo>
                  <a:cubicBezTo>
                    <a:pt x="42" y="88"/>
                    <a:pt x="42" y="88"/>
                    <a:pt x="42" y="88"/>
                  </a:cubicBezTo>
                  <a:cubicBezTo>
                    <a:pt x="42" y="88"/>
                    <a:pt x="42" y="88"/>
                    <a:pt x="42" y="88"/>
                  </a:cubicBezTo>
                  <a:cubicBezTo>
                    <a:pt x="42" y="87"/>
                    <a:pt x="42" y="87"/>
                    <a:pt x="42" y="87"/>
                  </a:cubicBezTo>
                  <a:cubicBezTo>
                    <a:pt x="42" y="87"/>
                    <a:pt x="42" y="87"/>
                    <a:pt x="42" y="87"/>
                  </a:cubicBezTo>
                  <a:cubicBezTo>
                    <a:pt x="42" y="87"/>
                    <a:pt x="42" y="87"/>
                    <a:pt x="42" y="87"/>
                  </a:cubicBezTo>
                  <a:cubicBezTo>
                    <a:pt x="42" y="87"/>
                    <a:pt x="42" y="87"/>
                    <a:pt x="42" y="87"/>
                  </a:cubicBezTo>
                  <a:cubicBezTo>
                    <a:pt x="42" y="87"/>
                    <a:pt x="42" y="87"/>
                    <a:pt x="42" y="87"/>
                  </a:cubicBezTo>
                  <a:cubicBezTo>
                    <a:pt x="42" y="86"/>
                    <a:pt x="42" y="86"/>
                    <a:pt x="42" y="86"/>
                  </a:cubicBezTo>
                  <a:cubicBezTo>
                    <a:pt x="42" y="86"/>
                    <a:pt x="42" y="86"/>
                    <a:pt x="42" y="86"/>
                  </a:cubicBezTo>
                  <a:cubicBezTo>
                    <a:pt x="42" y="86"/>
                    <a:pt x="42" y="85"/>
                    <a:pt x="42" y="85"/>
                  </a:cubicBezTo>
                  <a:cubicBezTo>
                    <a:pt x="42" y="85"/>
                    <a:pt x="42" y="85"/>
                    <a:pt x="42" y="85"/>
                  </a:cubicBezTo>
                  <a:cubicBezTo>
                    <a:pt x="41" y="85"/>
                    <a:pt x="41" y="85"/>
                    <a:pt x="41" y="85"/>
                  </a:cubicBezTo>
                  <a:cubicBezTo>
                    <a:pt x="41" y="85"/>
                    <a:pt x="42" y="85"/>
                    <a:pt x="41" y="84"/>
                  </a:cubicBezTo>
                  <a:cubicBezTo>
                    <a:pt x="41" y="84"/>
                    <a:pt x="41" y="84"/>
                    <a:pt x="41" y="84"/>
                  </a:cubicBezTo>
                  <a:cubicBezTo>
                    <a:pt x="41" y="84"/>
                    <a:pt x="41" y="84"/>
                    <a:pt x="41" y="84"/>
                  </a:cubicBezTo>
                  <a:cubicBezTo>
                    <a:pt x="41" y="84"/>
                    <a:pt x="41" y="82"/>
                    <a:pt x="41" y="82"/>
                  </a:cubicBezTo>
                  <a:cubicBezTo>
                    <a:pt x="41" y="82"/>
                    <a:pt x="41" y="81"/>
                    <a:pt x="41" y="81"/>
                  </a:cubicBezTo>
                  <a:cubicBezTo>
                    <a:pt x="41" y="81"/>
                    <a:pt x="41" y="81"/>
                    <a:pt x="41" y="81"/>
                  </a:cubicBezTo>
                  <a:cubicBezTo>
                    <a:pt x="41" y="80"/>
                    <a:pt x="41" y="80"/>
                    <a:pt x="41" y="80"/>
                  </a:cubicBezTo>
                  <a:cubicBezTo>
                    <a:pt x="41" y="80"/>
                    <a:pt x="41" y="80"/>
                    <a:pt x="41" y="80"/>
                  </a:cubicBezTo>
                  <a:cubicBezTo>
                    <a:pt x="41" y="80"/>
                    <a:pt x="41" y="80"/>
                    <a:pt x="41" y="80"/>
                  </a:cubicBezTo>
                  <a:cubicBezTo>
                    <a:pt x="41" y="79"/>
                    <a:pt x="41" y="79"/>
                    <a:pt x="41" y="79"/>
                  </a:cubicBezTo>
                  <a:cubicBezTo>
                    <a:pt x="41" y="79"/>
                    <a:pt x="41" y="79"/>
                    <a:pt x="41" y="78"/>
                  </a:cubicBezTo>
                  <a:cubicBezTo>
                    <a:pt x="41" y="78"/>
                    <a:pt x="41" y="78"/>
                    <a:pt x="41" y="78"/>
                  </a:cubicBezTo>
                  <a:cubicBezTo>
                    <a:pt x="41" y="78"/>
                    <a:pt x="41" y="78"/>
                    <a:pt x="41" y="78"/>
                  </a:cubicBezTo>
                  <a:cubicBezTo>
                    <a:pt x="41" y="78"/>
                    <a:pt x="41" y="77"/>
                    <a:pt x="41" y="77"/>
                  </a:cubicBezTo>
                  <a:cubicBezTo>
                    <a:pt x="41" y="77"/>
                    <a:pt x="41" y="77"/>
                    <a:pt x="41" y="77"/>
                  </a:cubicBezTo>
                  <a:cubicBezTo>
                    <a:pt x="41" y="77"/>
                    <a:pt x="41" y="77"/>
                    <a:pt x="41" y="77"/>
                  </a:cubicBezTo>
                  <a:cubicBezTo>
                    <a:pt x="41" y="76"/>
                    <a:pt x="41" y="76"/>
                    <a:pt x="41" y="76"/>
                  </a:cubicBezTo>
                  <a:cubicBezTo>
                    <a:pt x="41" y="76"/>
                    <a:pt x="41" y="76"/>
                    <a:pt x="41" y="76"/>
                  </a:cubicBezTo>
                  <a:cubicBezTo>
                    <a:pt x="41" y="76"/>
                    <a:pt x="41" y="76"/>
                    <a:pt x="41" y="76"/>
                  </a:cubicBezTo>
                  <a:cubicBezTo>
                    <a:pt x="41" y="76"/>
                    <a:pt x="41" y="76"/>
                    <a:pt x="41" y="76"/>
                  </a:cubicBezTo>
                  <a:cubicBezTo>
                    <a:pt x="41" y="76"/>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4"/>
                    <a:pt x="41" y="74"/>
                    <a:pt x="41" y="74"/>
                  </a:cubicBezTo>
                  <a:cubicBezTo>
                    <a:pt x="41" y="74"/>
                    <a:pt x="41" y="74"/>
                    <a:pt x="41" y="74"/>
                  </a:cubicBezTo>
                  <a:cubicBezTo>
                    <a:pt x="41" y="74"/>
                    <a:pt x="41" y="74"/>
                    <a:pt x="41" y="74"/>
                  </a:cubicBezTo>
                  <a:cubicBezTo>
                    <a:pt x="41" y="74"/>
                    <a:pt x="41" y="74"/>
                    <a:pt x="41" y="74"/>
                  </a:cubicBezTo>
                  <a:cubicBezTo>
                    <a:pt x="41" y="73"/>
                    <a:pt x="41" y="73"/>
                    <a:pt x="41" y="73"/>
                  </a:cubicBezTo>
                  <a:cubicBezTo>
                    <a:pt x="41" y="73"/>
                    <a:pt x="41" y="73"/>
                    <a:pt x="41" y="73"/>
                  </a:cubicBezTo>
                  <a:cubicBezTo>
                    <a:pt x="41" y="73"/>
                    <a:pt x="41" y="73"/>
                    <a:pt x="41" y="73"/>
                  </a:cubicBezTo>
                  <a:cubicBezTo>
                    <a:pt x="41" y="73"/>
                    <a:pt x="41" y="73"/>
                    <a:pt x="41" y="73"/>
                  </a:cubicBezTo>
                  <a:cubicBezTo>
                    <a:pt x="41" y="72"/>
                    <a:pt x="41" y="72"/>
                    <a:pt x="41" y="72"/>
                  </a:cubicBezTo>
                  <a:cubicBezTo>
                    <a:pt x="41" y="72"/>
                    <a:pt x="41" y="72"/>
                    <a:pt x="41" y="72"/>
                  </a:cubicBezTo>
                  <a:cubicBezTo>
                    <a:pt x="41" y="72"/>
                    <a:pt x="41" y="72"/>
                    <a:pt x="41" y="72"/>
                  </a:cubicBezTo>
                  <a:cubicBezTo>
                    <a:pt x="41" y="72"/>
                    <a:pt x="41" y="71"/>
                    <a:pt x="41" y="72"/>
                  </a:cubicBezTo>
                  <a:cubicBezTo>
                    <a:pt x="41" y="71"/>
                    <a:pt x="41" y="71"/>
                    <a:pt x="41" y="71"/>
                  </a:cubicBezTo>
                  <a:cubicBezTo>
                    <a:pt x="41" y="71"/>
                    <a:pt x="41" y="71"/>
                    <a:pt x="41" y="70"/>
                  </a:cubicBezTo>
                  <a:cubicBezTo>
                    <a:pt x="41" y="70"/>
                    <a:pt x="41" y="70"/>
                    <a:pt x="41" y="70"/>
                  </a:cubicBezTo>
                  <a:cubicBezTo>
                    <a:pt x="41" y="70"/>
                    <a:pt x="41"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1" y="67"/>
                    <a:pt x="41" y="67"/>
                    <a:pt x="42" y="67"/>
                  </a:cubicBezTo>
                  <a:cubicBezTo>
                    <a:pt x="42" y="67"/>
                    <a:pt x="42" y="67"/>
                    <a:pt x="42" y="67"/>
                  </a:cubicBezTo>
                  <a:cubicBezTo>
                    <a:pt x="42" y="66"/>
                    <a:pt x="42" y="66"/>
                    <a:pt x="42" y="66"/>
                  </a:cubicBezTo>
                  <a:cubicBezTo>
                    <a:pt x="42" y="66"/>
                    <a:pt x="42" y="66"/>
                    <a:pt x="42" y="66"/>
                  </a:cubicBezTo>
                  <a:cubicBezTo>
                    <a:pt x="42" y="65"/>
                    <a:pt x="42" y="65"/>
                    <a:pt x="42" y="65"/>
                  </a:cubicBezTo>
                  <a:cubicBezTo>
                    <a:pt x="42" y="65"/>
                    <a:pt x="42" y="65"/>
                    <a:pt x="42" y="65"/>
                  </a:cubicBezTo>
                  <a:cubicBezTo>
                    <a:pt x="42" y="65"/>
                    <a:pt x="42" y="65"/>
                    <a:pt x="42" y="65"/>
                  </a:cubicBezTo>
                  <a:cubicBezTo>
                    <a:pt x="42" y="65"/>
                    <a:pt x="42" y="65"/>
                    <a:pt x="42" y="65"/>
                  </a:cubicBezTo>
                  <a:cubicBezTo>
                    <a:pt x="42" y="64"/>
                    <a:pt x="42" y="64"/>
                    <a:pt x="42" y="64"/>
                  </a:cubicBezTo>
                  <a:cubicBezTo>
                    <a:pt x="42" y="63"/>
                    <a:pt x="42" y="63"/>
                    <a:pt x="42" y="63"/>
                  </a:cubicBezTo>
                  <a:cubicBezTo>
                    <a:pt x="43" y="63"/>
                    <a:pt x="43" y="63"/>
                    <a:pt x="43" y="62"/>
                  </a:cubicBezTo>
                  <a:cubicBezTo>
                    <a:pt x="43" y="62"/>
                    <a:pt x="43" y="61"/>
                    <a:pt x="43" y="62"/>
                  </a:cubicBezTo>
                  <a:cubicBezTo>
                    <a:pt x="43" y="62"/>
                    <a:pt x="43" y="61"/>
                    <a:pt x="43" y="61"/>
                  </a:cubicBezTo>
                  <a:cubicBezTo>
                    <a:pt x="43" y="61"/>
                    <a:pt x="43" y="61"/>
                    <a:pt x="43" y="61"/>
                  </a:cubicBezTo>
                  <a:cubicBezTo>
                    <a:pt x="43" y="61"/>
                    <a:pt x="43" y="61"/>
                    <a:pt x="43" y="61"/>
                  </a:cubicBezTo>
                  <a:cubicBezTo>
                    <a:pt x="43" y="61"/>
                    <a:pt x="43" y="61"/>
                    <a:pt x="43" y="60"/>
                  </a:cubicBezTo>
                  <a:cubicBezTo>
                    <a:pt x="43" y="61"/>
                    <a:pt x="43" y="61"/>
                    <a:pt x="44" y="60"/>
                  </a:cubicBezTo>
                  <a:cubicBezTo>
                    <a:pt x="43" y="60"/>
                    <a:pt x="44" y="59"/>
                    <a:pt x="44" y="59"/>
                  </a:cubicBezTo>
                  <a:cubicBezTo>
                    <a:pt x="44" y="59"/>
                    <a:pt x="44" y="59"/>
                    <a:pt x="44" y="59"/>
                  </a:cubicBezTo>
                  <a:cubicBezTo>
                    <a:pt x="44" y="59"/>
                    <a:pt x="44" y="58"/>
                    <a:pt x="44" y="58"/>
                  </a:cubicBezTo>
                  <a:cubicBezTo>
                    <a:pt x="44" y="58"/>
                    <a:pt x="44" y="58"/>
                    <a:pt x="44" y="58"/>
                  </a:cubicBezTo>
                  <a:cubicBezTo>
                    <a:pt x="45" y="57"/>
                    <a:pt x="45" y="57"/>
                    <a:pt x="45" y="57"/>
                  </a:cubicBezTo>
                  <a:cubicBezTo>
                    <a:pt x="45" y="57"/>
                    <a:pt x="45" y="56"/>
                    <a:pt x="45" y="57"/>
                  </a:cubicBezTo>
                  <a:cubicBezTo>
                    <a:pt x="45" y="57"/>
                    <a:pt x="45" y="56"/>
                    <a:pt x="45" y="56"/>
                  </a:cubicBezTo>
                  <a:cubicBezTo>
                    <a:pt x="45" y="56"/>
                    <a:pt x="45" y="56"/>
                    <a:pt x="45" y="56"/>
                  </a:cubicBezTo>
                  <a:cubicBezTo>
                    <a:pt x="45" y="56"/>
                    <a:pt x="45" y="56"/>
                    <a:pt x="45" y="56"/>
                  </a:cubicBezTo>
                  <a:cubicBezTo>
                    <a:pt x="45" y="56"/>
                    <a:pt x="46" y="55"/>
                    <a:pt x="46" y="55"/>
                  </a:cubicBezTo>
                  <a:cubicBezTo>
                    <a:pt x="46" y="55"/>
                    <a:pt x="46" y="55"/>
                    <a:pt x="46" y="55"/>
                  </a:cubicBezTo>
                  <a:cubicBezTo>
                    <a:pt x="46" y="55"/>
                    <a:pt x="46" y="55"/>
                    <a:pt x="46" y="55"/>
                  </a:cubicBezTo>
                  <a:cubicBezTo>
                    <a:pt x="46" y="55"/>
                    <a:pt x="46" y="54"/>
                    <a:pt x="46" y="54"/>
                  </a:cubicBezTo>
                  <a:cubicBezTo>
                    <a:pt x="46" y="54"/>
                    <a:pt x="46" y="54"/>
                    <a:pt x="47" y="53"/>
                  </a:cubicBezTo>
                  <a:cubicBezTo>
                    <a:pt x="47" y="53"/>
                    <a:pt x="47" y="53"/>
                    <a:pt x="47" y="53"/>
                  </a:cubicBezTo>
                  <a:cubicBezTo>
                    <a:pt x="47" y="53"/>
                    <a:pt x="47" y="53"/>
                    <a:pt x="47" y="53"/>
                  </a:cubicBezTo>
                  <a:cubicBezTo>
                    <a:pt x="47" y="52"/>
                    <a:pt x="47" y="52"/>
                    <a:pt x="47" y="52"/>
                  </a:cubicBezTo>
                  <a:cubicBezTo>
                    <a:pt x="47" y="52"/>
                    <a:pt x="47" y="52"/>
                    <a:pt x="47" y="52"/>
                  </a:cubicBezTo>
                  <a:cubicBezTo>
                    <a:pt x="48" y="52"/>
                    <a:pt x="48" y="52"/>
                    <a:pt x="48" y="51"/>
                  </a:cubicBezTo>
                  <a:cubicBezTo>
                    <a:pt x="48" y="52"/>
                    <a:pt x="48" y="51"/>
                    <a:pt x="48" y="51"/>
                  </a:cubicBezTo>
                  <a:cubicBezTo>
                    <a:pt x="48" y="51"/>
                    <a:pt x="48" y="51"/>
                    <a:pt x="48" y="51"/>
                  </a:cubicBezTo>
                  <a:cubicBezTo>
                    <a:pt x="48" y="51"/>
                    <a:pt x="48" y="51"/>
                    <a:pt x="48" y="51"/>
                  </a:cubicBezTo>
                  <a:cubicBezTo>
                    <a:pt x="48" y="51"/>
                    <a:pt x="48" y="51"/>
                    <a:pt x="48" y="51"/>
                  </a:cubicBezTo>
                  <a:cubicBezTo>
                    <a:pt x="48" y="51"/>
                    <a:pt x="48" y="51"/>
                    <a:pt x="48" y="50"/>
                  </a:cubicBezTo>
                  <a:cubicBezTo>
                    <a:pt x="48" y="51"/>
                    <a:pt x="48" y="50"/>
                    <a:pt x="48" y="51"/>
                  </a:cubicBezTo>
                  <a:cubicBezTo>
                    <a:pt x="49" y="50"/>
                    <a:pt x="49" y="51"/>
                    <a:pt x="49" y="50"/>
                  </a:cubicBezTo>
                  <a:cubicBezTo>
                    <a:pt x="49" y="50"/>
                    <a:pt x="49" y="50"/>
                    <a:pt x="49" y="50"/>
                  </a:cubicBezTo>
                  <a:cubicBezTo>
                    <a:pt x="49" y="50"/>
                    <a:pt x="49" y="50"/>
                    <a:pt x="49" y="50"/>
                  </a:cubicBezTo>
                  <a:cubicBezTo>
                    <a:pt x="49" y="50"/>
                    <a:pt x="49" y="50"/>
                    <a:pt x="49" y="50"/>
                  </a:cubicBezTo>
                  <a:cubicBezTo>
                    <a:pt x="50" y="49"/>
                    <a:pt x="50" y="49"/>
                    <a:pt x="50" y="49"/>
                  </a:cubicBezTo>
                  <a:cubicBezTo>
                    <a:pt x="50" y="49"/>
                    <a:pt x="50" y="49"/>
                    <a:pt x="50" y="49"/>
                  </a:cubicBezTo>
                  <a:cubicBezTo>
                    <a:pt x="50" y="49"/>
                    <a:pt x="50" y="49"/>
                    <a:pt x="50" y="49"/>
                  </a:cubicBezTo>
                  <a:cubicBezTo>
                    <a:pt x="50" y="48"/>
                    <a:pt x="50" y="48"/>
                    <a:pt x="50" y="48"/>
                  </a:cubicBezTo>
                  <a:cubicBezTo>
                    <a:pt x="51" y="48"/>
                    <a:pt x="51" y="47"/>
                    <a:pt x="51" y="47"/>
                  </a:cubicBezTo>
                  <a:cubicBezTo>
                    <a:pt x="51" y="47"/>
                    <a:pt x="51" y="47"/>
                    <a:pt x="51" y="47"/>
                  </a:cubicBezTo>
                  <a:cubicBezTo>
                    <a:pt x="51" y="47"/>
                    <a:pt x="52" y="47"/>
                    <a:pt x="52" y="47"/>
                  </a:cubicBezTo>
                  <a:cubicBezTo>
                    <a:pt x="52" y="47"/>
                    <a:pt x="52" y="46"/>
                    <a:pt x="52" y="46"/>
                  </a:cubicBezTo>
                  <a:cubicBezTo>
                    <a:pt x="52" y="46"/>
                    <a:pt x="52" y="47"/>
                    <a:pt x="51" y="46"/>
                  </a:cubicBezTo>
                  <a:cubicBezTo>
                    <a:pt x="52" y="46"/>
                    <a:pt x="52" y="46"/>
                    <a:pt x="52" y="46"/>
                  </a:cubicBezTo>
                  <a:cubicBezTo>
                    <a:pt x="52" y="46"/>
                    <a:pt x="52" y="45"/>
                    <a:pt x="52" y="45"/>
                  </a:cubicBezTo>
                  <a:cubicBezTo>
                    <a:pt x="53" y="45"/>
                    <a:pt x="52" y="45"/>
                    <a:pt x="52" y="45"/>
                  </a:cubicBezTo>
                  <a:cubicBezTo>
                    <a:pt x="52" y="45"/>
                    <a:pt x="53" y="45"/>
                    <a:pt x="53" y="45"/>
                  </a:cubicBezTo>
                  <a:cubicBezTo>
                    <a:pt x="53" y="45"/>
                    <a:pt x="53" y="45"/>
                    <a:pt x="53" y="45"/>
                  </a:cubicBezTo>
                  <a:cubicBezTo>
                    <a:pt x="53" y="45"/>
                    <a:pt x="53" y="45"/>
                    <a:pt x="53" y="44"/>
                  </a:cubicBezTo>
                  <a:cubicBezTo>
                    <a:pt x="53" y="45"/>
                    <a:pt x="53" y="45"/>
                    <a:pt x="53" y="44"/>
                  </a:cubicBezTo>
                  <a:cubicBezTo>
                    <a:pt x="53" y="44"/>
                    <a:pt x="53" y="44"/>
                    <a:pt x="54" y="44"/>
                  </a:cubicBezTo>
                  <a:cubicBezTo>
                    <a:pt x="54" y="44"/>
                    <a:pt x="54" y="44"/>
                    <a:pt x="54" y="44"/>
                  </a:cubicBezTo>
                  <a:cubicBezTo>
                    <a:pt x="54" y="44"/>
                    <a:pt x="54" y="44"/>
                    <a:pt x="54" y="44"/>
                  </a:cubicBezTo>
                  <a:cubicBezTo>
                    <a:pt x="54" y="44"/>
                    <a:pt x="54" y="44"/>
                    <a:pt x="54" y="44"/>
                  </a:cubicBezTo>
                  <a:cubicBezTo>
                    <a:pt x="54" y="44"/>
                    <a:pt x="54" y="43"/>
                    <a:pt x="54" y="44"/>
                  </a:cubicBezTo>
                  <a:cubicBezTo>
                    <a:pt x="55" y="43"/>
                    <a:pt x="55" y="43"/>
                    <a:pt x="55" y="43"/>
                  </a:cubicBezTo>
                  <a:cubicBezTo>
                    <a:pt x="55" y="43"/>
                    <a:pt x="56" y="42"/>
                    <a:pt x="56" y="42"/>
                  </a:cubicBezTo>
                  <a:cubicBezTo>
                    <a:pt x="56" y="42"/>
                    <a:pt x="56" y="42"/>
                    <a:pt x="56" y="42"/>
                  </a:cubicBezTo>
                  <a:cubicBezTo>
                    <a:pt x="57" y="41"/>
                    <a:pt x="58" y="41"/>
                    <a:pt x="58" y="40"/>
                  </a:cubicBezTo>
                  <a:cubicBezTo>
                    <a:pt x="59" y="40"/>
                    <a:pt x="59" y="40"/>
                    <a:pt x="59" y="40"/>
                  </a:cubicBezTo>
                  <a:cubicBezTo>
                    <a:pt x="60" y="39"/>
                    <a:pt x="60" y="39"/>
                    <a:pt x="60" y="39"/>
                  </a:cubicBezTo>
                  <a:cubicBezTo>
                    <a:pt x="60" y="39"/>
                    <a:pt x="61" y="39"/>
                    <a:pt x="61" y="38"/>
                  </a:cubicBezTo>
                  <a:cubicBezTo>
                    <a:pt x="62" y="38"/>
                    <a:pt x="62" y="38"/>
                    <a:pt x="62" y="38"/>
                  </a:cubicBezTo>
                  <a:cubicBezTo>
                    <a:pt x="64" y="37"/>
                    <a:pt x="66" y="36"/>
                    <a:pt x="68" y="35"/>
                  </a:cubicBezTo>
                  <a:cubicBezTo>
                    <a:pt x="69" y="35"/>
                    <a:pt x="70" y="34"/>
                    <a:pt x="70" y="34"/>
                  </a:cubicBezTo>
                  <a:cubicBezTo>
                    <a:pt x="71" y="34"/>
                    <a:pt x="71" y="34"/>
                    <a:pt x="71" y="34"/>
                  </a:cubicBezTo>
                  <a:cubicBezTo>
                    <a:pt x="72" y="33"/>
                    <a:pt x="74" y="33"/>
                    <a:pt x="76" y="32"/>
                  </a:cubicBezTo>
                  <a:cubicBezTo>
                    <a:pt x="76" y="32"/>
                    <a:pt x="76" y="32"/>
                    <a:pt x="77" y="32"/>
                  </a:cubicBezTo>
                  <a:cubicBezTo>
                    <a:pt x="77" y="32"/>
                    <a:pt x="77" y="32"/>
                    <a:pt x="77" y="32"/>
                  </a:cubicBezTo>
                  <a:cubicBezTo>
                    <a:pt x="77" y="32"/>
                    <a:pt x="78" y="32"/>
                    <a:pt x="78" y="32"/>
                  </a:cubicBezTo>
                  <a:cubicBezTo>
                    <a:pt x="79" y="32"/>
                    <a:pt x="80" y="32"/>
                    <a:pt x="81" y="32"/>
                  </a:cubicBezTo>
                  <a:cubicBezTo>
                    <a:pt x="81" y="32"/>
                    <a:pt x="81" y="32"/>
                    <a:pt x="81" y="32"/>
                  </a:cubicBezTo>
                  <a:cubicBezTo>
                    <a:pt x="81" y="32"/>
                    <a:pt x="82" y="32"/>
                    <a:pt x="81" y="32"/>
                  </a:cubicBezTo>
                  <a:cubicBezTo>
                    <a:pt x="82" y="32"/>
                    <a:pt x="82" y="32"/>
                    <a:pt x="82" y="32"/>
                  </a:cubicBezTo>
                  <a:cubicBezTo>
                    <a:pt x="83" y="32"/>
                    <a:pt x="83" y="32"/>
                    <a:pt x="84" y="32"/>
                  </a:cubicBezTo>
                  <a:cubicBezTo>
                    <a:pt x="85" y="32"/>
                    <a:pt x="87" y="32"/>
                    <a:pt x="89" y="32"/>
                  </a:cubicBezTo>
                  <a:cubicBezTo>
                    <a:pt x="91" y="32"/>
                    <a:pt x="93" y="33"/>
                    <a:pt x="94" y="33"/>
                  </a:cubicBezTo>
                  <a:cubicBezTo>
                    <a:pt x="95" y="33"/>
                    <a:pt x="97" y="34"/>
                    <a:pt x="98" y="34"/>
                  </a:cubicBezTo>
                  <a:cubicBezTo>
                    <a:pt x="98" y="34"/>
                    <a:pt x="99" y="35"/>
                    <a:pt x="99" y="35"/>
                  </a:cubicBezTo>
                  <a:cubicBezTo>
                    <a:pt x="99" y="35"/>
                    <a:pt x="99" y="35"/>
                    <a:pt x="99" y="35"/>
                  </a:cubicBezTo>
                  <a:cubicBezTo>
                    <a:pt x="100" y="35"/>
                    <a:pt x="100" y="35"/>
                    <a:pt x="100" y="35"/>
                  </a:cubicBezTo>
                  <a:cubicBezTo>
                    <a:pt x="100" y="35"/>
                    <a:pt x="101" y="35"/>
                    <a:pt x="101" y="35"/>
                  </a:cubicBezTo>
                  <a:cubicBezTo>
                    <a:pt x="101" y="35"/>
                    <a:pt x="101" y="35"/>
                    <a:pt x="101" y="35"/>
                  </a:cubicBezTo>
                  <a:cubicBezTo>
                    <a:pt x="101" y="35"/>
                    <a:pt x="101" y="35"/>
                    <a:pt x="101" y="35"/>
                  </a:cubicBezTo>
                  <a:cubicBezTo>
                    <a:pt x="101" y="35"/>
                    <a:pt x="101" y="35"/>
                    <a:pt x="101" y="36"/>
                  </a:cubicBezTo>
                  <a:cubicBezTo>
                    <a:pt x="101" y="35"/>
                    <a:pt x="102" y="36"/>
                    <a:pt x="102" y="36"/>
                  </a:cubicBezTo>
                  <a:cubicBezTo>
                    <a:pt x="102" y="36"/>
                    <a:pt x="103" y="36"/>
                    <a:pt x="103" y="36"/>
                  </a:cubicBezTo>
                  <a:cubicBezTo>
                    <a:pt x="103" y="36"/>
                    <a:pt x="103" y="36"/>
                    <a:pt x="104" y="36"/>
                  </a:cubicBezTo>
                  <a:cubicBezTo>
                    <a:pt x="104" y="36"/>
                    <a:pt x="104" y="37"/>
                    <a:pt x="105" y="37"/>
                  </a:cubicBezTo>
                  <a:cubicBezTo>
                    <a:pt x="105" y="37"/>
                    <a:pt x="105" y="37"/>
                    <a:pt x="105" y="37"/>
                  </a:cubicBezTo>
                  <a:cubicBezTo>
                    <a:pt x="105" y="37"/>
                    <a:pt x="105" y="37"/>
                    <a:pt x="105" y="37"/>
                  </a:cubicBezTo>
                  <a:cubicBezTo>
                    <a:pt x="105" y="37"/>
                    <a:pt x="105" y="37"/>
                    <a:pt x="106" y="37"/>
                  </a:cubicBezTo>
                  <a:cubicBezTo>
                    <a:pt x="106" y="38"/>
                    <a:pt x="107" y="38"/>
                    <a:pt x="106" y="38"/>
                  </a:cubicBezTo>
                  <a:cubicBezTo>
                    <a:pt x="107" y="38"/>
                    <a:pt x="107" y="38"/>
                    <a:pt x="107" y="38"/>
                  </a:cubicBezTo>
                  <a:cubicBezTo>
                    <a:pt x="107" y="38"/>
                    <a:pt x="107" y="38"/>
                    <a:pt x="107" y="38"/>
                  </a:cubicBezTo>
                  <a:cubicBezTo>
                    <a:pt x="107" y="38"/>
                    <a:pt x="108" y="39"/>
                    <a:pt x="108" y="39"/>
                  </a:cubicBezTo>
                  <a:cubicBezTo>
                    <a:pt x="108" y="39"/>
                    <a:pt x="108" y="39"/>
                    <a:pt x="108" y="39"/>
                  </a:cubicBezTo>
                  <a:cubicBezTo>
                    <a:pt x="108" y="39"/>
                    <a:pt x="108" y="39"/>
                    <a:pt x="108" y="39"/>
                  </a:cubicBezTo>
                  <a:cubicBezTo>
                    <a:pt x="108" y="39"/>
                    <a:pt x="108" y="39"/>
                    <a:pt x="108" y="39"/>
                  </a:cubicBezTo>
                  <a:cubicBezTo>
                    <a:pt x="108" y="39"/>
                    <a:pt x="108" y="39"/>
                    <a:pt x="108" y="39"/>
                  </a:cubicBezTo>
                  <a:cubicBezTo>
                    <a:pt x="108" y="39"/>
                    <a:pt x="108" y="39"/>
                    <a:pt x="108" y="39"/>
                  </a:cubicBezTo>
                  <a:cubicBezTo>
                    <a:pt x="109" y="39"/>
                    <a:pt x="109" y="39"/>
                    <a:pt x="109" y="39"/>
                  </a:cubicBezTo>
                  <a:cubicBezTo>
                    <a:pt x="109" y="39"/>
                    <a:pt x="109" y="40"/>
                    <a:pt x="110" y="40"/>
                  </a:cubicBezTo>
                  <a:cubicBezTo>
                    <a:pt x="110" y="40"/>
                    <a:pt x="110" y="40"/>
                    <a:pt x="110" y="40"/>
                  </a:cubicBezTo>
                  <a:cubicBezTo>
                    <a:pt x="110" y="40"/>
                    <a:pt x="110" y="41"/>
                    <a:pt x="111" y="41"/>
                  </a:cubicBezTo>
                  <a:cubicBezTo>
                    <a:pt x="111" y="41"/>
                    <a:pt x="111" y="41"/>
                    <a:pt x="111" y="41"/>
                  </a:cubicBezTo>
                  <a:cubicBezTo>
                    <a:pt x="111" y="41"/>
                    <a:pt x="111" y="41"/>
                    <a:pt x="112" y="41"/>
                  </a:cubicBezTo>
                  <a:cubicBezTo>
                    <a:pt x="112" y="41"/>
                    <a:pt x="112" y="42"/>
                    <a:pt x="112" y="42"/>
                  </a:cubicBezTo>
                  <a:cubicBezTo>
                    <a:pt x="112" y="42"/>
                    <a:pt x="112" y="42"/>
                    <a:pt x="112" y="42"/>
                  </a:cubicBezTo>
                  <a:cubicBezTo>
                    <a:pt x="112" y="42"/>
                    <a:pt x="113" y="42"/>
                    <a:pt x="113" y="42"/>
                  </a:cubicBezTo>
                  <a:cubicBezTo>
                    <a:pt x="113" y="43"/>
                    <a:pt x="113" y="43"/>
                    <a:pt x="113" y="43"/>
                  </a:cubicBezTo>
                  <a:cubicBezTo>
                    <a:pt x="114" y="43"/>
                    <a:pt x="114" y="44"/>
                    <a:pt x="114" y="44"/>
                  </a:cubicBezTo>
                  <a:cubicBezTo>
                    <a:pt x="115" y="44"/>
                    <a:pt x="114" y="44"/>
                    <a:pt x="115" y="44"/>
                  </a:cubicBezTo>
                  <a:cubicBezTo>
                    <a:pt x="115" y="44"/>
                    <a:pt x="115" y="45"/>
                    <a:pt x="115" y="45"/>
                  </a:cubicBezTo>
                  <a:cubicBezTo>
                    <a:pt x="116" y="45"/>
                    <a:pt x="116" y="45"/>
                    <a:pt x="116" y="45"/>
                  </a:cubicBezTo>
                  <a:cubicBezTo>
                    <a:pt x="116" y="45"/>
                    <a:pt x="116" y="45"/>
                    <a:pt x="116" y="46"/>
                  </a:cubicBezTo>
                  <a:cubicBezTo>
                    <a:pt x="116" y="45"/>
                    <a:pt x="116" y="46"/>
                    <a:pt x="116" y="46"/>
                  </a:cubicBezTo>
                  <a:cubicBezTo>
                    <a:pt x="116" y="46"/>
                    <a:pt x="117" y="46"/>
                    <a:pt x="117" y="47"/>
                  </a:cubicBezTo>
                  <a:cubicBezTo>
                    <a:pt x="117" y="47"/>
                    <a:pt x="117" y="47"/>
                    <a:pt x="117" y="47"/>
                  </a:cubicBezTo>
                  <a:cubicBezTo>
                    <a:pt x="117" y="47"/>
                    <a:pt x="117" y="47"/>
                    <a:pt x="117" y="47"/>
                  </a:cubicBezTo>
                  <a:cubicBezTo>
                    <a:pt x="117" y="47"/>
                    <a:pt x="117" y="47"/>
                    <a:pt x="117" y="47"/>
                  </a:cubicBezTo>
                  <a:cubicBezTo>
                    <a:pt x="118" y="47"/>
                    <a:pt x="118" y="48"/>
                    <a:pt x="118" y="48"/>
                  </a:cubicBezTo>
                  <a:cubicBezTo>
                    <a:pt x="118" y="48"/>
                    <a:pt x="118" y="48"/>
                    <a:pt x="118" y="48"/>
                  </a:cubicBezTo>
                  <a:cubicBezTo>
                    <a:pt x="118" y="48"/>
                    <a:pt x="118" y="48"/>
                    <a:pt x="118" y="48"/>
                  </a:cubicBezTo>
                  <a:cubicBezTo>
                    <a:pt x="118" y="48"/>
                    <a:pt x="118" y="48"/>
                    <a:pt x="118" y="48"/>
                  </a:cubicBezTo>
                  <a:cubicBezTo>
                    <a:pt x="118" y="49"/>
                    <a:pt x="118" y="49"/>
                    <a:pt x="119" y="49"/>
                  </a:cubicBezTo>
                  <a:cubicBezTo>
                    <a:pt x="119" y="49"/>
                    <a:pt x="119" y="49"/>
                    <a:pt x="119" y="49"/>
                  </a:cubicBezTo>
                  <a:cubicBezTo>
                    <a:pt x="119" y="49"/>
                    <a:pt x="120" y="50"/>
                    <a:pt x="120" y="50"/>
                  </a:cubicBezTo>
                  <a:cubicBezTo>
                    <a:pt x="120" y="50"/>
                    <a:pt x="120" y="50"/>
                    <a:pt x="120" y="50"/>
                  </a:cubicBezTo>
                  <a:cubicBezTo>
                    <a:pt x="120" y="50"/>
                    <a:pt x="120" y="50"/>
                    <a:pt x="120" y="50"/>
                  </a:cubicBezTo>
                  <a:cubicBezTo>
                    <a:pt x="120" y="50"/>
                    <a:pt x="120" y="50"/>
                    <a:pt x="120" y="50"/>
                  </a:cubicBezTo>
                  <a:cubicBezTo>
                    <a:pt x="120" y="50"/>
                    <a:pt x="121" y="50"/>
                    <a:pt x="121" y="50"/>
                  </a:cubicBezTo>
                  <a:cubicBezTo>
                    <a:pt x="121" y="50"/>
                    <a:pt x="121" y="50"/>
                    <a:pt x="121" y="50"/>
                  </a:cubicBezTo>
                  <a:cubicBezTo>
                    <a:pt x="121" y="50"/>
                    <a:pt x="121" y="50"/>
                    <a:pt x="121" y="50"/>
                  </a:cubicBezTo>
                  <a:cubicBezTo>
                    <a:pt x="121" y="50"/>
                    <a:pt x="121" y="50"/>
                    <a:pt x="122" y="51"/>
                  </a:cubicBezTo>
                  <a:cubicBezTo>
                    <a:pt x="122" y="51"/>
                    <a:pt x="122" y="51"/>
                    <a:pt x="122" y="51"/>
                  </a:cubicBezTo>
                  <a:cubicBezTo>
                    <a:pt x="122" y="51"/>
                    <a:pt x="122" y="51"/>
                    <a:pt x="122" y="51"/>
                  </a:cubicBezTo>
                  <a:cubicBezTo>
                    <a:pt x="122" y="51"/>
                    <a:pt x="122" y="51"/>
                    <a:pt x="122" y="50"/>
                  </a:cubicBezTo>
                  <a:cubicBezTo>
                    <a:pt x="121" y="50"/>
                    <a:pt x="121" y="50"/>
                    <a:pt x="121" y="50"/>
                  </a:cubicBezTo>
                  <a:cubicBezTo>
                    <a:pt x="121" y="50"/>
                    <a:pt x="121" y="50"/>
                    <a:pt x="121" y="50"/>
                  </a:cubicBezTo>
                  <a:cubicBezTo>
                    <a:pt x="121" y="50"/>
                    <a:pt x="121" y="50"/>
                    <a:pt x="121" y="50"/>
                  </a:cubicBezTo>
                  <a:cubicBezTo>
                    <a:pt x="121" y="50"/>
                    <a:pt x="121" y="50"/>
                    <a:pt x="121" y="50"/>
                  </a:cubicBezTo>
                  <a:cubicBezTo>
                    <a:pt x="122" y="50"/>
                    <a:pt x="122" y="50"/>
                    <a:pt x="122" y="50"/>
                  </a:cubicBezTo>
                  <a:cubicBezTo>
                    <a:pt x="122" y="50"/>
                    <a:pt x="122" y="50"/>
                    <a:pt x="122" y="50"/>
                  </a:cubicBezTo>
                  <a:cubicBezTo>
                    <a:pt x="122" y="50"/>
                    <a:pt x="122" y="50"/>
                    <a:pt x="122" y="50"/>
                  </a:cubicBezTo>
                  <a:cubicBezTo>
                    <a:pt x="122" y="50"/>
                    <a:pt x="122" y="50"/>
                    <a:pt x="122" y="50"/>
                  </a:cubicBezTo>
                  <a:cubicBezTo>
                    <a:pt x="122" y="50"/>
                    <a:pt x="122" y="50"/>
                    <a:pt x="122" y="50"/>
                  </a:cubicBezTo>
                  <a:cubicBezTo>
                    <a:pt x="122" y="50"/>
                    <a:pt x="122" y="50"/>
                    <a:pt x="122" y="50"/>
                  </a:cubicBezTo>
                  <a:cubicBezTo>
                    <a:pt x="122" y="51"/>
                    <a:pt x="122" y="51"/>
                    <a:pt x="123" y="51"/>
                  </a:cubicBezTo>
                  <a:cubicBezTo>
                    <a:pt x="123" y="51"/>
                    <a:pt x="122" y="51"/>
                    <a:pt x="122" y="51"/>
                  </a:cubicBezTo>
                  <a:cubicBezTo>
                    <a:pt x="122" y="51"/>
                    <a:pt x="122" y="51"/>
                    <a:pt x="122" y="51"/>
                  </a:cubicBezTo>
                  <a:cubicBezTo>
                    <a:pt x="122" y="51"/>
                    <a:pt x="122" y="50"/>
                    <a:pt x="123" y="51"/>
                  </a:cubicBezTo>
                  <a:cubicBezTo>
                    <a:pt x="122" y="50"/>
                    <a:pt x="122" y="50"/>
                    <a:pt x="122" y="50"/>
                  </a:cubicBezTo>
                  <a:cubicBezTo>
                    <a:pt x="122" y="50"/>
                    <a:pt x="122" y="50"/>
                    <a:pt x="122" y="50"/>
                  </a:cubicBezTo>
                  <a:cubicBezTo>
                    <a:pt x="122" y="50"/>
                    <a:pt x="122" y="50"/>
                    <a:pt x="123" y="50"/>
                  </a:cubicBezTo>
                  <a:cubicBezTo>
                    <a:pt x="123" y="50"/>
                    <a:pt x="123" y="50"/>
                    <a:pt x="123" y="50"/>
                  </a:cubicBezTo>
                  <a:cubicBezTo>
                    <a:pt x="123" y="51"/>
                    <a:pt x="124" y="52"/>
                    <a:pt x="124" y="52"/>
                  </a:cubicBezTo>
                  <a:cubicBezTo>
                    <a:pt x="124" y="52"/>
                    <a:pt x="124" y="52"/>
                    <a:pt x="124" y="52"/>
                  </a:cubicBezTo>
                  <a:cubicBezTo>
                    <a:pt x="124" y="52"/>
                    <a:pt x="124" y="52"/>
                    <a:pt x="124" y="52"/>
                  </a:cubicBezTo>
                  <a:cubicBezTo>
                    <a:pt x="124" y="52"/>
                    <a:pt x="124" y="53"/>
                    <a:pt x="124" y="52"/>
                  </a:cubicBezTo>
                  <a:cubicBezTo>
                    <a:pt x="124" y="52"/>
                    <a:pt x="124" y="52"/>
                    <a:pt x="124" y="52"/>
                  </a:cubicBezTo>
                  <a:cubicBezTo>
                    <a:pt x="124" y="52"/>
                    <a:pt x="124" y="52"/>
                    <a:pt x="124" y="51"/>
                  </a:cubicBezTo>
                  <a:cubicBezTo>
                    <a:pt x="124" y="51"/>
                    <a:pt x="124" y="51"/>
                    <a:pt x="123" y="50"/>
                  </a:cubicBezTo>
                  <a:cubicBezTo>
                    <a:pt x="123" y="50"/>
                    <a:pt x="123" y="50"/>
                    <a:pt x="123" y="50"/>
                  </a:cubicBezTo>
                  <a:cubicBezTo>
                    <a:pt x="124" y="51"/>
                    <a:pt x="124" y="51"/>
                    <a:pt x="125" y="52"/>
                  </a:cubicBezTo>
                  <a:cubicBezTo>
                    <a:pt x="125" y="52"/>
                    <a:pt x="125" y="52"/>
                    <a:pt x="125" y="53"/>
                  </a:cubicBezTo>
                  <a:cubicBezTo>
                    <a:pt x="125" y="53"/>
                    <a:pt x="125" y="53"/>
                    <a:pt x="125" y="53"/>
                  </a:cubicBezTo>
                  <a:cubicBezTo>
                    <a:pt x="125" y="53"/>
                    <a:pt x="125" y="53"/>
                    <a:pt x="125" y="53"/>
                  </a:cubicBezTo>
                  <a:cubicBezTo>
                    <a:pt x="125" y="53"/>
                    <a:pt x="126" y="54"/>
                    <a:pt x="126" y="54"/>
                  </a:cubicBezTo>
                  <a:cubicBezTo>
                    <a:pt x="126" y="54"/>
                    <a:pt x="126" y="54"/>
                    <a:pt x="126" y="54"/>
                  </a:cubicBezTo>
                  <a:cubicBezTo>
                    <a:pt x="126" y="54"/>
                    <a:pt x="126" y="53"/>
                    <a:pt x="126" y="53"/>
                  </a:cubicBezTo>
                  <a:cubicBezTo>
                    <a:pt x="126" y="53"/>
                    <a:pt x="126" y="53"/>
                    <a:pt x="126" y="53"/>
                  </a:cubicBezTo>
                  <a:cubicBezTo>
                    <a:pt x="126" y="52"/>
                    <a:pt x="126" y="52"/>
                    <a:pt x="125" y="52"/>
                  </a:cubicBezTo>
                  <a:cubicBezTo>
                    <a:pt x="125" y="52"/>
                    <a:pt x="125" y="51"/>
                    <a:pt x="125" y="52"/>
                  </a:cubicBezTo>
                  <a:cubicBezTo>
                    <a:pt x="125" y="51"/>
                    <a:pt x="125" y="51"/>
                    <a:pt x="125" y="51"/>
                  </a:cubicBezTo>
                  <a:cubicBezTo>
                    <a:pt x="125" y="51"/>
                    <a:pt x="125" y="51"/>
                    <a:pt x="125" y="50"/>
                  </a:cubicBezTo>
                  <a:cubicBezTo>
                    <a:pt x="124" y="51"/>
                    <a:pt x="124" y="50"/>
                    <a:pt x="124" y="50"/>
                  </a:cubicBezTo>
                  <a:cubicBezTo>
                    <a:pt x="123" y="49"/>
                    <a:pt x="122" y="47"/>
                    <a:pt x="121" y="46"/>
                  </a:cubicBezTo>
                  <a:cubicBezTo>
                    <a:pt x="121" y="46"/>
                    <a:pt x="120" y="46"/>
                    <a:pt x="120" y="46"/>
                  </a:cubicBezTo>
                  <a:cubicBezTo>
                    <a:pt x="120" y="46"/>
                    <a:pt x="120" y="46"/>
                    <a:pt x="119" y="46"/>
                  </a:cubicBezTo>
                  <a:cubicBezTo>
                    <a:pt x="119" y="45"/>
                    <a:pt x="119" y="45"/>
                    <a:pt x="118" y="45"/>
                  </a:cubicBezTo>
                  <a:cubicBezTo>
                    <a:pt x="118" y="45"/>
                    <a:pt x="118" y="44"/>
                    <a:pt x="118" y="44"/>
                  </a:cubicBezTo>
                  <a:cubicBezTo>
                    <a:pt x="118" y="44"/>
                    <a:pt x="117" y="44"/>
                    <a:pt x="117" y="44"/>
                  </a:cubicBezTo>
                  <a:cubicBezTo>
                    <a:pt x="117" y="43"/>
                    <a:pt x="116" y="43"/>
                    <a:pt x="116" y="43"/>
                  </a:cubicBezTo>
                  <a:cubicBezTo>
                    <a:pt x="116" y="43"/>
                    <a:pt x="116" y="42"/>
                    <a:pt x="115" y="42"/>
                  </a:cubicBezTo>
                  <a:cubicBezTo>
                    <a:pt x="114" y="41"/>
                    <a:pt x="112" y="39"/>
                    <a:pt x="110" y="38"/>
                  </a:cubicBezTo>
                  <a:cubicBezTo>
                    <a:pt x="110" y="38"/>
                    <a:pt x="109" y="38"/>
                    <a:pt x="109" y="38"/>
                  </a:cubicBezTo>
                  <a:cubicBezTo>
                    <a:pt x="107" y="36"/>
                    <a:pt x="105" y="35"/>
                    <a:pt x="103" y="35"/>
                  </a:cubicBezTo>
                  <a:cubicBezTo>
                    <a:pt x="103" y="34"/>
                    <a:pt x="103" y="34"/>
                    <a:pt x="103" y="34"/>
                  </a:cubicBezTo>
                  <a:cubicBezTo>
                    <a:pt x="102" y="34"/>
                    <a:pt x="101" y="34"/>
                    <a:pt x="101" y="34"/>
                  </a:cubicBezTo>
                  <a:cubicBezTo>
                    <a:pt x="100" y="33"/>
                    <a:pt x="99" y="33"/>
                    <a:pt x="98" y="32"/>
                  </a:cubicBezTo>
                  <a:cubicBezTo>
                    <a:pt x="99" y="32"/>
                    <a:pt x="99" y="32"/>
                    <a:pt x="100" y="33"/>
                  </a:cubicBezTo>
                  <a:cubicBezTo>
                    <a:pt x="100" y="32"/>
                    <a:pt x="100" y="32"/>
                    <a:pt x="101" y="32"/>
                  </a:cubicBezTo>
                  <a:cubicBezTo>
                    <a:pt x="101" y="32"/>
                    <a:pt x="101" y="33"/>
                    <a:pt x="101" y="33"/>
                  </a:cubicBezTo>
                  <a:cubicBezTo>
                    <a:pt x="101" y="33"/>
                    <a:pt x="102" y="33"/>
                    <a:pt x="102" y="33"/>
                  </a:cubicBezTo>
                  <a:cubicBezTo>
                    <a:pt x="102" y="33"/>
                    <a:pt x="103" y="33"/>
                    <a:pt x="103" y="33"/>
                  </a:cubicBezTo>
                  <a:cubicBezTo>
                    <a:pt x="103" y="33"/>
                    <a:pt x="103" y="33"/>
                    <a:pt x="103" y="33"/>
                  </a:cubicBezTo>
                  <a:cubicBezTo>
                    <a:pt x="103" y="33"/>
                    <a:pt x="103" y="33"/>
                    <a:pt x="103" y="33"/>
                  </a:cubicBezTo>
                  <a:cubicBezTo>
                    <a:pt x="103" y="33"/>
                    <a:pt x="103" y="33"/>
                    <a:pt x="102" y="32"/>
                  </a:cubicBezTo>
                  <a:cubicBezTo>
                    <a:pt x="102" y="32"/>
                    <a:pt x="102" y="32"/>
                    <a:pt x="102" y="32"/>
                  </a:cubicBezTo>
                  <a:cubicBezTo>
                    <a:pt x="102" y="32"/>
                    <a:pt x="102" y="32"/>
                    <a:pt x="102" y="32"/>
                  </a:cubicBezTo>
                  <a:cubicBezTo>
                    <a:pt x="103" y="32"/>
                    <a:pt x="103" y="32"/>
                    <a:pt x="102" y="31"/>
                  </a:cubicBezTo>
                  <a:cubicBezTo>
                    <a:pt x="102" y="31"/>
                    <a:pt x="101" y="31"/>
                    <a:pt x="101" y="31"/>
                  </a:cubicBezTo>
                  <a:cubicBezTo>
                    <a:pt x="103" y="31"/>
                    <a:pt x="105" y="32"/>
                    <a:pt x="105" y="32"/>
                  </a:cubicBezTo>
                  <a:cubicBezTo>
                    <a:pt x="106" y="33"/>
                    <a:pt x="107" y="32"/>
                    <a:pt x="106" y="31"/>
                  </a:cubicBezTo>
                  <a:cubicBezTo>
                    <a:pt x="106" y="31"/>
                    <a:pt x="105" y="30"/>
                    <a:pt x="104" y="30"/>
                  </a:cubicBezTo>
                  <a:cubicBezTo>
                    <a:pt x="105" y="30"/>
                    <a:pt x="105" y="30"/>
                    <a:pt x="106" y="30"/>
                  </a:cubicBezTo>
                  <a:cubicBezTo>
                    <a:pt x="104" y="29"/>
                    <a:pt x="103" y="29"/>
                    <a:pt x="102" y="29"/>
                  </a:cubicBezTo>
                  <a:cubicBezTo>
                    <a:pt x="102" y="28"/>
                    <a:pt x="100" y="28"/>
                    <a:pt x="100" y="27"/>
                  </a:cubicBezTo>
                  <a:cubicBezTo>
                    <a:pt x="100" y="27"/>
                    <a:pt x="99" y="27"/>
                    <a:pt x="99" y="27"/>
                  </a:cubicBezTo>
                  <a:cubicBezTo>
                    <a:pt x="99" y="27"/>
                    <a:pt x="99" y="27"/>
                    <a:pt x="99" y="27"/>
                  </a:cubicBezTo>
                  <a:cubicBezTo>
                    <a:pt x="99" y="27"/>
                    <a:pt x="99" y="27"/>
                    <a:pt x="99" y="27"/>
                  </a:cubicBezTo>
                  <a:cubicBezTo>
                    <a:pt x="98" y="27"/>
                    <a:pt x="98" y="27"/>
                    <a:pt x="98" y="27"/>
                  </a:cubicBezTo>
                  <a:cubicBezTo>
                    <a:pt x="98" y="27"/>
                    <a:pt x="98" y="26"/>
                    <a:pt x="98" y="26"/>
                  </a:cubicBezTo>
                  <a:cubicBezTo>
                    <a:pt x="97" y="25"/>
                    <a:pt x="96" y="25"/>
                    <a:pt x="95" y="24"/>
                  </a:cubicBezTo>
                  <a:cubicBezTo>
                    <a:pt x="95" y="24"/>
                    <a:pt x="95" y="24"/>
                    <a:pt x="95" y="24"/>
                  </a:cubicBezTo>
                  <a:cubicBezTo>
                    <a:pt x="95" y="24"/>
                    <a:pt x="95" y="24"/>
                    <a:pt x="94" y="24"/>
                  </a:cubicBezTo>
                  <a:cubicBezTo>
                    <a:pt x="94" y="24"/>
                    <a:pt x="93" y="24"/>
                    <a:pt x="93" y="23"/>
                  </a:cubicBezTo>
                  <a:cubicBezTo>
                    <a:pt x="93" y="23"/>
                    <a:pt x="93" y="23"/>
                    <a:pt x="93" y="23"/>
                  </a:cubicBezTo>
                  <a:cubicBezTo>
                    <a:pt x="95" y="23"/>
                    <a:pt x="96" y="24"/>
                    <a:pt x="98" y="24"/>
                  </a:cubicBezTo>
                  <a:cubicBezTo>
                    <a:pt x="98" y="24"/>
                    <a:pt x="98" y="24"/>
                    <a:pt x="99" y="24"/>
                  </a:cubicBezTo>
                  <a:cubicBezTo>
                    <a:pt x="99" y="24"/>
                    <a:pt x="100" y="24"/>
                    <a:pt x="100" y="24"/>
                  </a:cubicBezTo>
                  <a:cubicBezTo>
                    <a:pt x="100" y="23"/>
                    <a:pt x="98" y="23"/>
                    <a:pt x="97" y="22"/>
                  </a:cubicBezTo>
                  <a:cubicBezTo>
                    <a:pt x="98" y="22"/>
                    <a:pt x="97" y="22"/>
                    <a:pt x="97" y="22"/>
                  </a:cubicBezTo>
                  <a:cubicBezTo>
                    <a:pt x="98" y="22"/>
                    <a:pt x="98" y="22"/>
                    <a:pt x="98" y="22"/>
                  </a:cubicBezTo>
                  <a:cubicBezTo>
                    <a:pt x="98" y="21"/>
                    <a:pt x="96" y="21"/>
                    <a:pt x="95" y="21"/>
                  </a:cubicBezTo>
                  <a:cubicBezTo>
                    <a:pt x="95" y="21"/>
                    <a:pt x="95" y="21"/>
                    <a:pt x="95" y="20"/>
                  </a:cubicBezTo>
                  <a:cubicBezTo>
                    <a:pt x="94" y="20"/>
                    <a:pt x="93" y="20"/>
                    <a:pt x="92" y="19"/>
                  </a:cubicBezTo>
                  <a:cubicBezTo>
                    <a:pt x="91" y="19"/>
                    <a:pt x="90" y="19"/>
                    <a:pt x="90" y="19"/>
                  </a:cubicBezTo>
                  <a:cubicBezTo>
                    <a:pt x="90" y="19"/>
                    <a:pt x="90" y="19"/>
                    <a:pt x="90" y="19"/>
                  </a:cubicBezTo>
                  <a:cubicBezTo>
                    <a:pt x="90" y="19"/>
                    <a:pt x="90" y="19"/>
                    <a:pt x="90" y="19"/>
                  </a:cubicBezTo>
                  <a:cubicBezTo>
                    <a:pt x="89" y="19"/>
                    <a:pt x="88" y="18"/>
                    <a:pt x="88" y="18"/>
                  </a:cubicBezTo>
                  <a:cubicBezTo>
                    <a:pt x="88" y="18"/>
                    <a:pt x="87" y="18"/>
                    <a:pt x="87" y="18"/>
                  </a:cubicBezTo>
                  <a:cubicBezTo>
                    <a:pt x="88" y="18"/>
                    <a:pt x="89" y="18"/>
                    <a:pt x="89" y="18"/>
                  </a:cubicBezTo>
                  <a:cubicBezTo>
                    <a:pt x="93" y="19"/>
                    <a:pt x="97" y="19"/>
                    <a:pt x="100" y="21"/>
                  </a:cubicBezTo>
                  <a:cubicBezTo>
                    <a:pt x="104" y="22"/>
                    <a:pt x="107" y="23"/>
                    <a:pt x="109" y="24"/>
                  </a:cubicBezTo>
                  <a:cubicBezTo>
                    <a:pt x="110" y="25"/>
                    <a:pt x="112" y="26"/>
                    <a:pt x="113" y="27"/>
                  </a:cubicBezTo>
                  <a:cubicBezTo>
                    <a:pt x="114" y="28"/>
                    <a:pt x="116" y="29"/>
                    <a:pt x="117" y="31"/>
                  </a:cubicBezTo>
                  <a:cubicBezTo>
                    <a:pt x="118" y="31"/>
                    <a:pt x="118" y="31"/>
                    <a:pt x="118" y="32"/>
                  </a:cubicBezTo>
                  <a:cubicBezTo>
                    <a:pt x="119" y="32"/>
                    <a:pt x="119" y="32"/>
                    <a:pt x="119" y="32"/>
                  </a:cubicBezTo>
                  <a:cubicBezTo>
                    <a:pt x="120" y="33"/>
                    <a:pt x="121" y="34"/>
                    <a:pt x="122" y="35"/>
                  </a:cubicBezTo>
                  <a:cubicBezTo>
                    <a:pt x="122" y="35"/>
                    <a:pt x="122" y="35"/>
                    <a:pt x="122" y="36"/>
                  </a:cubicBezTo>
                  <a:cubicBezTo>
                    <a:pt x="122" y="36"/>
                    <a:pt x="123" y="36"/>
                    <a:pt x="123" y="36"/>
                  </a:cubicBezTo>
                  <a:cubicBezTo>
                    <a:pt x="123" y="36"/>
                    <a:pt x="122" y="36"/>
                    <a:pt x="122" y="36"/>
                  </a:cubicBezTo>
                  <a:cubicBezTo>
                    <a:pt x="123" y="36"/>
                    <a:pt x="123" y="36"/>
                    <a:pt x="123" y="37"/>
                  </a:cubicBezTo>
                  <a:cubicBezTo>
                    <a:pt x="123" y="36"/>
                    <a:pt x="123" y="37"/>
                    <a:pt x="123" y="37"/>
                  </a:cubicBezTo>
                  <a:cubicBezTo>
                    <a:pt x="123" y="37"/>
                    <a:pt x="124" y="37"/>
                    <a:pt x="124" y="38"/>
                  </a:cubicBezTo>
                  <a:cubicBezTo>
                    <a:pt x="124" y="38"/>
                    <a:pt x="124" y="38"/>
                    <a:pt x="124" y="38"/>
                  </a:cubicBezTo>
                  <a:cubicBezTo>
                    <a:pt x="124" y="38"/>
                    <a:pt x="124" y="38"/>
                    <a:pt x="124" y="38"/>
                  </a:cubicBezTo>
                  <a:cubicBezTo>
                    <a:pt x="124" y="38"/>
                    <a:pt x="124" y="39"/>
                    <a:pt x="124" y="39"/>
                  </a:cubicBezTo>
                  <a:cubicBezTo>
                    <a:pt x="124" y="39"/>
                    <a:pt x="124" y="39"/>
                    <a:pt x="124" y="39"/>
                  </a:cubicBezTo>
                  <a:cubicBezTo>
                    <a:pt x="124" y="39"/>
                    <a:pt x="124" y="39"/>
                    <a:pt x="124" y="39"/>
                  </a:cubicBezTo>
                  <a:cubicBezTo>
                    <a:pt x="125" y="39"/>
                    <a:pt x="125" y="39"/>
                    <a:pt x="125" y="40"/>
                  </a:cubicBezTo>
                  <a:cubicBezTo>
                    <a:pt x="126" y="40"/>
                    <a:pt x="126" y="40"/>
                    <a:pt x="126" y="40"/>
                  </a:cubicBezTo>
                  <a:cubicBezTo>
                    <a:pt x="126" y="40"/>
                    <a:pt x="126" y="40"/>
                    <a:pt x="126" y="40"/>
                  </a:cubicBezTo>
                  <a:cubicBezTo>
                    <a:pt x="126" y="41"/>
                    <a:pt x="127" y="41"/>
                    <a:pt x="127" y="41"/>
                  </a:cubicBezTo>
                  <a:cubicBezTo>
                    <a:pt x="127" y="41"/>
                    <a:pt x="127" y="41"/>
                    <a:pt x="127" y="41"/>
                  </a:cubicBezTo>
                  <a:cubicBezTo>
                    <a:pt x="127" y="41"/>
                    <a:pt x="127" y="42"/>
                    <a:pt x="127" y="41"/>
                  </a:cubicBezTo>
                  <a:cubicBezTo>
                    <a:pt x="127" y="42"/>
                    <a:pt x="127" y="41"/>
                    <a:pt x="128" y="42"/>
                  </a:cubicBezTo>
                  <a:cubicBezTo>
                    <a:pt x="128" y="42"/>
                    <a:pt x="129" y="42"/>
                    <a:pt x="129" y="43"/>
                  </a:cubicBezTo>
                  <a:cubicBezTo>
                    <a:pt x="129" y="43"/>
                    <a:pt x="129" y="42"/>
                    <a:pt x="129" y="42"/>
                  </a:cubicBezTo>
                  <a:cubicBezTo>
                    <a:pt x="129" y="42"/>
                    <a:pt x="129" y="42"/>
                    <a:pt x="129" y="43"/>
                  </a:cubicBezTo>
                  <a:cubicBezTo>
                    <a:pt x="129" y="43"/>
                    <a:pt x="129" y="43"/>
                    <a:pt x="129" y="43"/>
                  </a:cubicBezTo>
                  <a:cubicBezTo>
                    <a:pt x="129" y="43"/>
                    <a:pt x="129" y="43"/>
                    <a:pt x="129" y="43"/>
                  </a:cubicBezTo>
                  <a:cubicBezTo>
                    <a:pt x="129" y="43"/>
                    <a:pt x="129" y="43"/>
                    <a:pt x="129" y="43"/>
                  </a:cubicBezTo>
                  <a:cubicBezTo>
                    <a:pt x="129" y="43"/>
                    <a:pt x="129" y="43"/>
                    <a:pt x="130" y="43"/>
                  </a:cubicBezTo>
                  <a:cubicBezTo>
                    <a:pt x="130" y="43"/>
                    <a:pt x="130" y="43"/>
                    <a:pt x="130" y="43"/>
                  </a:cubicBezTo>
                  <a:cubicBezTo>
                    <a:pt x="130" y="43"/>
                    <a:pt x="130" y="44"/>
                    <a:pt x="130" y="44"/>
                  </a:cubicBezTo>
                  <a:cubicBezTo>
                    <a:pt x="130" y="44"/>
                    <a:pt x="130" y="44"/>
                    <a:pt x="130" y="44"/>
                  </a:cubicBezTo>
                  <a:cubicBezTo>
                    <a:pt x="131" y="44"/>
                    <a:pt x="131" y="44"/>
                    <a:pt x="131" y="44"/>
                  </a:cubicBezTo>
                  <a:cubicBezTo>
                    <a:pt x="131" y="44"/>
                    <a:pt x="131" y="45"/>
                    <a:pt x="131" y="44"/>
                  </a:cubicBezTo>
                  <a:cubicBezTo>
                    <a:pt x="132" y="45"/>
                    <a:pt x="132" y="45"/>
                    <a:pt x="132" y="45"/>
                  </a:cubicBezTo>
                  <a:cubicBezTo>
                    <a:pt x="132" y="45"/>
                    <a:pt x="132" y="45"/>
                    <a:pt x="132" y="45"/>
                  </a:cubicBezTo>
                  <a:cubicBezTo>
                    <a:pt x="132" y="45"/>
                    <a:pt x="132" y="45"/>
                    <a:pt x="132" y="45"/>
                  </a:cubicBezTo>
                  <a:cubicBezTo>
                    <a:pt x="132" y="46"/>
                    <a:pt x="133" y="45"/>
                    <a:pt x="133" y="46"/>
                  </a:cubicBezTo>
                  <a:cubicBezTo>
                    <a:pt x="133" y="46"/>
                    <a:pt x="134" y="47"/>
                    <a:pt x="135" y="47"/>
                  </a:cubicBezTo>
                  <a:cubicBezTo>
                    <a:pt x="135" y="47"/>
                    <a:pt x="135" y="47"/>
                    <a:pt x="135" y="47"/>
                  </a:cubicBezTo>
                  <a:cubicBezTo>
                    <a:pt x="135" y="47"/>
                    <a:pt x="135" y="48"/>
                    <a:pt x="135" y="48"/>
                  </a:cubicBezTo>
                  <a:cubicBezTo>
                    <a:pt x="135" y="48"/>
                    <a:pt x="135" y="48"/>
                    <a:pt x="135" y="48"/>
                  </a:cubicBezTo>
                  <a:cubicBezTo>
                    <a:pt x="135" y="48"/>
                    <a:pt x="135" y="48"/>
                    <a:pt x="135" y="48"/>
                  </a:cubicBezTo>
                  <a:cubicBezTo>
                    <a:pt x="136" y="48"/>
                    <a:pt x="136" y="49"/>
                    <a:pt x="136" y="49"/>
                  </a:cubicBezTo>
                  <a:cubicBezTo>
                    <a:pt x="136" y="49"/>
                    <a:pt x="136" y="49"/>
                    <a:pt x="136" y="49"/>
                  </a:cubicBezTo>
                  <a:cubicBezTo>
                    <a:pt x="136" y="49"/>
                    <a:pt x="136" y="49"/>
                    <a:pt x="137" y="49"/>
                  </a:cubicBezTo>
                  <a:cubicBezTo>
                    <a:pt x="136" y="50"/>
                    <a:pt x="137" y="50"/>
                    <a:pt x="137" y="49"/>
                  </a:cubicBezTo>
                  <a:cubicBezTo>
                    <a:pt x="137" y="50"/>
                    <a:pt x="137" y="50"/>
                    <a:pt x="137" y="50"/>
                  </a:cubicBezTo>
                  <a:cubicBezTo>
                    <a:pt x="137" y="50"/>
                    <a:pt x="137" y="50"/>
                    <a:pt x="137" y="49"/>
                  </a:cubicBezTo>
                  <a:cubicBezTo>
                    <a:pt x="137" y="49"/>
                    <a:pt x="138" y="49"/>
                    <a:pt x="137" y="49"/>
                  </a:cubicBezTo>
                  <a:cubicBezTo>
                    <a:pt x="138" y="49"/>
                    <a:pt x="138" y="50"/>
                    <a:pt x="138" y="49"/>
                  </a:cubicBezTo>
                  <a:cubicBezTo>
                    <a:pt x="138" y="49"/>
                    <a:pt x="138" y="49"/>
                    <a:pt x="138" y="49"/>
                  </a:cubicBezTo>
                  <a:cubicBezTo>
                    <a:pt x="137" y="48"/>
                    <a:pt x="137" y="48"/>
                    <a:pt x="137" y="48"/>
                  </a:cubicBezTo>
                  <a:cubicBezTo>
                    <a:pt x="137" y="47"/>
                    <a:pt x="136" y="47"/>
                    <a:pt x="136" y="47"/>
                  </a:cubicBezTo>
                  <a:cubicBezTo>
                    <a:pt x="136" y="47"/>
                    <a:pt x="136" y="47"/>
                    <a:pt x="136" y="46"/>
                  </a:cubicBezTo>
                  <a:cubicBezTo>
                    <a:pt x="136" y="46"/>
                    <a:pt x="136" y="47"/>
                    <a:pt x="136" y="46"/>
                  </a:cubicBezTo>
                  <a:cubicBezTo>
                    <a:pt x="136" y="46"/>
                    <a:pt x="135" y="45"/>
                    <a:pt x="135" y="45"/>
                  </a:cubicBezTo>
                  <a:cubicBezTo>
                    <a:pt x="135" y="45"/>
                    <a:pt x="135" y="45"/>
                    <a:pt x="135" y="45"/>
                  </a:cubicBezTo>
                  <a:cubicBezTo>
                    <a:pt x="135" y="45"/>
                    <a:pt x="135" y="45"/>
                    <a:pt x="135" y="45"/>
                  </a:cubicBezTo>
                  <a:cubicBezTo>
                    <a:pt x="135" y="45"/>
                    <a:pt x="135" y="45"/>
                    <a:pt x="135" y="44"/>
                  </a:cubicBezTo>
                  <a:cubicBezTo>
                    <a:pt x="135" y="45"/>
                    <a:pt x="135" y="45"/>
                    <a:pt x="135" y="44"/>
                  </a:cubicBezTo>
                  <a:cubicBezTo>
                    <a:pt x="135" y="44"/>
                    <a:pt x="135" y="44"/>
                    <a:pt x="135" y="44"/>
                  </a:cubicBezTo>
                  <a:cubicBezTo>
                    <a:pt x="135" y="44"/>
                    <a:pt x="135" y="44"/>
                    <a:pt x="135" y="44"/>
                  </a:cubicBezTo>
                  <a:cubicBezTo>
                    <a:pt x="135" y="44"/>
                    <a:pt x="135" y="44"/>
                    <a:pt x="135" y="44"/>
                  </a:cubicBezTo>
                  <a:cubicBezTo>
                    <a:pt x="135" y="44"/>
                    <a:pt x="135" y="44"/>
                    <a:pt x="135" y="44"/>
                  </a:cubicBezTo>
                  <a:cubicBezTo>
                    <a:pt x="135" y="44"/>
                    <a:pt x="136" y="45"/>
                    <a:pt x="136" y="45"/>
                  </a:cubicBezTo>
                  <a:cubicBezTo>
                    <a:pt x="136" y="45"/>
                    <a:pt x="136" y="45"/>
                    <a:pt x="136" y="45"/>
                  </a:cubicBezTo>
                  <a:cubicBezTo>
                    <a:pt x="136" y="45"/>
                    <a:pt x="136" y="45"/>
                    <a:pt x="136" y="45"/>
                  </a:cubicBezTo>
                  <a:cubicBezTo>
                    <a:pt x="136" y="45"/>
                    <a:pt x="136" y="45"/>
                    <a:pt x="136" y="45"/>
                  </a:cubicBezTo>
                  <a:cubicBezTo>
                    <a:pt x="136" y="45"/>
                    <a:pt x="137" y="46"/>
                    <a:pt x="137" y="46"/>
                  </a:cubicBezTo>
                  <a:cubicBezTo>
                    <a:pt x="137" y="46"/>
                    <a:pt x="137" y="46"/>
                    <a:pt x="137" y="46"/>
                  </a:cubicBezTo>
                  <a:cubicBezTo>
                    <a:pt x="137" y="47"/>
                    <a:pt x="137" y="47"/>
                    <a:pt x="137" y="47"/>
                  </a:cubicBezTo>
                  <a:cubicBezTo>
                    <a:pt x="138" y="48"/>
                    <a:pt x="138" y="48"/>
                    <a:pt x="138" y="48"/>
                  </a:cubicBezTo>
                  <a:cubicBezTo>
                    <a:pt x="138" y="48"/>
                    <a:pt x="138" y="48"/>
                    <a:pt x="138" y="48"/>
                  </a:cubicBezTo>
                  <a:cubicBezTo>
                    <a:pt x="138" y="48"/>
                    <a:pt x="138" y="49"/>
                    <a:pt x="138" y="49"/>
                  </a:cubicBezTo>
                  <a:cubicBezTo>
                    <a:pt x="138" y="49"/>
                    <a:pt x="138" y="49"/>
                    <a:pt x="138" y="49"/>
                  </a:cubicBezTo>
                  <a:cubicBezTo>
                    <a:pt x="139" y="50"/>
                    <a:pt x="139" y="50"/>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0"/>
                    <a:pt x="139" y="50"/>
                    <a:pt x="139" y="50"/>
                  </a:cubicBezTo>
                  <a:cubicBezTo>
                    <a:pt x="139" y="50"/>
                    <a:pt x="139" y="49"/>
                    <a:pt x="139" y="49"/>
                  </a:cubicBezTo>
                  <a:cubicBezTo>
                    <a:pt x="138" y="48"/>
                    <a:pt x="138" y="49"/>
                    <a:pt x="138" y="48"/>
                  </a:cubicBezTo>
                  <a:cubicBezTo>
                    <a:pt x="138" y="48"/>
                    <a:pt x="138" y="48"/>
                    <a:pt x="138" y="48"/>
                  </a:cubicBezTo>
                  <a:cubicBezTo>
                    <a:pt x="138" y="48"/>
                    <a:pt x="138" y="48"/>
                    <a:pt x="138" y="47"/>
                  </a:cubicBezTo>
                  <a:cubicBezTo>
                    <a:pt x="138" y="47"/>
                    <a:pt x="138" y="48"/>
                    <a:pt x="138" y="48"/>
                  </a:cubicBezTo>
                  <a:cubicBezTo>
                    <a:pt x="138" y="47"/>
                    <a:pt x="138" y="47"/>
                    <a:pt x="138" y="47"/>
                  </a:cubicBezTo>
                  <a:cubicBezTo>
                    <a:pt x="138" y="47"/>
                    <a:pt x="138" y="47"/>
                    <a:pt x="138" y="47"/>
                  </a:cubicBezTo>
                  <a:cubicBezTo>
                    <a:pt x="138" y="47"/>
                    <a:pt x="137" y="47"/>
                    <a:pt x="137" y="47"/>
                  </a:cubicBezTo>
                  <a:cubicBezTo>
                    <a:pt x="137" y="46"/>
                    <a:pt x="137" y="46"/>
                    <a:pt x="137" y="46"/>
                  </a:cubicBezTo>
                  <a:cubicBezTo>
                    <a:pt x="137" y="46"/>
                    <a:pt x="137" y="45"/>
                    <a:pt x="137" y="45"/>
                  </a:cubicBezTo>
                  <a:cubicBezTo>
                    <a:pt x="137" y="45"/>
                    <a:pt x="137" y="45"/>
                    <a:pt x="137" y="45"/>
                  </a:cubicBezTo>
                  <a:cubicBezTo>
                    <a:pt x="137" y="46"/>
                    <a:pt x="138" y="46"/>
                    <a:pt x="138" y="46"/>
                  </a:cubicBezTo>
                  <a:cubicBezTo>
                    <a:pt x="138" y="46"/>
                    <a:pt x="138" y="46"/>
                    <a:pt x="138" y="46"/>
                  </a:cubicBezTo>
                  <a:cubicBezTo>
                    <a:pt x="138" y="45"/>
                    <a:pt x="138" y="45"/>
                    <a:pt x="138" y="45"/>
                  </a:cubicBezTo>
                  <a:cubicBezTo>
                    <a:pt x="138" y="45"/>
                    <a:pt x="138" y="45"/>
                    <a:pt x="137" y="45"/>
                  </a:cubicBezTo>
                  <a:cubicBezTo>
                    <a:pt x="138" y="45"/>
                    <a:pt x="137" y="45"/>
                    <a:pt x="138" y="45"/>
                  </a:cubicBezTo>
                  <a:cubicBezTo>
                    <a:pt x="137" y="45"/>
                    <a:pt x="138" y="45"/>
                    <a:pt x="137" y="45"/>
                  </a:cubicBezTo>
                  <a:cubicBezTo>
                    <a:pt x="138" y="45"/>
                    <a:pt x="138" y="45"/>
                    <a:pt x="138" y="45"/>
                  </a:cubicBezTo>
                  <a:cubicBezTo>
                    <a:pt x="138" y="45"/>
                    <a:pt x="138" y="45"/>
                    <a:pt x="138" y="45"/>
                  </a:cubicBezTo>
                  <a:cubicBezTo>
                    <a:pt x="138" y="45"/>
                    <a:pt x="138" y="45"/>
                    <a:pt x="138" y="45"/>
                  </a:cubicBezTo>
                  <a:cubicBezTo>
                    <a:pt x="138" y="44"/>
                    <a:pt x="138" y="44"/>
                    <a:pt x="138" y="44"/>
                  </a:cubicBezTo>
                  <a:cubicBezTo>
                    <a:pt x="137" y="44"/>
                    <a:pt x="136" y="42"/>
                    <a:pt x="136" y="42"/>
                  </a:cubicBezTo>
                  <a:cubicBezTo>
                    <a:pt x="135" y="40"/>
                    <a:pt x="135" y="40"/>
                    <a:pt x="136" y="40"/>
                  </a:cubicBezTo>
                  <a:cubicBezTo>
                    <a:pt x="136" y="40"/>
                    <a:pt x="136" y="41"/>
                    <a:pt x="136" y="41"/>
                  </a:cubicBezTo>
                  <a:cubicBezTo>
                    <a:pt x="136" y="41"/>
                    <a:pt x="136" y="41"/>
                    <a:pt x="136" y="41"/>
                  </a:cubicBezTo>
                  <a:cubicBezTo>
                    <a:pt x="136" y="41"/>
                    <a:pt x="136" y="41"/>
                    <a:pt x="137" y="42"/>
                  </a:cubicBezTo>
                  <a:cubicBezTo>
                    <a:pt x="137" y="42"/>
                    <a:pt x="137" y="42"/>
                    <a:pt x="137" y="43"/>
                  </a:cubicBezTo>
                  <a:cubicBezTo>
                    <a:pt x="137" y="43"/>
                    <a:pt x="137" y="43"/>
                    <a:pt x="137" y="43"/>
                  </a:cubicBezTo>
                  <a:cubicBezTo>
                    <a:pt x="137" y="43"/>
                    <a:pt x="137" y="43"/>
                    <a:pt x="138" y="43"/>
                  </a:cubicBezTo>
                  <a:cubicBezTo>
                    <a:pt x="137" y="42"/>
                    <a:pt x="137" y="41"/>
                    <a:pt x="136" y="40"/>
                  </a:cubicBezTo>
                  <a:cubicBezTo>
                    <a:pt x="136" y="40"/>
                    <a:pt x="136" y="40"/>
                    <a:pt x="136" y="39"/>
                  </a:cubicBezTo>
                  <a:cubicBezTo>
                    <a:pt x="136" y="39"/>
                    <a:pt x="135" y="39"/>
                    <a:pt x="135" y="39"/>
                  </a:cubicBezTo>
                  <a:cubicBezTo>
                    <a:pt x="136" y="39"/>
                    <a:pt x="135" y="39"/>
                    <a:pt x="135" y="38"/>
                  </a:cubicBezTo>
                  <a:cubicBezTo>
                    <a:pt x="135" y="39"/>
                    <a:pt x="135" y="38"/>
                    <a:pt x="135" y="38"/>
                  </a:cubicBezTo>
                  <a:cubicBezTo>
                    <a:pt x="134" y="38"/>
                    <a:pt x="134" y="37"/>
                    <a:pt x="134" y="37"/>
                  </a:cubicBezTo>
                  <a:cubicBezTo>
                    <a:pt x="134" y="37"/>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5"/>
                    <a:pt x="133" y="35"/>
                    <a:pt x="133" y="35"/>
                  </a:cubicBezTo>
                  <a:cubicBezTo>
                    <a:pt x="133" y="35"/>
                    <a:pt x="133" y="35"/>
                    <a:pt x="133" y="35"/>
                  </a:cubicBezTo>
                  <a:cubicBezTo>
                    <a:pt x="133" y="35"/>
                    <a:pt x="133" y="35"/>
                    <a:pt x="133" y="35"/>
                  </a:cubicBezTo>
                  <a:cubicBezTo>
                    <a:pt x="133" y="35"/>
                    <a:pt x="133" y="35"/>
                    <a:pt x="133" y="35"/>
                  </a:cubicBezTo>
                  <a:cubicBezTo>
                    <a:pt x="133" y="35"/>
                    <a:pt x="133" y="35"/>
                    <a:pt x="133" y="35"/>
                  </a:cubicBezTo>
                  <a:cubicBezTo>
                    <a:pt x="133" y="36"/>
                    <a:pt x="134" y="36"/>
                    <a:pt x="135" y="37"/>
                  </a:cubicBezTo>
                  <a:cubicBezTo>
                    <a:pt x="135" y="38"/>
                    <a:pt x="136" y="39"/>
                    <a:pt x="136" y="39"/>
                  </a:cubicBezTo>
                  <a:cubicBezTo>
                    <a:pt x="136" y="40"/>
                    <a:pt x="136" y="40"/>
                    <a:pt x="136" y="40"/>
                  </a:cubicBezTo>
                  <a:cubicBezTo>
                    <a:pt x="136" y="40"/>
                    <a:pt x="136" y="40"/>
                    <a:pt x="136" y="40"/>
                  </a:cubicBezTo>
                  <a:cubicBezTo>
                    <a:pt x="136" y="40"/>
                    <a:pt x="136" y="40"/>
                    <a:pt x="136" y="40"/>
                  </a:cubicBezTo>
                  <a:cubicBezTo>
                    <a:pt x="137" y="40"/>
                    <a:pt x="137" y="40"/>
                    <a:pt x="137" y="40"/>
                  </a:cubicBezTo>
                  <a:cubicBezTo>
                    <a:pt x="137" y="40"/>
                    <a:pt x="137" y="40"/>
                    <a:pt x="137" y="40"/>
                  </a:cubicBezTo>
                  <a:cubicBezTo>
                    <a:pt x="138" y="42"/>
                    <a:pt x="139" y="43"/>
                    <a:pt x="139" y="44"/>
                  </a:cubicBezTo>
                  <a:cubicBezTo>
                    <a:pt x="139" y="45"/>
                    <a:pt x="140" y="46"/>
                    <a:pt x="140" y="46"/>
                  </a:cubicBezTo>
                  <a:cubicBezTo>
                    <a:pt x="140" y="46"/>
                    <a:pt x="140" y="46"/>
                    <a:pt x="140" y="46"/>
                  </a:cubicBezTo>
                  <a:cubicBezTo>
                    <a:pt x="140" y="46"/>
                    <a:pt x="141" y="47"/>
                    <a:pt x="141" y="47"/>
                  </a:cubicBezTo>
                  <a:cubicBezTo>
                    <a:pt x="141" y="47"/>
                    <a:pt x="141" y="46"/>
                    <a:pt x="141" y="46"/>
                  </a:cubicBezTo>
                  <a:cubicBezTo>
                    <a:pt x="140" y="46"/>
                    <a:pt x="140" y="46"/>
                    <a:pt x="140" y="46"/>
                  </a:cubicBezTo>
                  <a:cubicBezTo>
                    <a:pt x="140" y="45"/>
                    <a:pt x="140" y="44"/>
                    <a:pt x="140" y="43"/>
                  </a:cubicBezTo>
                  <a:cubicBezTo>
                    <a:pt x="140" y="44"/>
                    <a:pt x="140" y="45"/>
                    <a:pt x="141" y="45"/>
                  </a:cubicBezTo>
                  <a:cubicBezTo>
                    <a:pt x="141" y="45"/>
                    <a:pt x="141" y="46"/>
                    <a:pt x="141" y="46"/>
                  </a:cubicBezTo>
                  <a:cubicBezTo>
                    <a:pt x="141" y="46"/>
                    <a:pt x="141" y="46"/>
                    <a:pt x="142" y="46"/>
                  </a:cubicBezTo>
                  <a:cubicBezTo>
                    <a:pt x="141" y="47"/>
                    <a:pt x="142" y="47"/>
                    <a:pt x="142" y="47"/>
                  </a:cubicBezTo>
                  <a:cubicBezTo>
                    <a:pt x="142" y="48"/>
                    <a:pt x="142" y="49"/>
                    <a:pt x="143" y="49"/>
                  </a:cubicBezTo>
                  <a:cubicBezTo>
                    <a:pt x="143" y="50"/>
                    <a:pt x="144" y="51"/>
                    <a:pt x="144" y="52"/>
                  </a:cubicBezTo>
                  <a:cubicBezTo>
                    <a:pt x="144" y="52"/>
                    <a:pt x="144" y="54"/>
                    <a:pt x="145" y="55"/>
                  </a:cubicBezTo>
                  <a:cubicBezTo>
                    <a:pt x="145" y="56"/>
                    <a:pt x="146" y="57"/>
                    <a:pt x="146" y="58"/>
                  </a:cubicBezTo>
                  <a:cubicBezTo>
                    <a:pt x="146" y="58"/>
                    <a:pt x="146" y="59"/>
                    <a:pt x="146" y="59"/>
                  </a:cubicBezTo>
                  <a:cubicBezTo>
                    <a:pt x="146" y="59"/>
                    <a:pt x="147" y="60"/>
                    <a:pt x="146" y="60"/>
                  </a:cubicBezTo>
                  <a:cubicBezTo>
                    <a:pt x="147" y="61"/>
                    <a:pt x="147" y="63"/>
                    <a:pt x="147" y="63"/>
                  </a:cubicBezTo>
                  <a:cubicBezTo>
                    <a:pt x="147" y="63"/>
                    <a:pt x="147" y="64"/>
                    <a:pt x="148" y="65"/>
                  </a:cubicBezTo>
                  <a:cubicBezTo>
                    <a:pt x="148" y="65"/>
                    <a:pt x="148" y="65"/>
                    <a:pt x="148" y="65"/>
                  </a:cubicBezTo>
                  <a:cubicBezTo>
                    <a:pt x="148" y="65"/>
                    <a:pt x="148" y="65"/>
                    <a:pt x="148" y="65"/>
                  </a:cubicBezTo>
                  <a:cubicBezTo>
                    <a:pt x="148" y="66"/>
                    <a:pt x="148" y="66"/>
                    <a:pt x="148" y="66"/>
                  </a:cubicBezTo>
                  <a:cubicBezTo>
                    <a:pt x="148" y="66"/>
                    <a:pt x="148" y="65"/>
                    <a:pt x="148" y="66"/>
                  </a:cubicBezTo>
                  <a:cubicBezTo>
                    <a:pt x="148" y="66"/>
                    <a:pt x="148" y="66"/>
                    <a:pt x="148" y="66"/>
                  </a:cubicBezTo>
                  <a:cubicBezTo>
                    <a:pt x="148" y="66"/>
                    <a:pt x="148" y="66"/>
                    <a:pt x="148" y="66"/>
                  </a:cubicBezTo>
                  <a:cubicBezTo>
                    <a:pt x="148" y="66"/>
                    <a:pt x="148" y="66"/>
                    <a:pt x="148" y="66"/>
                  </a:cubicBezTo>
                  <a:cubicBezTo>
                    <a:pt x="148" y="66"/>
                    <a:pt x="148" y="66"/>
                    <a:pt x="148" y="66"/>
                  </a:cubicBezTo>
                  <a:cubicBezTo>
                    <a:pt x="148" y="67"/>
                    <a:pt x="148" y="67"/>
                    <a:pt x="148" y="67"/>
                  </a:cubicBezTo>
                  <a:cubicBezTo>
                    <a:pt x="149" y="67"/>
                    <a:pt x="149" y="66"/>
                    <a:pt x="149" y="66"/>
                  </a:cubicBezTo>
                  <a:cubicBezTo>
                    <a:pt x="149" y="65"/>
                    <a:pt x="149" y="65"/>
                    <a:pt x="149" y="65"/>
                  </a:cubicBezTo>
                  <a:cubicBezTo>
                    <a:pt x="149" y="66"/>
                    <a:pt x="149" y="66"/>
                    <a:pt x="149" y="66"/>
                  </a:cubicBezTo>
                  <a:cubicBezTo>
                    <a:pt x="149" y="66"/>
                    <a:pt x="149" y="68"/>
                    <a:pt x="149" y="69"/>
                  </a:cubicBezTo>
                  <a:cubicBezTo>
                    <a:pt x="149" y="69"/>
                    <a:pt x="149" y="69"/>
                    <a:pt x="149" y="69"/>
                  </a:cubicBezTo>
                  <a:cubicBezTo>
                    <a:pt x="149" y="70"/>
                    <a:pt x="149" y="69"/>
                    <a:pt x="149" y="70"/>
                  </a:cubicBezTo>
                  <a:cubicBezTo>
                    <a:pt x="149" y="70"/>
                    <a:pt x="149" y="70"/>
                    <a:pt x="149" y="70"/>
                  </a:cubicBezTo>
                  <a:cubicBezTo>
                    <a:pt x="149" y="70"/>
                    <a:pt x="149" y="69"/>
                    <a:pt x="150" y="70"/>
                  </a:cubicBezTo>
                  <a:cubicBezTo>
                    <a:pt x="150" y="69"/>
                    <a:pt x="150" y="69"/>
                    <a:pt x="149" y="69"/>
                  </a:cubicBezTo>
                  <a:cubicBezTo>
                    <a:pt x="150" y="69"/>
                    <a:pt x="150" y="69"/>
                    <a:pt x="150" y="69"/>
                  </a:cubicBezTo>
                  <a:cubicBezTo>
                    <a:pt x="150" y="67"/>
                    <a:pt x="150" y="67"/>
                    <a:pt x="150" y="66"/>
                  </a:cubicBezTo>
                  <a:cubicBezTo>
                    <a:pt x="150" y="65"/>
                    <a:pt x="150" y="67"/>
                    <a:pt x="150" y="68"/>
                  </a:cubicBezTo>
                  <a:cubicBezTo>
                    <a:pt x="150" y="68"/>
                    <a:pt x="150" y="69"/>
                    <a:pt x="150" y="69"/>
                  </a:cubicBezTo>
                  <a:cubicBezTo>
                    <a:pt x="150" y="70"/>
                    <a:pt x="151" y="71"/>
                    <a:pt x="151" y="72"/>
                  </a:cubicBezTo>
                  <a:cubicBezTo>
                    <a:pt x="151" y="72"/>
                    <a:pt x="151" y="73"/>
                    <a:pt x="151" y="72"/>
                  </a:cubicBezTo>
                  <a:cubicBezTo>
                    <a:pt x="151" y="73"/>
                    <a:pt x="151" y="73"/>
                    <a:pt x="151" y="73"/>
                  </a:cubicBezTo>
                  <a:cubicBezTo>
                    <a:pt x="151" y="73"/>
                    <a:pt x="151" y="73"/>
                    <a:pt x="151" y="72"/>
                  </a:cubicBezTo>
                  <a:cubicBezTo>
                    <a:pt x="151" y="73"/>
                    <a:pt x="151" y="72"/>
                    <a:pt x="151" y="72"/>
                  </a:cubicBezTo>
                  <a:cubicBezTo>
                    <a:pt x="151" y="73"/>
                    <a:pt x="152" y="72"/>
                    <a:pt x="152" y="73"/>
                  </a:cubicBezTo>
                  <a:cubicBezTo>
                    <a:pt x="152" y="73"/>
                    <a:pt x="152" y="72"/>
                    <a:pt x="152" y="72"/>
                  </a:cubicBezTo>
                  <a:cubicBezTo>
                    <a:pt x="152" y="71"/>
                    <a:pt x="152" y="71"/>
                    <a:pt x="152" y="70"/>
                  </a:cubicBezTo>
                  <a:cubicBezTo>
                    <a:pt x="152" y="70"/>
                    <a:pt x="152" y="70"/>
                    <a:pt x="152" y="70"/>
                  </a:cubicBezTo>
                  <a:cubicBezTo>
                    <a:pt x="152" y="70"/>
                    <a:pt x="152" y="69"/>
                    <a:pt x="152" y="68"/>
                  </a:cubicBezTo>
                  <a:cubicBezTo>
                    <a:pt x="152" y="68"/>
                    <a:pt x="152" y="68"/>
                    <a:pt x="152" y="68"/>
                  </a:cubicBezTo>
                  <a:cubicBezTo>
                    <a:pt x="152" y="68"/>
                    <a:pt x="152" y="67"/>
                    <a:pt x="152" y="67"/>
                  </a:cubicBezTo>
                  <a:cubicBezTo>
                    <a:pt x="152" y="67"/>
                    <a:pt x="152" y="67"/>
                    <a:pt x="152" y="67"/>
                  </a:cubicBezTo>
                  <a:cubicBezTo>
                    <a:pt x="152" y="66"/>
                    <a:pt x="152" y="66"/>
                    <a:pt x="152" y="66"/>
                  </a:cubicBezTo>
                  <a:cubicBezTo>
                    <a:pt x="152" y="66"/>
                    <a:pt x="152" y="66"/>
                    <a:pt x="152" y="66"/>
                  </a:cubicBezTo>
                  <a:cubicBezTo>
                    <a:pt x="152" y="66"/>
                    <a:pt x="152" y="66"/>
                    <a:pt x="152" y="65"/>
                  </a:cubicBezTo>
                  <a:cubicBezTo>
                    <a:pt x="152" y="65"/>
                    <a:pt x="152" y="65"/>
                    <a:pt x="152" y="65"/>
                  </a:cubicBezTo>
                  <a:cubicBezTo>
                    <a:pt x="152" y="64"/>
                    <a:pt x="152" y="65"/>
                    <a:pt x="152" y="65"/>
                  </a:cubicBezTo>
                  <a:cubicBezTo>
                    <a:pt x="152" y="65"/>
                    <a:pt x="152" y="65"/>
                    <a:pt x="152" y="65"/>
                  </a:cubicBezTo>
                  <a:cubicBezTo>
                    <a:pt x="152" y="65"/>
                    <a:pt x="152" y="65"/>
                    <a:pt x="152" y="65"/>
                  </a:cubicBezTo>
                  <a:cubicBezTo>
                    <a:pt x="152" y="64"/>
                    <a:pt x="152" y="64"/>
                    <a:pt x="152" y="64"/>
                  </a:cubicBezTo>
                  <a:cubicBezTo>
                    <a:pt x="152" y="64"/>
                    <a:pt x="152" y="64"/>
                    <a:pt x="152" y="64"/>
                  </a:cubicBezTo>
                  <a:cubicBezTo>
                    <a:pt x="152" y="64"/>
                    <a:pt x="152" y="64"/>
                    <a:pt x="152" y="64"/>
                  </a:cubicBezTo>
                  <a:cubicBezTo>
                    <a:pt x="152" y="64"/>
                    <a:pt x="152" y="63"/>
                    <a:pt x="152" y="63"/>
                  </a:cubicBezTo>
                  <a:cubicBezTo>
                    <a:pt x="152" y="63"/>
                    <a:pt x="152" y="63"/>
                    <a:pt x="152" y="63"/>
                  </a:cubicBezTo>
                  <a:cubicBezTo>
                    <a:pt x="152" y="62"/>
                    <a:pt x="152" y="61"/>
                    <a:pt x="152" y="61"/>
                  </a:cubicBezTo>
                  <a:cubicBezTo>
                    <a:pt x="152" y="61"/>
                    <a:pt x="152" y="60"/>
                    <a:pt x="152" y="60"/>
                  </a:cubicBezTo>
                  <a:cubicBezTo>
                    <a:pt x="152" y="60"/>
                    <a:pt x="152" y="60"/>
                    <a:pt x="152" y="60"/>
                  </a:cubicBezTo>
                  <a:cubicBezTo>
                    <a:pt x="152" y="60"/>
                    <a:pt x="152" y="60"/>
                    <a:pt x="152" y="60"/>
                  </a:cubicBezTo>
                  <a:cubicBezTo>
                    <a:pt x="152" y="60"/>
                    <a:pt x="152" y="61"/>
                    <a:pt x="152" y="60"/>
                  </a:cubicBezTo>
                  <a:cubicBezTo>
                    <a:pt x="152" y="60"/>
                    <a:pt x="152" y="60"/>
                    <a:pt x="152" y="60"/>
                  </a:cubicBezTo>
                  <a:cubicBezTo>
                    <a:pt x="152" y="60"/>
                    <a:pt x="152" y="59"/>
                    <a:pt x="152" y="59"/>
                  </a:cubicBezTo>
                  <a:cubicBezTo>
                    <a:pt x="152" y="58"/>
                    <a:pt x="152" y="58"/>
                    <a:pt x="152" y="58"/>
                  </a:cubicBezTo>
                  <a:cubicBezTo>
                    <a:pt x="152" y="58"/>
                    <a:pt x="152" y="57"/>
                    <a:pt x="152" y="58"/>
                  </a:cubicBezTo>
                  <a:cubicBezTo>
                    <a:pt x="152" y="57"/>
                    <a:pt x="152" y="57"/>
                    <a:pt x="152" y="57"/>
                  </a:cubicBezTo>
                  <a:cubicBezTo>
                    <a:pt x="152" y="56"/>
                    <a:pt x="152" y="55"/>
                    <a:pt x="151" y="54"/>
                  </a:cubicBezTo>
                  <a:cubicBezTo>
                    <a:pt x="151" y="54"/>
                    <a:pt x="151" y="54"/>
                    <a:pt x="151" y="53"/>
                  </a:cubicBezTo>
                  <a:cubicBezTo>
                    <a:pt x="151" y="52"/>
                    <a:pt x="150" y="50"/>
                    <a:pt x="150" y="50"/>
                  </a:cubicBezTo>
                  <a:cubicBezTo>
                    <a:pt x="150" y="49"/>
                    <a:pt x="150" y="48"/>
                    <a:pt x="149" y="47"/>
                  </a:cubicBezTo>
                  <a:cubicBezTo>
                    <a:pt x="149" y="47"/>
                    <a:pt x="149" y="47"/>
                    <a:pt x="150" y="47"/>
                  </a:cubicBezTo>
                  <a:cubicBezTo>
                    <a:pt x="150" y="47"/>
                    <a:pt x="150" y="47"/>
                    <a:pt x="150" y="47"/>
                  </a:cubicBezTo>
                  <a:cubicBezTo>
                    <a:pt x="150" y="47"/>
                    <a:pt x="150" y="47"/>
                    <a:pt x="150" y="47"/>
                  </a:cubicBezTo>
                  <a:cubicBezTo>
                    <a:pt x="150" y="47"/>
                    <a:pt x="150" y="46"/>
                    <a:pt x="150" y="46"/>
                  </a:cubicBezTo>
                  <a:cubicBezTo>
                    <a:pt x="150" y="47"/>
                    <a:pt x="150" y="47"/>
                    <a:pt x="150" y="47"/>
                  </a:cubicBezTo>
                  <a:cubicBezTo>
                    <a:pt x="149" y="46"/>
                    <a:pt x="150" y="47"/>
                    <a:pt x="150" y="46"/>
                  </a:cubicBezTo>
                  <a:cubicBezTo>
                    <a:pt x="149" y="46"/>
                    <a:pt x="149" y="46"/>
                    <a:pt x="149" y="46"/>
                  </a:cubicBezTo>
                  <a:cubicBezTo>
                    <a:pt x="149" y="46"/>
                    <a:pt x="149" y="46"/>
                    <a:pt x="149" y="46"/>
                  </a:cubicBezTo>
                  <a:cubicBezTo>
                    <a:pt x="149" y="46"/>
                    <a:pt x="149" y="46"/>
                    <a:pt x="149" y="46"/>
                  </a:cubicBezTo>
                  <a:cubicBezTo>
                    <a:pt x="149" y="45"/>
                    <a:pt x="149" y="46"/>
                    <a:pt x="149" y="45"/>
                  </a:cubicBezTo>
                  <a:cubicBezTo>
                    <a:pt x="149" y="45"/>
                    <a:pt x="149" y="45"/>
                    <a:pt x="149" y="45"/>
                  </a:cubicBezTo>
                  <a:cubicBezTo>
                    <a:pt x="149" y="45"/>
                    <a:pt x="149" y="45"/>
                    <a:pt x="149" y="45"/>
                  </a:cubicBezTo>
                  <a:cubicBezTo>
                    <a:pt x="149" y="45"/>
                    <a:pt x="150" y="46"/>
                    <a:pt x="150" y="46"/>
                  </a:cubicBezTo>
                  <a:cubicBezTo>
                    <a:pt x="150" y="46"/>
                    <a:pt x="150" y="46"/>
                    <a:pt x="150" y="46"/>
                  </a:cubicBezTo>
                  <a:cubicBezTo>
                    <a:pt x="150" y="46"/>
                    <a:pt x="150" y="47"/>
                    <a:pt x="150" y="47"/>
                  </a:cubicBezTo>
                  <a:cubicBezTo>
                    <a:pt x="150" y="48"/>
                    <a:pt x="150" y="48"/>
                    <a:pt x="150" y="49"/>
                  </a:cubicBezTo>
                  <a:cubicBezTo>
                    <a:pt x="151" y="49"/>
                    <a:pt x="151" y="49"/>
                    <a:pt x="151" y="50"/>
                  </a:cubicBezTo>
                  <a:cubicBezTo>
                    <a:pt x="151" y="50"/>
                    <a:pt x="151" y="49"/>
                    <a:pt x="151" y="49"/>
                  </a:cubicBezTo>
                  <a:cubicBezTo>
                    <a:pt x="151" y="50"/>
                    <a:pt x="151" y="50"/>
                    <a:pt x="151" y="50"/>
                  </a:cubicBezTo>
                  <a:cubicBezTo>
                    <a:pt x="151" y="50"/>
                    <a:pt x="151" y="50"/>
                    <a:pt x="151" y="50"/>
                  </a:cubicBezTo>
                  <a:cubicBezTo>
                    <a:pt x="151" y="50"/>
                    <a:pt x="151" y="50"/>
                    <a:pt x="151" y="50"/>
                  </a:cubicBezTo>
                  <a:cubicBezTo>
                    <a:pt x="152" y="53"/>
                    <a:pt x="152" y="53"/>
                    <a:pt x="152" y="53"/>
                  </a:cubicBezTo>
                  <a:cubicBezTo>
                    <a:pt x="152" y="53"/>
                    <a:pt x="152" y="53"/>
                    <a:pt x="152" y="53"/>
                  </a:cubicBezTo>
                  <a:cubicBezTo>
                    <a:pt x="152" y="53"/>
                    <a:pt x="152" y="54"/>
                    <a:pt x="152" y="54"/>
                  </a:cubicBezTo>
                  <a:cubicBezTo>
                    <a:pt x="152" y="54"/>
                    <a:pt x="152" y="54"/>
                    <a:pt x="152" y="54"/>
                  </a:cubicBezTo>
                  <a:cubicBezTo>
                    <a:pt x="152" y="54"/>
                    <a:pt x="152" y="55"/>
                    <a:pt x="152" y="54"/>
                  </a:cubicBezTo>
                  <a:cubicBezTo>
                    <a:pt x="152" y="55"/>
                    <a:pt x="152" y="55"/>
                    <a:pt x="152" y="55"/>
                  </a:cubicBezTo>
                  <a:cubicBezTo>
                    <a:pt x="152" y="55"/>
                    <a:pt x="152" y="55"/>
                    <a:pt x="152" y="55"/>
                  </a:cubicBezTo>
                  <a:cubicBezTo>
                    <a:pt x="152" y="55"/>
                    <a:pt x="152" y="55"/>
                    <a:pt x="152" y="55"/>
                  </a:cubicBezTo>
                  <a:cubicBezTo>
                    <a:pt x="152" y="55"/>
                    <a:pt x="152" y="55"/>
                    <a:pt x="152" y="55"/>
                  </a:cubicBezTo>
                  <a:cubicBezTo>
                    <a:pt x="152" y="56"/>
                    <a:pt x="152" y="55"/>
                    <a:pt x="152" y="56"/>
                  </a:cubicBezTo>
                  <a:cubicBezTo>
                    <a:pt x="152" y="56"/>
                    <a:pt x="153" y="56"/>
                    <a:pt x="153" y="57"/>
                  </a:cubicBezTo>
                  <a:cubicBezTo>
                    <a:pt x="153" y="57"/>
                    <a:pt x="153" y="57"/>
                    <a:pt x="153" y="57"/>
                  </a:cubicBezTo>
                  <a:cubicBezTo>
                    <a:pt x="153" y="58"/>
                    <a:pt x="153" y="58"/>
                    <a:pt x="153" y="58"/>
                  </a:cubicBezTo>
                  <a:cubicBezTo>
                    <a:pt x="153" y="58"/>
                    <a:pt x="153" y="58"/>
                    <a:pt x="153" y="58"/>
                  </a:cubicBezTo>
                  <a:cubicBezTo>
                    <a:pt x="153" y="59"/>
                    <a:pt x="153" y="60"/>
                    <a:pt x="153" y="60"/>
                  </a:cubicBezTo>
                  <a:cubicBezTo>
                    <a:pt x="153" y="60"/>
                    <a:pt x="153" y="60"/>
                    <a:pt x="153" y="60"/>
                  </a:cubicBezTo>
                  <a:cubicBezTo>
                    <a:pt x="153" y="60"/>
                    <a:pt x="153" y="60"/>
                    <a:pt x="153" y="61"/>
                  </a:cubicBezTo>
                  <a:cubicBezTo>
                    <a:pt x="153" y="60"/>
                    <a:pt x="153" y="61"/>
                    <a:pt x="154" y="61"/>
                  </a:cubicBezTo>
                  <a:cubicBezTo>
                    <a:pt x="154" y="61"/>
                    <a:pt x="153" y="61"/>
                    <a:pt x="153" y="60"/>
                  </a:cubicBezTo>
                  <a:cubicBezTo>
                    <a:pt x="153" y="60"/>
                    <a:pt x="153" y="60"/>
                    <a:pt x="153" y="60"/>
                  </a:cubicBezTo>
                  <a:cubicBezTo>
                    <a:pt x="153" y="59"/>
                    <a:pt x="153" y="59"/>
                    <a:pt x="153" y="59"/>
                  </a:cubicBezTo>
                  <a:cubicBezTo>
                    <a:pt x="153" y="59"/>
                    <a:pt x="153" y="59"/>
                    <a:pt x="153" y="59"/>
                  </a:cubicBezTo>
                  <a:cubicBezTo>
                    <a:pt x="153" y="59"/>
                    <a:pt x="153" y="59"/>
                    <a:pt x="153" y="58"/>
                  </a:cubicBezTo>
                  <a:cubicBezTo>
                    <a:pt x="153" y="58"/>
                    <a:pt x="153" y="58"/>
                    <a:pt x="153" y="58"/>
                  </a:cubicBezTo>
                  <a:cubicBezTo>
                    <a:pt x="153" y="58"/>
                    <a:pt x="153" y="58"/>
                    <a:pt x="153" y="57"/>
                  </a:cubicBezTo>
                  <a:cubicBezTo>
                    <a:pt x="153" y="57"/>
                    <a:pt x="153" y="57"/>
                    <a:pt x="153" y="57"/>
                  </a:cubicBezTo>
                  <a:cubicBezTo>
                    <a:pt x="153" y="57"/>
                    <a:pt x="153" y="56"/>
                    <a:pt x="153" y="56"/>
                  </a:cubicBezTo>
                  <a:cubicBezTo>
                    <a:pt x="153" y="56"/>
                    <a:pt x="153" y="56"/>
                    <a:pt x="153" y="56"/>
                  </a:cubicBezTo>
                  <a:cubicBezTo>
                    <a:pt x="153" y="56"/>
                    <a:pt x="153" y="56"/>
                    <a:pt x="153" y="56"/>
                  </a:cubicBezTo>
                  <a:cubicBezTo>
                    <a:pt x="153" y="56"/>
                    <a:pt x="153" y="56"/>
                    <a:pt x="153" y="56"/>
                  </a:cubicBezTo>
                  <a:cubicBezTo>
                    <a:pt x="153" y="56"/>
                    <a:pt x="153" y="56"/>
                    <a:pt x="153" y="56"/>
                  </a:cubicBezTo>
                  <a:cubicBezTo>
                    <a:pt x="153" y="56"/>
                    <a:pt x="153" y="55"/>
                    <a:pt x="153" y="55"/>
                  </a:cubicBezTo>
                  <a:cubicBezTo>
                    <a:pt x="153" y="55"/>
                    <a:pt x="153" y="55"/>
                    <a:pt x="153" y="55"/>
                  </a:cubicBezTo>
                  <a:cubicBezTo>
                    <a:pt x="153" y="55"/>
                    <a:pt x="152" y="55"/>
                    <a:pt x="152" y="55"/>
                  </a:cubicBezTo>
                  <a:cubicBezTo>
                    <a:pt x="153" y="55"/>
                    <a:pt x="153" y="55"/>
                    <a:pt x="152" y="55"/>
                  </a:cubicBezTo>
                  <a:cubicBezTo>
                    <a:pt x="152" y="55"/>
                    <a:pt x="152" y="54"/>
                    <a:pt x="152" y="54"/>
                  </a:cubicBezTo>
                  <a:cubicBezTo>
                    <a:pt x="152" y="54"/>
                    <a:pt x="152" y="53"/>
                    <a:pt x="152" y="53"/>
                  </a:cubicBezTo>
                  <a:cubicBezTo>
                    <a:pt x="152" y="53"/>
                    <a:pt x="152" y="53"/>
                    <a:pt x="152" y="53"/>
                  </a:cubicBezTo>
                  <a:cubicBezTo>
                    <a:pt x="152" y="53"/>
                    <a:pt x="152" y="53"/>
                    <a:pt x="152" y="52"/>
                  </a:cubicBezTo>
                  <a:cubicBezTo>
                    <a:pt x="152" y="53"/>
                    <a:pt x="152" y="52"/>
                    <a:pt x="152" y="52"/>
                  </a:cubicBezTo>
                  <a:cubicBezTo>
                    <a:pt x="152" y="52"/>
                    <a:pt x="152" y="52"/>
                    <a:pt x="152" y="53"/>
                  </a:cubicBezTo>
                  <a:cubicBezTo>
                    <a:pt x="152" y="52"/>
                    <a:pt x="152" y="52"/>
                    <a:pt x="152" y="52"/>
                  </a:cubicBezTo>
                  <a:cubicBezTo>
                    <a:pt x="152" y="52"/>
                    <a:pt x="152" y="52"/>
                    <a:pt x="152" y="52"/>
                  </a:cubicBezTo>
                  <a:cubicBezTo>
                    <a:pt x="152" y="52"/>
                    <a:pt x="152" y="52"/>
                    <a:pt x="152" y="51"/>
                  </a:cubicBezTo>
                  <a:cubicBezTo>
                    <a:pt x="152" y="52"/>
                    <a:pt x="152" y="51"/>
                    <a:pt x="152" y="52"/>
                  </a:cubicBezTo>
                  <a:cubicBezTo>
                    <a:pt x="152" y="51"/>
                    <a:pt x="152" y="51"/>
                    <a:pt x="151" y="51"/>
                  </a:cubicBezTo>
                  <a:cubicBezTo>
                    <a:pt x="152" y="51"/>
                    <a:pt x="152" y="51"/>
                    <a:pt x="152" y="51"/>
                  </a:cubicBezTo>
                  <a:cubicBezTo>
                    <a:pt x="152" y="51"/>
                    <a:pt x="151" y="51"/>
                    <a:pt x="151" y="50"/>
                  </a:cubicBezTo>
                  <a:cubicBezTo>
                    <a:pt x="151" y="51"/>
                    <a:pt x="151" y="51"/>
                    <a:pt x="151" y="51"/>
                  </a:cubicBezTo>
                  <a:cubicBezTo>
                    <a:pt x="151" y="50"/>
                    <a:pt x="151" y="50"/>
                    <a:pt x="151" y="50"/>
                  </a:cubicBezTo>
                  <a:cubicBezTo>
                    <a:pt x="151" y="50"/>
                    <a:pt x="151" y="50"/>
                    <a:pt x="151" y="50"/>
                  </a:cubicBezTo>
                  <a:cubicBezTo>
                    <a:pt x="151" y="50"/>
                    <a:pt x="151" y="50"/>
                    <a:pt x="151" y="49"/>
                  </a:cubicBezTo>
                  <a:cubicBezTo>
                    <a:pt x="151" y="50"/>
                    <a:pt x="151" y="49"/>
                    <a:pt x="151" y="50"/>
                  </a:cubicBezTo>
                  <a:cubicBezTo>
                    <a:pt x="151" y="49"/>
                    <a:pt x="151" y="49"/>
                    <a:pt x="151" y="49"/>
                  </a:cubicBezTo>
                  <a:cubicBezTo>
                    <a:pt x="151" y="49"/>
                    <a:pt x="150" y="48"/>
                    <a:pt x="150" y="48"/>
                  </a:cubicBezTo>
                  <a:cubicBezTo>
                    <a:pt x="150" y="48"/>
                    <a:pt x="151" y="48"/>
                    <a:pt x="151" y="48"/>
                  </a:cubicBezTo>
                  <a:cubicBezTo>
                    <a:pt x="150" y="48"/>
                    <a:pt x="150" y="47"/>
                    <a:pt x="150" y="47"/>
                  </a:cubicBezTo>
                  <a:cubicBezTo>
                    <a:pt x="150" y="47"/>
                    <a:pt x="150" y="47"/>
                    <a:pt x="150" y="47"/>
                  </a:cubicBezTo>
                  <a:cubicBezTo>
                    <a:pt x="150" y="47"/>
                    <a:pt x="150" y="46"/>
                    <a:pt x="150" y="46"/>
                  </a:cubicBezTo>
                  <a:cubicBezTo>
                    <a:pt x="150" y="46"/>
                    <a:pt x="150" y="46"/>
                    <a:pt x="150" y="46"/>
                  </a:cubicBezTo>
                  <a:cubicBezTo>
                    <a:pt x="150" y="46"/>
                    <a:pt x="151" y="47"/>
                    <a:pt x="151" y="47"/>
                  </a:cubicBezTo>
                  <a:cubicBezTo>
                    <a:pt x="151" y="48"/>
                    <a:pt x="151" y="48"/>
                    <a:pt x="151" y="49"/>
                  </a:cubicBezTo>
                  <a:cubicBezTo>
                    <a:pt x="151" y="48"/>
                    <a:pt x="151" y="49"/>
                    <a:pt x="151" y="49"/>
                  </a:cubicBezTo>
                  <a:cubicBezTo>
                    <a:pt x="151" y="49"/>
                    <a:pt x="151" y="50"/>
                    <a:pt x="151" y="49"/>
                  </a:cubicBezTo>
                  <a:cubicBezTo>
                    <a:pt x="151" y="50"/>
                    <a:pt x="151" y="50"/>
                    <a:pt x="151" y="50"/>
                  </a:cubicBezTo>
                  <a:cubicBezTo>
                    <a:pt x="151" y="50"/>
                    <a:pt x="152" y="51"/>
                    <a:pt x="152" y="50"/>
                  </a:cubicBezTo>
                  <a:cubicBezTo>
                    <a:pt x="152" y="51"/>
                    <a:pt x="152" y="51"/>
                    <a:pt x="152" y="51"/>
                  </a:cubicBezTo>
                  <a:cubicBezTo>
                    <a:pt x="152" y="51"/>
                    <a:pt x="152" y="51"/>
                    <a:pt x="152" y="51"/>
                  </a:cubicBezTo>
                  <a:cubicBezTo>
                    <a:pt x="152" y="51"/>
                    <a:pt x="152" y="52"/>
                    <a:pt x="152" y="52"/>
                  </a:cubicBezTo>
                  <a:cubicBezTo>
                    <a:pt x="152" y="52"/>
                    <a:pt x="152" y="52"/>
                    <a:pt x="152" y="52"/>
                  </a:cubicBezTo>
                  <a:cubicBezTo>
                    <a:pt x="152" y="52"/>
                    <a:pt x="152" y="53"/>
                    <a:pt x="152" y="53"/>
                  </a:cubicBezTo>
                  <a:cubicBezTo>
                    <a:pt x="152" y="53"/>
                    <a:pt x="153" y="53"/>
                    <a:pt x="152" y="53"/>
                  </a:cubicBezTo>
                  <a:cubicBezTo>
                    <a:pt x="152" y="52"/>
                    <a:pt x="152" y="52"/>
                    <a:pt x="152" y="51"/>
                  </a:cubicBezTo>
                  <a:cubicBezTo>
                    <a:pt x="152" y="51"/>
                    <a:pt x="152" y="51"/>
                    <a:pt x="152" y="51"/>
                  </a:cubicBezTo>
                  <a:cubicBezTo>
                    <a:pt x="152" y="51"/>
                    <a:pt x="152" y="50"/>
                    <a:pt x="151" y="50"/>
                  </a:cubicBezTo>
                  <a:cubicBezTo>
                    <a:pt x="151" y="49"/>
                    <a:pt x="151" y="49"/>
                    <a:pt x="151" y="49"/>
                  </a:cubicBezTo>
                  <a:cubicBezTo>
                    <a:pt x="151" y="49"/>
                    <a:pt x="151" y="48"/>
                    <a:pt x="151" y="48"/>
                  </a:cubicBezTo>
                  <a:cubicBezTo>
                    <a:pt x="151" y="48"/>
                    <a:pt x="151" y="47"/>
                    <a:pt x="151" y="47"/>
                  </a:cubicBezTo>
                  <a:cubicBezTo>
                    <a:pt x="150" y="47"/>
                    <a:pt x="150" y="46"/>
                    <a:pt x="150" y="46"/>
                  </a:cubicBezTo>
                  <a:cubicBezTo>
                    <a:pt x="150" y="46"/>
                    <a:pt x="150" y="46"/>
                    <a:pt x="150" y="46"/>
                  </a:cubicBezTo>
                  <a:cubicBezTo>
                    <a:pt x="150" y="45"/>
                    <a:pt x="150" y="45"/>
                    <a:pt x="150" y="45"/>
                  </a:cubicBezTo>
                  <a:cubicBezTo>
                    <a:pt x="150" y="45"/>
                    <a:pt x="150" y="45"/>
                    <a:pt x="150" y="45"/>
                  </a:cubicBezTo>
                  <a:cubicBezTo>
                    <a:pt x="150" y="45"/>
                    <a:pt x="149" y="43"/>
                    <a:pt x="150" y="44"/>
                  </a:cubicBezTo>
                  <a:cubicBezTo>
                    <a:pt x="149" y="43"/>
                    <a:pt x="149" y="43"/>
                    <a:pt x="149" y="43"/>
                  </a:cubicBezTo>
                  <a:cubicBezTo>
                    <a:pt x="149" y="43"/>
                    <a:pt x="149" y="43"/>
                    <a:pt x="149" y="43"/>
                  </a:cubicBezTo>
                  <a:cubicBezTo>
                    <a:pt x="149" y="43"/>
                    <a:pt x="149" y="42"/>
                    <a:pt x="148" y="41"/>
                  </a:cubicBezTo>
                  <a:cubicBezTo>
                    <a:pt x="148" y="41"/>
                    <a:pt x="148" y="41"/>
                    <a:pt x="148" y="42"/>
                  </a:cubicBezTo>
                  <a:cubicBezTo>
                    <a:pt x="149" y="42"/>
                    <a:pt x="149" y="42"/>
                    <a:pt x="149" y="43"/>
                  </a:cubicBezTo>
                  <a:cubicBezTo>
                    <a:pt x="149" y="43"/>
                    <a:pt x="149" y="44"/>
                    <a:pt x="149" y="44"/>
                  </a:cubicBezTo>
                  <a:cubicBezTo>
                    <a:pt x="149" y="45"/>
                    <a:pt x="149" y="44"/>
                    <a:pt x="149" y="44"/>
                  </a:cubicBezTo>
                  <a:cubicBezTo>
                    <a:pt x="149" y="44"/>
                    <a:pt x="149" y="45"/>
                    <a:pt x="149" y="44"/>
                  </a:cubicBezTo>
                  <a:cubicBezTo>
                    <a:pt x="150" y="45"/>
                    <a:pt x="150" y="45"/>
                    <a:pt x="150" y="46"/>
                  </a:cubicBezTo>
                  <a:cubicBezTo>
                    <a:pt x="150" y="46"/>
                    <a:pt x="150" y="46"/>
                    <a:pt x="150" y="46"/>
                  </a:cubicBezTo>
                  <a:cubicBezTo>
                    <a:pt x="150" y="45"/>
                    <a:pt x="150" y="45"/>
                    <a:pt x="150" y="46"/>
                  </a:cubicBezTo>
                  <a:cubicBezTo>
                    <a:pt x="150" y="45"/>
                    <a:pt x="149" y="45"/>
                    <a:pt x="149" y="45"/>
                  </a:cubicBezTo>
                  <a:cubicBezTo>
                    <a:pt x="149" y="45"/>
                    <a:pt x="149" y="44"/>
                    <a:pt x="149" y="44"/>
                  </a:cubicBezTo>
                  <a:cubicBezTo>
                    <a:pt x="149" y="44"/>
                    <a:pt x="149" y="44"/>
                    <a:pt x="149" y="44"/>
                  </a:cubicBezTo>
                  <a:cubicBezTo>
                    <a:pt x="149" y="44"/>
                    <a:pt x="149" y="44"/>
                    <a:pt x="149" y="44"/>
                  </a:cubicBezTo>
                  <a:cubicBezTo>
                    <a:pt x="149" y="43"/>
                    <a:pt x="149" y="44"/>
                    <a:pt x="149" y="43"/>
                  </a:cubicBezTo>
                  <a:cubicBezTo>
                    <a:pt x="149" y="43"/>
                    <a:pt x="148" y="42"/>
                    <a:pt x="148" y="42"/>
                  </a:cubicBezTo>
                  <a:cubicBezTo>
                    <a:pt x="148" y="42"/>
                    <a:pt x="148" y="41"/>
                    <a:pt x="148" y="41"/>
                  </a:cubicBezTo>
                  <a:cubicBezTo>
                    <a:pt x="148" y="41"/>
                    <a:pt x="148" y="41"/>
                    <a:pt x="148" y="41"/>
                  </a:cubicBezTo>
                  <a:cubicBezTo>
                    <a:pt x="148" y="41"/>
                    <a:pt x="148" y="41"/>
                    <a:pt x="148" y="41"/>
                  </a:cubicBezTo>
                  <a:cubicBezTo>
                    <a:pt x="148" y="41"/>
                    <a:pt x="148" y="41"/>
                    <a:pt x="148" y="41"/>
                  </a:cubicBezTo>
                  <a:cubicBezTo>
                    <a:pt x="148" y="41"/>
                    <a:pt x="148" y="41"/>
                    <a:pt x="147" y="41"/>
                  </a:cubicBezTo>
                  <a:cubicBezTo>
                    <a:pt x="148" y="41"/>
                    <a:pt x="148" y="41"/>
                    <a:pt x="147" y="41"/>
                  </a:cubicBezTo>
                  <a:cubicBezTo>
                    <a:pt x="147" y="41"/>
                    <a:pt x="147" y="41"/>
                    <a:pt x="147" y="41"/>
                  </a:cubicBezTo>
                  <a:cubicBezTo>
                    <a:pt x="147" y="40"/>
                    <a:pt x="147" y="40"/>
                    <a:pt x="147" y="40"/>
                  </a:cubicBezTo>
                  <a:cubicBezTo>
                    <a:pt x="147" y="40"/>
                    <a:pt x="147" y="40"/>
                    <a:pt x="147" y="41"/>
                  </a:cubicBezTo>
                  <a:cubicBezTo>
                    <a:pt x="147" y="41"/>
                    <a:pt x="147" y="41"/>
                    <a:pt x="147" y="41"/>
                  </a:cubicBezTo>
                  <a:cubicBezTo>
                    <a:pt x="147" y="41"/>
                    <a:pt x="147" y="40"/>
                    <a:pt x="147" y="40"/>
                  </a:cubicBezTo>
                  <a:cubicBezTo>
                    <a:pt x="147" y="40"/>
                    <a:pt x="147" y="40"/>
                    <a:pt x="147" y="40"/>
                  </a:cubicBezTo>
                  <a:cubicBezTo>
                    <a:pt x="147" y="40"/>
                    <a:pt x="147" y="40"/>
                    <a:pt x="147" y="40"/>
                  </a:cubicBezTo>
                  <a:cubicBezTo>
                    <a:pt x="147" y="40"/>
                    <a:pt x="147" y="40"/>
                    <a:pt x="147" y="40"/>
                  </a:cubicBezTo>
                  <a:cubicBezTo>
                    <a:pt x="147" y="40"/>
                    <a:pt x="147" y="40"/>
                    <a:pt x="147" y="40"/>
                  </a:cubicBezTo>
                  <a:cubicBezTo>
                    <a:pt x="147" y="39"/>
                    <a:pt x="147" y="39"/>
                    <a:pt x="146" y="39"/>
                  </a:cubicBezTo>
                  <a:cubicBezTo>
                    <a:pt x="146" y="38"/>
                    <a:pt x="146" y="39"/>
                    <a:pt x="147" y="39"/>
                  </a:cubicBezTo>
                  <a:cubicBezTo>
                    <a:pt x="146" y="39"/>
                    <a:pt x="146" y="39"/>
                    <a:pt x="146" y="39"/>
                  </a:cubicBezTo>
                  <a:cubicBezTo>
                    <a:pt x="146" y="38"/>
                    <a:pt x="146" y="39"/>
                    <a:pt x="146" y="39"/>
                  </a:cubicBezTo>
                  <a:cubicBezTo>
                    <a:pt x="146" y="38"/>
                    <a:pt x="146" y="38"/>
                    <a:pt x="146" y="38"/>
                  </a:cubicBezTo>
                  <a:cubicBezTo>
                    <a:pt x="146" y="38"/>
                    <a:pt x="146" y="38"/>
                    <a:pt x="146" y="38"/>
                  </a:cubicBezTo>
                  <a:cubicBezTo>
                    <a:pt x="146" y="38"/>
                    <a:pt x="146" y="38"/>
                    <a:pt x="146" y="38"/>
                  </a:cubicBezTo>
                  <a:cubicBezTo>
                    <a:pt x="146" y="38"/>
                    <a:pt x="146" y="38"/>
                    <a:pt x="146" y="38"/>
                  </a:cubicBezTo>
                  <a:cubicBezTo>
                    <a:pt x="146" y="38"/>
                    <a:pt x="146" y="38"/>
                    <a:pt x="146" y="38"/>
                  </a:cubicBezTo>
                  <a:cubicBezTo>
                    <a:pt x="146" y="37"/>
                    <a:pt x="146" y="38"/>
                    <a:pt x="146" y="37"/>
                  </a:cubicBezTo>
                  <a:cubicBezTo>
                    <a:pt x="146" y="37"/>
                    <a:pt x="146" y="38"/>
                    <a:pt x="146" y="37"/>
                  </a:cubicBezTo>
                  <a:cubicBezTo>
                    <a:pt x="146" y="37"/>
                    <a:pt x="145" y="36"/>
                    <a:pt x="145" y="37"/>
                  </a:cubicBezTo>
                  <a:cubicBezTo>
                    <a:pt x="145" y="37"/>
                    <a:pt x="146" y="37"/>
                    <a:pt x="146" y="37"/>
                  </a:cubicBezTo>
                  <a:cubicBezTo>
                    <a:pt x="145" y="37"/>
                    <a:pt x="145" y="37"/>
                    <a:pt x="145" y="36"/>
                  </a:cubicBezTo>
                  <a:cubicBezTo>
                    <a:pt x="145" y="36"/>
                    <a:pt x="144" y="35"/>
                    <a:pt x="144" y="34"/>
                  </a:cubicBezTo>
                  <a:cubicBezTo>
                    <a:pt x="144" y="34"/>
                    <a:pt x="144" y="34"/>
                    <a:pt x="144" y="34"/>
                  </a:cubicBezTo>
                  <a:cubicBezTo>
                    <a:pt x="144" y="34"/>
                    <a:pt x="144" y="35"/>
                    <a:pt x="144" y="35"/>
                  </a:cubicBezTo>
                  <a:cubicBezTo>
                    <a:pt x="144" y="35"/>
                    <a:pt x="144" y="35"/>
                    <a:pt x="145" y="35"/>
                  </a:cubicBezTo>
                  <a:cubicBezTo>
                    <a:pt x="144" y="35"/>
                    <a:pt x="144" y="35"/>
                    <a:pt x="144" y="34"/>
                  </a:cubicBezTo>
                  <a:cubicBezTo>
                    <a:pt x="144" y="34"/>
                    <a:pt x="144" y="34"/>
                    <a:pt x="144" y="34"/>
                  </a:cubicBezTo>
                  <a:cubicBezTo>
                    <a:pt x="144" y="34"/>
                    <a:pt x="143" y="34"/>
                    <a:pt x="143" y="34"/>
                  </a:cubicBezTo>
                  <a:cubicBezTo>
                    <a:pt x="144" y="34"/>
                    <a:pt x="144" y="34"/>
                    <a:pt x="144" y="34"/>
                  </a:cubicBezTo>
                  <a:cubicBezTo>
                    <a:pt x="144" y="34"/>
                    <a:pt x="143" y="34"/>
                    <a:pt x="143" y="33"/>
                  </a:cubicBezTo>
                  <a:cubicBezTo>
                    <a:pt x="143" y="33"/>
                    <a:pt x="143" y="34"/>
                    <a:pt x="143" y="33"/>
                  </a:cubicBezTo>
                  <a:cubicBezTo>
                    <a:pt x="143" y="34"/>
                    <a:pt x="143" y="33"/>
                    <a:pt x="143" y="33"/>
                  </a:cubicBezTo>
                  <a:cubicBezTo>
                    <a:pt x="143" y="33"/>
                    <a:pt x="143" y="33"/>
                    <a:pt x="143" y="33"/>
                  </a:cubicBezTo>
                  <a:cubicBezTo>
                    <a:pt x="143" y="33"/>
                    <a:pt x="143" y="33"/>
                    <a:pt x="143" y="33"/>
                  </a:cubicBezTo>
                  <a:cubicBezTo>
                    <a:pt x="143" y="33"/>
                    <a:pt x="143" y="34"/>
                    <a:pt x="144" y="34"/>
                  </a:cubicBezTo>
                  <a:cubicBezTo>
                    <a:pt x="143" y="33"/>
                    <a:pt x="143" y="33"/>
                    <a:pt x="143" y="33"/>
                  </a:cubicBezTo>
                  <a:cubicBezTo>
                    <a:pt x="143" y="33"/>
                    <a:pt x="143" y="33"/>
                    <a:pt x="143" y="33"/>
                  </a:cubicBezTo>
                  <a:cubicBezTo>
                    <a:pt x="143" y="32"/>
                    <a:pt x="142" y="31"/>
                    <a:pt x="142" y="32"/>
                  </a:cubicBezTo>
                  <a:cubicBezTo>
                    <a:pt x="142" y="32"/>
                    <a:pt x="142" y="32"/>
                    <a:pt x="142" y="32"/>
                  </a:cubicBezTo>
                  <a:cubicBezTo>
                    <a:pt x="143" y="32"/>
                    <a:pt x="143" y="33"/>
                    <a:pt x="143" y="33"/>
                  </a:cubicBezTo>
                  <a:cubicBezTo>
                    <a:pt x="142" y="32"/>
                    <a:pt x="142" y="32"/>
                    <a:pt x="142" y="32"/>
                  </a:cubicBezTo>
                  <a:cubicBezTo>
                    <a:pt x="142" y="32"/>
                    <a:pt x="142" y="32"/>
                    <a:pt x="142" y="32"/>
                  </a:cubicBezTo>
                  <a:cubicBezTo>
                    <a:pt x="142" y="32"/>
                    <a:pt x="142" y="31"/>
                    <a:pt x="142" y="31"/>
                  </a:cubicBezTo>
                  <a:cubicBezTo>
                    <a:pt x="142" y="31"/>
                    <a:pt x="142" y="31"/>
                    <a:pt x="142" y="31"/>
                  </a:cubicBezTo>
                  <a:cubicBezTo>
                    <a:pt x="142" y="31"/>
                    <a:pt x="141" y="31"/>
                    <a:pt x="141" y="31"/>
                  </a:cubicBezTo>
                  <a:cubicBezTo>
                    <a:pt x="141" y="31"/>
                    <a:pt x="141" y="31"/>
                    <a:pt x="141" y="31"/>
                  </a:cubicBezTo>
                  <a:cubicBezTo>
                    <a:pt x="141" y="30"/>
                    <a:pt x="141" y="30"/>
                    <a:pt x="141" y="30"/>
                  </a:cubicBezTo>
                  <a:cubicBezTo>
                    <a:pt x="141" y="30"/>
                    <a:pt x="141" y="30"/>
                    <a:pt x="141" y="29"/>
                  </a:cubicBezTo>
                  <a:cubicBezTo>
                    <a:pt x="141" y="30"/>
                    <a:pt x="140" y="29"/>
                    <a:pt x="140" y="29"/>
                  </a:cubicBezTo>
                  <a:cubicBezTo>
                    <a:pt x="140" y="29"/>
                    <a:pt x="141" y="30"/>
                    <a:pt x="141" y="30"/>
                  </a:cubicBezTo>
                  <a:cubicBezTo>
                    <a:pt x="140" y="29"/>
                    <a:pt x="141" y="30"/>
                    <a:pt x="140" y="30"/>
                  </a:cubicBezTo>
                  <a:cubicBezTo>
                    <a:pt x="140" y="29"/>
                    <a:pt x="140" y="29"/>
                    <a:pt x="140" y="29"/>
                  </a:cubicBezTo>
                  <a:cubicBezTo>
                    <a:pt x="140" y="29"/>
                    <a:pt x="140" y="29"/>
                    <a:pt x="140" y="29"/>
                  </a:cubicBezTo>
                  <a:cubicBezTo>
                    <a:pt x="140" y="29"/>
                    <a:pt x="140" y="29"/>
                    <a:pt x="140" y="29"/>
                  </a:cubicBezTo>
                  <a:cubicBezTo>
                    <a:pt x="140" y="29"/>
                    <a:pt x="140" y="29"/>
                    <a:pt x="140" y="29"/>
                  </a:cubicBezTo>
                  <a:cubicBezTo>
                    <a:pt x="140" y="29"/>
                    <a:pt x="141" y="29"/>
                    <a:pt x="140" y="29"/>
                  </a:cubicBezTo>
                  <a:cubicBezTo>
                    <a:pt x="140" y="29"/>
                    <a:pt x="140" y="28"/>
                    <a:pt x="140" y="29"/>
                  </a:cubicBezTo>
                  <a:cubicBezTo>
                    <a:pt x="140" y="29"/>
                    <a:pt x="140" y="29"/>
                    <a:pt x="140" y="29"/>
                  </a:cubicBezTo>
                  <a:cubicBezTo>
                    <a:pt x="140" y="29"/>
                    <a:pt x="140" y="28"/>
                    <a:pt x="140" y="28"/>
                  </a:cubicBezTo>
                  <a:cubicBezTo>
                    <a:pt x="140" y="28"/>
                    <a:pt x="140" y="28"/>
                    <a:pt x="140" y="28"/>
                  </a:cubicBezTo>
                  <a:cubicBezTo>
                    <a:pt x="140" y="28"/>
                    <a:pt x="139" y="28"/>
                    <a:pt x="139" y="27"/>
                  </a:cubicBezTo>
                  <a:cubicBezTo>
                    <a:pt x="139" y="27"/>
                    <a:pt x="139" y="27"/>
                    <a:pt x="139" y="27"/>
                  </a:cubicBezTo>
                  <a:cubicBezTo>
                    <a:pt x="139" y="27"/>
                    <a:pt x="139" y="27"/>
                    <a:pt x="139" y="27"/>
                  </a:cubicBezTo>
                  <a:cubicBezTo>
                    <a:pt x="139" y="27"/>
                    <a:pt x="139" y="27"/>
                    <a:pt x="139" y="27"/>
                  </a:cubicBezTo>
                  <a:cubicBezTo>
                    <a:pt x="139" y="27"/>
                    <a:pt x="140" y="27"/>
                    <a:pt x="140" y="27"/>
                  </a:cubicBezTo>
                  <a:cubicBezTo>
                    <a:pt x="139" y="27"/>
                    <a:pt x="139" y="27"/>
                    <a:pt x="139" y="27"/>
                  </a:cubicBezTo>
                  <a:cubicBezTo>
                    <a:pt x="139" y="27"/>
                    <a:pt x="140" y="27"/>
                    <a:pt x="140" y="27"/>
                  </a:cubicBezTo>
                  <a:cubicBezTo>
                    <a:pt x="139" y="27"/>
                    <a:pt x="139" y="27"/>
                    <a:pt x="139" y="27"/>
                  </a:cubicBezTo>
                  <a:cubicBezTo>
                    <a:pt x="139" y="27"/>
                    <a:pt x="139" y="27"/>
                    <a:pt x="139" y="27"/>
                  </a:cubicBezTo>
                  <a:cubicBezTo>
                    <a:pt x="139" y="27"/>
                    <a:pt x="139" y="27"/>
                    <a:pt x="139" y="27"/>
                  </a:cubicBezTo>
                  <a:cubicBezTo>
                    <a:pt x="138" y="25"/>
                    <a:pt x="137" y="23"/>
                    <a:pt x="135" y="22"/>
                  </a:cubicBezTo>
                  <a:cubicBezTo>
                    <a:pt x="135" y="22"/>
                    <a:pt x="135" y="22"/>
                    <a:pt x="135" y="22"/>
                  </a:cubicBezTo>
                  <a:cubicBezTo>
                    <a:pt x="133" y="19"/>
                    <a:pt x="130" y="16"/>
                    <a:pt x="126" y="14"/>
                  </a:cubicBezTo>
                  <a:cubicBezTo>
                    <a:pt x="119" y="9"/>
                    <a:pt x="110" y="4"/>
                    <a:pt x="101" y="2"/>
                  </a:cubicBezTo>
                  <a:cubicBezTo>
                    <a:pt x="95" y="1"/>
                    <a:pt x="89" y="0"/>
                    <a:pt x="83" y="0"/>
                  </a:cubicBezTo>
                  <a:cubicBezTo>
                    <a:pt x="75" y="1"/>
                    <a:pt x="68" y="2"/>
                    <a:pt x="61" y="4"/>
                  </a:cubicBezTo>
                  <a:cubicBezTo>
                    <a:pt x="54" y="6"/>
                    <a:pt x="47" y="9"/>
                    <a:pt x="42" y="14"/>
                  </a:cubicBezTo>
                  <a:cubicBezTo>
                    <a:pt x="38" y="17"/>
                    <a:pt x="34" y="20"/>
                    <a:pt x="31" y="23"/>
                  </a:cubicBezTo>
                  <a:cubicBezTo>
                    <a:pt x="27" y="28"/>
                    <a:pt x="23" y="33"/>
                    <a:pt x="20" y="40"/>
                  </a:cubicBezTo>
                  <a:cubicBezTo>
                    <a:pt x="17" y="46"/>
                    <a:pt x="15" y="52"/>
                    <a:pt x="14" y="59"/>
                  </a:cubicBezTo>
                  <a:cubicBezTo>
                    <a:pt x="14" y="59"/>
                    <a:pt x="14" y="59"/>
                    <a:pt x="14" y="59"/>
                  </a:cubicBezTo>
                  <a:cubicBezTo>
                    <a:pt x="13" y="63"/>
                    <a:pt x="12" y="67"/>
                    <a:pt x="12" y="70"/>
                  </a:cubicBezTo>
                  <a:cubicBezTo>
                    <a:pt x="12" y="70"/>
                    <a:pt x="12" y="70"/>
                    <a:pt x="12" y="70"/>
                  </a:cubicBezTo>
                  <a:cubicBezTo>
                    <a:pt x="12" y="72"/>
                    <a:pt x="12" y="75"/>
                    <a:pt x="12" y="76"/>
                  </a:cubicBezTo>
                  <a:cubicBezTo>
                    <a:pt x="13" y="81"/>
                    <a:pt x="13" y="87"/>
                    <a:pt x="15" y="92"/>
                  </a:cubicBezTo>
                  <a:cubicBezTo>
                    <a:pt x="16" y="98"/>
                    <a:pt x="19" y="103"/>
                    <a:pt x="21" y="108"/>
                  </a:cubicBezTo>
                  <a:cubicBezTo>
                    <a:pt x="21" y="108"/>
                    <a:pt x="21" y="108"/>
                    <a:pt x="22" y="108"/>
                  </a:cubicBezTo>
                  <a:cubicBezTo>
                    <a:pt x="21" y="108"/>
                    <a:pt x="21" y="108"/>
                    <a:pt x="21" y="108"/>
                  </a:cubicBezTo>
                  <a:cubicBezTo>
                    <a:pt x="22" y="110"/>
                    <a:pt x="23" y="111"/>
                    <a:pt x="24" y="112"/>
                  </a:cubicBezTo>
                  <a:cubicBezTo>
                    <a:pt x="24" y="112"/>
                    <a:pt x="24" y="112"/>
                    <a:pt x="24" y="112"/>
                  </a:cubicBezTo>
                  <a:cubicBezTo>
                    <a:pt x="24" y="112"/>
                    <a:pt x="24" y="112"/>
                    <a:pt x="24" y="112"/>
                  </a:cubicBezTo>
                  <a:cubicBezTo>
                    <a:pt x="25" y="115"/>
                    <a:pt x="27" y="117"/>
                    <a:pt x="29" y="119"/>
                  </a:cubicBezTo>
                  <a:cubicBezTo>
                    <a:pt x="31" y="122"/>
                    <a:pt x="32" y="124"/>
                    <a:pt x="34" y="125"/>
                  </a:cubicBezTo>
                  <a:cubicBezTo>
                    <a:pt x="34" y="126"/>
                    <a:pt x="35" y="126"/>
                    <a:pt x="35" y="126"/>
                  </a:cubicBezTo>
                  <a:cubicBezTo>
                    <a:pt x="35" y="126"/>
                    <a:pt x="35" y="126"/>
                    <a:pt x="36" y="127"/>
                  </a:cubicBezTo>
                  <a:cubicBezTo>
                    <a:pt x="35" y="127"/>
                    <a:pt x="35" y="127"/>
                    <a:pt x="35" y="127"/>
                  </a:cubicBezTo>
                  <a:cubicBezTo>
                    <a:pt x="36" y="127"/>
                    <a:pt x="37" y="128"/>
                    <a:pt x="36" y="128"/>
                  </a:cubicBezTo>
                  <a:cubicBezTo>
                    <a:pt x="37" y="128"/>
                    <a:pt x="37" y="129"/>
                    <a:pt x="37" y="129"/>
                  </a:cubicBezTo>
                  <a:cubicBezTo>
                    <a:pt x="37" y="129"/>
                    <a:pt x="37" y="129"/>
                    <a:pt x="37" y="129"/>
                  </a:cubicBezTo>
                  <a:cubicBezTo>
                    <a:pt x="36" y="128"/>
                    <a:pt x="35" y="127"/>
                    <a:pt x="34" y="126"/>
                  </a:cubicBezTo>
                  <a:cubicBezTo>
                    <a:pt x="32" y="125"/>
                    <a:pt x="29" y="122"/>
                    <a:pt x="27" y="120"/>
                  </a:cubicBezTo>
                  <a:cubicBezTo>
                    <a:pt x="26" y="119"/>
                    <a:pt x="24" y="117"/>
                    <a:pt x="23" y="114"/>
                  </a:cubicBezTo>
                  <a:cubicBezTo>
                    <a:pt x="21" y="113"/>
                    <a:pt x="21" y="112"/>
                    <a:pt x="20" y="111"/>
                  </a:cubicBezTo>
                  <a:cubicBezTo>
                    <a:pt x="18" y="108"/>
                    <a:pt x="17" y="105"/>
                    <a:pt x="15" y="103"/>
                  </a:cubicBezTo>
                  <a:cubicBezTo>
                    <a:pt x="14" y="100"/>
                    <a:pt x="13" y="97"/>
                    <a:pt x="12" y="94"/>
                  </a:cubicBezTo>
                  <a:cubicBezTo>
                    <a:pt x="11" y="93"/>
                    <a:pt x="11" y="92"/>
                    <a:pt x="10" y="90"/>
                  </a:cubicBezTo>
                  <a:cubicBezTo>
                    <a:pt x="10" y="88"/>
                    <a:pt x="9" y="86"/>
                    <a:pt x="9" y="83"/>
                  </a:cubicBezTo>
                  <a:cubicBezTo>
                    <a:pt x="9" y="83"/>
                    <a:pt x="8" y="82"/>
                    <a:pt x="8" y="81"/>
                  </a:cubicBezTo>
                  <a:cubicBezTo>
                    <a:pt x="8" y="80"/>
                    <a:pt x="8" y="79"/>
                    <a:pt x="8" y="79"/>
                  </a:cubicBezTo>
                  <a:cubicBezTo>
                    <a:pt x="8" y="77"/>
                    <a:pt x="8" y="75"/>
                    <a:pt x="7" y="74"/>
                  </a:cubicBezTo>
                  <a:cubicBezTo>
                    <a:pt x="7" y="74"/>
                    <a:pt x="7" y="73"/>
                    <a:pt x="7" y="71"/>
                  </a:cubicBezTo>
                  <a:cubicBezTo>
                    <a:pt x="7" y="70"/>
                    <a:pt x="7" y="68"/>
                    <a:pt x="7" y="67"/>
                  </a:cubicBezTo>
                  <a:cubicBezTo>
                    <a:pt x="6" y="67"/>
                    <a:pt x="6" y="67"/>
                    <a:pt x="6" y="66"/>
                  </a:cubicBezTo>
                  <a:cubicBezTo>
                    <a:pt x="6" y="66"/>
                    <a:pt x="6" y="66"/>
                    <a:pt x="6" y="66"/>
                  </a:cubicBezTo>
                  <a:cubicBezTo>
                    <a:pt x="5" y="66"/>
                    <a:pt x="5" y="66"/>
                    <a:pt x="5" y="66"/>
                  </a:cubicBezTo>
                  <a:cubicBezTo>
                    <a:pt x="6" y="66"/>
                    <a:pt x="5" y="66"/>
                    <a:pt x="6" y="66"/>
                  </a:cubicBezTo>
                  <a:cubicBezTo>
                    <a:pt x="6" y="66"/>
                    <a:pt x="6" y="67"/>
                    <a:pt x="6" y="67"/>
                  </a:cubicBezTo>
                  <a:cubicBezTo>
                    <a:pt x="5" y="68"/>
                    <a:pt x="5" y="68"/>
                    <a:pt x="5" y="67"/>
                  </a:cubicBezTo>
                  <a:cubicBezTo>
                    <a:pt x="5" y="67"/>
                    <a:pt x="5" y="67"/>
                    <a:pt x="5" y="67"/>
                  </a:cubicBezTo>
                  <a:cubicBezTo>
                    <a:pt x="5" y="65"/>
                    <a:pt x="5" y="62"/>
                    <a:pt x="5" y="60"/>
                  </a:cubicBezTo>
                  <a:cubicBezTo>
                    <a:pt x="5" y="60"/>
                    <a:pt x="6" y="58"/>
                    <a:pt x="5" y="58"/>
                  </a:cubicBezTo>
                  <a:cubicBezTo>
                    <a:pt x="5" y="58"/>
                    <a:pt x="5" y="58"/>
                    <a:pt x="5" y="57"/>
                  </a:cubicBezTo>
                  <a:cubicBezTo>
                    <a:pt x="5" y="58"/>
                    <a:pt x="5" y="58"/>
                    <a:pt x="4" y="57"/>
                  </a:cubicBezTo>
                  <a:cubicBezTo>
                    <a:pt x="4" y="59"/>
                    <a:pt x="4" y="61"/>
                    <a:pt x="4" y="63"/>
                  </a:cubicBezTo>
                  <a:cubicBezTo>
                    <a:pt x="3" y="62"/>
                    <a:pt x="3" y="63"/>
                    <a:pt x="3" y="63"/>
                  </a:cubicBezTo>
                  <a:cubicBezTo>
                    <a:pt x="3" y="63"/>
                    <a:pt x="3" y="62"/>
                    <a:pt x="3" y="62"/>
                  </a:cubicBezTo>
                  <a:cubicBezTo>
                    <a:pt x="3" y="62"/>
                    <a:pt x="3" y="64"/>
                    <a:pt x="3" y="66"/>
                  </a:cubicBezTo>
                  <a:cubicBezTo>
                    <a:pt x="3" y="67"/>
                    <a:pt x="2" y="67"/>
                    <a:pt x="2" y="68"/>
                  </a:cubicBezTo>
                  <a:cubicBezTo>
                    <a:pt x="2" y="68"/>
                    <a:pt x="2" y="69"/>
                    <a:pt x="2" y="69"/>
                  </a:cubicBezTo>
                  <a:cubicBezTo>
                    <a:pt x="2" y="69"/>
                    <a:pt x="2" y="68"/>
                    <a:pt x="2" y="68"/>
                  </a:cubicBezTo>
                  <a:cubicBezTo>
                    <a:pt x="2" y="70"/>
                    <a:pt x="1" y="73"/>
                    <a:pt x="2" y="75"/>
                  </a:cubicBezTo>
                  <a:cubicBezTo>
                    <a:pt x="2" y="76"/>
                    <a:pt x="2" y="76"/>
                    <a:pt x="2" y="76"/>
                  </a:cubicBezTo>
                  <a:cubicBezTo>
                    <a:pt x="1" y="76"/>
                    <a:pt x="1" y="75"/>
                    <a:pt x="1" y="74"/>
                  </a:cubicBezTo>
                  <a:cubicBezTo>
                    <a:pt x="1" y="74"/>
                    <a:pt x="1" y="74"/>
                    <a:pt x="1" y="74"/>
                  </a:cubicBezTo>
                  <a:cubicBezTo>
                    <a:pt x="1" y="74"/>
                    <a:pt x="1" y="74"/>
                    <a:pt x="1" y="74"/>
                  </a:cubicBezTo>
                  <a:cubicBezTo>
                    <a:pt x="1" y="75"/>
                    <a:pt x="1" y="78"/>
                    <a:pt x="1" y="79"/>
                  </a:cubicBezTo>
                  <a:close/>
                  <a:moveTo>
                    <a:pt x="122" y="50"/>
                  </a:moveTo>
                  <a:cubicBezTo>
                    <a:pt x="122" y="50"/>
                    <a:pt x="122" y="50"/>
                    <a:pt x="122" y="50"/>
                  </a:cubicBezTo>
                  <a:cubicBezTo>
                    <a:pt x="122" y="50"/>
                    <a:pt x="122" y="50"/>
                    <a:pt x="122" y="50"/>
                  </a:cubicBezTo>
                  <a:cubicBezTo>
                    <a:pt x="122" y="50"/>
                    <a:pt x="122" y="50"/>
                    <a:pt x="122" y="50"/>
                  </a:cubicBezTo>
                  <a:close/>
                  <a:moveTo>
                    <a:pt x="68" y="130"/>
                  </a:moveTo>
                  <a:cubicBezTo>
                    <a:pt x="68" y="130"/>
                    <a:pt x="68" y="131"/>
                    <a:pt x="68" y="131"/>
                  </a:cubicBezTo>
                  <a:cubicBezTo>
                    <a:pt x="68" y="131"/>
                    <a:pt x="68" y="130"/>
                    <a:pt x="68" y="130"/>
                  </a:cubicBezTo>
                  <a:close/>
                  <a:moveTo>
                    <a:pt x="38" y="111"/>
                  </a:moveTo>
                  <a:cubicBezTo>
                    <a:pt x="39" y="111"/>
                    <a:pt x="38" y="111"/>
                    <a:pt x="38" y="111"/>
                  </a:cubicBezTo>
                  <a:cubicBezTo>
                    <a:pt x="38" y="111"/>
                    <a:pt x="38" y="111"/>
                    <a:pt x="38" y="111"/>
                  </a:cubicBezTo>
                  <a:cubicBezTo>
                    <a:pt x="38" y="111"/>
                    <a:pt x="38" y="110"/>
                    <a:pt x="38" y="111"/>
                  </a:cubicBezTo>
                  <a:cubicBezTo>
                    <a:pt x="38" y="111"/>
                    <a:pt x="38" y="110"/>
                    <a:pt x="38" y="111"/>
                  </a:cubicBezTo>
                  <a:cubicBezTo>
                    <a:pt x="38" y="110"/>
                    <a:pt x="38" y="110"/>
                    <a:pt x="38" y="110"/>
                  </a:cubicBezTo>
                  <a:cubicBezTo>
                    <a:pt x="38" y="110"/>
                    <a:pt x="38" y="110"/>
                    <a:pt x="38" y="110"/>
                  </a:cubicBezTo>
                  <a:cubicBezTo>
                    <a:pt x="38" y="110"/>
                    <a:pt x="38" y="110"/>
                    <a:pt x="38" y="110"/>
                  </a:cubicBezTo>
                  <a:cubicBezTo>
                    <a:pt x="38" y="110"/>
                    <a:pt x="38" y="110"/>
                    <a:pt x="38" y="111"/>
                  </a:cubicBezTo>
                  <a:cubicBezTo>
                    <a:pt x="38" y="110"/>
                    <a:pt x="38" y="110"/>
                    <a:pt x="38" y="110"/>
                  </a:cubicBezTo>
                  <a:cubicBezTo>
                    <a:pt x="38" y="110"/>
                    <a:pt x="38" y="110"/>
                    <a:pt x="38" y="110"/>
                  </a:cubicBezTo>
                  <a:cubicBezTo>
                    <a:pt x="38" y="110"/>
                    <a:pt x="39" y="111"/>
                    <a:pt x="39" y="112"/>
                  </a:cubicBezTo>
                  <a:cubicBezTo>
                    <a:pt x="39" y="112"/>
                    <a:pt x="39" y="112"/>
                    <a:pt x="39" y="112"/>
                  </a:cubicBezTo>
                  <a:cubicBezTo>
                    <a:pt x="39" y="112"/>
                    <a:pt x="39" y="112"/>
                    <a:pt x="39" y="112"/>
                  </a:cubicBezTo>
                  <a:cubicBezTo>
                    <a:pt x="39" y="112"/>
                    <a:pt x="39" y="112"/>
                    <a:pt x="39" y="112"/>
                  </a:cubicBezTo>
                  <a:cubicBezTo>
                    <a:pt x="39" y="112"/>
                    <a:pt x="39" y="112"/>
                    <a:pt x="39" y="112"/>
                  </a:cubicBezTo>
                  <a:cubicBezTo>
                    <a:pt x="39" y="112"/>
                    <a:pt x="40" y="112"/>
                    <a:pt x="40" y="113"/>
                  </a:cubicBezTo>
                  <a:cubicBezTo>
                    <a:pt x="40" y="113"/>
                    <a:pt x="39" y="112"/>
                    <a:pt x="39" y="112"/>
                  </a:cubicBezTo>
                  <a:cubicBezTo>
                    <a:pt x="39" y="112"/>
                    <a:pt x="39" y="112"/>
                    <a:pt x="39" y="112"/>
                  </a:cubicBezTo>
                  <a:cubicBezTo>
                    <a:pt x="39" y="112"/>
                    <a:pt x="39" y="112"/>
                    <a:pt x="39" y="112"/>
                  </a:cubicBezTo>
                  <a:cubicBezTo>
                    <a:pt x="39" y="112"/>
                    <a:pt x="39" y="112"/>
                    <a:pt x="39" y="112"/>
                  </a:cubicBezTo>
                  <a:cubicBezTo>
                    <a:pt x="39" y="112"/>
                    <a:pt x="39" y="111"/>
                    <a:pt x="39" y="111"/>
                  </a:cubicBezTo>
                  <a:cubicBezTo>
                    <a:pt x="39" y="111"/>
                    <a:pt x="39" y="111"/>
                    <a:pt x="38" y="111"/>
                  </a:cubicBezTo>
                  <a:close/>
                  <a:moveTo>
                    <a:pt x="37" y="110"/>
                  </a:moveTo>
                  <a:cubicBezTo>
                    <a:pt x="37" y="110"/>
                    <a:pt x="37" y="109"/>
                    <a:pt x="37" y="109"/>
                  </a:cubicBezTo>
                  <a:cubicBezTo>
                    <a:pt x="37" y="109"/>
                    <a:pt x="37" y="109"/>
                    <a:pt x="37" y="109"/>
                  </a:cubicBezTo>
                  <a:cubicBezTo>
                    <a:pt x="37" y="109"/>
                    <a:pt x="37" y="110"/>
                    <a:pt x="38" y="110"/>
                  </a:cubicBezTo>
                  <a:cubicBezTo>
                    <a:pt x="38" y="110"/>
                    <a:pt x="37" y="110"/>
                    <a:pt x="37" y="110"/>
                  </a:cubicBezTo>
                  <a:close/>
                  <a:moveTo>
                    <a:pt x="3" y="69"/>
                  </a:moveTo>
                  <a:cubicBezTo>
                    <a:pt x="3" y="68"/>
                    <a:pt x="3" y="68"/>
                    <a:pt x="3" y="68"/>
                  </a:cubicBezTo>
                  <a:cubicBezTo>
                    <a:pt x="3" y="68"/>
                    <a:pt x="3" y="68"/>
                    <a:pt x="3" y="68"/>
                  </a:cubicBezTo>
                  <a:cubicBezTo>
                    <a:pt x="3" y="70"/>
                    <a:pt x="3" y="70"/>
                    <a:pt x="3" y="71"/>
                  </a:cubicBezTo>
                  <a:cubicBezTo>
                    <a:pt x="3" y="71"/>
                    <a:pt x="3" y="71"/>
                    <a:pt x="3" y="72"/>
                  </a:cubicBezTo>
                  <a:cubicBezTo>
                    <a:pt x="3" y="71"/>
                    <a:pt x="3" y="70"/>
                    <a:pt x="3" y="69"/>
                  </a:cubicBezTo>
                  <a:close/>
                  <a:moveTo>
                    <a:pt x="5" y="59"/>
                  </a:moveTo>
                  <a:cubicBezTo>
                    <a:pt x="5" y="59"/>
                    <a:pt x="5" y="60"/>
                    <a:pt x="5" y="60"/>
                  </a:cubicBezTo>
                  <a:cubicBezTo>
                    <a:pt x="5" y="60"/>
                    <a:pt x="5" y="60"/>
                    <a:pt x="5" y="60"/>
                  </a:cubicBezTo>
                  <a:cubicBezTo>
                    <a:pt x="5" y="60"/>
                    <a:pt x="5" y="60"/>
                    <a:pt x="5" y="59"/>
                  </a:cubicBezTo>
                  <a:close/>
                  <a:moveTo>
                    <a:pt x="5" y="70"/>
                  </a:moveTo>
                  <a:cubicBezTo>
                    <a:pt x="5" y="69"/>
                    <a:pt x="5" y="69"/>
                    <a:pt x="5" y="69"/>
                  </a:cubicBezTo>
                  <a:cubicBezTo>
                    <a:pt x="5" y="70"/>
                    <a:pt x="5" y="70"/>
                    <a:pt x="5" y="70"/>
                  </a:cubicBezTo>
                  <a:close/>
                  <a:moveTo>
                    <a:pt x="6" y="67"/>
                  </a:moveTo>
                  <a:cubicBezTo>
                    <a:pt x="6" y="67"/>
                    <a:pt x="6" y="68"/>
                    <a:pt x="6" y="67"/>
                  </a:cubicBezTo>
                  <a:cubicBezTo>
                    <a:pt x="6" y="68"/>
                    <a:pt x="6" y="68"/>
                    <a:pt x="6" y="69"/>
                  </a:cubicBezTo>
                  <a:cubicBezTo>
                    <a:pt x="6" y="68"/>
                    <a:pt x="6" y="69"/>
                    <a:pt x="6" y="67"/>
                  </a:cubicBezTo>
                  <a:close/>
                  <a:moveTo>
                    <a:pt x="160" y="98"/>
                  </a:moveTo>
                  <a:cubicBezTo>
                    <a:pt x="159" y="99"/>
                    <a:pt x="159" y="99"/>
                    <a:pt x="159" y="99"/>
                  </a:cubicBezTo>
                  <a:cubicBezTo>
                    <a:pt x="159" y="98"/>
                    <a:pt x="159" y="98"/>
                    <a:pt x="159" y="98"/>
                  </a:cubicBezTo>
                  <a:cubicBezTo>
                    <a:pt x="159" y="98"/>
                    <a:pt x="160" y="98"/>
                    <a:pt x="160" y="98"/>
                  </a:cubicBezTo>
                  <a:close/>
                  <a:moveTo>
                    <a:pt x="154" y="110"/>
                  </a:moveTo>
                  <a:cubicBezTo>
                    <a:pt x="154" y="110"/>
                    <a:pt x="154" y="110"/>
                    <a:pt x="154" y="110"/>
                  </a:cubicBezTo>
                  <a:cubicBezTo>
                    <a:pt x="154" y="110"/>
                    <a:pt x="154" y="110"/>
                    <a:pt x="154" y="110"/>
                  </a:cubicBezTo>
                  <a:cubicBezTo>
                    <a:pt x="154" y="110"/>
                    <a:pt x="154" y="110"/>
                    <a:pt x="154" y="110"/>
                  </a:cubicBezTo>
                  <a:cubicBezTo>
                    <a:pt x="153" y="111"/>
                    <a:pt x="153" y="110"/>
                    <a:pt x="153" y="111"/>
                  </a:cubicBezTo>
                  <a:cubicBezTo>
                    <a:pt x="153" y="111"/>
                    <a:pt x="153" y="111"/>
                    <a:pt x="153" y="111"/>
                  </a:cubicBezTo>
                  <a:cubicBezTo>
                    <a:pt x="153" y="111"/>
                    <a:pt x="153" y="110"/>
                    <a:pt x="154" y="110"/>
                  </a:cubicBezTo>
                  <a:close/>
                  <a:moveTo>
                    <a:pt x="37" y="127"/>
                  </a:moveTo>
                  <a:cubicBezTo>
                    <a:pt x="37" y="127"/>
                    <a:pt x="37" y="127"/>
                    <a:pt x="37" y="127"/>
                  </a:cubicBezTo>
                  <a:cubicBezTo>
                    <a:pt x="37" y="127"/>
                    <a:pt x="38" y="127"/>
                    <a:pt x="38" y="127"/>
                  </a:cubicBezTo>
                  <a:cubicBezTo>
                    <a:pt x="38" y="128"/>
                    <a:pt x="38" y="127"/>
                    <a:pt x="38" y="128"/>
                  </a:cubicBezTo>
                  <a:cubicBezTo>
                    <a:pt x="37" y="127"/>
                    <a:pt x="37" y="127"/>
                    <a:pt x="37" y="127"/>
                  </a:cubicBezTo>
                  <a:cubicBezTo>
                    <a:pt x="37" y="127"/>
                    <a:pt x="37" y="127"/>
                    <a:pt x="37" y="127"/>
                  </a:cubicBezTo>
                  <a:close/>
                  <a:moveTo>
                    <a:pt x="27" y="115"/>
                  </a:moveTo>
                  <a:cubicBezTo>
                    <a:pt x="27" y="115"/>
                    <a:pt x="27" y="115"/>
                    <a:pt x="27" y="115"/>
                  </a:cubicBezTo>
                  <a:cubicBezTo>
                    <a:pt x="27" y="116"/>
                    <a:pt x="28" y="116"/>
                    <a:pt x="28" y="116"/>
                  </a:cubicBezTo>
                  <a:cubicBezTo>
                    <a:pt x="28" y="117"/>
                    <a:pt x="28" y="116"/>
                    <a:pt x="28" y="117"/>
                  </a:cubicBezTo>
                  <a:cubicBezTo>
                    <a:pt x="28" y="117"/>
                    <a:pt x="28" y="116"/>
                    <a:pt x="28" y="116"/>
                  </a:cubicBezTo>
                  <a:cubicBezTo>
                    <a:pt x="28" y="116"/>
                    <a:pt x="28" y="116"/>
                    <a:pt x="27" y="116"/>
                  </a:cubicBezTo>
                  <a:cubicBezTo>
                    <a:pt x="27" y="116"/>
                    <a:pt x="28" y="116"/>
                    <a:pt x="27" y="116"/>
                  </a:cubicBezTo>
                  <a:cubicBezTo>
                    <a:pt x="27" y="116"/>
                    <a:pt x="27" y="116"/>
                    <a:pt x="27" y="116"/>
                  </a:cubicBezTo>
                  <a:cubicBezTo>
                    <a:pt x="27" y="116"/>
                    <a:pt x="27" y="116"/>
                    <a:pt x="27" y="116"/>
                  </a:cubicBezTo>
                  <a:cubicBezTo>
                    <a:pt x="27" y="115"/>
                    <a:pt x="27" y="116"/>
                    <a:pt x="27" y="116"/>
                  </a:cubicBezTo>
                  <a:cubicBezTo>
                    <a:pt x="27" y="115"/>
                    <a:pt x="27" y="115"/>
                    <a:pt x="27" y="115"/>
                  </a:cubicBezTo>
                  <a:close/>
                  <a:moveTo>
                    <a:pt x="33" y="123"/>
                  </a:moveTo>
                  <a:cubicBezTo>
                    <a:pt x="33" y="123"/>
                    <a:pt x="33" y="123"/>
                    <a:pt x="33" y="123"/>
                  </a:cubicBezTo>
                  <a:cubicBezTo>
                    <a:pt x="33" y="123"/>
                    <a:pt x="33" y="123"/>
                    <a:pt x="33" y="123"/>
                  </a:cubicBezTo>
                  <a:cubicBezTo>
                    <a:pt x="33" y="123"/>
                    <a:pt x="33" y="123"/>
                    <a:pt x="33" y="123"/>
                  </a:cubicBezTo>
                  <a:cubicBezTo>
                    <a:pt x="33" y="123"/>
                    <a:pt x="33" y="123"/>
                    <a:pt x="33" y="123"/>
                  </a:cubicBezTo>
                  <a:cubicBezTo>
                    <a:pt x="34" y="123"/>
                    <a:pt x="34" y="123"/>
                    <a:pt x="34" y="124"/>
                  </a:cubicBezTo>
                  <a:cubicBezTo>
                    <a:pt x="34" y="123"/>
                    <a:pt x="34" y="124"/>
                    <a:pt x="34" y="124"/>
                  </a:cubicBezTo>
                  <a:cubicBezTo>
                    <a:pt x="34" y="124"/>
                    <a:pt x="34" y="124"/>
                    <a:pt x="34" y="124"/>
                  </a:cubicBezTo>
                  <a:cubicBezTo>
                    <a:pt x="34" y="124"/>
                    <a:pt x="34" y="124"/>
                    <a:pt x="34" y="124"/>
                  </a:cubicBezTo>
                  <a:cubicBezTo>
                    <a:pt x="33" y="124"/>
                    <a:pt x="33" y="123"/>
                    <a:pt x="33" y="123"/>
                  </a:cubicBezTo>
                  <a:cubicBezTo>
                    <a:pt x="33" y="123"/>
                    <a:pt x="33" y="123"/>
                    <a:pt x="33" y="123"/>
                  </a:cubicBezTo>
                  <a:close/>
                  <a:moveTo>
                    <a:pt x="35" y="125"/>
                  </a:moveTo>
                  <a:cubicBezTo>
                    <a:pt x="35" y="125"/>
                    <a:pt x="35" y="125"/>
                    <a:pt x="35" y="125"/>
                  </a:cubicBezTo>
                  <a:cubicBezTo>
                    <a:pt x="35" y="125"/>
                    <a:pt x="35" y="125"/>
                    <a:pt x="35" y="125"/>
                  </a:cubicBezTo>
                  <a:cubicBezTo>
                    <a:pt x="35" y="125"/>
                    <a:pt x="35" y="125"/>
                    <a:pt x="35" y="125"/>
                  </a:cubicBezTo>
                  <a:cubicBezTo>
                    <a:pt x="35" y="125"/>
                    <a:pt x="35" y="125"/>
                    <a:pt x="34" y="125"/>
                  </a:cubicBezTo>
                  <a:cubicBezTo>
                    <a:pt x="34" y="124"/>
                    <a:pt x="35" y="124"/>
                    <a:pt x="34" y="124"/>
                  </a:cubicBezTo>
                  <a:cubicBezTo>
                    <a:pt x="34" y="124"/>
                    <a:pt x="35" y="125"/>
                    <a:pt x="35" y="125"/>
                  </a:cubicBezTo>
                  <a:cubicBezTo>
                    <a:pt x="35" y="125"/>
                    <a:pt x="35" y="125"/>
                    <a:pt x="35" y="125"/>
                  </a:cubicBezTo>
                  <a:close/>
                  <a:moveTo>
                    <a:pt x="32" y="122"/>
                  </a:moveTo>
                  <a:cubicBezTo>
                    <a:pt x="32" y="122"/>
                    <a:pt x="32" y="122"/>
                    <a:pt x="32" y="122"/>
                  </a:cubicBezTo>
                  <a:cubicBezTo>
                    <a:pt x="32" y="122"/>
                    <a:pt x="32" y="122"/>
                    <a:pt x="32" y="122"/>
                  </a:cubicBezTo>
                  <a:cubicBezTo>
                    <a:pt x="32" y="122"/>
                    <a:pt x="32" y="122"/>
                    <a:pt x="32" y="122"/>
                  </a:cubicBezTo>
                  <a:cubicBezTo>
                    <a:pt x="32" y="122"/>
                    <a:pt x="32" y="122"/>
                    <a:pt x="32" y="122"/>
                  </a:cubicBezTo>
                  <a:cubicBezTo>
                    <a:pt x="32" y="122"/>
                    <a:pt x="32" y="121"/>
                    <a:pt x="32" y="121"/>
                  </a:cubicBezTo>
                  <a:cubicBezTo>
                    <a:pt x="31" y="121"/>
                    <a:pt x="32" y="121"/>
                    <a:pt x="32" y="122"/>
                  </a:cubicBezTo>
                  <a:cubicBezTo>
                    <a:pt x="32" y="121"/>
                    <a:pt x="32" y="121"/>
                    <a:pt x="32" y="121"/>
                  </a:cubicBezTo>
                  <a:cubicBezTo>
                    <a:pt x="32" y="121"/>
                    <a:pt x="32" y="122"/>
                    <a:pt x="32" y="122"/>
                  </a:cubicBezTo>
                  <a:cubicBezTo>
                    <a:pt x="32" y="122"/>
                    <a:pt x="33" y="122"/>
                    <a:pt x="33" y="122"/>
                  </a:cubicBezTo>
                  <a:cubicBezTo>
                    <a:pt x="33" y="123"/>
                    <a:pt x="32" y="122"/>
                    <a:pt x="32" y="122"/>
                  </a:cubicBezTo>
                  <a:close/>
                  <a:moveTo>
                    <a:pt x="31" y="121"/>
                  </a:moveTo>
                  <a:cubicBezTo>
                    <a:pt x="31" y="121"/>
                    <a:pt x="31" y="121"/>
                    <a:pt x="30" y="120"/>
                  </a:cubicBezTo>
                  <a:cubicBezTo>
                    <a:pt x="31" y="120"/>
                    <a:pt x="30" y="120"/>
                    <a:pt x="30" y="120"/>
                  </a:cubicBezTo>
                  <a:cubicBezTo>
                    <a:pt x="31" y="120"/>
                    <a:pt x="31" y="120"/>
                    <a:pt x="31" y="120"/>
                  </a:cubicBezTo>
                  <a:cubicBezTo>
                    <a:pt x="31" y="120"/>
                    <a:pt x="31" y="121"/>
                    <a:pt x="31" y="121"/>
                  </a:cubicBezTo>
                  <a:cubicBezTo>
                    <a:pt x="31" y="121"/>
                    <a:pt x="31" y="121"/>
                    <a:pt x="31" y="121"/>
                  </a:cubicBezTo>
                  <a:cubicBezTo>
                    <a:pt x="31" y="120"/>
                    <a:pt x="31" y="121"/>
                    <a:pt x="31" y="121"/>
                  </a:cubicBezTo>
                  <a:cubicBezTo>
                    <a:pt x="31" y="121"/>
                    <a:pt x="31" y="121"/>
                    <a:pt x="31" y="121"/>
                  </a:cubicBezTo>
                  <a:close/>
                  <a:moveTo>
                    <a:pt x="29" y="118"/>
                  </a:moveTo>
                  <a:cubicBezTo>
                    <a:pt x="29" y="118"/>
                    <a:pt x="28" y="118"/>
                    <a:pt x="28" y="117"/>
                  </a:cubicBezTo>
                  <a:cubicBezTo>
                    <a:pt x="28" y="117"/>
                    <a:pt x="28" y="117"/>
                    <a:pt x="28" y="117"/>
                  </a:cubicBezTo>
                  <a:cubicBezTo>
                    <a:pt x="29" y="117"/>
                    <a:pt x="29" y="117"/>
                    <a:pt x="29" y="118"/>
                  </a:cubicBezTo>
                  <a:cubicBezTo>
                    <a:pt x="29" y="118"/>
                    <a:pt x="29" y="118"/>
                    <a:pt x="29" y="118"/>
                  </a:cubicBezTo>
                  <a:cubicBezTo>
                    <a:pt x="29" y="118"/>
                    <a:pt x="29" y="118"/>
                    <a:pt x="29" y="118"/>
                  </a:cubicBezTo>
                  <a:close/>
                  <a:moveTo>
                    <a:pt x="23" y="109"/>
                  </a:moveTo>
                  <a:cubicBezTo>
                    <a:pt x="23" y="109"/>
                    <a:pt x="23" y="110"/>
                    <a:pt x="23" y="110"/>
                  </a:cubicBezTo>
                  <a:cubicBezTo>
                    <a:pt x="23" y="110"/>
                    <a:pt x="23" y="110"/>
                    <a:pt x="23" y="110"/>
                  </a:cubicBezTo>
                  <a:cubicBezTo>
                    <a:pt x="23" y="110"/>
                    <a:pt x="23" y="109"/>
                    <a:pt x="23" y="109"/>
                  </a:cubicBezTo>
                  <a:cubicBezTo>
                    <a:pt x="23" y="109"/>
                    <a:pt x="23" y="110"/>
                    <a:pt x="24" y="110"/>
                  </a:cubicBezTo>
                  <a:cubicBezTo>
                    <a:pt x="24" y="111"/>
                    <a:pt x="23" y="110"/>
                    <a:pt x="23" y="110"/>
                  </a:cubicBezTo>
                  <a:cubicBezTo>
                    <a:pt x="23" y="110"/>
                    <a:pt x="23" y="110"/>
                    <a:pt x="23" y="110"/>
                  </a:cubicBezTo>
                  <a:cubicBezTo>
                    <a:pt x="23" y="110"/>
                    <a:pt x="23" y="110"/>
                    <a:pt x="23" y="110"/>
                  </a:cubicBezTo>
                  <a:cubicBezTo>
                    <a:pt x="23" y="110"/>
                    <a:pt x="23" y="109"/>
                    <a:pt x="23" y="109"/>
                  </a:cubicBezTo>
                  <a:close/>
                  <a:moveTo>
                    <a:pt x="41" y="131"/>
                  </a:moveTo>
                  <a:cubicBezTo>
                    <a:pt x="41" y="131"/>
                    <a:pt x="42" y="131"/>
                    <a:pt x="41" y="130"/>
                  </a:cubicBezTo>
                  <a:cubicBezTo>
                    <a:pt x="41" y="130"/>
                    <a:pt x="42" y="130"/>
                    <a:pt x="42" y="131"/>
                  </a:cubicBezTo>
                  <a:cubicBezTo>
                    <a:pt x="42" y="131"/>
                    <a:pt x="42" y="131"/>
                    <a:pt x="42" y="131"/>
                  </a:cubicBezTo>
                  <a:cubicBezTo>
                    <a:pt x="42" y="131"/>
                    <a:pt x="42" y="131"/>
                    <a:pt x="41" y="131"/>
                  </a:cubicBezTo>
                  <a:close/>
                  <a:moveTo>
                    <a:pt x="41" y="130"/>
                  </a:moveTo>
                  <a:cubicBezTo>
                    <a:pt x="41" y="130"/>
                    <a:pt x="41" y="130"/>
                    <a:pt x="41" y="130"/>
                  </a:cubicBezTo>
                  <a:cubicBezTo>
                    <a:pt x="41" y="130"/>
                    <a:pt x="40" y="130"/>
                    <a:pt x="40" y="130"/>
                  </a:cubicBezTo>
                  <a:cubicBezTo>
                    <a:pt x="40" y="130"/>
                    <a:pt x="40" y="130"/>
                    <a:pt x="40" y="130"/>
                  </a:cubicBezTo>
                  <a:cubicBezTo>
                    <a:pt x="40" y="129"/>
                    <a:pt x="40" y="129"/>
                    <a:pt x="40" y="130"/>
                  </a:cubicBezTo>
                  <a:cubicBezTo>
                    <a:pt x="41" y="130"/>
                    <a:pt x="41" y="130"/>
                    <a:pt x="41" y="130"/>
                  </a:cubicBezTo>
                  <a:close/>
                  <a:moveTo>
                    <a:pt x="39" y="129"/>
                  </a:moveTo>
                  <a:cubicBezTo>
                    <a:pt x="39" y="129"/>
                    <a:pt x="39" y="129"/>
                    <a:pt x="39" y="128"/>
                  </a:cubicBezTo>
                  <a:cubicBezTo>
                    <a:pt x="38" y="128"/>
                    <a:pt x="38" y="128"/>
                    <a:pt x="38" y="128"/>
                  </a:cubicBezTo>
                  <a:cubicBezTo>
                    <a:pt x="38" y="128"/>
                    <a:pt x="38" y="128"/>
                    <a:pt x="38" y="128"/>
                  </a:cubicBezTo>
                  <a:cubicBezTo>
                    <a:pt x="38" y="128"/>
                    <a:pt x="38" y="128"/>
                    <a:pt x="38" y="128"/>
                  </a:cubicBezTo>
                  <a:cubicBezTo>
                    <a:pt x="39" y="128"/>
                    <a:pt x="39" y="128"/>
                    <a:pt x="39" y="128"/>
                  </a:cubicBezTo>
                  <a:cubicBezTo>
                    <a:pt x="39" y="128"/>
                    <a:pt x="39" y="129"/>
                    <a:pt x="39" y="129"/>
                  </a:cubicBezTo>
                  <a:cubicBezTo>
                    <a:pt x="39" y="129"/>
                    <a:pt x="39" y="129"/>
                    <a:pt x="39" y="129"/>
                  </a:cubicBezTo>
                  <a:cubicBezTo>
                    <a:pt x="39" y="129"/>
                    <a:pt x="39" y="129"/>
                    <a:pt x="39" y="129"/>
                  </a:cubicBezTo>
                  <a:cubicBezTo>
                    <a:pt x="39" y="129"/>
                    <a:pt x="39" y="129"/>
                    <a:pt x="39" y="129"/>
                  </a:cubicBezTo>
                  <a:close/>
                  <a:moveTo>
                    <a:pt x="35" y="125"/>
                  </a:moveTo>
                  <a:cubicBezTo>
                    <a:pt x="36" y="125"/>
                    <a:pt x="36" y="126"/>
                    <a:pt x="36" y="126"/>
                  </a:cubicBezTo>
                  <a:cubicBezTo>
                    <a:pt x="36" y="126"/>
                    <a:pt x="37" y="126"/>
                    <a:pt x="37" y="127"/>
                  </a:cubicBezTo>
                  <a:cubicBezTo>
                    <a:pt x="37" y="127"/>
                    <a:pt x="36" y="126"/>
                    <a:pt x="36" y="126"/>
                  </a:cubicBezTo>
                  <a:cubicBezTo>
                    <a:pt x="36" y="126"/>
                    <a:pt x="36" y="126"/>
                    <a:pt x="37" y="126"/>
                  </a:cubicBezTo>
                  <a:cubicBezTo>
                    <a:pt x="36" y="126"/>
                    <a:pt x="36" y="126"/>
                    <a:pt x="36" y="126"/>
                  </a:cubicBezTo>
                  <a:cubicBezTo>
                    <a:pt x="36" y="126"/>
                    <a:pt x="36" y="126"/>
                    <a:pt x="36" y="126"/>
                  </a:cubicBezTo>
                  <a:cubicBezTo>
                    <a:pt x="36" y="126"/>
                    <a:pt x="36" y="126"/>
                    <a:pt x="36" y="126"/>
                  </a:cubicBezTo>
                  <a:cubicBezTo>
                    <a:pt x="36" y="126"/>
                    <a:pt x="36" y="126"/>
                    <a:pt x="36" y="126"/>
                  </a:cubicBezTo>
                  <a:cubicBezTo>
                    <a:pt x="35" y="125"/>
                    <a:pt x="36" y="126"/>
                    <a:pt x="35" y="125"/>
                  </a:cubicBezTo>
                  <a:close/>
                  <a:moveTo>
                    <a:pt x="26" y="115"/>
                  </a:moveTo>
                  <a:cubicBezTo>
                    <a:pt x="26" y="115"/>
                    <a:pt x="26" y="115"/>
                    <a:pt x="26" y="115"/>
                  </a:cubicBezTo>
                  <a:cubicBezTo>
                    <a:pt x="26" y="115"/>
                    <a:pt x="26" y="114"/>
                    <a:pt x="26" y="114"/>
                  </a:cubicBezTo>
                  <a:cubicBezTo>
                    <a:pt x="26" y="114"/>
                    <a:pt x="26" y="114"/>
                    <a:pt x="26" y="114"/>
                  </a:cubicBezTo>
                  <a:cubicBezTo>
                    <a:pt x="26" y="114"/>
                    <a:pt x="27" y="115"/>
                    <a:pt x="27" y="115"/>
                  </a:cubicBezTo>
                  <a:cubicBezTo>
                    <a:pt x="26" y="115"/>
                    <a:pt x="27" y="115"/>
                    <a:pt x="26" y="115"/>
                  </a:cubicBezTo>
                  <a:close/>
                  <a:moveTo>
                    <a:pt x="25" y="113"/>
                  </a:moveTo>
                  <a:cubicBezTo>
                    <a:pt x="25" y="112"/>
                    <a:pt x="25" y="113"/>
                    <a:pt x="26" y="114"/>
                  </a:cubicBezTo>
                  <a:cubicBezTo>
                    <a:pt x="25" y="113"/>
                    <a:pt x="25" y="113"/>
                    <a:pt x="25" y="113"/>
                  </a:cubicBezTo>
                  <a:close/>
                  <a:moveTo>
                    <a:pt x="24" y="111"/>
                  </a:moveTo>
                  <a:cubicBezTo>
                    <a:pt x="24" y="111"/>
                    <a:pt x="24" y="111"/>
                    <a:pt x="24" y="111"/>
                  </a:cubicBezTo>
                  <a:cubicBezTo>
                    <a:pt x="24" y="111"/>
                    <a:pt x="24" y="111"/>
                    <a:pt x="24" y="111"/>
                  </a:cubicBezTo>
                  <a:cubicBezTo>
                    <a:pt x="24" y="111"/>
                    <a:pt x="24" y="111"/>
                    <a:pt x="25" y="112"/>
                  </a:cubicBezTo>
                  <a:cubicBezTo>
                    <a:pt x="24" y="112"/>
                    <a:pt x="24" y="111"/>
                    <a:pt x="24" y="111"/>
                  </a:cubicBezTo>
                  <a:close/>
                  <a:moveTo>
                    <a:pt x="22" y="107"/>
                  </a:moveTo>
                  <a:cubicBezTo>
                    <a:pt x="22" y="107"/>
                    <a:pt x="21" y="107"/>
                    <a:pt x="21" y="107"/>
                  </a:cubicBezTo>
                  <a:cubicBezTo>
                    <a:pt x="21" y="106"/>
                    <a:pt x="21" y="106"/>
                    <a:pt x="21" y="106"/>
                  </a:cubicBezTo>
                  <a:cubicBezTo>
                    <a:pt x="21" y="106"/>
                    <a:pt x="21" y="106"/>
                    <a:pt x="21" y="106"/>
                  </a:cubicBezTo>
                  <a:cubicBezTo>
                    <a:pt x="21" y="106"/>
                    <a:pt x="21" y="106"/>
                    <a:pt x="21" y="106"/>
                  </a:cubicBezTo>
                  <a:cubicBezTo>
                    <a:pt x="21" y="106"/>
                    <a:pt x="21" y="105"/>
                    <a:pt x="21" y="105"/>
                  </a:cubicBezTo>
                  <a:cubicBezTo>
                    <a:pt x="21" y="105"/>
                    <a:pt x="21" y="105"/>
                    <a:pt x="21" y="105"/>
                  </a:cubicBezTo>
                  <a:cubicBezTo>
                    <a:pt x="21" y="105"/>
                    <a:pt x="20" y="105"/>
                    <a:pt x="20" y="104"/>
                  </a:cubicBezTo>
                  <a:cubicBezTo>
                    <a:pt x="20" y="104"/>
                    <a:pt x="21" y="104"/>
                    <a:pt x="20" y="104"/>
                  </a:cubicBezTo>
                  <a:cubicBezTo>
                    <a:pt x="20" y="104"/>
                    <a:pt x="21" y="105"/>
                    <a:pt x="21" y="105"/>
                  </a:cubicBezTo>
                  <a:cubicBezTo>
                    <a:pt x="21" y="105"/>
                    <a:pt x="21" y="105"/>
                    <a:pt x="21" y="105"/>
                  </a:cubicBezTo>
                  <a:cubicBezTo>
                    <a:pt x="21" y="106"/>
                    <a:pt x="21" y="105"/>
                    <a:pt x="21" y="105"/>
                  </a:cubicBezTo>
                  <a:cubicBezTo>
                    <a:pt x="21" y="106"/>
                    <a:pt x="21" y="106"/>
                    <a:pt x="22" y="107"/>
                  </a:cubicBezTo>
                  <a:cubicBezTo>
                    <a:pt x="22" y="107"/>
                    <a:pt x="22" y="107"/>
                    <a:pt x="22" y="107"/>
                  </a:cubicBezTo>
                  <a:cubicBezTo>
                    <a:pt x="22" y="107"/>
                    <a:pt x="22" y="107"/>
                    <a:pt x="22" y="107"/>
                  </a:cubicBezTo>
                  <a:cubicBezTo>
                    <a:pt x="22" y="107"/>
                    <a:pt x="22" y="107"/>
                    <a:pt x="22" y="107"/>
                  </a:cubicBezTo>
                  <a:cubicBezTo>
                    <a:pt x="22" y="107"/>
                    <a:pt x="22" y="107"/>
                    <a:pt x="22" y="107"/>
                  </a:cubicBezTo>
                  <a:cubicBezTo>
                    <a:pt x="22" y="107"/>
                    <a:pt x="22" y="108"/>
                    <a:pt x="22" y="108"/>
                  </a:cubicBezTo>
                  <a:cubicBezTo>
                    <a:pt x="22" y="108"/>
                    <a:pt x="23" y="108"/>
                    <a:pt x="22" y="108"/>
                  </a:cubicBezTo>
                  <a:cubicBezTo>
                    <a:pt x="22" y="108"/>
                    <a:pt x="23" y="108"/>
                    <a:pt x="23" y="108"/>
                  </a:cubicBezTo>
                  <a:cubicBezTo>
                    <a:pt x="23" y="109"/>
                    <a:pt x="23" y="109"/>
                    <a:pt x="23" y="109"/>
                  </a:cubicBezTo>
                  <a:cubicBezTo>
                    <a:pt x="22" y="108"/>
                    <a:pt x="22" y="108"/>
                    <a:pt x="22" y="108"/>
                  </a:cubicBezTo>
                  <a:cubicBezTo>
                    <a:pt x="22" y="108"/>
                    <a:pt x="22" y="108"/>
                    <a:pt x="22" y="108"/>
                  </a:cubicBezTo>
                  <a:cubicBezTo>
                    <a:pt x="22" y="108"/>
                    <a:pt x="22" y="107"/>
                    <a:pt x="22" y="108"/>
                  </a:cubicBezTo>
                  <a:cubicBezTo>
                    <a:pt x="22" y="107"/>
                    <a:pt x="22" y="107"/>
                    <a:pt x="22" y="107"/>
                  </a:cubicBezTo>
                  <a:close/>
                  <a:moveTo>
                    <a:pt x="43" y="132"/>
                  </a:moveTo>
                  <a:cubicBezTo>
                    <a:pt x="43" y="132"/>
                    <a:pt x="43" y="132"/>
                    <a:pt x="43" y="132"/>
                  </a:cubicBezTo>
                  <a:cubicBezTo>
                    <a:pt x="43" y="132"/>
                    <a:pt x="43" y="132"/>
                    <a:pt x="43" y="132"/>
                  </a:cubicBezTo>
                  <a:cubicBezTo>
                    <a:pt x="43" y="132"/>
                    <a:pt x="43" y="132"/>
                    <a:pt x="43" y="131"/>
                  </a:cubicBezTo>
                  <a:cubicBezTo>
                    <a:pt x="43" y="131"/>
                    <a:pt x="43" y="131"/>
                    <a:pt x="43" y="131"/>
                  </a:cubicBezTo>
                  <a:cubicBezTo>
                    <a:pt x="42" y="131"/>
                    <a:pt x="42" y="131"/>
                    <a:pt x="42" y="131"/>
                  </a:cubicBezTo>
                  <a:cubicBezTo>
                    <a:pt x="43" y="132"/>
                    <a:pt x="44" y="132"/>
                    <a:pt x="44" y="132"/>
                  </a:cubicBezTo>
                  <a:cubicBezTo>
                    <a:pt x="44" y="132"/>
                    <a:pt x="44" y="132"/>
                    <a:pt x="44" y="132"/>
                  </a:cubicBezTo>
                  <a:cubicBezTo>
                    <a:pt x="44" y="132"/>
                    <a:pt x="44" y="132"/>
                    <a:pt x="44" y="132"/>
                  </a:cubicBezTo>
                  <a:cubicBezTo>
                    <a:pt x="44" y="132"/>
                    <a:pt x="43" y="132"/>
                    <a:pt x="43" y="132"/>
                  </a:cubicBezTo>
                  <a:close/>
                  <a:moveTo>
                    <a:pt x="29" y="119"/>
                  </a:moveTo>
                  <a:cubicBezTo>
                    <a:pt x="29" y="119"/>
                    <a:pt x="29" y="119"/>
                    <a:pt x="29" y="118"/>
                  </a:cubicBezTo>
                  <a:cubicBezTo>
                    <a:pt x="29" y="119"/>
                    <a:pt x="30" y="119"/>
                    <a:pt x="30" y="119"/>
                  </a:cubicBezTo>
                  <a:cubicBezTo>
                    <a:pt x="30" y="119"/>
                    <a:pt x="29" y="119"/>
                    <a:pt x="30" y="119"/>
                  </a:cubicBezTo>
                  <a:cubicBezTo>
                    <a:pt x="30" y="119"/>
                    <a:pt x="29" y="118"/>
                    <a:pt x="29" y="119"/>
                  </a:cubicBezTo>
                  <a:cubicBezTo>
                    <a:pt x="29" y="119"/>
                    <a:pt x="29" y="119"/>
                    <a:pt x="29" y="119"/>
                  </a:cubicBezTo>
                  <a:close/>
                  <a:moveTo>
                    <a:pt x="19" y="102"/>
                  </a:moveTo>
                  <a:cubicBezTo>
                    <a:pt x="19" y="102"/>
                    <a:pt x="19" y="102"/>
                    <a:pt x="19" y="102"/>
                  </a:cubicBezTo>
                  <a:cubicBezTo>
                    <a:pt x="19" y="102"/>
                    <a:pt x="19" y="102"/>
                    <a:pt x="19" y="102"/>
                  </a:cubicBezTo>
                  <a:cubicBezTo>
                    <a:pt x="20" y="102"/>
                    <a:pt x="19" y="102"/>
                    <a:pt x="19" y="102"/>
                  </a:cubicBezTo>
                  <a:cubicBezTo>
                    <a:pt x="19" y="102"/>
                    <a:pt x="19" y="101"/>
                    <a:pt x="19" y="101"/>
                  </a:cubicBezTo>
                  <a:cubicBezTo>
                    <a:pt x="19" y="101"/>
                    <a:pt x="19" y="101"/>
                    <a:pt x="19" y="101"/>
                  </a:cubicBezTo>
                  <a:cubicBezTo>
                    <a:pt x="19" y="101"/>
                    <a:pt x="19" y="101"/>
                    <a:pt x="19" y="101"/>
                  </a:cubicBezTo>
                  <a:cubicBezTo>
                    <a:pt x="19" y="101"/>
                    <a:pt x="19" y="101"/>
                    <a:pt x="19" y="101"/>
                  </a:cubicBezTo>
                  <a:cubicBezTo>
                    <a:pt x="19" y="101"/>
                    <a:pt x="19" y="101"/>
                    <a:pt x="19" y="102"/>
                  </a:cubicBezTo>
                  <a:cubicBezTo>
                    <a:pt x="19" y="102"/>
                    <a:pt x="19" y="102"/>
                    <a:pt x="19" y="102"/>
                  </a:cubicBezTo>
                  <a:close/>
                  <a:moveTo>
                    <a:pt x="18" y="99"/>
                  </a:moveTo>
                  <a:cubicBezTo>
                    <a:pt x="18" y="99"/>
                    <a:pt x="18" y="99"/>
                    <a:pt x="18" y="99"/>
                  </a:cubicBezTo>
                  <a:cubicBezTo>
                    <a:pt x="18" y="99"/>
                    <a:pt x="18" y="99"/>
                    <a:pt x="18" y="100"/>
                  </a:cubicBezTo>
                  <a:cubicBezTo>
                    <a:pt x="18" y="99"/>
                    <a:pt x="18" y="99"/>
                    <a:pt x="18" y="99"/>
                  </a:cubicBezTo>
                  <a:cubicBezTo>
                    <a:pt x="18" y="99"/>
                    <a:pt x="19" y="100"/>
                    <a:pt x="19" y="100"/>
                  </a:cubicBezTo>
                  <a:cubicBezTo>
                    <a:pt x="18" y="100"/>
                    <a:pt x="18" y="100"/>
                    <a:pt x="18" y="99"/>
                  </a:cubicBezTo>
                  <a:close/>
                  <a:moveTo>
                    <a:pt x="20" y="103"/>
                  </a:moveTo>
                  <a:cubicBezTo>
                    <a:pt x="20" y="104"/>
                    <a:pt x="20" y="104"/>
                    <a:pt x="20" y="104"/>
                  </a:cubicBezTo>
                  <a:cubicBezTo>
                    <a:pt x="20" y="103"/>
                    <a:pt x="20" y="103"/>
                    <a:pt x="19" y="102"/>
                  </a:cubicBezTo>
                  <a:cubicBezTo>
                    <a:pt x="19" y="102"/>
                    <a:pt x="20" y="103"/>
                    <a:pt x="20" y="102"/>
                  </a:cubicBezTo>
                  <a:cubicBezTo>
                    <a:pt x="20" y="102"/>
                    <a:pt x="20" y="103"/>
                    <a:pt x="20" y="103"/>
                  </a:cubicBezTo>
                  <a:cubicBezTo>
                    <a:pt x="20" y="103"/>
                    <a:pt x="20" y="103"/>
                    <a:pt x="20" y="104"/>
                  </a:cubicBezTo>
                  <a:cubicBezTo>
                    <a:pt x="20" y="104"/>
                    <a:pt x="20" y="104"/>
                    <a:pt x="20" y="104"/>
                  </a:cubicBezTo>
                  <a:cubicBezTo>
                    <a:pt x="20" y="104"/>
                    <a:pt x="20" y="104"/>
                    <a:pt x="20" y="104"/>
                  </a:cubicBezTo>
                  <a:cubicBezTo>
                    <a:pt x="20" y="104"/>
                    <a:pt x="20" y="104"/>
                    <a:pt x="20" y="103"/>
                  </a:cubicBezTo>
                  <a:close/>
                  <a:moveTo>
                    <a:pt x="18" y="98"/>
                  </a:moveTo>
                  <a:cubicBezTo>
                    <a:pt x="17" y="98"/>
                    <a:pt x="17" y="98"/>
                    <a:pt x="17" y="97"/>
                  </a:cubicBezTo>
                  <a:cubicBezTo>
                    <a:pt x="18" y="98"/>
                    <a:pt x="18" y="98"/>
                    <a:pt x="17" y="97"/>
                  </a:cubicBezTo>
                  <a:cubicBezTo>
                    <a:pt x="18" y="97"/>
                    <a:pt x="18" y="98"/>
                    <a:pt x="18" y="98"/>
                  </a:cubicBezTo>
                  <a:cubicBezTo>
                    <a:pt x="18" y="98"/>
                    <a:pt x="18" y="98"/>
                    <a:pt x="18" y="98"/>
                  </a:cubicBezTo>
                  <a:close/>
                  <a:moveTo>
                    <a:pt x="16" y="94"/>
                  </a:moveTo>
                  <a:cubicBezTo>
                    <a:pt x="16" y="94"/>
                    <a:pt x="16" y="94"/>
                    <a:pt x="16" y="94"/>
                  </a:cubicBezTo>
                  <a:cubicBezTo>
                    <a:pt x="17" y="94"/>
                    <a:pt x="17" y="94"/>
                    <a:pt x="17" y="94"/>
                  </a:cubicBezTo>
                  <a:cubicBezTo>
                    <a:pt x="16" y="94"/>
                    <a:pt x="16" y="94"/>
                    <a:pt x="16" y="94"/>
                  </a:cubicBezTo>
                  <a:close/>
                  <a:moveTo>
                    <a:pt x="17" y="96"/>
                  </a:moveTo>
                  <a:cubicBezTo>
                    <a:pt x="17" y="96"/>
                    <a:pt x="17" y="96"/>
                    <a:pt x="17" y="96"/>
                  </a:cubicBezTo>
                  <a:cubicBezTo>
                    <a:pt x="17" y="96"/>
                    <a:pt x="17" y="96"/>
                    <a:pt x="17" y="95"/>
                  </a:cubicBezTo>
                  <a:cubicBezTo>
                    <a:pt x="17" y="96"/>
                    <a:pt x="17" y="96"/>
                    <a:pt x="17" y="96"/>
                  </a:cubicBezTo>
                  <a:cubicBezTo>
                    <a:pt x="17" y="96"/>
                    <a:pt x="17" y="96"/>
                    <a:pt x="17" y="96"/>
                  </a:cubicBezTo>
                  <a:cubicBezTo>
                    <a:pt x="17" y="96"/>
                    <a:pt x="17" y="96"/>
                    <a:pt x="17" y="96"/>
                  </a:cubicBezTo>
                  <a:cubicBezTo>
                    <a:pt x="17" y="96"/>
                    <a:pt x="17" y="96"/>
                    <a:pt x="17" y="96"/>
                  </a:cubicBezTo>
                  <a:close/>
                  <a:moveTo>
                    <a:pt x="45" y="133"/>
                  </a:moveTo>
                  <a:cubicBezTo>
                    <a:pt x="45" y="133"/>
                    <a:pt x="44" y="133"/>
                    <a:pt x="44" y="133"/>
                  </a:cubicBezTo>
                  <a:cubicBezTo>
                    <a:pt x="44" y="133"/>
                    <a:pt x="44" y="133"/>
                    <a:pt x="44" y="132"/>
                  </a:cubicBezTo>
                  <a:cubicBezTo>
                    <a:pt x="44" y="133"/>
                    <a:pt x="45" y="133"/>
                    <a:pt x="45" y="133"/>
                  </a:cubicBezTo>
                  <a:cubicBezTo>
                    <a:pt x="45" y="133"/>
                    <a:pt x="45" y="133"/>
                    <a:pt x="45" y="133"/>
                  </a:cubicBezTo>
                  <a:cubicBezTo>
                    <a:pt x="46" y="134"/>
                    <a:pt x="45" y="133"/>
                    <a:pt x="45" y="133"/>
                  </a:cubicBezTo>
                  <a:close/>
                  <a:moveTo>
                    <a:pt x="16" y="93"/>
                  </a:moveTo>
                  <a:cubicBezTo>
                    <a:pt x="16" y="93"/>
                    <a:pt x="16" y="93"/>
                    <a:pt x="16" y="93"/>
                  </a:cubicBezTo>
                  <a:cubicBezTo>
                    <a:pt x="16" y="92"/>
                    <a:pt x="16" y="92"/>
                    <a:pt x="16" y="92"/>
                  </a:cubicBezTo>
                  <a:cubicBezTo>
                    <a:pt x="16" y="92"/>
                    <a:pt x="16" y="92"/>
                    <a:pt x="16" y="92"/>
                  </a:cubicBezTo>
                  <a:cubicBezTo>
                    <a:pt x="16" y="92"/>
                    <a:pt x="16" y="92"/>
                    <a:pt x="16" y="92"/>
                  </a:cubicBezTo>
                  <a:cubicBezTo>
                    <a:pt x="16" y="92"/>
                    <a:pt x="16" y="92"/>
                    <a:pt x="16" y="93"/>
                  </a:cubicBezTo>
                  <a:cubicBezTo>
                    <a:pt x="16" y="93"/>
                    <a:pt x="16" y="93"/>
                    <a:pt x="16" y="93"/>
                  </a:cubicBezTo>
                  <a:close/>
                  <a:moveTo>
                    <a:pt x="15" y="91"/>
                  </a:moveTo>
                  <a:cubicBezTo>
                    <a:pt x="15" y="90"/>
                    <a:pt x="15" y="90"/>
                    <a:pt x="15" y="90"/>
                  </a:cubicBezTo>
                  <a:cubicBezTo>
                    <a:pt x="15" y="90"/>
                    <a:pt x="15" y="90"/>
                    <a:pt x="15" y="90"/>
                  </a:cubicBezTo>
                  <a:cubicBezTo>
                    <a:pt x="15" y="90"/>
                    <a:pt x="15" y="90"/>
                    <a:pt x="16" y="91"/>
                  </a:cubicBezTo>
                  <a:lnTo>
                    <a:pt x="15" y="91"/>
                  </a:lnTo>
                  <a:close/>
                  <a:moveTo>
                    <a:pt x="15" y="88"/>
                  </a:moveTo>
                  <a:cubicBezTo>
                    <a:pt x="15" y="88"/>
                    <a:pt x="15" y="89"/>
                    <a:pt x="15" y="89"/>
                  </a:cubicBezTo>
                  <a:cubicBezTo>
                    <a:pt x="15" y="89"/>
                    <a:pt x="15" y="88"/>
                    <a:pt x="15" y="88"/>
                  </a:cubicBezTo>
                  <a:close/>
                  <a:moveTo>
                    <a:pt x="141" y="30"/>
                  </a:moveTo>
                  <a:cubicBezTo>
                    <a:pt x="141" y="30"/>
                    <a:pt x="141" y="30"/>
                    <a:pt x="141" y="30"/>
                  </a:cubicBezTo>
                  <a:cubicBezTo>
                    <a:pt x="141" y="30"/>
                    <a:pt x="141" y="30"/>
                    <a:pt x="141" y="30"/>
                  </a:cubicBezTo>
                  <a:cubicBezTo>
                    <a:pt x="141" y="30"/>
                    <a:pt x="141" y="30"/>
                    <a:pt x="141" y="30"/>
                  </a:cubicBezTo>
                  <a:cubicBezTo>
                    <a:pt x="141" y="30"/>
                    <a:pt x="141" y="30"/>
                    <a:pt x="141" y="30"/>
                  </a:cubicBezTo>
                  <a:close/>
                  <a:moveTo>
                    <a:pt x="148" y="43"/>
                  </a:moveTo>
                  <a:cubicBezTo>
                    <a:pt x="148" y="43"/>
                    <a:pt x="148" y="43"/>
                    <a:pt x="148" y="43"/>
                  </a:cubicBezTo>
                  <a:cubicBezTo>
                    <a:pt x="148" y="43"/>
                    <a:pt x="148" y="43"/>
                    <a:pt x="148" y="43"/>
                  </a:cubicBezTo>
                  <a:cubicBezTo>
                    <a:pt x="148" y="43"/>
                    <a:pt x="148" y="43"/>
                    <a:pt x="149" y="43"/>
                  </a:cubicBezTo>
                  <a:cubicBezTo>
                    <a:pt x="149" y="43"/>
                    <a:pt x="149" y="44"/>
                    <a:pt x="149" y="44"/>
                  </a:cubicBezTo>
                  <a:cubicBezTo>
                    <a:pt x="149" y="44"/>
                    <a:pt x="149" y="43"/>
                    <a:pt x="148" y="43"/>
                  </a:cubicBezTo>
                  <a:close/>
                  <a:moveTo>
                    <a:pt x="148" y="42"/>
                  </a:moveTo>
                  <a:cubicBezTo>
                    <a:pt x="148" y="42"/>
                    <a:pt x="148" y="42"/>
                    <a:pt x="148" y="42"/>
                  </a:cubicBezTo>
                  <a:cubicBezTo>
                    <a:pt x="148" y="42"/>
                    <a:pt x="148" y="42"/>
                    <a:pt x="148" y="42"/>
                  </a:cubicBezTo>
                  <a:cubicBezTo>
                    <a:pt x="148" y="42"/>
                    <a:pt x="148" y="42"/>
                    <a:pt x="148" y="42"/>
                  </a:cubicBezTo>
                  <a:cubicBezTo>
                    <a:pt x="148" y="42"/>
                    <a:pt x="148" y="42"/>
                    <a:pt x="148" y="42"/>
                  </a:cubicBezTo>
                  <a:cubicBezTo>
                    <a:pt x="148" y="42"/>
                    <a:pt x="148" y="42"/>
                    <a:pt x="148" y="42"/>
                  </a:cubicBezTo>
                  <a:cubicBezTo>
                    <a:pt x="148" y="42"/>
                    <a:pt x="148" y="42"/>
                    <a:pt x="148" y="42"/>
                  </a:cubicBezTo>
                  <a:close/>
                  <a:moveTo>
                    <a:pt x="65" y="11"/>
                  </a:moveTo>
                  <a:cubicBezTo>
                    <a:pt x="64" y="12"/>
                    <a:pt x="63" y="12"/>
                    <a:pt x="62" y="13"/>
                  </a:cubicBezTo>
                  <a:cubicBezTo>
                    <a:pt x="61" y="14"/>
                    <a:pt x="59" y="14"/>
                    <a:pt x="58" y="15"/>
                  </a:cubicBezTo>
                  <a:cubicBezTo>
                    <a:pt x="58" y="15"/>
                    <a:pt x="58" y="15"/>
                    <a:pt x="57" y="15"/>
                  </a:cubicBezTo>
                  <a:cubicBezTo>
                    <a:pt x="57" y="16"/>
                    <a:pt x="56" y="16"/>
                    <a:pt x="55" y="17"/>
                  </a:cubicBezTo>
                  <a:cubicBezTo>
                    <a:pt x="54" y="17"/>
                    <a:pt x="52" y="19"/>
                    <a:pt x="52" y="19"/>
                  </a:cubicBezTo>
                  <a:cubicBezTo>
                    <a:pt x="52" y="19"/>
                    <a:pt x="52" y="19"/>
                    <a:pt x="51" y="19"/>
                  </a:cubicBezTo>
                  <a:cubicBezTo>
                    <a:pt x="51" y="19"/>
                    <a:pt x="50" y="20"/>
                    <a:pt x="50" y="20"/>
                  </a:cubicBezTo>
                  <a:cubicBezTo>
                    <a:pt x="49" y="20"/>
                    <a:pt x="49" y="20"/>
                    <a:pt x="49" y="20"/>
                  </a:cubicBezTo>
                  <a:cubicBezTo>
                    <a:pt x="49" y="20"/>
                    <a:pt x="49" y="20"/>
                    <a:pt x="48" y="21"/>
                  </a:cubicBezTo>
                  <a:cubicBezTo>
                    <a:pt x="48" y="21"/>
                    <a:pt x="47" y="21"/>
                    <a:pt x="47" y="21"/>
                  </a:cubicBezTo>
                  <a:cubicBezTo>
                    <a:pt x="49" y="19"/>
                    <a:pt x="53" y="17"/>
                    <a:pt x="56" y="15"/>
                  </a:cubicBezTo>
                  <a:cubicBezTo>
                    <a:pt x="57" y="15"/>
                    <a:pt x="57" y="14"/>
                    <a:pt x="58" y="14"/>
                  </a:cubicBezTo>
                  <a:cubicBezTo>
                    <a:pt x="58" y="14"/>
                    <a:pt x="58" y="14"/>
                    <a:pt x="58" y="14"/>
                  </a:cubicBezTo>
                  <a:cubicBezTo>
                    <a:pt x="60" y="13"/>
                    <a:pt x="61" y="13"/>
                    <a:pt x="63" y="12"/>
                  </a:cubicBezTo>
                  <a:cubicBezTo>
                    <a:pt x="64" y="12"/>
                    <a:pt x="64" y="11"/>
                    <a:pt x="65" y="11"/>
                  </a:cubicBezTo>
                  <a:close/>
                  <a:moveTo>
                    <a:pt x="99" y="11"/>
                  </a:moveTo>
                  <a:cubicBezTo>
                    <a:pt x="99" y="12"/>
                    <a:pt x="100" y="12"/>
                    <a:pt x="100" y="12"/>
                  </a:cubicBezTo>
                  <a:cubicBezTo>
                    <a:pt x="100" y="12"/>
                    <a:pt x="101" y="12"/>
                    <a:pt x="101" y="12"/>
                  </a:cubicBezTo>
                  <a:cubicBezTo>
                    <a:pt x="102" y="12"/>
                    <a:pt x="102" y="12"/>
                    <a:pt x="103" y="12"/>
                  </a:cubicBezTo>
                  <a:cubicBezTo>
                    <a:pt x="103" y="12"/>
                    <a:pt x="103" y="12"/>
                    <a:pt x="104" y="12"/>
                  </a:cubicBezTo>
                  <a:cubicBezTo>
                    <a:pt x="105" y="13"/>
                    <a:pt x="107" y="13"/>
                    <a:pt x="107" y="13"/>
                  </a:cubicBezTo>
                  <a:cubicBezTo>
                    <a:pt x="108" y="13"/>
                    <a:pt x="108" y="13"/>
                    <a:pt x="108" y="13"/>
                  </a:cubicBezTo>
                  <a:cubicBezTo>
                    <a:pt x="108" y="13"/>
                    <a:pt x="109" y="14"/>
                    <a:pt x="109" y="14"/>
                  </a:cubicBezTo>
                  <a:cubicBezTo>
                    <a:pt x="112" y="15"/>
                    <a:pt x="115" y="16"/>
                    <a:pt x="117" y="18"/>
                  </a:cubicBezTo>
                  <a:cubicBezTo>
                    <a:pt x="117" y="18"/>
                    <a:pt x="117" y="18"/>
                    <a:pt x="118" y="18"/>
                  </a:cubicBezTo>
                  <a:cubicBezTo>
                    <a:pt x="119" y="19"/>
                    <a:pt x="121" y="20"/>
                    <a:pt x="122" y="21"/>
                  </a:cubicBezTo>
                  <a:cubicBezTo>
                    <a:pt x="123" y="22"/>
                    <a:pt x="124" y="23"/>
                    <a:pt x="125" y="24"/>
                  </a:cubicBezTo>
                  <a:cubicBezTo>
                    <a:pt x="126" y="24"/>
                    <a:pt x="126" y="25"/>
                    <a:pt x="127" y="25"/>
                  </a:cubicBezTo>
                  <a:cubicBezTo>
                    <a:pt x="128" y="26"/>
                    <a:pt x="128" y="26"/>
                    <a:pt x="128" y="26"/>
                  </a:cubicBezTo>
                  <a:cubicBezTo>
                    <a:pt x="128" y="26"/>
                    <a:pt x="128" y="26"/>
                    <a:pt x="128" y="26"/>
                  </a:cubicBezTo>
                  <a:cubicBezTo>
                    <a:pt x="129" y="27"/>
                    <a:pt x="129" y="27"/>
                    <a:pt x="129" y="27"/>
                  </a:cubicBezTo>
                  <a:cubicBezTo>
                    <a:pt x="129" y="28"/>
                    <a:pt x="129" y="28"/>
                    <a:pt x="129" y="28"/>
                  </a:cubicBezTo>
                  <a:cubicBezTo>
                    <a:pt x="129" y="28"/>
                    <a:pt x="130" y="28"/>
                    <a:pt x="130" y="29"/>
                  </a:cubicBezTo>
                  <a:cubicBezTo>
                    <a:pt x="130" y="29"/>
                    <a:pt x="130" y="29"/>
                    <a:pt x="130" y="29"/>
                  </a:cubicBezTo>
                  <a:cubicBezTo>
                    <a:pt x="131" y="29"/>
                    <a:pt x="131" y="29"/>
                    <a:pt x="131" y="30"/>
                  </a:cubicBezTo>
                  <a:cubicBezTo>
                    <a:pt x="131" y="30"/>
                    <a:pt x="132" y="30"/>
                    <a:pt x="132" y="31"/>
                  </a:cubicBezTo>
                  <a:cubicBezTo>
                    <a:pt x="133" y="31"/>
                    <a:pt x="133" y="32"/>
                    <a:pt x="133" y="32"/>
                  </a:cubicBezTo>
                  <a:cubicBezTo>
                    <a:pt x="133" y="33"/>
                    <a:pt x="134" y="33"/>
                    <a:pt x="134" y="33"/>
                  </a:cubicBezTo>
                  <a:cubicBezTo>
                    <a:pt x="134" y="34"/>
                    <a:pt x="134" y="34"/>
                    <a:pt x="135" y="34"/>
                  </a:cubicBezTo>
                  <a:cubicBezTo>
                    <a:pt x="135" y="34"/>
                    <a:pt x="135" y="35"/>
                    <a:pt x="136" y="35"/>
                  </a:cubicBezTo>
                  <a:cubicBezTo>
                    <a:pt x="136" y="36"/>
                    <a:pt x="136" y="36"/>
                    <a:pt x="136" y="36"/>
                  </a:cubicBezTo>
                  <a:cubicBezTo>
                    <a:pt x="137" y="37"/>
                    <a:pt x="137" y="37"/>
                    <a:pt x="137" y="38"/>
                  </a:cubicBezTo>
                  <a:cubicBezTo>
                    <a:pt x="138" y="39"/>
                    <a:pt x="138" y="40"/>
                    <a:pt x="139" y="41"/>
                  </a:cubicBezTo>
                  <a:cubicBezTo>
                    <a:pt x="139" y="41"/>
                    <a:pt x="139" y="42"/>
                    <a:pt x="139" y="41"/>
                  </a:cubicBezTo>
                  <a:cubicBezTo>
                    <a:pt x="139" y="41"/>
                    <a:pt x="139" y="41"/>
                    <a:pt x="139" y="42"/>
                  </a:cubicBezTo>
                  <a:cubicBezTo>
                    <a:pt x="139" y="42"/>
                    <a:pt x="139" y="42"/>
                    <a:pt x="140" y="42"/>
                  </a:cubicBezTo>
                  <a:cubicBezTo>
                    <a:pt x="140" y="42"/>
                    <a:pt x="140" y="42"/>
                    <a:pt x="140" y="43"/>
                  </a:cubicBezTo>
                  <a:cubicBezTo>
                    <a:pt x="139" y="42"/>
                    <a:pt x="139" y="42"/>
                    <a:pt x="139" y="41"/>
                  </a:cubicBezTo>
                  <a:cubicBezTo>
                    <a:pt x="138" y="40"/>
                    <a:pt x="136" y="37"/>
                    <a:pt x="135" y="35"/>
                  </a:cubicBezTo>
                  <a:cubicBezTo>
                    <a:pt x="134" y="35"/>
                    <a:pt x="134" y="35"/>
                    <a:pt x="134" y="34"/>
                  </a:cubicBezTo>
                  <a:cubicBezTo>
                    <a:pt x="133" y="34"/>
                    <a:pt x="133" y="34"/>
                    <a:pt x="133" y="34"/>
                  </a:cubicBezTo>
                  <a:cubicBezTo>
                    <a:pt x="133" y="33"/>
                    <a:pt x="132" y="33"/>
                    <a:pt x="132" y="33"/>
                  </a:cubicBezTo>
                  <a:cubicBezTo>
                    <a:pt x="132" y="32"/>
                    <a:pt x="132" y="32"/>
                    <a:pt x="131" y="32"/>
                  </a:cubicBezTo>
                  <a:cubicBezTo>
                    <a:pt x="131" y="32"/>
                    <a:pt x="131" y="32"/>
                    <a:pt x="131" y="32"/>
                  </a:cubicBezTo>
                  <a:cubicBezTo>
                    <a:pt x="131" y="32"/>
                    <a:pt x="131" y="32"/>
                    <a:pt x="131" y="32"/>
                  </a:cubicBezTo>
                  <a:cubicBezTo>
                    <a:pt x="131" y="32"/>
                    <a:pt x="131" y="32"/>
                    <a:pt x="131" y="32"/>
                  </a:cubicBezTo>
                  <a:cubicBezTo>
                    <a:pt x="131" y="32"/>
                    <a:pt x="130" y="32"/>
                    <a:pt x="130" y="32"/>
                  </a:cubicBezTo>
                  <a:cubicBezTo>
                    <a:pt x="130" y="31"/>
                    <a:pt x="130" y="31"/>
                    <a:pt x="130" y="31"/>
                  </a:cubicBezTo>
                  <a:cubicBezTo>
                    <a:pt x="130" y="31"/>
                    <a:pt x="130" y="31"/>
                    <a:pt x="130" y="31"/>
                  </a:cubicBezTo>
                  <a:cubicBezTo>
                    <a:pt x="130" y="31"/>
                    <a:pt x="129" y="30"/>
                    <a:pt x="129" y="30"/>
                  </a:cubicBezTo>
                  <a:cubicBezTo>
                    <a:pt x="129" y="30"/>
                    <a:pt x="128" y="30"/>
                    <a:pt x="128" y="30"/>
                  </a:cubicBezTo>
                  <a:cubicBezTo>
                    <a:pt x="128" y="29"/>
                    <a:pt x="128" y="29"/>
                    <a:pt x="127" y="29"/>
                  </a:cubicBezTo>
                  <a:cubicBezTo>
                    <a:pt x="127" y="29"/>
                    <a:pt x="127" y="28"/>
                    <a:pt x="127" y="28"/>
                  </a:cubicBezTo>
                  <a:cubicBezTo>
                    <a:pt x="127" y="28"/>
                    <a:pt x="126" y="28"/>
                    <a:pt x="125" y="27"/>
                  </a:cubicBezTo>
                  <a:cubicBezTo>
                    <a:pt x="125" y="27"/>
                    <a:pt x="124" y="26"/>
                    <a:pt x="123" y="26"/>
                  </a:cubicBezTo>
                  <a:cubicBezTo>
                    <a:pt x="123" y="26"/>
                    <a:pt x="123" y="26"/>
                    <a:pt x="123" y="25"/>
                  </a:cubicBezTo>
                  <a:cubicBezTo>
                    <a:pt x="120" y="24"/>
                    <a:pt x="118" y="22"/>
                    <a:pt x="115" y="20"/>
                  </a:cubicBezTo>
                  <a:cubicBezTo>
                    <a:pt x="115" y="20"/>
                    <a:pt x="114" y="20"/>
                    <a:pt x="114" y="20"/>
                  </a:cubicBezTo>
                  <a:cubicBezTo>
                    <a:pt x="114" y="20"/>
                    <a:pt x="113" y="19"/>
                    <a:pt x="113" y="19"/>
                  </a:cubicBezTo>
                  <a:cubicBezTo>
                    <a:pt x="112" y="19"/>
                    <a:pt x="112" y="19"/>
                    <a:pt x="112" y="19"/>
                  </a:cubicBezTo>
                  <a:cubicBezTo>
                    <a:pt x="111" y="19"/>
                    <a:pt x="111" y="19"/>
                    <a:pt x="111" y="19"/>
                  </a:cubicBezTo>
                  <a:cubicBezTo>
                    <a:pt x="111" y="19"/>
                    <a:pt x="111" y="19"/>
                    <a:pt x="111" y="18"/>
                  </a:cubicBezTo>
                  <a:cubicBezTo>
                    <a:pt x="111" y="18"/>
                    <a:pt x="111" y="18"/>
                    <a:pt x="111" y="18"/>
                  </a:cubicBezTo>
                  <a:cubicBezTo>
                    <a:pt x="109" y="18"/>
                    <a:pt x="106" y="17"/>
                    <a:pt x="104" y="16"/>
                  </a:cubicBezTo>
                  <a:cubicBezTo>
                    <a:pt x="104" y="16"/>
                    <a:pt x="102" y="15"/>
                    <a:pt x="102" y="15"/>
                  </a:cubicBezTo>
                  <a:cubicBezTo>
                    <a:pt x="101" y="15"/>
                    <a:pt x="101" y="15"/>
                    <a:pt x="101" y="15"/>
                  </a:cubicBezTo>
                  <a:cubicBezTo>
                    <a:pt x="101" y="15"/>
                    <a:pt x="101" y="15"/>
                    <a:pt x="101" y="15"/>
                  </a:cubicBezTo>
                  <a:cubicBezTo>
                    <a:pt x="101" y="15"/>
                    <a:pt x="101" y="15"/>
                    <a:pt x="101" y="14"/>
                  </a:cubicBezTo>
                  <a:cubicBezTo>
                    <a:pt x="101" y="14"/>
                    <a:pt x="101" y="14"/>
                    <a:pt x="101" y="14"/>
                  </a:cubicBezTo>
                  <a:cubicBezTo>
                    <a:pt x="101" y="14"/>
                    <a:pt x="101" y="14"/>
                    <a:pt x="101" y="14"/>
                  </a:cubicBezTo>
                  <a:cubicBezTo>
                    <a:pt x="101" y="14"/>
                    <a:pt x="102" y="14"/>
                    <a:pt x="102" y="14"/>
                  </a:cubicBezTo>
                  <a:cubicBezTo>
                    <a:pt x="102" y="14"/>
                    <a:pt x="103" y="14"/>
                    <a:pt x="104" y="14"/>
                  </a:cubicBezTo>
                  <a:cubicBezTo>
                    <a:pt x="105" y="14"/>
                    <a:pt x="106" y="14"/>
                    <a:pt x="107" y="14"/>
                  </a:cubicBezTo>
                  <a:cubicBezTo>
                    <a:pt x="107" y="14"/>
                    <a:pt x="107" y="14"/>
                    <a:pt x="107" y="14"/>
                  </a:cubicBezTo>
                  <a:cubicBezTo>
                    <a:pt x="107" y="14"/>
                    <a:pt x="106" y="14"/>
                    <a:pt x="106" y="14"/>
                  </a:cubicBezTo>
                  <a:cubicBezTo>
                    <a:pt x="107" y="14"/>
                    <a:pt x="106" y="14"/>
                    <a:pt x="106" y="14"/>
                  </a:cubicBezTo>
                  <a:cubicBezTo>
                    <a:pt x="107" y="14"/>
                    <a:pt x="108" y="14"/>
                    <a:pt x="107" y="14"/>
                  </a:cubicBezTo>
                  <a:cubicBezTo>
                    <a:pt x="107" y="14"/>
                    <a:pt x="107" y="14"/>
                    <a:pt x="107" y="14"/>
                  </a:cubicBezTo>
                  <a:cubicBezTo>
                    <a:pt x="108" y="14"/>
                    <a:pt x="107" y="14"/>
                    <a:pt x="107" y="13"/>
                  </a:cubicBezTo>
                  <a:cubicBezTo>
                    <a:pt x="106" y="13"/>
                    <a:pt x="106" y="13"/>
                    <a:pt x="106" y="13"/>
                  </a:cubicBezTo>
                  <a:cubicBezTo>
                    <a:pt x="104" y="13"/>
                    <a:pt x="102" y="12"/>
                    <a:pt x="101" y="12"/>
                  </a:cubicBezTo>
                  <a:cubicBezTo>
                    <a:pt x="100" y="12"/>
                    <a:pt x="100" y="12"/>
                    <a:pt x="99" y="12"/>
                  </a:cubicBezTo>
                  <a:cubicBezTo>
                    <a:pt x="98" y="12"/>
                    <a:pt x="99" y="12"/>
                    <a:pt x="99" y="11"/>
                  </a:cubicBezTo>
                  <a:close/>
                  <a:moveTo>
                    <a:pt x="100" y="11"/>
                  </a:moveTo>
                  <a:cubicBezTo>
                    <a:pt x="100" y="11"/>
                    <a:pt x="101" y="11"/>
                    <a:pt x="100" y="11"/>
                  </a:cubicBezTo>
                  <a:cubicBezTo>
                    <a:pt x="100" y="11"/>
                    <a:pt x="99" y="11"/>
                    <a:pt x="98" y="11"/>
                  </a:cubicBezTo>
                  <a:cubicBezTo>
                    <a:pt x="98" y="11"/>
                    <a:pt x="99" y="11"/>
                    <a:pt x="100" y="11"/>
                  </a:cubicBezTo>
                  <a:close/>
                  <a:moveTo>
                    <a:pt x="61" y="130"/>
                  </a:moveTo>
                  <a:cubicBezTo>
                    <a:pt x="61" y="130"/>
                    <a:pt x="62" y="130"/>
                    <a:pt x="62" y="130"/>
                  </a:cubicBezTo>
                  <a:cubicBezTo>
                    <a:pt x="62" y="130"/>
                    <a:pt x="62" y="130"/>
                    <a:pt x="61" y="130"/>
                  </a:cubicBezTo>
                  <a:close/>
                  <a:moveTo>
                    <a:pt x="63" y="131"/>
                  </a:moveTo>
                  <a:cubicBezTo>
                    <a:pt x="63" y="131"/>
                    <a:pt x="63" y="131"/>
                    <a:pt x="63" y="131"/>
                  </a:cubicBezTo>
                  <a:cubicBezTo>
                    <a:pt x="63" y="131"/>
                    <a:pt x="63" y="131"/>
                    <a:pt x="63" y="131"/>
                  </a:cubicBezTo>
                  <a:cubicBezTo>
                    <a:pt x="63" y="131"/>
                    <a:pt x="63" y="131"/>
                    <a:pt x="63" y="131"/>
                  </a:cubicBezTo>
                  <a:cubicBezTo>
                    <a:pt x="63" y="131"/>
                    <a:pt x="64" y="131"/>
                    <a:pt x="63" y="131"/>
                  </a:cubicBezTo>
                  <a:close/>
                  <a:moveTo>
                    <a:pt x="65" y="131"/>
                  </a:moveTo>
                  <a:cubicBezTo>
                    <a:pt x="64" y="131"/>
                    <a:pt x="64" y="131"/>
                    <a:pt x="64" y="131"/>
                  </a:cubicBezTo>
                  <a:cubicBezTo>
                    <a:pt x="64" y="131"/>
                    <a:pt x="65" y="131"/>
                    <a:pt x="65" y="131"/>
                  </a:cubicBezTo>
                  <a:cubicBezTo>
                    <a:pt x="65" y="131"/>
                    <a:pt x="65" y="131"/>
                    <a:pt x="65" y="131"/>
                  </a:cubicBezTo>
                  <a:close/>
                  <a:moveTo>
                    <a:pt x="30" y="101"/>
                  </a:moveTo>
                  <a:cubicBezTo>
                    <a:pt x="30" y="100"/>
                    <a:pt x="30" y="100"/>
                    <a:pt x="30" y="100"/>
                  </a:cubicBezTo>
                  <a:cubicBezTo>
                    <a:pt x="30" y="99"/>
                    <a:pt x="30" y="99"/>
                    <a:pt x="30" y="99"/>
                  </a:cubicBezTo>
                  <a:cubicBezTo>
                    <a:pt x="30" y="99"/>
                    <a:pt x="30" y="99"/>
                    <a:pt x="30" y="99"/>
                  </a:cubicBezTo>
                  <a:cubicBezTo>
                    <a:pt x="30" y="100"/>
                    <a:pt x="31" y="101"/>
                    <a:pt x="32" y="103"/>
                  </a:cubicBezTo>
                  <a:cubicBezTo>
                    <a:pt x="32" y="103"/>
                    <a:pt x="31" y="102"/>
                    <a:pt x="31" y="102"/>
                  </a:cubicBezTo>
                  <a:cubicBezTo>
                    <a:pt x="31" y="102"/>
                    <a:pt x="31" y="102"/>
                    <a:pt x="31" y="102"/>
                  </a:cubicBezTo>
                  <a:cubicBezTo>
                    <a:pt x="31" y="101"/>
                    <a:pt x="31" y="101"/>
                    <a:pt x="30" y="101"/>
                  </a:cubicBezTo>
                  <a:close/>
                  <a:moveTo>
                    <a:pt x="27" y="93"/>
                  </a:moveTo>
                  <a:cubicBezTo>
                    <a:pt x="27" y="93"/>
                    <a:pt x="27" y="93"/>
                    <a:pt x="27" y="93"/>
                  </a:cubicBezTo>
                  <a:cubicBezTo>
                    <a:pt x="27" y="93"/>
                    <a:pt x="27" y="93"/>
                    <a:pt x="27" y="92"/>
                  </a:cubicBezTo>
                  <a:cubicBezTo>
                    <a:pt x="27" y="92"/>
                    <a:pt x="27" y="92"/>
                    <a:pt x="27" y="92"/>
                  </a:cubicBezTo>
                  <a:cubicBezTo>
                    <a:pt x="27" y="91"/>
                    <a:pt x="27" y="91"/>
                    <a:pt x="26" y="90"/>
                  </a:cubicBezTo>
                  <a:cubicBezTo>
                    <a:pt x="26" y="90"/>
                    <a:pt x="26" y="90"/>
                    <a:pt x="26" y="90"/>
                  </a:cubicBezTo>
                  <a:cubicBezTo>
                    <a:pt x="27" y="91"/>
                    <a:pt x="27" y="92"/>
                    <a:pt x="28" y="94"/>
                  </a:cubicBezTo>
                  <a:cubicBezTo>
                    <a:pt x="28" y="94"/>
                    <a:pt x="27" y="93"/>
                    <a:pt x="27" y="93"/>
                  </a:cubicBezTo>
                  <a:close/>
                  <a:moveTo>
                    <a:pt x="24" y="81"/>
                  </a:moveTo>
                  <a:cubicBezTo>
                    <a:pt x="24" y="81"/>
                    <a:pt x="24" y="81"/>
                    <a:pt x="25" y="81"/>
                  </a:cubicBezTo>
                  <a:cubicBezTo>
                    <a:pt x="25" y="80"/>
                    <a:pt x="24" y="80"/>
                    <a:pt x="24" y="79"/>
                  </a:cubicBezTo>
                  <a:cubicBezTo>
                    <a:pt x="24" y="79"/>
                    <a:pt x="24" y="79"/>
                    <a:pt x="24" y="79"/>
                  </a:cubicBezTo>
                  <a:cubicBezTo>
                    <a:pt x="25" y="81"/>
                    <a:pt x="25" y="83"/>
                    <a:pt x="25" y="85"/>
                  </a:cubicBezTo>
                  <a:cubicBezTo>
                    <a:pt x="25" y="84"/>
                    <a:pt x="25" y="84"/>
                    <a:pt x="25" y="84"/>
                  </a:cubicBezTo>
                  <a:cubicBezTo>
                    <a:pt x="25" y="83"/>
                    <a:pt x="25" y="83"/>
                    <a:pt x="25" y="83"/>
                  </a:cubicBezTo>
                  <a:cubicBezTo>
                    <a:pt x="25" y="83"/>
                    <a:pt x="25" y="83"/>
                    <a:pt x="25" y="82"/>
                  </a:cubicBezTo>
                  <a:cubicBezTo>
                    <a:pt x="25" y="82"/>
                    <a:pt x="25" y="81"/>
                    <a:pt x="24" y="81"/>
                  </a:cubicBezTo>
                  <a:close/>
                  <a:moveTo>
                    <a:pt x="24" y="77"/>
                  </a:moveTo>
                  <a:cubicBezTo>
                    <a:pt x="24" y="77"/>
                    <a:pt x="24" y="77"/>
                    <a:pt x="24" y="77"/>
                  </a:cubicBezTo>
                  <a:cubicBezTo>
                    <a:pt x="24" y="77"/>
                    <a:pt x="24" y="78"/>
                    <a:pt x="24" y="78"/>
                  </a:cubicBezTo>
                  <a:cubicBezTo>
                    <a:pt x="24" y="78"/>
                    <a:pt x="24" y="77"/>
                    <a:pt x="24" y="77"/>
                  </a:cubicBezTo>
                  <a:close/>
                  <a:moveTo>
                    <a:pt x="24" y="74"/>
                  </a:moveTo>
                  <a:cubicBezTo>
                    <a:pt x="24" y="74"/>
                    <a:pt x="24" y="74"/>
                    <a:pt x="24" y="74"/>
                  </a:cubicBezTo>
                  <a:cubicBezTo>
                    <a:pt x="24" y="74"/>
                    <a:pt x="24" y="74"/>
                    <a:pt x="24" y="74"/>
                  </a:cubicBezTo>
                  <a:cubicBezTo>
                    <a:pt x="24" y="74"/>
                    <a:pt x="24" y="74"/>
                    <a:pt x="24" y="74"/>
                  </a:cubicBezTo>
                  <a:cubicBezTo>
                    <a:pt x="24" y="73"/>
                    <a:pt x="24" y="74"/>
                    <a:pt x="24" y="75"/>
                  </a:cubicBezTo>
                  <a:cubicBezTo>
                    <a:pt x="24" y="75"/>
                    <a:pt x="24" y="74"/>
                    <a:pt x="24" y="74"/>
                  </a:cubicBezTo>
                  <a:close/>
                  <a:moveTo>
                    <a:pt x="33" y="104"/>
                  </a:moveTo>
                  <a:cubicBezTo>
                    <a:pt x="32" y="104"/>
                    <a:pt x="32" y="104"/>
                    <a:pt x="32" y="103"/>
                  </a:cubicBezTo>
                  <a:cubicBezTo>
                    <a:pt x="32" y="103"/>
                    <a:pt x="32" y="103"/>
                    <a:pt x="32" y="103"/>
                  </a:cubicBezTo>
                  <a:cubicBezTo>
                    <a:pt x="32" y="103"/>
                    <a:pt x="32" y="104"/>
                    <a:pt x="32" y="104"/>
                  </a:cubicBezTo>
                  <a:cubicBezTo>
                    <a:pt x="33" y="105"/>
                    <a:pt x="33" y="105"/>
                    <a:pt x="33" y="106"/>
                  </a:cubicBezTo>
                  <a:cubicBezTo>
                    <a:pt x="33" y="105"/>
                    <a:pt x="33" y="105"/>
                    <a:pt x="33" y="104"/>
                  </a:cubicBezTo>
                  <a:close/>
                  <a:moveTo>
                    <a:pt x="29" y="97"/>
                  </a:moveTo>
                  <a:cubicBezTo>
                    <a:pt x="29" y="97"/>
                    <a:pt x="29" y="96"/>
                    <a:pt x="29" y="96"/>
                  </a:cubicBezTo>
                  <a:cubicBezTo>
                    <a:pt x="28" y="96"/>
                    <a:pt x="28" y="96"/>
                    <a:pt x="28" y="96"/>
                  </a:cubicBezTo>
                  <a:cubicBezTo>
                    <a:pt x="29" y="96"/>
                    <a:pt x="29" y="97"/>
                    <a:pt x="30" y="98"/>
                  </a:cubicBezTo>
                  <a:cubicBezTo>
                    <a:pt x="29" y="98"/>
                    <a:pt x="29" y="97"/>
                    <a:pt x="29" y="97"/>
                  </a:cubicBezTo>
                  <a:close/>
                  <a:moveTo>
                    <a:pt x="28" y="95"/>
                  </a:moveTo>
                  <a:cubicBezTo>
                    <a:pt x="28" y="94"/>
                    <a:pt x="28" y="94"/>
                    <a:pt x="28" y="94"/>
                  </a:cubicBezTo>
                  <a:cubicBezTo>
                    <a:pt x="28" y="94"/>
                    <a:pt x="28" y="95"/>
                    <a:pt x="28" y="96"/>
                  </a:cubicBezTo>
                  <a:cubicBezTo>
                    <a:pt x="28" y="96"/>
                    <a:pt x="28" y="95"/>
                    <a:pt x="28" y="95"/>
                  </a:cubicBezTo>
                  <a:close/>
                  <a:moveTo>
                    <a:pt x="26" y="87"/>
                  </a:moveTo>
                  <a:cubicBezTo>
                    <a:pt x="25" y="87"/>
                    <a:pt x="26" y="87"/>
                    <a:pt x="26" y="86"/>
                  </a:cubicBezTo>
                  <a:cubicBezTo>
                    <a:pt x="26" y="87"/>
                    <a:pt x="26" y="89"/>
                    <a:pt x="26" y="89"/>
                  </a:cubicBezTo>
                  <a:cubicBezTo>
                    <a:pt x="26" y="89"/>
                    <a:pt x="26" y="88"/>
                    <a:pt x="26" y="87"/>
                  </a:cubicBezTo>
                  <a:close/>
                  <a:moveTo>
                    <a:pt x="25" y="86"/>
                  </a:moveTo>
                  <a:cubicBezTo>
                    <a:pt x="25" y="85"/>
                    <a:pt x="25" y="86"/>
                    <a:pt x="25" y="85"/>
                  </a:cubicBezTo>
                  <a:cubicBezTo>
                    <a:pt x="25" y="85"/>
                    <a:pt x="25" y="85"/>
                    <a:pt x="25" y="85"/>
                  </a:cubicBezTo>
                  <a:cubicBezTo>
                    <a:pt x="26" y="86"/>
                    <a:pt x="26" y="86"/>
                    <a:pt x="26" y="86"/>
                  </a:cubicBezTo>
                  <a:cubicBezTo>
                    <a:pt x="25" y="86"/>
                    <a:pt x="25" y="86"/>
                    <a:pt x="25" y="86"/>
                  </a:cubicBezTo>
                  <a:close/>
                  <a:moveTo>
                    <a:pt x="24" y="75"/>
                  </a:moveTo>
                  <a:cubicBezTo>
                    <a:pt x="24" y="76"/>
                    <a:pt x="24" y="76"/>
                    <a:pt x="24" y="76"/>
                  </a:cubicBezTo>
                  <a:cubicBezTo>
                    <a:pt x="24" y="77"/>
                    <a:pt x="24" y="75"/>
                    <a:pt x="24" y="75"/>
                  </a:cubicBezTo>
                  <a:close/>
                  <a:moveTo>
                    <a:pt x="24" y="72"/>
                  </a:moveTo>
                  <a:cubicBezTo>
                    <a:pt x="24" y="73"/>
                    <a:pt x="24" y="73"/>
                    <a:pt x="24" y="73"/>
                  </a:cubicBezTo>
                  <a:cubicBezTo>
                    <a:pt x="24" y="73"/>
                    <a:pt x="24" y="72"/>
                    <a:pt x="24" y="72"/>
                  </a:cubicBezTo>
                  <a:close/>
                  <a:moveTo>
                    <a:pt x="88" y="135"/>
                  </a:moveTo>
                  <a:cubicBezTo>
                    <a:pt x="88" y="135"/>
                    <a:pt x="89" y="135"/>
                    <a:pt x="89" y="135"/>
                  </a:cubicBezTo>
                  <a:cubicBezTo>
                    <a:pt x="89" y="135"/>
                    <a:pt x="89" y="135"/>
                    <a:pt x="89" y="135"/>
                  </a:cubicBezTo>
                  <a:cubicBezTo>
                    <a:pt x="88" y="135"/>
                    <a:pt x="88" y="135"/>
                    <a:pt x="88" y="135"/>
                  </a:cubicBezTo>
                  <a:close/>
                  <a:moveTo>
                    <a:pt x="86" y="135"/>
                  </a:moveTo>
                  <a:cubicBezTo>
                    <a:pt x="86" y="135"/>
                    <a:pt x="87" y="135"/>
                    <a:pt x="87" y="135"/>
                  </a:cubicBezTo>
                  <a:cubicBezTo>
                    <a:pt x="87" y="135"/>
                    <a:pt x="87" y="135"/>
                    <a:pt x="86" y="135"/>
                  </a:cubicBezTo>
                  <a:close/>
                  <a:moveTo>
                    <a:pt x="89" y="135"/>
                  </a:moveTo>
                  <a:cubicBezTo>
                    <a:pt x="90" y="135"/>
                    <a:pt x="90" y="135"/>
                    <a:pt x="89" y="135"/>
                  </a:cubicBezTo>
                  <a:cubicBezTo>
                    <a:pt x="90" y="135"/>
                    <a:pt x="90" y="135"/>
                    <a:pt x="90" y="135"/>
                  </a:cubicBezTo>
                  <a:cubicBezTo>
                    <a:pt x="90" y="135"/>
                    <a:pt x="89" y="135"/>
                    <a:pt x="89" y="135"/>
                  </a:cubicBezTo>
                  <a:cubicBezTo>
                    <a:pt x="89" y="135"/>
                    <a:pt x="89" y="135"/>
                    <a:pt x="89" y="135"/>
                  </a:cubicBezTo>
                  <a:close/>
                  <a:moveTo>
                    <a:pt x="43" y="117"/>
                  </a:moveTo>
                  <a:cubicBezTo>
                    <a:pt x="43" y="117"/>
                    <a:pt x="43" y="117"/>
                    <a:pt x="43" y="117"/>
                  </a:cubicBezTo>
                  <a:cubicBezTo>
                    <a:pt x="43" y="117"/>
                    <a:pt x="43" y="117"/>
                    <a:pt x="43" y="117"/>
                  </a:cubicBezTo>
                  <a:cubicBezTo>
                    <a:pt x="43" y="117"/>
                    <a:pt x="43" y="117"/>
                    <a:pt x="43" y="117"/>
                  </a:cubicBezTo>
                  <a:close/>
                  <a:moveTo>
                    <a:pt x="44" y="117"/>
                  </a:moveTo>
                  <a:cubicBezTo>
                    <a:pt x="44" y="117"/>
                    <a:pt x="43" y="117"/>
                    <a:pt x="43" y="117"/>
                  </a:cubicBezTo>
                  <a:cubicBezTo>
                    <a:pt x="43" y="117"/>
                    <a:pt x="44" y="117"/>
                    <a:pt x="44" y="117"/>
                  </a:cubicBezTo>
                  <a:close/>
                  <a:moveTo>
                    <a:pt x="25" y="73"/>
                  </a:moveTo>
                  <a:cubicBezTo>
                    <a:pt x="25" y="73"/>
                    <a:pt x="25" y="72"/>
                    <a:pt x="25" y="72"/>
                  </a:cubicBezTo>
                  <a:cubicBezTo>
                    <a:pt x="25" y="72"/>
                    <a:pt x="25" y="72"/>
                    <a:pt x="25" y="72"/>
                  </a:cubicBezTo>
                  <a:cubicBezTo>
                    <a:pt x="25" y="72"/>
                    <a:pt x="25" y="72"/>
                    <a:pt x="25" y="73"/>
                  </a:cubicBezTo>
                  <a:cubicBezTo>
                    <a:pt x="25" y="73"/>
                    <a:pt x="25" y="73"/>
                    <a:pt x="25" y="72"/>
                  </a:cubicBezTo>
                  <a:cubicBezTo>
                    <a:pt x="25" y="72"/>
                    <a:pt x="25" y="73"/>
                    <a:pt x="25" y="73"/>
                  </a:cubicBezTo>
                  <a:cubicBezTo>
                    <a:pt x="25" y="73"/>
                    <a:pt x="25" y="73"/>
                    <a:pt x="25" y="73"/>
                  </a:cubicBezTo>
                  <a:close/>
                  <a:moveTo>
                    <a:pt x="25" y="71"/>
                  </a:moveTo>
                  <a:cubicBezTo>
                    <a:pt x="25" y="71"/>
                    <a:pt x="25" y="71"/>
                    <a:pt x="25" y="71"/>
                  </a:cubicBezTo>
                  <a:cubicBezTo>
                    <a:pt x="25" y="70"/>
                    <a:pt x="25" y="71"/>
                    <a:pt x="25" y="71"/>
                  </a:cubicBezTo>
                  <a:cubicBezTo>
                    <a:pt x="25" y="71"/>
                    <a:pt x="25" y="71"/>
                    <a:pt x="25" y="71"/>
                  </a:cubicBezTo>
                  <a:close/>
                  <a:moveTo>
                    <a:pt x="25" y="69"/>
                  </a:moveTo>
                  <a:cubicBezTo>
                    <a:pt x="25" y="69"/>
                    <a:pt x="25" y="69"/>
                    <a:pt x="25" y="69"/>
                  </a:cubicBezTo>
                  <a:cubicBezTo>
                    <a:pt x="25" y="69"/>
                    <a:pt x="25" y="69"/>
                    <a:pt x="25" y="69"/>
                  </a:cubicBezTo>
                  <a:cubicBezTo>
                    <a:pt x="25" y="69"/>
                    <a:pt x="25" y="69"/>
                    <a:pt x="25" y="69"/>
                  </a:cubicBezTo>
                  <a:cubicBezTo>
                    <a:pt x="25" y="70"/>
                    <a:pt x="25" y="70"/>
                    <a:pt x="25" y="69"/>
                  </a:cubicBezTo>
                  <a:close/>
                  <a:moveTo>
                    <a:pt x="36" y="108"/>
                  </a:moveTo>
                  <a:cubicBezTo>
                    <a:pt x="36" y="108"/>
                    <a:pt x="36" y="108"/>
                    <a:pt x="36" y="108"/>
                  </a:cubicBezTo>
                  <a:cubicBezTo>
                    <a:pt x="36" y="108"/>
                    <a:pt x="36" y="108"/>
                    <a:pt x="36" y="108"/>
                  </a:cubicBezTo>
                  <a:cubicBezTo>
                    <a:pt x="36" y="108"/>
                    <a:pt x="36" y="108"/>
                    <a:pt x="37" y="108"/>
                  </a:cubicBezTo>
                  <a:cubicBezTo>
                    <a:pt x="37" y="109"/>
                    <a:pt x="36" y="109"/>
                    <a:pt x="36" y="109"/>
                  </a:cubicBezTo>
                  <a:cubicBezTo>
                    <a:pt x="36" y="108"/>
                    <a:pt x="36" y="108"/>
                    <a:pt x="36" y="108"/>
                  </a:cubicBezTo>
                  <a:close/>
                  <a:moveTo>
                    <a:pt x="35" y="107"/>
                  </a:moveTo>
                  <a:cubicBezTo>
                    <a:pt x="35" y="107"/>
                    <a:pt x="35" y="107"/>
                    <a:pt x="35" y="107"/>
                  </a:cubicBezTo>
                  <a:cubicBezTo>
                    <a:pt x="35" y="107"/>
                    <a:pt x="35" y="107"/>
                    <a:pt x="35" y="107"/>
                  </a:cubicBezTo>
                  <a:cubicBezTo>
                    <a:pt x="36" y="107"/>
                    <a:pt x="36" y="107"/>
                    <a:pt x="36" y="107"/>
                  </a:cubicBezTo>
                  <a:cubicBezTo>
                    <a:pt x="36" y="107"/>
                    <a:pt x="36" y="107"/>
                    <a:pt x="36" y="107"/>
                  </a:cubicBezTo>
                  <a:cubicBezTo>
                    <a:pt x="35" y="107"/>
                    <a:pt x="35" y="107"/>
                    <a:pt x="35" y="107"/>
                  </a:cubicBezTo>
                  <a:cubicBezTo>
                    <a:pt x="35" y="107"/>
                    <a:pt x="35" y="107"/>
                    <a:pt x="35" y="106"/>
                  </a:cubicBezTo>
                  <a:cubicBezTo>
                    <a:pt x="35" y="106"/>
                    <a:pt x="35" y="107"/>
                    <a:pt x="35" y="107"/>
                  </a:cubicBezTo>
                  <a:close/>
                  <a:moveTo>
                    <a:pt x="34" y="106"/>
                  </a:moveTo>
                  <a:cubicBezTo>
                    <a:pt x="34" y="105"/>
                    <a:pt x="35" y="106"/>
                    <a:pt x="35" y="105"/>
                  </a:cubicBezTo>
                  <a:cubicBezTo>
                    <a:pt x="35" y="105"/>
                    <a:pt x="34" y="105"/>
                    <a:pt x="34" y="105"/>
                  </a:cubicBezTo>
                  <a:cubicBezTo>
                    <a:pt x="34" y="105"/>
                    <a:pt x="35" y="105"/>
                    <a:pt x="35" y="105"/>
                  </a:cubicBezTo>
                  <a:cubicBezTo>
                    <a:pt x="35" y="105"/>
                    <a:pt x="35" y="105"/>
                    <a:pt x="35" y="106"/>
                  </a:cubicBezTo>
                  <a:cubicBezTo>
                    <a:pt x="35" y="105"/>
                    <a:pt x="35" y="105"/>
                    <a:pt x="35" y="105"/>
                  </a:cubicBezTo>
                  <a:cubicBezTo>
                    <a:pt x="35" y="106"/>
                    <a:pt x="35" y="106"/>
                    <a:pt x="35" y="106"/>
                  </a:cubicBezTo>
                  <a:cubicBezTo>
                    <a:pt x="35" y="106"/>
                    <a:pt x="35" y="106"/>
                    <a:pt x="35" y="106"/>
                  </a:cubicBezTo>
                  <a:cubicBezTo>
                    <a:pt x="35" y="106"/>
                    <a:pt x="35" y="106"/>
                    <a:pt x="35" y="106"/>
                  </a:cubicBezTo>
                  <a:cubicBezTo>
                    <a:pt x="35" y="106"/>
                    <a:pt x="35" y="106"/>
                    <a:pt x="35" y="106"/>
                  </a:cubicBezTo>
                  <a:cubicBezTo>
                    <a:pt x="35" y="106"/>
                    <a:pt x="35" y="105"/>
                    <a:pt x="35" y="106"/>
                  </a:cubicBezTo>
                  <a:cubicBezTo>
                    <a:pt x="35" y="106"/>
                    <a:pt x="34" y="105"/>
                    <a:pt x="34" y="105"/>
                  </a:cubicBezTo>
                  <a:cubicBezTo>
                    <a:pt x="34" y="105"/>
                    <a:pt x="34" y="105"/>
                    <a:pt x="34" y="106"/>
                  </a:cubicBezTo>
                  <a:close/>
                  <a:moveTo>
                    <a:pt x="34" y="105"/>
                  </a:moveTo>
                  <a:cubicBezTo>
                    <a:pt x="34" y="104"/>
                    <a:pt x="34" y="104"/>
                    <a:pt x="34" y="104"/>
                  </a:cubicBezTo>
                  <a:cubicBezTo>
                    <a:pt x="34" y="104"/>
                    <a:pt x="34" y="104"/>
                    <a:pt x="34" y="105"/>
                  </a:cubicBezTo>
                  <a:cubicBezTo>
                    <a:pt x="34" y="105"/>
                    <a:pt x="34" y="105"/>
                    <a:pt x="33" y="104"/>
                  </a:cubicBezTo>
                  <a:cubicBezTo>
                    <a:pt x="34" y="104"/>
                    <a:pt x="34" y="104"/>
                    <a:pt x="34" y="104"/>
                  </a:cubicBezTo>
                  <a:cubicBezTo>
                    <a:pt x="34" y="104"/>
                    <a:pt x="34" y="104"/>
                    <a:pt x="34" y="105"/>
                  </a:cubicBezTo>
                  <a:close/>
                  <a:moveTo>
                    <a:pt x="33" y="103"/>
                  </a:moveTo>
                  <a:cubicBezTo>
                    <a:pt x="33" y="103"/>
                    <a:pt x="33" y="103"/>
                    <a:pt x="33" y="103"/>
                  </a:cubicBezTo>
                  <a:cubicBezTo>
                    <a:pt x="33" y="103"/>
                    <a:pt x="33" y="103"/>
                    <a:pt x="33" y="103"/>
                  </a:cubicBezTo>
                  <a:cubicBezTo>
                    <a:pt x="33" y="103"/>
                    <a:pt x="33" y="103"/>
                    <a:pt x="33" y="103"/>
                  </a:cubicBezTo>
                  <a:cubicBezTo>
                    <a:pt x="33" y="103"/>
                    <a:pt x="33" y="103"/>
                    <a:pt x="33" y="103"/>
                  </a:cubicBezTo>
                  <a:cubicBezTo>
                    <a:pt x="33" y="103"/>
                    <a:pt x="33" y="103"/>
                    <a:pt x="33" y="103"/>
                  </a:cubicBezTo>
                  <a:close/>
                  <a:moveTo>
                    <a:pt x="25" y="74"/>
                  </a:moveTo>
                  <a:cubicBezTo>
                    <a:pt x="25" y="74"/>
                    <a:pt x="25" y="74"/>
                    <a:pt x="25" y="74"/>
                  </a:cubicBezTo>
                  <a:cubicBezTo>
                    <a:pt x="25" y="74"/>
                    <a:pt x="25" y="74"/>
                    <a:pt x="25" y="74"/>
                  </a:cubicBezTo>
                  <a:cubicBezTo>
                    <a:pt x="25" y="74"/>
                    <a:pt x="25" y="74"/>
                    <a:pt x="25" y="74"/>
                  </a:cubicBezTo>
                  <a:cubicBezTo>
                    <a:pt x="25" y="74"/>
                    <a:pt x="25" y="74"/>
                    <a:pt x="25" y="75"/>
                  </a:cubicBezTo>
                  <a:cubicBezTo>
                    <a:pt x="25" y="75"/>
                    <a:pt x="25" y="74"/>
                    <a:pt x="25" y="74"/>
                  </a:cubicBezTo>
                  <a:close/>
                  <a:moveTo>
                    <a:pt x="25" y="66"/>
                  </a:moveTo>
                  <a:cubicBezTo>
                    <a:pt x="25" y="66"/>
                    <a:pt x="26" y="66"/>
                    <a:pt x="26" y="66"/>
                  </a:cubicBezTo>
                  <a:cubicBezTo>
                    <a:pt x="26" y="66"/>
                    <a:pt x="25" y="66"/>
                    <a:pt x="26" y="66"/>
                  </a:cubicBezTo>
                  <a:cubicBezTo>
                    <a:pt x="26" y="66"/>
                    <a:pt x="26" y="66"/>
                    <a:pt x="26" y="66"/>
                  </a:cubicBezTo>
                  <a:cubicBezTo>
                    <a:pt x="26" y="66"/>
                    <a:pt x="26" y="66"/>
                    <a:pt x="26" y="66"/>
                  </a:cubicBezTo>
                  <a:cubicBezTo>
                    <a:pt x="26" y="66"/>
                    <a:pt x="26" y="67"/>
                    <a:pt x="26" y="67"/>
                  </a:cubicBezTo>
                  <a:cubicBezTo>
                    <a:pt x="26" y="67"/>
                    <a:pt x="26" y="67"/>
                    <a:pt x="26" y="66"/>
                  </a:cubicBezTo>
                  <a:cubicBezTo>
                    <a:pt x="26" y="66"/>
                    <a:pt x="26" y="67"/>
                    <a:pt x="25" y="67"/>
                  </a:cubicBezTo>
                  <a:cubicBezTo>
                    <a:pt x="26" y="66"/>
                    <a:pt x="26" y="66"/>
                    <a:pt x="25" y="66"/>
                  </a:cubicBezTo>
                  <a:close/>
                  <a:moveTo>
                    <a:pt x="25" y="68"/>
                  </a:moveTo>
                  <a:cubicBezTo>
                    <a:pt x="25" y="68"/>
                    <a:pt x="25" y="68"/>
                    <a:pt x="25" y="68"/>
                  </a:cubicBezTo>
                  <a:cubicBezTo>
                    <a:pt x="25" y="68"/>
                    <a:pt x="25" y="68"/>
                    <a:pt x="25" y="68"/>
                  </a:cubicBezTo>
                  <a:cubicBezTo>
                    <a:pt x="25" y="68"/>
                    <a:pt x="25" y="68"/>
                    <a:pt x="25" y="68"/>
                  </a:cubicBezTo>
                  <a:cubicBezTo>
                    <a:pt x="25" y="68"/>
                    <a:pt x="26" y="67"/>
                    <a:pt x="25" y="68"/>
                  </a:cubicBezTo>
                  <a:cubicBezTo>
                    <a:pt x="25" y="68"/>
                    <a:pt x="25" y="68"/>
                    <a:pt x="25" y="68"/>
                  </a:cubicBezTo>
                  <a:close/>
                  <a:moveTo>
                    <a:pt x="34" y="104"/>
                  </a:moveTo>
                  <a:cubicBezTo>
                    <a:pt x="34" y="104"/>
                    <a:pt x="34" y="104"/>
                    <a:pt x="34" y="104"/>
                  </a:cubicBezTo>
                  <a:cubicBezTo>
                    <a:pt x="34" y="104"/>
                    <a:pt x="34" y="104"/>
                    <a:pt x="34" y="104"/>
                  </a:cubicBezTo>
                  <a:cubicBezTo>
                    <a:pt x="34" y="104"/>
                    <a:pt x="34" y="104"/>
                    <a:pt x="34" y="105"/>
                  </a:cubicBezTo>
                  <a:cubicBezTo>
                    <a:pt x="34" y="105"/>
                    <a:pt x="34" y="104"/>
                    <a:pt x="34" y="104"/>
                  </a:cubicBezTo>
                  <a:cubicBezTo>
                    <a:pt x="34" y="105"/>
                    <a:pt x="34" y="105"/>
                    <a:pt x="34" y="104"/>
                  </a:cubicBezTo>
                  <a:close/>
                  <a:moveTo>
                    <a:pt x="25" y="71"/>
                  </a:moveTo>
                  <a:cubicBezTo>
                    <a:pt x="25" y="71"/>
                    <a:pt x="25" y="71"/>
                    <a:pt x="25" y="71"/>
                  </a:cubicBezTo>
                  <a:cubicBezTo>
                    <a:pt x="25" y="71"/>
                    <a:pt x="25" y="71"/>
                    <a:pt x="25" y="71"/>
                  </a:cubicBezTo>
                  <a:cubicBezTo>
                    <a:pt x="25" y="71"/>
                    <a:pt x="25" y="71"/>
                    <a:pt x="25" y="71"/>
                  </a:cubicBezTo>
                  <a:cubicBezTo>
                    <a:pt x="25" y="71"/>
                    <a:pt x="25" y="71"/>
                    <a:pt x="25" y="71"/>
                  </a:cubicBezTo>
                  <a:cubicBezTo>
                    <a:pt x="25" y="71"/>
                    <a:pt x="25" y="71"/>
                    <a:pt x="25" y="71"/>
                  </a:cubicBezTo>
                  <a:cubicBezTo>
                    <a:pt x="25" y="70"/>
                    <a:pt x="25" y="71"/>
                    <a:pt x="25" y="71"/>
                  </a:cubicBezTo>
                  <a:cubicBezTo>
                    <a:pt x="25" y="71"/>
                    <a:pt x="25" y="71"/>
                    <a:pt x="25" y="71"/>
                  </a:cubicBezTo>
                  <a:cubicBezTo>
                    <a:pt x="26" y="71"/>
                    <a:pt x="25" y="71"/>
                    <a:pt x="26" y="71"/>
                  </a:cubicBezTo>
                  <a:cubicBezTo>
                    <a:pt x="26" y="71"/>
                    <a:pt x="26" y="71"/>
                    <a:pt x="26" y="71"/>
                  </a:cubicBezTo>
                  <a:cubicBezTo>
                    <a:pt x="26" y="71"/>
                    <a:pt x="26" y="71"/>
                    <a:pt x="26" y="71"/>
                  </a:cubicBezTo>
                  <a:cubicBezTo>
                    <a:pt x="26" y="71"/>
                    <a:pt x="25" y="71"/>
                    <a:pt x="26" y="71"/>
                  </a:cubicBezTo>
                  <a:cubicBezTo>
                    <a:pt x="25" y="71"/>
                    <a:pt x="25" y="71"/>
                    <a:pt x="25" y="71"/>
                  </a:cubicBezTo>
                  <a:close/>
                  <a:moveTo>
                    <a:pt x="25" y="70"/>
                  </a:moveTo>
                  <a:cubicBezTo>
                    <a:pt x="25" y="70"/>
                    <a:pt x="25" y="70"/>
                    <a:pt x="25" y="70"/>
                  </a:cubicBezTo>
                  <a:cubicBezTo>
                    <a:pt x="25" y="69"/>
                    <a:pt x="25" y="69"/>
                    <a:pt x="25" y="69"/>
                  </a:cubicBezTo>
                  <a:cubicBezTo>
                    <a:pt x="25" y="69"/>
                    <a:pt x="25" y="69"/>
                    <a:pt x="25" y="70"/>
                  </a:cubicBezTo>
                  <a:close/>
                  <a:moveTo>
                    <a:pt x="33" y="103"/>
                  </a:moveTo>
                  <a:cubicBezTo>
                    <a:pt x="33" y="103"/>
                    <a:pt x="33" y="103"/>
                    <a:pt x="33" y="102"/>
                  </a:cubicBezTo>
                  <a:cubicBezTo>
                    <a:pt x="33" y="103"/>
                    <a:pt x="33" y="103"/>
                    <a:pt x="33" y="103"/>
                  </a:cubicBezTo>
                  <a:cubicBezTo>
                    <a:pt x="33" y="103"/>
                    <a:pt x="33" y="102"/>
                    <a:pt x="33" y="102"/>
                  </a:cubicBezTo>
                  <a:cubicBezTo>
                    <a:pt x="33" y="102"/>
                    <a:pt x="33" y="103"/>
                    <a:pt x="33" y="102"/>
                  </a:cubicBezTo>
                  <a:cubicBezTo>
                    <a:pt x="34" y="103"/>
                    <a:pt x="34" y="103"/>
                    <a:pt x="34" y="103"/>
                  </a:cubicBezTo>
                  <a:cubicBezTo>
                    <a:pt x="34" y="103"/>
                    <a:pt x="33" y="103"/>
                    <a:pt x="33" y="103"/>
                  </a:cubicBezTo>
                  <a:cubicBezTo>
                    <a:pt x="33" y="103"/>
                    <a:pt x="33" y="103"/>
                    <a:pt x="33" y="103"/>
                  </a:cubicBezTo>
                  <a:cubicBezTo>
                    <a:pt x="33" y="103"/>
                    <a:pt x="33" y="103"/>
                    <a:pt x="33" y="103"/>
                  </a:cubicBezTo>
                  <a:cubicBezTo>
                    <a:pt x="33" y="103"/>
                    <a:pt x="33" y="103"/>
                    <a:pt x="33" y="102"/>
                  </a:cubicBezTo>
                  <a:cubicBezTo>
                    <a:pt x="33" y="103"/>
                    <a:pt x="33" y="103"/>
                    <a:pt x="33" y="103"/>
                  </a:cubicBezTo>
                  <a:close/>
                  <a:moveTo>
                    <a:pt x="36" y="107"/>
                  </a:moveTo>
                  <a:cubicBezTo>
                    <a:pt x="36" y="107"/>
                    <a:pt x="36" y="106"/>
                    <a:pt x="36" y="106"/>
                  </a:cubicBezTo>
                  <a:cubicBezTo>
                    <a:pt x="36" y="107"/>
                    <a:pt x="36" y="107"/>
                    <a:pt x="36" y="107"/>
                  </a:cubicBezTo>
                  <a:cubicBezTo>
                    <a:pt x="36" y="107"/>
                    <a:pt x="36" y="107"/>
                    <a:pt x="36" y="107"/>
                  </a:cubicBezTo>
                  <a:cubicBezTo>
                    <a:pt x="36" y="107"/>
                    <a:pt x="36" y="107"/>
                    <a:pt x="36" y="107"/>
                  </a:cubicBezTo>
                  <a:cubicBezTo>
                    <a:pt x="36" y="107"/>
                    <a:pt x="36" y="107"/>
                    <a:pt x="36" y="107"/>
                  </a:cubicBezTo>
                  <a:cubicBezTo>
                    <a:pt x="36" y="107"/>
                    <a:pt x="36" y="107"/>
                    <a:pt x="36" y="107"/>
                  </a:cubicBezTo>
                  <a:cubicBezTo>
                    <a:pt x="35" y="107"/>
                    <a:pt x="36" y="107"/>
                    <a:pt x="35" y="107"/>
                  </a:cubicBezTo>
                  <a:cubicBezTo>
                    <a:pt x="35" y="107"/>
                    <a:pt x="36" y="107"/>
                    <a:pt x="36" y="107"/>
                  </a:cubicBezTo>
                  <a:cubicBezTo>
                    <a:pt x="36" y="107"/>
                    <a:pt x="36" y="107"/>
                    <a:pt x="36" y="107"/>
                  </a:cubicBezTo>
                  <a:close/>
                  <a:moveTo>
                    <a:pt x="32" y="101"/>
                  </a:moveTo>
                  <a:cubicBezTo>
                    <a:pt x="32" y="101"/>
                    <a:pt x="32" y="101"/>
                    <a:pt x="32" y="101"/>
                  </a:cubicBezTo>
                  <a:cubicBezTo>
                    <a:pt x="32" y="101"/>
                    <a:pt x="32" y="101"/>
                    <a:pt x="32" y="101"/>
                  </a:cubicBezTo>
                  <a:cubicBezTo>
                    <a:pt x="33" y="102"/>
                    <a:pt x="33" y="102"/>
                    <a:pt x="33" y="102"/>
                  </a:cubicBezTo>
                  <a:cubicBezTo>
                    <a:pt x="32" y="102"/>
                    <a:pt x="32" y="102"/>
                    <a:pt x="32" y="102"/>
                  </a:cubicBezTo>
                  <a:cubicBezTo>
                    <a:pt x="32" y="101"/>
                    <a:pt x="32" y="102"/>
                    <a:pt x="32" y="101"/>
                  </a:cubicBezTo>
                  <a:close/>
                  <a:moveTo>
                    <a:pt x="25" y="72"/>
                  </a:moveTo>
                  <a:cubicBezTo>
                    <a:pt x="25" y="72"/>
                    <a:pt x="25" y="72"/>
                    <a:pt x="25" y="72"/>
                  </a:cubicBezTo>
                  <a:cubicBezTo>
                    <a:pt x="25" y="72"/>
                    <a:pt x="25" y="73"/>
                    <a:pt x="25" y="72"/>
                  </a:cubicBezTo>
                  <a:cubicBezTo>
                    <a:pt x="26" y="72"/>
                    <a:pt x="26" y="72"/>
                    <a:pt x="25" y="72"/>
                  </a:cubicBezTo>
                  <a:cubicBezTo>
                    <a:pt x="25" y="72"/>
                    <a:pt x="26" y="72"/>
                    <a:pt x="26" y="72"/>
                  </a:cubicBezTo>
                  <a:cubicBezTo>
                    <a:pt x="26" y="73"/>
                    <a:pt x="26" y="73"/>
                    <a:pt x="26" y="73"/>
                  </a:cubicBezTo>
                  <a:cubicBezTo>
                    <a:pt x="25" y="73"/>
                    <a:pt x="25" y="73"/>
                    <a:pt x="25" y="73"/>
                  </a:cubicBezTo>
                  <a:cubicBezTo>
                    <a:pt x="25" y="73"/>
                    <a:pt x="25" y="72"/>
                    <a:pt x="25" y="72"/>
                  </a:cubicBezTo>
                  <a:close/>
                  <a:moveTo>
                    <a:pt x="37" y="108"/>
                  </a:moveTo>
                  <a:cubicBezTo>
                    <a:pt x="36" y="108"/>
                    <a:pt x="36" y="108"/>
                    <a:pt x="36" y="108"/>
                  </a:cubicBezTo>
                  <a:cubicBezTo>
                    <a:pt x="36" y="108"/>
                    <a:pt x="36" y="108"/>
                    <a:pt x="36" y="108"/>
                  </a:cubicBezTo>
                  <a:cubicBezTo>
                    <a:pt x="37" y="108"/>
                    <a:pt x="37" y="107"/>
                    <a:pt x="37" y="108"/>
                  </a:cubicBezTo>
                  <a:cubicBezTo>
                    <a:pt x="37" y="108"/>
                    <a:pt x="37" y="108"/>
                    <a:pt x="37" y="108"/>
                  </a:cubicBezTo>
                  <a:cubicBezTo>
                    <a:pt x="37" y="108"/>
                    <a:pt x="37" y="108"/>
                    <a:pt x="37" y="108"/>
                  </a:cubicBezTo>
                  <a:cubicBezTo>
                    <a:pt x="37" y="108"/>
                    <a:pt x="37" y="108"/>
                    <a:pt x="37" y="108"/>
                  </a:cubicBezTo>
                  <a:close/>
                  <a:moveTo>
                    <a:pt x="32" y="100"/>
                  </a:moveTo>
                  <a:cubicBezTo>
                    <a:pt x="32" y="100"/>
                    <a:pt x="31" y="100"/>
                    <a:pt x="32" y="100"/>
                  </a:cubicBezTo>
                  <a:cubicBezTo>
                    <a:pt x="32" y="100"/>
                    <a:pt x="32" y="100"/>
                    <a:pt x="32" y="100"/>
                  </a:cubicBezTo>
                  <a:cubicBezTo>
                    <a:pt x="32" y="100"/>
                    <a:pt x="32" y="100"/>
                    <a:pt x="32" y="100"/>
                  </a:cubicBezTo>
                  <a:cubicBezTo>
                    <a:pt x="32" y="100"/>
                    <a:pt x="32" y="100"/>
                    <a:pt x="32" y="100"/>
                  </a:cubicBezTo>
                  <a:close/>
                  <a:moveTo>
                    <a:pt x="25" y="77"/>
                  </a:moveTo>
                  <a:cubicBezTo>
                    <a:pt x="25" y="77"/>
                    <a:pt x="26" y="77"/>
                    <a:pt x="26" y="77"/>
                  </a:cubicBezTo>
                  <a:cubicBezTo>
                    <a:pt x="26" y="77"/>
                    <a:pt x="25" y="77"/>
                    <a:pt x="25" y="77"/>
                  </a:cubicBezTo>
                  <a:close/>
                  <a:moveTo>
                    <a:pt x="39" y="111"/>
                  </a:moveTo>
                  <a:cubicBezTo>
                    <a:pt x="39" y="111"/>
                    <a:pt x="39" y="111"/>
                    <a:pt x="39" y="111"/>
                  </a:cubicBezTo>
                  <a:cubicBezTo>
                    <a:pt x="39" y="111"/>
                    <a:pt x="38" y="111"/>
                    <a:pt x="38" y="111"/>
                  </a:cubicBezTo>
                  <a:cubicBezTo>
                    <a:pt x="38" y="111"/>
                    <a:pt x="38" y="111"/>
                    <a:pt x="38" y="110"/>
                  </a:cubicBezTo>
                  <a:cubicBezTo>
                    <a:pt x="38" y="110"/>
                    <a:pt x="38" y="110"/>
                    <a:pt x="38" y="110"/>
                  </a:cubicBezTo>
                  <a:cubicBezTo>
                    <a:pt x="38" y="110"/>
                    <a:pt x="38" y="110"/>
                    <a:pt x="38" y="110"/>
                  </a:cubicBezTo>
                  <a:cubicBezTo>
                    <a:pt x="38" y="110"/>
                    <a:pt x="38" y="111"/>
                    <a:pt x="39" y="111"/>
                  </a:cubicBezTo>
                  <a:cubicBezTo>
                    <a:pt x="39" y="111"/>
                    <a:pt x="39" y="111"/>
                    <a:pt x="39" y="111"/>
                  </a:cubicBezTo>
                  <a:close/>
                  <a:moveTo>
                    <a:pt x="37" y="109"/>
                  </a:moveTo>
                  <a:cubicBezTo>
                    <a:pt x="37" y="109"/>
                    <a:pt x="38" y="110"/>
                    <a:pt x="38" y="110"/>
                  </a:cubicBezTo>
                  <a:cubicBezTo>
                    <a:pt x="38" y="110"/>
                    <a:pt x="37" y="109"/>
                    <a:pt x="37" y="109"/>
                  </a:cubicBezTo>
                  <a:cubicBezTo>
                    <a:pt x="37" y="109"/>
                    <a:pt x="37" y="109"/>
                    <a:pt x="37" y="109"/>
                  </a:cubicBezTo>
                  <a:cubicBezTo>
                    <a:pt x="37" y="109"/>
                    <a:pt x="37" y="109"/>
                    <a:pt x="37" y="109"/>
                  </a:cubicBezTo>
                  <a:cubicBezTo>
                    <a:pt x="37" y="109"/>
                    <a:pt x="38" y="109"/>
                    <a:pt x="38" y="109"/>
                  </a:cubicBezTo>
                  <a:cubicBezTo>
                    <a:pt x="38" y="109"/>
                    <a:pt x="38" y="109"/>
                    <a:pt x="37" y="109"/>
                  </a:cubicBezTo>
                  <a:close/>
                  <a:moveTo>
                    <a:pt x="25" y="70"/>
                  </a:moveTo>
                  <a:cubicBezTo>
                    <a:pt x="25" y="69"/>
                    <a:pt x="26" y="69"/>
                    <a:pt x="25" y="69"/>
                  </a:cubicBezTo>
                  <a:cubicBezTo>
                    <a:pt x="26" y="69"/>
                    <a:pt x="26" y="69"/>
                    <a:pt x="26" y="69"/>
                  </a:cubicBezTo>
                  <a:cubicBezTo>
                    <a:pt x="26" y="70"/>
                    <a:pt x="26" y="70"/>
                    <a:pt x="26" y="70"/>
                  </a:cubicBezTo>
                  <a:cubicBezTo>
                    <a:pt x="26" y="70"/>
                    <a:pt x="26" y="70"/>
                    <a:pt x="25" y="70"/>
                  </a:cubicBezTo>
                  <a:cubicBezTo>
                    <a:pt x="26" y="69"/>
                    <a:pt x="25" y="69"/>
                    <a:pt x="25" y="70"/>
                  </a:cubicBezTo>
                  <a:close/>
                  <a:moveTo>
                    <a:pt x="25" y="68"/>
                  </a:moveTo>
                  <a:cubicBezTo>
                    <a:pt x="26" y="67"/>
                    <a:pt x="26" y="67"/>
                    <a:pt x="26" y="67"/>
                  </a:cubicBezTo>
                  <a:cubicBezTo>
                    <a:pt x="26" y="67"/>
                    <a:pt x="26" y="68"/>
                    <a:pt x="26" y="68"/>
                  </a:cubicBezTo>
                  <a:cubicBezTo>
                    <a:pt x="26" y="68"/>
                    <a:pt x="26" y="68"/>
                    <a:pt x="26" y="68"/>
                  </a:cubicBezTo>
                  <a:cubicBezTo>
                    <a:pt x="26" y="68"/>
                    <a:pt x="26" y="68"/>
                    <a:pt x="26" y="69"/>
                  </a:cubicBezTo>
                  <a:cubicBezTo>
                    <a:pt x="26" y="68"/>
                    <a:pt x="26" y="68"/>
                    <a:pt x="25" y="68"/>
                  </a:cubicBezTo>
                  <a:close/>
                  <a:moveTo>
                    <a:pt x="26" y="63"/>
                  </a:moveTo>
                  <a:cubicBezTo>
                    <a:pt x="26" y="63"/>
                    <a:pt x="26" y="63"/>
                    <a:pt x="26" y="63"/>
                  </a:cubicBezTo>
                  <a:cubicBezTo>
                    <a:pt x="26" y="63"/>
                    <a:pt x="26" y="63"/>
                    <a:pt x="26" y="64"/>
                  </a:cubicBezTo>
                  <a:cubicBezTo>
                    <a:pt x="26" y="63"/>
                    <a:pt x="26" y="63"/>
                    <a:pt x="26" y="63"/>
                  </a:cubicBezTo>
                  <a:close/>
                  <a:moveTo>
                    <a:pt x="25" y="74"/>
                  </a:moveTo>
                  <a:cubicBezTo>
                    <a:pt x="25" y="74"/>
                    <a:pt x="25" y="74"/>
                    <a:pt x="26" y="74"/>
                  </a:cubicBezTo>
                  <a:cubicBezTo>
                    <a:pt x="26" y="74"/>
                    <a:pt x="26" y="74"/>
                    <a:pt x="25" y="74"/>
                  </a:cubicBezTo>
                  <a:cubicBezTo>
                    <a:pt x="25" y="74"/>
                    <a:pt x="25" y="74"/>
                    <a:pt x="25" y="74"/>
                  </a:cubicBezTo>
                  <a:cubicBezTo>
                    <a:pt x="26" y="74"/>
                    <a:pt x="26" y="74"/>
                    <a:pt x="26" y="74"/>
                  </a:cubicBezTo>
                  <a:cubicBezTo>
                    <a:pt x="26" y="74"/>
                    <a:pt x="26" y="74"/>
                    <a:pt x="26" y="74"/>
                  </a:cubicBezTo>
                  <a:cubicBezTo>
                    <a:pt x="26" y="74"/>
                    <a:pt x="26" y="74"/>
                    <a:pt x="26" y="75"/>
                  </a:cubicBezTo>
                  <a:cubicBezTo>
                    <a:pt x="25" y="74"/>
                    <a:pt x="25" y="74"/>
                    <a:pt x="25" y="74"/>
                  </a:cubicBezTo>
                  <a:close/>
                  <a:moveTo>
                    <a:pt x="32" y="100"/>
                  </a:moveTo>
                  <a:cubicBezTo>
                    <a:pt x="32" y="100"/>
                    <a:pt x="32" y="100"/>
                    <a:pt x="32" y="100"/>
                  </a:cubicBezTo>
                  <a:cubicBezTo>
                    <a:pt x="32" y="100"/>
                    <a:pt x="32" y="100"/>
                    <a:pt x="32" y="100"/>
                  </a:cubicBezTo>
                  <a:cubicBezTo>
                    <a:pt x="32" y="100"/>
                    <a:pt x="32" y="100"/>
                    <a:pt x="32" y="100"/>
                  </a:cubicBezTo>
                  <a:cubicBezTo>
                    <a:pt x="32" y="100"/>
                    <a:pt x="32" y="100"/>
                    <a:pt x="32" y="100"/>
                  </a:cubicBezTo>
                  <a:cubicBezTo>
                    <a:pt x="32" y="101"/>
                    <a:pt x="32" y="100"/>
                    <a:pt x="32" y="100"/>
                  </a:cubicBezTo>
                  <a:cubicBezTo>
                    <a:pt x="32" y="100"/>
                    <a:pt x="32" y="100"/>
                    <a:pt x="32" y="100"/>
                  </a:cubicBezTo>
                  <a:close/>
                  <a:moveTo>
                    <a:pt x="42" y="114"/>
                  </a:moveTo>
                  <a:cubicBezTo>
                    <a:pt x="42" y="114"/>
                    <a:pt x="41" y="114"/>
                    <a:pt x="41" y="114"/>
                  </a:cubicBezTo>
                  <a:cubicBezTo>
                    <a:pt x="41" y="114"/>
                    <a:pt x="41" y="114"/>
                    <a:pt x="41" y="114"/>
                  </a:cubicBezTo>
                  <a:cubicBezTo>
                    <a:pt x="42" y="114"/>
                    <a:pt x="42" y="114"/>
                    <a:pt x="42" y="114"/>
                  </a:cubicBezTo>
                  <a:close/>
                  <a:moveTo>
                    <a:pt x="41" y="113"/>
                  </a:moveTo>
                  <a:cubicBezTo>
                    <a:pt x="41" y="113"/>
                    <a:pt x="41" y="113"/>
                    <a:pt x="40" y="113"/>
                  </a:cubicBezTo>
                  <a:cubicBezTo>
                    <a:pt x="41" y="113"/>
                    <a:pt x="41" y="113"/>
                    <a:pt x="41" y="113"/>
                  </a:cubicBezTo>
                  <a:cubicBezTo>
                    <a:pt x="41" y="113"/>
                    <a:pt x="41" y="113"/>
                    <a:pt x="41" y="113"/>
                  </a:cubicBezTo>
                  <a:cubicBezTo>
                    <a:pt x="41" y="113"/>
                    <a:pt x="41" y="113"/>
                    <a:pt x="41" y="113"/>
                  </a:cubicBezTo>
                  <a:close/>
                  <a:moveTo>
                    <a:pt x="33" y="102"/>
                  </a:moveTo>
                  <a:cubicBezTo>
                    <a:pt x="33" y="102"/>
                    <a:pt x="33" y="102"/>
                    <a:pt x="33" y="102"/>
                  </a:cubicBezTo>
                  <a:cubicBezTo>
                    <a:pt x="33" y="101"/>
                    <a:pt x="33" y="102"/>
                    <a:pt x="33" y="102"/>
                  </a:cubicBezTo>
                  <a:cubicBezTo>
                    <a:pt x="33" y="102"/>
                    <a:pt x="33" y="101"/>
                    <a:pt x="32" y="101"/>
                  </a:cubicBezTo>
                  <a:cubicBezTo>
                    <a:pt x="32" y="101"/>
                    <a:pt x="33" y="101"/>
                    <a:pt x="33" y="102"/>
                  </a:cubicBezTo>
                  <a:cubicBezTo>
                    <a:pt x="33" y="102"/>
                    <a:pt x="33" y="102"/>
                    <a:pt x="33" y="102"/>
                  </a:cubicBezTo>
                  <a:close/>
                  <a:moveTo>
                    <a:pt x="30" y="96"/>
                  </a:moveTo>
                  <a:cubicBezTo>
                    <a:pt x="30" y="96"/>
                    <a:pt x="30" y="96"/>
                    <a:pt x="30" y="96"/>
                  </a:cubicBezTo>
                  <a:cubicBezTo>
                    <a:pt x="30" y="96"/>
                    <a:pt x="30" y="96"/>
                    <a:pt x="30" y="95"/>
                  </a:cubicBezTo>
                  <a:cubicBezTo>
                    <a:pt x="30" y="96"/>
                    <a:pt x="30" y="96"/>
                    <a:pt x="30" y="96"/>
                  </a:cubicBezTo>
                  <a:cubicBezTo>
                    <a:pt x="30" y="96"/>
                    <a:pt x="30" y="96"/>
                    <a:pt x="30" y="96"/>
                  </a:cubicBezTo>
                  <a:close/>
                  <a:moveTo>
                    <a:pt x="27" y="87"/>
                  </a:moveTo>
                  <a:cubicBezTo>
                    <a:pt x="27" y="87"/>
                    <a:pt x="27" y="87"/>
                    <a:pt x="27" y="87"/>
                  </a:cubicBezTo>
                  <a:cubicBezTo>
                    <a:pt x="27" y="87"/>
                    <a:pt x="27" y="87"/>
                    <a:pt x="27" y="87"/>
                  </a:cubicBezTo>
                  <a:cubicBezTo>
                    <a:pt x="27" y="87"/>
                    <a:pt x="27" y="87"/>
                    <a:pt x="27" y="87"/>
                  </a:cubicBezTo>
                  <a:cubicBezTo>
                    <a:pt x="27" y="87"/>
                    <a:pt x="27" y="87"/>
                    <a:pt x="27" y="87"/>
                  </a:cubicBezTo>
                  <a:close/>
                  <a:moveTo>
                    <a:pt x="26" y="78"/>
                  </a:moveTo>
                  <a:cubicBezTo>
                    <a:pt x="26" y="77"/>
                    <a:pt x="26" y="77"/>
                    <a:pt x="26" y="77"/>
                  </a:cubicBezTo>
                  <a:cubicBezTo>
                    <a:pt x="26" y="77"/>
                    <a:pt x="26" y="77"/>
                    <a:pt x="26" y="77"/>
                  </a:cubicBezTo>
                  <a:cubicBezTo>
                    <a:pt x="26" y="77"/>
                    <a:pt x="26" y="77"/>
                    <a:pt x="26" y="77"/>
                  </a:cubicBezTo>
                  <a:cubicBezTo>
                    <a:pt x="26" y="78"/>
                    <a:pt x="26" y="77"/>
                    <a:pt x="26" y="78"/>
                  </a:cubicBezTo>
                  <a:close/>
                  <a:moveTo>
                    <a:pt x="26" y="76"/>
                  </a:moveTo>
                  <a:cubicBezTo>
                    <a:pt x="26" y="76"/>
                    <a:pt x="26" y="76"/>
                    <a:pt x="26" y="76"/>
                  </a:cubicBezTo>
                  <a:cubicBezTo>
                    <a:pt x="26" y="76"/>
                    <a:pt x="26" y="76"/>
                    <a:pt x="26" y="76"/>
                  </a:cubicBezTo>
                  <a:close/>
                  <a:moveTo>
                    <a:pt x="39" y="111"/>
                  </a:moveTo>
                  <a:cubicBezTo>
                    <a:pt x="39" y="111"/>
                    <a:pt x="39" y="111"/>
                    <a:pt x="39" y="111"/>
                  </a:cubicBezTo>
                  <a:cubicBezTo>
                    <a:pt x="39" y="111"/>
                    <a:pt x="39" y="111"/>
                    <a:pt x="39" y="111"/>
                  </a:cubicBezTo>
                  <a:cubicBezTo>
                    <a:pt x="39" y="111"/>
                    <a:pt x="39" y="111"/>
                    <a:pt x="39" y="111"/>
                  </a:cubicBezTo>
                  <a:cubicBezTo>
                    <a:pt x="38" y="110"/>
                    <a:pt x="39" y="110"/>
                    <a:pt x="38" y="110"/>
                  </a:cubicBezTo>
                  <a:cubicBezTo>
                    <a:pt x="38" y="110"/>
                    <a:pt x="39" y="111"/>
                    <a:pt x="39" y="110"/>
                  </a:cubicBezTo>
                  <a:cubicBezTo>
                    <a:pt x="39" y="110"/>
                    <a:pt x="39" y="111"/>
                    <a:pt x="39" y="111"/>
                  </a:cubicBezTo>
                  <a:close/>
                  <a:moveTo>
                    <a:pt x="34" y="104"/>
                  </a:moveTo>
                  <a:cubicBezTo>
                    <a:pt x="34" y="104"/>
                    <a:pt x="34" y="104"/>
                    <a:pt x="34" y="104"/>
                  </a:cubicBezTo>
                  <a:cubicBezTo>
                    <a:pt x="34" y="104"/>
                    <a:pt x="34" y="104"/>
                    <a:pt x="35" y="104"/>
                  </a:cubicBezTo>
                  <a:cubicBezTo>
                    <a:pt x="34" y="104"/>
                    <a:pt x="34" y="104"/>
                    <a:pt x="35" y="105"/>
                  </a:cubicBezTo>
                  <a:cubicBezTo>
                    <a:pt x="34" y="104"/>
                    <a:pt x="34" y="104"/>
                    <a:pt x="34" y="104"/>
                  </a:cubicBezTo>
                  <a:cubicBezTo>
                    <a:pt x="34" y="104"/>
                    <a:pt x="34" y="104"/>
                    <a:pt x="34" y="104"/>
                  </a:cubicBezTo>
                  <a:cubicBezTo>
                    <a:pt x="34" y="104"/>
                    <a:pt x="34" y="104"/>
                    <a:pt x="34" y="104"/>
                  </a:cubicBezTo>
                  <a:cubicBezTo>
                    <a:pt x="34" y="104"/>
                    <a:pt x="34" y="104"/>
                    <a:pt x="34" y="104"/>
                  </a:cubicBezTo>
                  <a:close/>
                  <a:moveTo>
                    <a:pt x="31" y="98"/>
                  </a:moveTo>
                  <a:cubicBezTo>
                    <a:pt x="31" y="98"/>
                    <a:pt x="31" y="98"/>
                    <a:pt x="31" y="98"/>
                  </a:cubicBezTo>
                  <a:cubicBezTo>
                    <a:pt x="31" y="98"/>
                    <a:pt x="31" y="98"/>
                    <a:pt x="31" y="99"/>
                  </a:cubicBezTo>
                  <a:cubicBezTo>
                    <a:pt x="31" y="99"/>
                    <a:pt x="31" y="99"/>
                    <a:pt x="31" y="98"/>
                  </a:cubicBezTo>
                  <a:close/>
                  <a:moveTo>
                    <a:pt x="28" y="90"/>
                  </a:moveTo>
                  <a:cubicBezTo>
                    <a:pt x="28" y="90"/>
                    <a:pt x="28" y="90"/>
                    <a:pt x="28" y="90"/>
                  </a:cubicBezTo>
                  <a:cubicBezTo>
                    <a:pt x="28" y="90"/>
                    <a:pt x="28" y="90"/>
                    <a:pt x="28" y="90"/>
                  </a:cubicBezTo>
                  <a:cubicBezTo>
                    <a:pt x="28" y="90"/>
                    <a:pt x="28" y="90"/>
                    <a:pt x="28" y="90"/>
                  </a:cubicBezTo>
                  <a:cubicBezTo>
                    <a:pt x="28" y="90"/>
                    <a:pt x="28" y="90"/>
                    <a:pt x="28" y="89"/>
                  </a:cubicBezTo>
                  <a:cubicBezTo>
                    <a:pt x="28" y="89"/>
                    <a:pt x="28" y="90"/>
                    <a:pt x="28" y="90"/>
                  </a:cubicBezTo>
                  <a:close/>
                  <a:moveTo>
                    <a:pt x="51" y="123"/>
                  </a:moveTo>
                  <a:cubicBezTo>
                    <a:pt x="51" y="123"/>
                    <a:pt x="51" y="122"/>
                    <a:pt x="51" y="122"/>
                  </a:cubicBezTo>
                  <a:cubicBezTo>
                    <a:pt x="51" y="122"/>
                    <a:pt x="51" y="122"/>
                    <a:pt x="51" y="123"/>
                  </a:cubicBezTo>
                  <a:close/>
                  <a:moveTo>
                    <a:pt x="38" y="109"/>
                  </a:moveTo>
                  <a:cubicBezTo>
                    <a:pt x="38" y="109"/>
                    <a:pt x="38" y="109"/>
                    <a:pt x="38" y="109"/>
                  </a:cubicBezTo>
                  <a:cubicBezTo>
                    <a:pt x="38" y="109"/>
                    <a:pt x="38" y="109"/>
                    <a:pt x="38" y="109"/>
                  </a:cubicBezTo>
                  <a:cubicBezTo>
                    <a:pt x="38" y="110"/>
                    <a:pt x="38" y="109"/>
                    <a:pt x="38" y="109"/>
                  </a:cubicBezTo>
                  <a:cubicBezTo>
                    <a:pt x="38" y="109"/>
                    <a:pt x="37" y="109"/>
                    <a:pt x="38" y="109"/>
                  </a:cubicBezTo>
                  <a:cubicBezTo>
                    <a:pt x="38" y="109"/>
                    <a:pt x="38" y="109"/>
                    <a:pt x="38" y="109"/>
                  </a:cubicBezTo>
                  <a:close/>
                  <a:moveTo>
                    <a:pt x="31" y="97"/>
                  </a:moveTo>
                  <a:cubicBezTo>
                    <a:pt x="31" y="97"/>
                    <a:pt x="31" y="97"/>
                    <a:pt x="31" y="97"/>
                  </a:cubicBezTo>
                  <a:cubicBezTo>
                    <a:pt x="30" y="97"/>
                    <a:pt x="31" y="97"/>
                    <a:pt x="31" y="97"/>
                  </a:cubicBezTo>
                  <a:cubicBezTo>
                    <a:pt x="31" y="97"/>
                    <a:pt x="31" y="97"/>
                    <a:pt x="31" y="97"/>
                  </a:cubicBezTo>
                  <a:cubicBezTo>
                    <a:pt x="31" y="98"/>
                    <a:pt x="31" y="97"/>
                    <a:pt x="31" y="97"/>
                  </a:cubicBezTo>
                  <a:close/>
                  <a:moveTo>
                    <a:pt x="29" y="94"/>
                  </a:moveTo>
                  <a:cubicBezTo>
                    <a:pt x="29" y="94"/>
                    <a:pt x="29" y="94"/>
                    <a:pt x="29" y="94"/>
                  </a:cubicBezTo>
                  <a:cubicBezTo>
                    <a:pt x="29" y="94"/>
                    <a:pt x="29" y="94"/>
                    <a:pt x="30" y="95"/>
                  </a:cubicBezTo>
                  <a:cubicBezTo>
                    <a:pt x="30" y="95"/>
                    <a:pt x="29" y="94"/>
                    <a:pt x="29" y="94"/>
                  </a:cubicBezTo>
                  <a:close/>
                  <a:moveTo>
                    <a:pt x="28" y="91"/>
                  </a:moveTo>
                  <a:cubicBezTo>
                    <a:pt x="28" y="91"/>
                    <a:pt x="28" y="91"/>
                    <a:pt x="28" y="91"/>
                  </a:cubicBezTo>
                  <a:cubicBezTo>
                    <a:pt x="28" y="91"/>
                    <a:pt x="29" y="91"/>
                    <a:pt x="28" y="92"/>
                  </a:cubicBezTo>
                  <a:cubicBezTo>
                    <a:pt x="28" y="91"/>
                    <a:pt x="28" y="91"/>
                    <a:pt x="28" y="91"/>
                  </a:cubicBezTo>
                  <a:close/>
                  <a:moveTo>
                    <a:pt x="27" y="83"/>
                  </a:moveTo>
                  <a:cubicBezTo>
                    <a:pt x="27" y="84"/>
                    <a:pt x="27" y="84"/>
                    <a:pt x="27" y="84"/>
                  </a:cubicBezTo>
                  <a:cubicBezTo>
                    <a:pt x="27" y="84"/>
                    <a:pt x="27" y="84"/>
                    <a:pt x="27" y="84"/>
                  </a:cubicBezTo>
                  <a:cubicBezTo>
                    <a:pt x="26" y="84"/>
                    <a:pt x="27" y="84"/>
                    <a:pt x="27" y="83"/>
                  </a:cubicBezTo>
                  <a:close/>
                  <a:moveTo>
                    <a:pt x="52" y="123"/>
                  </a:moveTo>
                  <a:cubicBezTo>
                    <a:pt x="52" y="123"/>
                    <a:pt x="52" y="123"/>
                    <a:pt x="52" y="123"/>
                  </a:cubicBezTo>
                  <a:cubicBezTo>
                    <a:pt x="52" y="123"/>
                    <a:pt x="52" y="123"/>
                    <a:pt x="52" y="123"/>
                  </a:cubicBezTo>
                  <a:cubicBezTo>
                    <a:pt x="52" y="123"/>
                    <a:pt x="52" y="123"/>
                    <a:pt x="52" y="123"/>
                  </a:cubicBezTo>
                  <a:cubicBezTo>
                    <a:pt x="52" y="123"/>
                    <a:pt x="52" y="123"/>
                    <a:pt x="52" y="123"/>
                  </a:cubicBezTo>
                  <a:cubicBezTo>
                    <a:pt x="53" y="123"/>
                    <a:pt x="52" y="123"/>
                    <a:pt x="53" y="123"/>
                  </a:cubicBezTo>
                  <a:cubicBezTo>
                    <a:pt x="53" y="124"/>
                    <a:pt x="52" y="123"/>
                    <a:pt x="52" y="123"/>
                  </a:cubicBezTo>
                  <a:close/>
                  <a:moveTo>
                    <a:pt x="50" y="122"/>
                  </a:moveTo>
                  <a:cubicBezTo>
                    <a:pt x="50" y="121"/>
                    <a:pt x="50" y="121"/>
                    <a:pt x="50" y="121"/>
                  </a:cubicBezTo>
                  <a:cubicBezTo>
                    <a:pt x="50" y="121"/>
                    <a:pt x="50" y="121"/>
                    <a:pt x="50" y="122"/>
                  </a:cubicBezTo>
                  <a:cubicBezTo>
                    <a:pt x="50" y="122"/>
                    <a:pt x="50" y="121"/>
                    <a:pt x="50" y="122"/>
                  </a:cubicBezTo>
                  <a:close/>
                  <a:moveTo>
                    <a:pt x="29" y="92"/>
                  </a:moveTo>
                  <a:cubicBezTo>
                    <a:pt x="29" y="93"/>
                    <a:pt x="29" y="93"/>
                    <a:pt x="29" y="93"/>
                  </a:cubicBezTo>
                  <a:cubicBezTo>
                    <a:pt x="29" y="93"/>
                    <a:pt x="29" y="92"/>
                    <a:pt x="29" y="92"/>
                  </a:cubicBezTo>
                  <a:close/>
                  <a:moveTo>
                    <a:pt x="42" y="114"/>
                  </a:moveTo>
                  <a:cubicBezTo>
                    <a:pt x="42" y="114"/>
                    <a:pt x="42" y="114"/>
                    <a:pt x="42" y="114"/>
                  </a:cubicBezTo>
                  <a:cubicBezTo>
                    <a:pt x="42" y="114"/>
                    <a:pt x="42" y="114"/>
                    <a:pt x="42" y="114"/>
                  </a:cubicBezTo>
                  <a:cubicBezTo>
                    <a:pt x="42" y="114"/>
                    <a:pt x="42" y="114"/>
                    <a:pt x="42" y="114"/>
                  </a:cubicBezTo>
                  <a:cubicBezTo>
                    <a:pt x="42" y="114"/>
                    <a:pt x="42" y="114"/>
                    <a:pt x="42" y="114"/>
                  </a:cubicBezTo>
                  <a:cubicBezTo>
                    <a:pt x="42" y="114"/>
                    <a:pt x="42" y="114"/>
                    <a:pt x="42" y="114"/>
                  </a:cubicBezTo>
                  <a:cubicBezTo>
                    <a:pt x="42" y="114"/>
                    <a:pt x="42" y="114"/>
                    <a:pt x="42" y="114"/>
                  </a:cubicBezTo>
                  <a:close/>
                  <a:moveTo>
                    <a:pt x="39" y="112"/>
                  </a:moveTo>
                  <a:cubicBezTo>
                    <a:pt x="40" y="112"/>
                    <a:pt x="40" y="111"/>
                    <a:pt x="40" y="112"/>
                  </a:cubicBezTo>
                  <a:cubicBezTo>
                    <a:pt x="40" y="112"/>
                    <a:pt x="40" y="112"/>
                    <a:pt x="40" y="112"/>
                  </a:cubicBezTo>
                  <a:cubicBezTo>
                    <a:pt x="40" y="112"/>
                    <a:pt x="40" y="112"/>
                    <a:pt x="40" y="112"/>
                  </a:cubicBezTo>
                  <a:cubicBezTo>
                    <a:pt x="40" y="112"/>
                    <a:pt x="40" y="112"/>
                    <a:pt x="39" y="112"/>
                  </a:cubicBezTo>
                  <a:close/>
                  <a:moveTo>
                    <a:pt x="27" y="85"/>
                  </a:moveTo>
                  <a:cubicBezTo>
                    <a:pt x="27" y="85"/>
                    <a:pt x="27" y="85"/>
                    <a:pt x="27" y="85"/>
                  </a:cubicBezTo>
                  <a:cubicBezTo>
                    <a:pt x="27" y="85"/>
                    <a:pt x="27" y="85"/>
                    <a:pt x="27" y="85"/>
                  </a:cubicBezTo>
                  <a:close/>
                  <a:moveTo>
                    <a:pt x="62" y="128"/>
                  </a:moveTo>
                  <a:cubicBezTo>
                    <a:pt x="62" y="128"/>
                    <a:pt x="62" y="128"/>
                    <a:pt x="62" y="129"/>
                  </a:cubicBezTo>
                  <a:cubicBezTo>
                    <a:pt x="62" y="129"/>
                    <a:pt x="62" y="128"/>
                    <a:pt x="62" y="128"/>
                  </a:cubicBezTo>
                  <a:close/>
                  <a:moveTo>
                    <a:pt x="131" y="32"/>
                  </a:moveTo>
                  <a:cubicBezTo>
                    <a:pt x="131" y="33"/>
                    <a:pt x="131" y="33"/>
                    <a:pt x="131" y="33"/>
                  </a:cubicBezTo>
                  <a:cubicBezTo>
                    <a:pt x="132" y="33"/>
                    <a:pt x="132" y="33"/>
                    <a:pt x="132" y="33"/>
                  </a:cubicBezTo>
                  <a:cubicBezTo>
                    <a:pt x="132" y="33"/>
                    <a:pt x="131" y="33"/>
                    <a:pt x="131" y="33"/>
                  </a:cubicBezTo>
                  <a:cubicBezTo>
                    <a:pt x="131" y="33"/>
                    <a:pt x="131" y="32"/>
                    <a:pt x="131" y="32"/>
                  </a:cubicBezTo>
                  <a:close/>
                  <a:moveTo>
                    <a:pt x="131" y="33"/>
                  </a:moveTo>
                  <a:cubicBezTo>
                    <a:pt x="131" y="33"/>
                    <a:pt x="131" y="33"/>
                    <a:pt x="131" y="33"/>
                  </a:cubicBezTo>
                  <a:cubicBezTo>
                    <a:pt x="131" y="33"/>
                    <a:pt x="131" y="33"/>
                    <a:pt x="131" y="33"/>
                  </a:cubicBezTo>
                  <a:cubicBezTo>
                    <a:pt x="132" y="33"/>
                    <a:pt x="132" y="33"/>
                    <a:pt x="131" y="33"/>
                  </a:cubicBezTo>
                  <a:cubicBezTo>
                    <a:pt x="131" y="33"/>
                    <a:pt x="132" y="34"/>
                    <a:pt x="132" y="34"/>
                  </a:cubicBezTo>
                  <a:cubicBezTo>
                    <a:pt x="132" y="34"/>
                    <a:pt x="132" y="34"/>
                    <a:pt x="132" y="34"/>
                  </a:cubicBezTo>
                  <a:cubicBezTo>
                    <a:pt x="132" y="34"/>
                    <a:pt x="132" y="33"/>
                    <a:pt x="132" y="33"/>
                  </a:cubicBezTo>
                  <a:cubicBezTo>
                    <a:pt x="131" y="33"/>
                    <a:pt x="131" y="33"/>
                    <a:pt x="131" y="33"/>
                  </a:cubicBezTo>
                  <a:cubicBezTo>
                    <a:pt x="131" y="32"/>
                    <a:pt x="131" y="32"/>
                    <a:pt x="131" y="32"/>
                  </a:cubicBezTo>
                  <a:cubicBezTo>
                    <a:pt x="131" y="32"/>
                    <a:pt x="131" y="32"/>
                    <a:pt x="131" y="33"/>
                  </a:cubicBezTo>
                  <a:close/>
                  <a:moveTo>
                    <a:pt x="71" y="131"/>
                  </a:moveTo>
                  <a:cubicBezTo>
                    <a:pt x="71" y="131"/>
                    <a:pt x="71" y="131"/>
                    <a:pt x="71" y="131"/>
                  </a:cubicBezTo>
                  <a:cubicBezTo>
                    <a:pt x="71" y="131"/>
                    <a:pt x="71" y="131"/>
                    <a:pt x="71" y="131"/>
                  </a:cubicBezTo>
                  <a:cubicBezTo>
                    <a:pt x="71" y="131"/>
                    <a:pt x="71" y="131"/>
                    <a:pt x="71" y="131"/>
                  </a:cubicBezTo>
                  <a:cubicBezTo>
                    <a:pt x="71" y="131"/>
                    <a:pt x="71" y="131"/>
                    <a:pt x="71" y="131"/>
                  </a:cubicBezTo>
                  <a:cubicBezTo>
                    <a:pt x="71" y="131"/>
                    <a:pt x="71" y="131"/>
                    <a:pt x="71" y="131"/>
                  </a:cubicBezTo>
                  <a:close/>
                  <a:moveTo>
                    <a:pt x="70" y="131"/>
                  </a:moveTo>
                  <a:cubicBezTo>
                    <a:pt x="70" y="131"/>
                    <a:pt x="69" y="131"/>
                    <a:pt x="69" y="131"/>
                  </a:cubicBezTo>
                  <a:cubicBezTo>
                    <a:pt x="69" y="131"/>
                    <a:pt x="69" y="131"/>
                    <a:pt x="70" y="131"/>
                  </a:cubicBezTo>
                  <a:cubicBezTo>
                    <a:pt x="70" y="131"/>
                    <a:pt x="70" y="131"/>
                    <a:pt x="70" y="131"/>
                  </a:cubicBezTo>
                  <a:cubicBezTo>
                    <a:pt x="70" y="131"/>
                    <a:pt x="70" y="131"/>
                    <a:pt x="70" y="131"/>
                  </a:cubicBezTo>
                  <a:close/>
                  <a:moveTo>
                    <a:pt x="132" y="106"/>
                  </a:moveTo>
                  <a:cubicBezTo>
                    <a:pt x="132" y="107"/>
                    <a:pt x="132" y="107"/>
                    <a:pt x="132" y="107"/>
                  </a:cubicBezTo>
                  <a:cubicBezTo>
                    <a:pt x="132" y="107"/>
                    <a:pt x="132" y="107"/>
                    <a:pt x="132" y="106"/>
                  </a:cubicBezTo>
                  <a:cubicBezTo>
                    <a:pt x="132" y="106"/>
                    <a:pt x="132" y="106"/>
                    <a:pt x="132" y="106"/>
                  </a:cubicBezTo>
                  <a:close/>
                  <a:moveTo>
                    <a:pt x="135" y="101"/>
                  </a:moveTo>
                  <a:cubicBezTo>
                    <a:pt x="135" y="102"/>
                    <a:pt x="135" y="102"/>
                    <a:pt x="135" y="102"/>
                  </a:cubicBezTo>
                  <a:cubicBezTo>
                    <a:pt x="135" y="102"/>
                    <a:pt x="134" y="103"/>
                    <a:pt x="135" y="103"/>
                  </a:cubicBezTo>
                  <a:cubicBezTo>
                    <a:pt x="134" y="103"/>
                    <a:pt x="134" y="103"/>
                    <a:pt x="134" y="104"/>
                  </a:cubicBezTo>
                  <a:cubicBezTo>
                    <a:pt x="134" y="104"/>
                    <a:pt x="134" y="104"/>
                    <a:pt x="134" y="104"/>
                  </a:cubicBezTo>
                  <a:cubicBezTo>
                    <a:pt x="133" y="105"/>
                    <a:pt x="133" y="105"/>
                    <a:pt x="133" y="105"/>
                  </a:cubicBezTo>
                  <a:cubicBezTo>
                    <a:pt x="133" y="106"/>
                    <a:pt x="133" y="106"/>
                    <a:pt x="133" y="106"/>
                  </a:cubicBezTo>
                  <a:cubicBezTo>
                    <a:pt x="133" y="106"/>
                    <a:pt x="133" y="105"/>
                    <a:pt x="133" y="105"/>
                  </a:cubicBezTo>
                  <a:cubicBezTo>
                    <a:pt x="133" y="105"/>
                    <a:pt x="134" y="104"/>
                    <a:pt x="134" y="104"/>
                  </a:cubicBezTo>
                  <a:cubicBezTo>
                    <a:pt x="134" y="104"/>
                    <a:pt x="134" y="104"/>
                    <a:pt x="134" y="103"/>
                  </a:cubicBezTo>
                  <a:cubicBezTo>
                    <a:pt x="134" y="104"/>
                    <a:pt x="134" y="103"/>
                    <a:pt x="134" y="103"/>
                  </a:cubicBezTo>
                  <a:cubicBezTo>
                    <a:pt x="135" y="102"/>
                    <a:pt x="135" y="102"/>
                    <a:pt x="135" y="101"/>
                  </a:cubicBezTo>
                  <a:cubicBezTo>
                    <a:pt x="135" y="101"/>
                    <a:pt x="135" y="101"/>
                    <a:pt x="135" y="101"/>
                  </a:cubicBezTo>
                  <a:cubicBezTo>
                    <a:pt x="135" y="100"/>
                    <a:pt x="135" y="101"/>
                    <a:pt x="135" y="100"/>
                  </a:cubicBezTo>
                  <a:cubicBezTo>
                    <a:pt x="136" y="100"/>
                    <a:pt x="136" y="100"/>
                    <a:pt x="136" y="99"/>
                  </a:cubicBezTo>
                  <a:cubicBezTo>
                    <a:pt x="136" y="99"/>
                    <a:pt x="136" y="99"/>
                    <a:pt x="136" y="99"/>
                  </a:cubicBezTo>
                  <a:cubicBezTo>
                    <a:pt x="136" y="99"/>
                    <a:pt x="136" y="99"/>
                    <a:pt x="136" y="99"/>
                  </a:cubicBezTo>
                  <a:cubicBezTo>
                    <a:pt x="136" y="99"/>
                    <a:pt x="136" y="99"/>
                    <a:pt x="136" y="99"/>
                  </a:cubicBezTo>
                  <a:cubicBezTo>
                    <a:pt x="136" y="100"/>
                    <a:pt x="136" y="100"/>
                    <a:pt x="136" y="100"/>
                  </a:cubicBezTo>
                  <a:cubicBezTo>
                    <a:pt x="136" y="100"/>
                    <a:pt x="136" y="100"/>
                    <a:pt x="135" y="101"/>
                  </a:cubicBezTo>
                  <a:cubicBezTo>
                    <a:pt x="136" y="100"/>
                    <a:pt x="135" y="101"/>
                    <a:pt x="136" y="101"/>
                  </a:cubicBezTo>
                  <a:cubicBezTo>
                    <a:pt x="135" y="101"/>
                    <a:pt x="135" y="101"/>
                    <a:pt x="135" y="101"/>
                  </a:cubicBezTo>
                  <a:cubicBezTo>
                    <a:pt x="135" y="101"/>
                    <a:pt x="135" y="101"/>
                    <a:pt x="135" y="101"/>
                  </a:cubicBezTo>
                  <a:cubicBezTo>
                    <a:pt x="135" y="101"/>
                    <a:pt x="135" y="101"/>
                    <a:pt x="135" y="101"/>
                  </a:cubicBezTo>
                  <a:close/>
                  <a:moveTo>
                    <a:pt x="137" y="98"/>
                  </a:moveTo>
                  <a:cubicBezTo>
                    <a:pt x="136" y="98"/>
                    <a:pt x="136" y="99"/>
                    <a:pt x="136" y="98"/>
                  </a:cubicBezTo>
                  <a:cubicBezTo>
                    <a:pt x="136" y="98"/>
                    <a:pt x="136" y="98"/>
                    <a:pt x="137" y="98"/>
                  </a:cubicBezTo>
                  <a:cubicBezTo>
                    <a:pt x="137" y="98"/>
                    <a:pt x="137" y="98"/>
                    <a:pt x="137" y="98"/>
                  </a:cubicBezTo>
                  <a:close/>
                  <a:moveTo>
                    <a:pt x="131" y="105"/>
                  </a:moveTo>
                  <a:cubicBezTo>
                    <a:pt x="131" y="105"/>
                    <a:pt x="131" y="105"/>
                    <a:pt x="131" y="105"/>
                  </a:cubicBezTo>
                  <a:cubicBezTo>
                    <a:pt x="131" y="105"/>
                    <a:pt x="131" y="105"/>
                    <a:pt x="131" y="105"/>
                  </a:cubicBezTo>
                  <a:cubicBezTo>
                    <a:pt x="131" y="105"/>
                    <a:pt x="131" y="105"/>
                    <a:pt x="131" y="105"/>
                  </a:cubicBezTo>
                  <a:cubicBezTo>
                    <a:pt x="131" y="105"/>
                    <a:pt x="131" y="105"/>
                    <a:pt x="131" y="105"/>
                  </a:cubicBezTo>
                  <a:close/>
                  <a:moveTo>
                    <a:pt x="131" y="105"/>
                  </a:moveTo>
                  <a:cubicBezTo>
                    <a:pt x="131" y="105"/>
                    <a:pt x="131" y="105"/>
                    <a:pt x="131" y="105"/>
                  </a:cubicBezTo>
                  <a:cubicBezTo>
                    <a:pt x="131" y="106"/>
                    <a:pt x="131" y="106"/>
                    <a:pt x="131" y="106"/>
                  </a:cubicBezTo>
                  <a:cubicBezTo>
                    <a:pt x="131" y="106"/>
                    <a:pt x="131" y="105"/>
                    <a:pt x="131" y="105"/>
                  </a:cubicBezTo>
                  <a:cubicBezTo>
                    <a:pt x="131" y="105"/>
                    <a:pt x="131" y="105"/>
                    <a:pt x="131" y="105"/>
                  </a:cubicBezTo>
                  <a:close/>
                  <a:moveTo>
                    <a:pt x="131" y="101"/>
                  </a:moveTo>
                  <a:cubicBezTo>
                    <a:pt x="131" y="101"/>
                    <a:pt x="131" y="101"/>
                    <a:pt x="130" y="101"/>
                  </a:cubicBezTo>
                  <a:cubicBezTo>
                    <a:pt x="130" y="101"/>
                    <a:pt x="130" y="101"/>
                    <a:pt x="131" y="101"/>
                  </a:cubicBezTo>
                  <a:cubicBezTo>
                    <a:pt x="131" y="101"/>
                    <a:pt x="130" y="101"/>
                    <a:pt x="131" y="101"/>
                  </a:cubicBezTo>
                  <a:close/>
                  <a:moveTo>
                    <a:pt x="126" y="39"/>
                  </a:moveTo>
                  <a:cubicBezTo>
                    <a:pt x="126" y="39"/>
                    <a:pt x="126" y="39"/>
                    <a:pt x="126" y="39"/>
                  </a:cubicBezTo>
                  <a:cubicBezTo>
                    <a:pt x="126" y="40"/>
                    <a:pt x="126" y="40"/>
                    <a:pt x="126" y="40"/>
                  </a:cubicBezTo>
                  <a:cubicBezTo>
                    <a:pt x="126" y="40"/>
                    <a:pt x="126" y="39"/>
                    <a:pt x="126" y="40"/>
                  </a:cubicBezTo>
                  <a:cubicBezTo>
                    <a:pt x="126" y="39"/>
                    <a:pt x="126" y="39"/>
                    <a:pt x="126" y="39"/>
                  </a:cubicBezTo>
                  <a:cubicBezTo>
                    <a:pt x="126" y="40"/>
                    <a:pt x="126" y="39"/>
                    <a:pt x="126" y="39"/>
                  </a:cubicBezTo>
                  <a:close/>
                  <a:moveTo>
                    <a:pt x="125" y="38"/>
                  </a:moveTo>
                  <a:cubicBezTo>
                    <a:pt x="125" y="38"/>
                    <a:pt x="125" y="39"/>
                    <a:pt x="125" y="39"/>
                  </a:cubicBezTo>
                  <a:cubicBezTo>
                    <a:pt x="125" y="39"/>
                    <a:pt x="125" y="39"/>
                    <a:pt x="125" y="39"/>
                  </a:cubicBezTo>
                  <a:cubicBezTo>
                    <a:pt x="125" y="39"/>
                    <a:pt x="125" y="39"/>
                    <a:pt x="125" y="39"/>
                  </a:cubicBezTo>
                  <a:cubicBezTo>
                    <a:pt x="125" y="39"/>
                    <a:pt x="125" y="39"/>
                    <a:pt x="125" y="39"/>
                  </a:cubicBezTo>
                  <a:cubicBezTo>
                    <a:pt x="125" y="39"/>
                    <a:pt x="125" y="38"/>
                    <a:pt x="125" y="39"/>
                  </a:cubicBezTo>
                  <a:cubicBezTo>
                    <a:pt x="125" y="39"/>
                    <a:pt x="125" y="39"/>
                    <a:pt x="125" y="38"/>
                  </a:cubicBezTo>
                  <a:cubicBezTo>
                    <a:pt x="125" y="39"/>
                    <a:pt x="125" y="39"/>
                    <a:pt x="125" y="38"/>
                  </a:cubicBezTo>
                  <a:close/>
                  <a:moveTo>
                    <a:pt x="131" y="98"/>
                  </a:moveTo>
                  <a:cubicBezTo>
                    <a:pt x="131" y="98"/>
                    <a:pt x="131" y="98"/>
                    <a:pt x="131" y="98"/>
                  </a:cubicBezTo>
                  <a:cubicBezTo>
                    <a:pt x="131" y="98"/>
                    <a:pt x="131" y="98"/>
                    <a:pt x="131" y="98"/>
                  </a:cubicBezTo>
                  <a:cubicBezTo>
                    <a:pt x="131" y="98"/>
                    <a:pt x="131" y="98"/>
                    <a:pt x="131" y="98"/>
                  </a:cubicBezTo>
                  <a:cubicBezTo>
                    <a:pt x="131" y="98"/>
                    <a:pt x="131" y="98"/>
                    <a:pt x="131" y="98"/>
                  </a:cubicBezTo>
                  <a:close/>
                  <a:moveTo>
                    <a:pt x="111" y="117"/>
                  </a:moveTo>
                  <a:cubicBezTo>
                    <a:pt x="111" y="117"/>
                    <a:pt x="112" y="117"/>
                    <a:pt x="112" y="117"/>
                  </a:cubicBezTo>
                  <a:cubicBezTo>
                    <a:pt x="112" y="117"/>
                    <a:pt x="112" y="117"/>
                    <a:pt x="112" y="117"/>
                  </a:cubicBezTo>
                  <a:cubicBezTo>
                    <a:pt x="112" y="117"/>
                    <a:pt x="112" y="117"/>
                    <a:pt x="112" y="117"/>
                  </a:cubicBezTo>
                  <a:cubicBezTo>
                    <a:pt x="112" y="117"/>
                    <a:pt x="111" y="117"/>
                    <a:pt x="111" y="117"/>
                  </a:cubicBezTo>
                  <a:cubicBezTo>
                    <a:pt x="111" y="117"/>
                    <a:pt x="111" y="117"/>
                    <a:pt x="111" y="117"/>
                  </a:cubicBezTo>
                  <a:cubicBezTo>
                    <a:pt x="111" y="117"/>
                    <a:pt x="111" y="117"/>
                    <a:pt x="111" y="117"/>
                  </a:cubicBezTo>
                  <a:cubicBezTo>
                    <a:pt x="111" y="117"/>
                    <a:pt x="111" y="117"/>
                    <a:pt x="111" y="117"/>
                  </a:cubicBezTo>
                  <a:close/>
                  <a:moveTo>
                    <a:pt x="123" y="107"/>
                  </a:moveTo>
                  <a:cubicBezTo>
                    <a:pt x="123" y="107"/>
                    <a:pt x="123" y="107"/>
                    <a:pt x="123" y="107"/>
                  </a:cubicBezTo>
                  <a:cubicBezTo>
                    <a:pt x="123" y="107"/>
                    <a:pt x="123" y="107"/>
                    <a:pt x="123" y="107"/>
                  </a:cubicBezTo>
                  <a:cubicBezTo>
                    <a:pt x="123" y="107"/>
                    <a:pt x="123" y="107"/>
                    <a:pt x="123" y="106"/>
                  </a:cubicBezTo>
                  <a:cubicBezTo>
                    <a:pt x="123" y="107"/>
                    <a:pt x="123" y="107"/>
                    <a:pt x="123" y="107"/>
                  </a:cubicBezTo>
                  <a:cubicBezTo>
                    <a:pt x="123" y="107"/>
                    <a:pt x="123" y="107"/>
                    <a:pt x="123" y="107"/>
                  </a:cubicBezTo>
                  <a:cubicBezTo>
                    <a:pt x="123" y="107"/>
                    <a:pt x="123" y="107"/>
                    <a:pt x="123" y="107"/>
                  </a:cubicBezTo>
                  <a:cubicBezTo>
                    <a:pt x="123" y="107"/>
                    <a:pt x="123" y="107"/>
                    <a:pt x="122" y="107"/>
                  </a:cubicBezTo>
                  <a:cubicBezTo>
                    <a:pt x="123" y="107"/>
                    <a:pt x="123" y="107"/>
                    <a:pt x="123" y="107"/>
                  </a:cubicBezTo>
                  <a:close/>
                  <a:moveTo>
                    <a:pt x="123" y="106"/>
                  </a:moveTo>
                  <a:cubicBezTo>
                    <a:pt x="123" y="107"/>
                    <a:pt x="123" y="106"/>
                    <a:pt x="123" y="106"/>
                  </a:cubicBezTo>
                  <a:cubicBezTo>
                    <a:pt x="123" y="106"/>
                    <a:pt x="123" y="106"/>
                    <a:pt x="123" y="106"/>
                  </a:cubicBezTo>
                  <a:cubicBezTo>
                    <a:pt x="123" y="106"/>
                    <a:pt x="123" y="106"/>
                    <a:pt x="124" y="105"/>
                  </a:cubicBezTo>
                  <a:cubicBezTo>
                    <a:pt x="124" y="106"/>
                    <a:pt x="124" y="105"/>
                    <a:pt x="124" y="105"/>
                  </a:cubicBezTo>
                  <a:cubicBezTo>
                    <a:pt x="123" y="106"/>
                    <a:pt x="124" y="106"/>
                    <a:pt x="123" y="106"/>
                  </a:cubicBezTo>
                  <a:cubicBezTo>
                    <a:pt x="123" y="106"/>
                    <a:pt x="123" y="106"/>
                    <a:pt x="123" y="106"/>
                  </a:cubicBezTo>
                  <a:close/>
                  <a:moveTo>
                    <a:pt x="100" y="28"/>
                  </a:moveTo>
                  <a:cubicBezTo>
                    <a:pt x="101" y="29"/>
                    <a:pt x="101" y="29"/>
                    <a:pt x="101" y="29"/>
                  </a:cubicBezTo>
                  <a:cubicBezTo>
                    <a:pt x="100" y="29"/>
                    <a:pt x="101" y="29"/>
                    <a:pt x="100" y="29"/>
                  </a:cubicBezTo>
                  <a:cubicBezTo>
                    <a:pt x="100" y="29"/>
                    <a:pt x="100" y="29"/>
                    <a:pt x="100" y="29"/>
                  </a:cubicBezTo>
                  <a:cubicBezTo>
                    <a:pt x="100" y="29"/>
                    <a:pt x="100" y="28"/>
                    <a:pt x="100" y="28"/>
                  </a:cubicBezTo>
                  <a:close/>
                  <a:moveTo>
                    <a:pt x="102" y="29"/>
                  </a:moveTo>
                  <a:cubicBezTo>
                    <a:pt x="102" y="29"/>
                    <a:pt x="102" y="29"/>
                    <a:pt x="101" y="29"/>
                  </a:cubicBezTo>
                  <a:cubicBezTo>
                    <a:pt x="101" y="29"/>
                    <a:pt x="101" y="29"/>
                    <a:pt x="101" y="29"/>
                  </a:cubicBezTo>
                  <a:cubicBezTo>
                    <a:pt x="101" y="29"/>
                    <a:pt x="102" y="29"/>
                    <a:pt x="102" y="29"/>
                  </a:cubicBezTo>
                  <a:close/>
                  <a:moveTo>
                    <a:pt x="123" y="50"/>
                  </a:moveTo>
                  <a:cubicBezTo>
                    <a:pt x="123" y="50"/>
                    <a:pt x="123" y="50"/>
                    <a:pt x="123" y="50"/>
                  </a:cubicBezTo>
                  <a:cubicBezTo>
                    <a:pt x="123" y="50"/>
                    <a:pt x="123" y="50"/>
                    <a:pt x="123" y="50"/>
                  </a:cubicBezTo>
                  <a:cubicBezTo>
                    <a:pt x="123" y="50"/>
                    <a:pt x="123" y="49"/>
                    <a:pt x="123" y="49"/>
                  </a:cubicBezTo>
                  <a:cubicBezTo>
                    <a:pt x="123" y="50"/>
                    <a:pt x="123" y="50"/>
                    <a:pt x="123" y="50"/>
                  </a:cubicBezTo>
                  <a:cubicBezTo>
                    <a:pt x="123" y="50"/>
                    <a:pt x="123" y="50"/>
                    <a:pt x="123" y="50"/>
                  </a:cubicBezTo>
                  <a:cubicBezTo>
                    <a:pt x="123" y="50"/>
                    <a:pt x="123" y="50"/>
                    <a:pt x="123" y="50"/>
                  </a:cubicBezTo>
                  <a:close/>
                  <a:moveTo>
                    <a:pt x="121" y="49"/>
                  </a:moveTo>
                  <a:cubicBezTo>
                    <a:pt x="121" y="49"/>
                    <a:pt x="121" y="49"/>
                    <a:pt x="121" y="49"/>
                  </a:cubicBezTo>
                  <a:cubicBezTo>
                    <a:pt x="121" y="49"/>
                    <a:pt x="121" y="49"/>
                    <a:pt x="121" y="50"/>
                  </a:cubicBezTo>
                  <a:cubicBezTo>
                    <a:pt x="121" y="50"/>
                    <a:pt x="121" y="49"/>
                    <a:pt x="121" y="49"/>
                  </a:cubicBezTo>
                  <a:cubicBezTo>
                    <a:pt x="121" y="49"/>
                    <a:pt x="121" y="49"/>
                    <a:pt x="12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0" name="Freeform 7728">
              <a:extLst>
                <a:ext uri="{FF2B5EF4-FFF2-40B4-BE49-F238E27FC236}">
                  <a16:creationId xmlns:a16="http://schemas.microsoft.com/office/drawing/2014/main" id="{204F803E-CED7-C1CB-6F89-40F30439C454}"/>
                </a:ext>
              </a:extLst>
            </p:cNvPr>
            <p:cNvSpPr/>
            <p:nvPr>
              <p:custDataLst>
                <p:tags r:id="rId29"/>
              </p:custDataLst>
            </p:nvPr>
          </p:nvSpPr>
          <p:spPr bwMode="auto">
            <a:xfrm>
              <a:off x="8110538" y="3194050"/>
              <a:ext cx="17463" cy="33338"/>
            </a:xfrm>
            <a:custGeom>
              <a:gdLst>
                <a:gd name="T0" fmla="*/ 0 w 2"/>
                <a:gd name="T1" fmla="*/ 0 h 4"/>
                <a:gd name="T2" fmla="*/ 0 w 2"/>
                <a:gd name="T3" fmla="*/ 1 h 4"/>
                <a:gd name="T4" fmla="*/ 1 w 2"/>
                <a:gd name="T5" fmla="*/ 1 h 4"/>
                <a:gd name="T6" fmla="*/ 1 w 2"/>
                <a:gd name="T7" fmla="*/ 1 h 4"/>
                <a:gd name="T8" fmla="*/ 1 w 2"/>
                <a:gd name="T9" fmla="*/ 2 h 4"/>
                <a:gd name="T10" fmla="*/ 1 w 2"/>
                <a:gd name="T11" fmla="*/ 2 h 4"/>
                <a:gd name="T12" fmla="*/ 2 w 2"/>
                <a:gd name="T13" fmla="*/ 3 h 4"/>
                <a:gd name="T14" fmla="*/ 2 w 2"/>
                <a:gd name="T15" fmla="*/ 4 h 4"/>
                <a:gd name="T16" fmla="*/ 2 w 2"/>
                <a:gd name="T17" fmla="*/ 4 h 4"/>
                <a:gd name="T18" fmla="*/ 2 w 2"/>
                <a:gd name="T19" fmla="*/ 4 h 4"/>
                <a:gd name="T20" fmla="*/ 2 w 2"/>
                <a:gd name="T21" fmla="*/ 4 h 4"/>
                <a:gd name="T22" fmla="*/ 2 w 2"/>
                <a:gd name="T23" fmla="*/ 4 h 4"/>
                <a:gd name="T24" fmla="*/ 2 w 2"/>
                <a:gd name="T25" fmla="*/ 4 h 4"/>
                <a:gd name="T26" fmla="*/ 2 w 2"/>
                <a:gd name="T27" fmla="*/ 4 h 4"/>
                <a:gd name="T28" fmla="*/ 2 w 2"/>
                <a:gd name="T29" fmla="*/ 4 h 4"/>
                <a:gd name="T30" fmla="*/ 2 w 2"/>
                <a:gd name="T31" fmla="*/ 3 h 4"/>
                <a:gd name="T32" fmla="*/ 1 w 2"/>
                <a:gd name="T33" fmla="*/ 2 h 4"/>
                <a:gd name="T34" fmla="*/ 1 w 2"/>
                <a:gd name="T35" fmla="*/ 2 h 4"/>
                <a:gd name="T36" fmla="*/ 0 w 2"/>
                <a:gd name="T37" fmla="*/ 0 h 4"/>
                <a:gd name="T38" fmla="*/ 0 w 2"/>
                <a:gd name="T39" fmla="*/ 0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0" y="0"/>
                  </a:moveTo>
                  <a:cubicBezTo>
                    <a:pt x="0" y="0"/>
                    <a:pt x="1" y="1"/>
                    <a:pt x="0" y="1"/>
                  </a:cubicBezTo>
                  <a:cubicBezTo>
                    <a:pt x="1" y="1"/>
                    <a:pt x="0" y="1"/>
                    <a:pt x="1" y="1"/>
                  </a:cubicBezTo>
                  <a:cubicBezTo>
                    <a:pt x="1" y="2"/>
                    <a:pt x="1" y="1"/>
                    <a:pt x="1" y="1"/>
                  </a:cubicBezTo>
                  <a:cubicBezTo>
                    <a:pt x="1" y="2"/>
                    <a:pt x="1" y="2"/>
                    <a:pt x="1" y="2"/>
                  </a:cubicBezTo>
                  <a:cubicBezTo>
                    <a:pt x="1" y="2"/>
                    <a:pt x="1" y="2"/>
                    <a:pt x="1" y="2"/>
                  </a:cubicBezTo>
                  <a:cubicBezTo>
                    <a:pt x="2" y="3"/>
                    <a:pt x="2" y="3"/>
                    <a:pt x="2" y="3"/>
                  </a:cubicBezTo>
                  <a:cubicBezTo>
                    <a:pt x="2" y="3"/>
                    <a:pt x="2" y="3"/>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1" y="3"/>
                    <a:pt x="2" y="3"/>
                  </a:cubicBezTo>
                  <a:cubicBezTo>
                    <a:pt x="1" y="3"/>
                    <a:pt x="1" y="3"/>
                    <a:pt x="1" y="2"/>
                  </a:cubicBezTo>
                  <a:cubicBezTo>
                    <a:pt x="1" y="2"/>
                    <a:pt x="1" y="2"/>
                    <a:pt x="1" y="2"/>
                  </a:cubicBezTo>
                  <a:cubicBezTo>
                    <a:pt x="1" y="2"/>
                    <a:pt x="0" y="1"/>
                    <a:pt x="0" y="0"/>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1" name="Freeform 7729">
              <a:extLst>
                <a:ext uri="{FF2B5EF4-FFF2-40B4-BE49-F238E27FC236}">
                  <a16:creationId xmlns:a16="http://schemas.microsoft.com/office/drawing/2014/main" id="{338E5744-56A3-5A38-7B40-D88633F0A1D4}"/>
                </a:ext>
              </a:extLst>
            </p:cNvPr>
            <p:cNvSpPr/>
            <p:nvPr>
              <p:custDataLst>
                <p:tags r:id="rId30"/>
              </p:custDataLst>
            </p:nvPr>
          </p:nvSpPr>
          <p:spPr bwMode="auto">
            <a:xfrm flipH="1">
              <a:off x="8077200" y="3143250"/>
              <a:ext cx="0" cy="7938"/>
            </a:xfrm>
            <a:custGeom>
              <a:gdLst>
                <a:gd name="T0" fmla="*/ 0 h 1"/>
                <a:gd name="T1" fmla="*/ 0 h 1"/>
                <a:gd name="T2" fmla="*/ 1 h 1"/>
                <a:gd name="T3" fmla="*/ 0 h 1"/>
              </a:gdLst>
              <a:cxnLst>
                <a:cxn ang="0">
                  <a:pos x="0" y="T0"/>
                </a:cxn>
                <a:cxn ang="0">
                  <a:pos x="0" y="T1"/>
                </a:cxn>
                <a:cxn ang="0">
                  <a:pos x="0" y="T2"/>
                </a:cxn>
                <a:cxn ang="0">
                  <a:pos x="0" y="T3"/>
                </a:cxn>
              </a:cxnLst>
              <a:rect l="0" t="0" r="r" b="b"/>
              <a:pathLst>
                <a:path h="1">
                  <a:moveTo>
                    <a:pt x="0" y="0"/>
                  </a:moveTo>
                  <a:cubicBezTo>
                    <a:pt x="0" y="1"/>
                    <a:pt x="0" y="0"/>
                    <a:pt x="0" y="0"/>
                  </a:cubicBez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2" name="Freeform 7730">
              <a:extLst>
                <a:ext uri="{FF2B5EF4-FFF2-40B4-BE49-F238E27FC236}">
                  <a16:creationId xmlns:a16="http://schemas.microsoft.com/office/drawing/2014/main" id="{6F35B248-34EF-C94B-AD8C-F984A23ECDC8}"/>
                </a:ext>
              </a:extLst>
            </p:cNvPr>
            <p:cNvSpPr>
              <a:spLocks noEditPoints="1"/>
            </p:cNvSpPr>
            <p:nvPr>
              <p:custDataLst>
                <p:tags r:id="rId31"/>
              </p:custDataLst>
            </p:nvPr>
          </p:nvSpPr>
          <p:spPr bwMode="auto">
            <a:xfrm>
              <a:off x="6935788" y="2914650"/>
              <a:ext cx="330200" cy="388938"/>
            </a:xfrm>
            <a:custGeom>
              <a:gdLst>
                <a:gd name="T0" fmla="*/ 17 w 39"/>
                <a:gd name="T1" fmla="*/ 16 h 46"/>
                <a:gd name="T2" fmla="*/ 8 w 39"/>
                <a:gd name="T3" fmla="*/ 28 h 46"/>
                <a:gd name="T4" fmla="*/ 0 w 39"/>
                <a:gd name="T5" fmla="*/ 45 h 46"/>
                <a:gd name="T6" fmla="*/ 1 w 39"/>
                <a:gd name="T7" fmla="*/ 43 h 46"/>
                <a:gd name="T8" fmla="*/ 1 w 39"/>
                <a:gd name="T9" fmla="*/ 42 h 46"/>
                <a:gd name="T10" fmla="*/ 3 w 39"/>
                <a:gd name="T11" fmla="*/ 40 h 46"/>
                <a:gd name="T12" fmla="*/ 3 w 39"/>
                <a:gd name="T13" fmla="*/ 38 h 46"/>
                <a:gd name="T14" fmla="*/ 3 w 39"/>
                <a:gd name="T15" fmla="*/ 38 h 46"/>
                <a:gd name="T16" fmla="*/ 4 w 39"/>
                <a:gd name="T17" fmla="*/ 37 h 46"/>
                <a:gd name="T18" fmla="*/ 4 w 39"/>
                <a:gd name="T19" fmla="*/ 37 h 46"/>
                <a:gd name="T20" fmla="*/ 6 w 39"/>
                <a:gd name="T21" fmla="*/ 34 h 46"/>
                <a:gd name="T22" fmla="*/ 7 w 39"/>
                <a:gd name="T23" fmla="*/ 33 h 46"/>
                <a:gd name="T24" fmla="*/ 9 w 39"/>
                <a:gd name="T25" fmla="*/ 29 h 46"/>
                <a:gd name="T26" fmla="*/ 9 w 39"/>
                <a:gd name="T27" fmla="*/ 29 h 46"/>
                <a:gd name="T28" fmla="*/ 11 w 39"/>
                <a:gd name="T29" fmla="*/ 27 h 46"/>
                <a:gd name="T30" fmla="*/ 11 w 39"/>
                <a:gd name="T31" fmla="*/ 27 h 46"/>
                <a:gd name="T32" fmla="*/ 23 w 39"/>
                <a:gd name="T33" fmla="*/ 13 h 46"/>
                <a:gd name="T34" fmla="*/ 29 w 39"/>
                <a:gd name="T35" fmla="*/ 7 h 46"/>
                <a:gd name="T36" fmla="*/ 31 w 39"/>
                <a:gd name="T37" fmla="*/ 5 h 46"/>
                <a:gd name="T38" fmla="*/ 33 w 39"/>
                <a:gd name="T39" fmla="*/ 4 h 46"/>
                <a:gd name="T40" fmla="*/ 34 w 39"/>
                <a:gd name="T41" fmla="*/ 3 h 46"/>
                <a:gd name="T42" fmla="*/ 36 w 39"/>
                <a:gd name="T43" fmla="*/ 2 h 46"/>
                <a:gd name="T44" fmla="*/ 38 w 39"/>
                <a:gd name="T45" fmla="*/ 1 h 46"/>
                <a:gd name="T46" fmla="*/ 38 w 39"/>
                <a:gd name="T47" fmla="*/ 0 h 46"/>
                <a:gd name="T48" fmla="*/ 38 w 39"/>
                <a:gd name="T49" fmla="*/ 0 h 46"/>
                <a:gd name="T50" fmla="*/ 39 w 39"/>
                <a:gd name="T51" fmla="*/ 0 h 46"/>
                <a:gd name="T52" fmla="*/ 38 w 39"/>
                <a:gd name="T53" fmla="*/ 0 h 46"/>
                <a:gd name="T54" fmla="*/ 36 w 39"/>
                <a:gd name="T55" fmla="*/ 1 h 46"/>
                <a:gd name="T56" fmla="*/ 36 w 39"/>
                <a:gd name="T57" fmla="*/ 1 h 46"/>
                <a:gd name="T58" fmla="*/ 37 w 39"/>
                <a:gd name="T59" fmla="*/ 1 h 46"/>
                <a:gd name="T60" fmla="*/ 30 w 39"/>
                <a:gd name="T61" fmla="*/ 5 h 46"/>
                <a:gd name="T62" fmla="*/ 26 w 39"/>
                <a:gd name="T63" fmla="*/ 8 h 46"/>
                <a:gd name="T64" fmla="*/ 20 w 39"/>
                <a:gd name="T65" fmla="*/ 13 h 46"/>
                <a:gd name="T66" fmla="*/ 36 w 39"/>
                <a:gd name="T67" fmla="*/ 1 h 46"/>
                <a:gd name="T68" fmla="*/ 35 w 39"/>
                <a:gd name="T69" fmla="*/ 2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46">
                  <a:moveTo>
                    <a:pt x="20" y="13"/>
                  </a:moveTo>
                  <a:cubicBezTo>
                    <a:pt x="20" y="13"/>
                    <a:pt x="18" y="15"/>
                    <a:pt x="17" y="16"/>
                  </a:cubicBezTo>
                  <a:cubicBezTo>
                    <a:pt x="17" y="16"/>
                    <a:pt x="17" y="16"/>
                    <a:pt x="17" y="16"/>
                  </a:cubicBezTo>
                  <a:cubicBezTo>
                    <a:pt x="14" y="20"/>
                    <a:pt x="11" y="23"/>
                    <a:pt x="8" y="28"/>
                  </a:cubicBezTo>
                  <a:cubicBezTo>
                    <a:pt x="5" y="33"/>
                    <a:pt x="2" y="39"/>
                    <a:pt x="0" y="46"/>
                  </a:cubicBezTo>
                  <a:cubicBezTo>
                    <a:pt x="0" y="46"/>
                    <a:pt x="0" y="45"/>
                    <a:pt x="0" y="45"/>
                  </a:cubicBezTo>
                  <a:cubicBezTo>
                    <a:pt x="1" y="43"/>
                    <a:pt x="1" y="44"/>
                    <a:pt x="1" y="44"/>
                  </a:cubicBezTo>
                  <a:cubicBezTo>
                    <a:pt x="1" y="44"/>
                    <a:pt x="1" y="43"/>
                    <a:pt x="1" y="43"/>
                  </a:cubicBezTo>
                  <a:cubicBezTo>
                    <a:pt x="1" y="43"/>
                    <a:pt x="1" y="42"/>
                    <a:pt x="1" y="42"/>
                  </a:cubicBezTo>
                  <a:cubicBezTo>
                    <a:pt x="1" y="42"/>
                    <a:pt x="1" y="42"/>
                    <a:pt x="1" y="42"/>
                  </a:cubicBezTo>
                  <a:cubicBezTo>
                    <a:pt x="2" y="41"/>
                    <a:pt x="2" y="40"/>
                    <a:pt x="3" y="40"/>
                  </a:cubicBezTo>
                  <a:cubicBezTo>
                    <a:pt x="3" y="40"/>
                    <a:pt x="3" y="40"/>
                    <a:pt x="3" y="40"/>
                  </a:cubicBezTo>
                  <a:cubicBezTo>
                    <a:pt x="3" y="40"/>
                    <a:pt x="3" y="40"/>
                    <a:pt x="3" y="40"/>
                  </a:cubicBezTo>
                  <a:cubicBezTo>
                    <a:pt x="3" y="38"/>
                    <a:pt x="3" y="38"/>
                    <a:pt x="3" y="38"/>
                  </a:cubicBezTo>
                  <a:cubicBezTo>
                    <a:pt x="3" y="38"/>
                    <a:pt x="3" y="39"/>
                    <a:pt x="3" y="39"/>
                  </a:cubicBezTo>
                  <a:cubicBezTo>
                    <a:pt x="3" y="38"/>
                    <a:pt x="3" y="38"/>
                    <a:pt x="3" y="38"/>
                  </a:cubicBezTo>
                  <a:cubicBezTo>
                    <a:pt x="3" y="38"/>
                    <a:pt x="4" y="38"/>
                    <a:pt x="4" y="38"/>
                  </a:cubicBezTo>
                  <a:cubicBezTo>
                    <a:pt x="4" y="37"/>
                    <a:pt x="4" y="38"/>
                    <a:pt x="4" y="37"/>
                  </a:cubicBezTo>
                  <a:cubicBezTo>
                    <a:pt x="4" y="38"/>
                    <a:pt x="4" y="37"/>
                    <a:pt x="4" y="37"/>
                  </a:cubicBezTo>
                  <a:cubicBezTo>
                    <a:pt x="4" y="36"/>
                    <a:pt x="4" y="37"/>
                    <a:pt x="4" y="37"/>
                  </a:cubicBezTo>
                  <a:cubicBezTo>
                    <a:pt x="5" y="36"/>
                    <a:pt x="6" y="35"/>
                    <a:pt x="6" y="34"/>
                  </a:cubicBezTo>
                  <a:cubicBezTo>
                    <a:pt x="6" y="34"/>
                    <a:pt x="6" y="34"/>
                    <a:pt x="6" y="34"/>
                  </a:cubicBezTo>
                  <a:cubicBezTo>
                    <a:pt x="6" y="34"/>
                    <a:pt x="6" y="34"/>
                    <a:pt x="6" y="33"/>
                  </a:cubicBezTo>
                  <a:cubicBezTo>
                    <a:pt x="7" y="33"/>
                    <a:pt x="8" y="31"/>
                    <a:pt x="7" y="33"/>
                  </a:cubicBezTo>
                  <a:cubicBezTo>
                    <a:pt x="8" y="31"/>
                    <a:pt x="8" y="31"/>
                    <a:pt x="9" y="30"/>
                  </a:cubicBezTo>
                  <a:cubicBezTo>
                    <a:pt x="9" y="30"/>
                    <a:pt x="9" y="30"/>
                    <a:pt x="9" y="29"/>
                  </a:cubicBezTo>
                  <a:cubicBezTo>
                    <a:pt x="9" y="30"/>
                    <a:pt x="9" y="29"/>
                    <a:pt x="10" y="29"/>
                  </a:cubicBezTo>
                  <a:cubicBezTo>
                    <a:pt x="10" y="29"/>
                    <a:pt x="9" y="29"/>
                    <a:pt x="9" y="29"/>
                  </a:cubicBezTo>
                  <a:cubicBezTo>
                    <a:pt x="10" y="28"/>
                    <a:pt x="10" y="28"/>
                    <a:pt x="10" y="28"/>
                  </a:cubicBezTo>
                  <a:cubicBezTo>
                    <a:pt x="11" y="28"/>
                    <a:pt x="11" y="28"/>
                    <a:pt x="11" y="27"/>
                  </a:cubicBezTo>
                  <a:cubicBezTo>
                    <a:pt x="11" y="27"/>
                    <a:pt x="11" y="27"/>
                    <a:pt x="11" y="27"/>
                  </a:cubicBezTo>
                  <a:cubicBezTo>
                    <a:pt x="11" y="27"/>
                    <a:pt x="11" y="27"/>
                    <a:pt x="11" y="27"/>
                  </a:cubicBezTo>
                  <a:cubicBezTo>
                    <a:pt x="13" y="25"/>
                    <a:pt x="14" y="22"/>
                    <a:pt x="16" y="20"/>
                  </a:cubicBezTo>
                  <a:cubicBezTo>
                    <a:pt x="18" y="17"/>
                    <a:pt x="20" y="15"/>
                    <a:pt x="23" y="13"/>
                  </a:cubicBezTo>
                  <a:cubicBezTo>
                    <a:pt x="25" y="11"/>
                    <a:pt x="27" y="9"/>
                    <a:pt x="29" y="7"/>
                  </a:cubicBezTo>
                  <a:cubicBezTo>
                    <a:pt x="29" y="7"/>
                    <a:pt x="29" y="7"/>
                    <a:pt x="29" y="7"/>
                  </a:cubicBezTo>
                  <a:cubicBezTo>
                    <a:pt x="30" y="7"/>
                    <a:pt x="30" y="6"/>
                    <a:pt x="31" y="6"/>
                  </a:cubicBezTo>
                  <a:cubicBezTo>
                    <a:pt x="31" y="6"/>
                    <a:pt x="31" y="6"/>
                    <a:pt x="31" y="5"/>
                  </a:cubicBezTo>
                  <a:cubicBezTo>
                    <a:pt x="31" y="5"/>
                    <a:pt x="31" y="5"/>
                    <a:pt x="32" y="5"/>
                  </a:cubicBezTo>
                  <a:cubicBezTo>
                    <a:pt x="32" y="5"/>
                    <a:pt x="32" y="4"/>
                    <a:pt x="33" y="4"/>
                  </a:cubicBezTo>
                  <a:cubicBezTo>
                    <a:pt x="33" y="4"/>
                    <a:pt x="33" y="4"/>
                    <a:pt x="34" y="4"/>
                  </a:cubicBezTo>
                  <a:cubicBezTo>
                    <a:pt x="34" y="3"/>
                    <a:pt x="34" y="3"/>
                    <a:pt x="34" y="3"/>
                  </a:cubicBezTo>
                  <a:cubicBezTo>
                    <a:pt x="35" y="3"/>
                    <a:pt x="35" y="3"/>
                    <a:pt x="35" y="3"/>
                  </a:cubicBezTo>
                  <a:cubicBezTo>
                    <a:pt x="36" y="2"/>
                    <a:pt x="35" y="2"/>
                    <a:pt x="36" y="2"/>
                  </a:cubicBezTo>
                  <a:cubicBezTo>
                    <a:pt x="37" y="1"/>
                    <a:pt x="37" y="1"/>
                    <a:pt x="37" y="1"/>
                  </a:cubicBezTo>
                  <a:cubicBezTo>
                    <a:pt x="37" y="1"/>
                    <a:pt x="38" y="1"/>
                    <a:pt x="38" y="1"/>
                  </a:cubicBezTo>
                  <a:cubicBezTo>
                    <a:pt x="38" y="0"/>
                    <a:pt x="38" y="0"/>
                    <a:pt x="38" y="0"/>
                  </a:cubicBezTo>
                  <a:cubicBezTo>
                    <a:pt x="38" y="0"/>
                    <a:pt x="38" y="0"/>
                    <a:pt x="38" y="0"/>
                  </a:cubicBezTo>
                  <a:cubicBezTo>
                    <a:pt x="38" y="0"/>
                    <a:pt x="38" y="1"/>
                    <a:pt x="39" y="0"/>
                  </a:cubicBezTo>
                  <a:cubicBezTo>
                    <a:pt x="39" y="0"/>
                    <a:pt x="39" y="0"/>
                    <a:pt x="38" y="0"/>
                  </a:cubicBezTo>
                  <a:cubicBezTo>
                    <a:pt x="39" y="0"/>
                    <a:pt x="39" y="0"/>
                    <a:pt x="39" y="0"/>
                  </a:cubicBezTo>
                  <a:cubicBezTo>
                    <a:pt x="39" y="0"/>
                    <a:pt x="39" y="0"/>
                    <a:pt x="39" y="0"/>
                  </a:cubicBezTo>
                  <a:cubicBezTo>
                    <a:pt x="39" y="0"/>
                    <a:pt x="39" y="0"/>
                    <a:pt x="38" y="0"/>
                  </a:cubicBezTo>
                  <a:cubicBezTo>
                    <a:pt x="38" y="0"/>
                    <a:pt x="39" y="0"/>
                    <a:pt x="38" y="0"/>
                  </a:cubicBezTo>
                  <a:cubicBezTo>
                    <a:pt x="38" y="0"/>
                    <a:pt x="38" y="0"/>
                    <a:pt x="38" y="0"/>
                  </a:cubicBezTo>
                  <a:cubicBezTo>
                    <a:pt x="37" y="0"/>
                    <a:pt x="37" y="1"/>
                    <a:pt x="36" y="1"/>
                  </a:cubicBezTo>
                  <a:cubicBezTo>
                    <a:pt x="36" y="1"/>
                    <a:pt x="37" y="1"/>
                    <a:pt x="37" y="1"/>
                  </a:cubicBezTo>
                  <a:cubicBezTo>
                    <a:pt x="37" y="1"/>
                    <a:pt x="36" y="1"/>
                    <a:pt x="36" y="1"/>
                  </a:cubicBezTo>
                  <a:cubicBezTo>
                    <a:pt x="36" y="1"/>
                    <a:pt x="36" y="1"/>
                    <a:pt x="37" y="1"/>
                  </a:cubicBezTo>
                  <a:cubicBezTo>
                    <a:pt x="36" y="1"/>
                    <a:pt x="36" y="1"/>
                    <a:pt x="37" y="1"/>
                  </a:cubicBezTo>
                  <a:cubicBezTo>
                    <a:pt x="35" y="1"/>
                    <a:pt x="32" y="3"/>
                    <a:pt x="30" y="5"/>
                  </a:cubicBezTo>
                  <a:cubicBezTo>
                    <a:pt x="30" y="5"/>
                    <a:pt x="30" y="5"/>
                    <a:pt x="30" y="5"/>
                  </a:cubicBezTo>
                  <a:cubicBezTo>
                    <a:pt x="29" y="5"/>
                    <a:pt x="27" y="7"/>
                    <a:pt x="26" y="7"/>
                  </a:cubicBezTo>
                  <a:cubicBezTo>
                    <a:pt x="26" y="8"/>
                    <a:pt x="26" y="8"/>
                    <a:pt x="26" y="8"/>
                  </a:cubicBezTo>
                  <a:cubicBezTo>
                    <a:pt x="26" y="8"/>
                    <a:pt x="26" y="8"/>
                    <a:pt x="26" y="8"/>
                  </a:cubicBezTo>
                  <a:cubicBezTo>
                    <a:pt x="24" y="9"/>
                    <a:pt x="22" y="11"/>
                    <a:pt x="20" y="13"/>
                  </a:cubicBezTo>
                  <a:close/>
                  <a:moveTo>
                    <a:pt x="35" y="2"/>
                  </a:moveTo>
                  <a:cubicBezTo>
                    <a:pt x="36" y="1"/>
                    <a:pt x="36" y="1"/>
                    <a:pt x="36" y="1"/>
                  </a:cubicBezTo>
                  <a:cubicBezTo>
                    <a:pt x="36" y="1"/>
                    <a:pt x="36" y="1"/>
                    <a:pt x="36" y="1"/>
                  </a:cubicBezTo>
                  <a:cubicBezTo>
                    <a:pt x="36" y="1"/>
                    <a:pt x="35" y="2"/>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3" name="Freeform 7731">
              <a:extLst>
                <a:ext uri="{FF2B5EF4-FFF2-40B4-BE49-F238E27FC236}">
                  <a16:creationId xmlns:a16="http://schemas.microsoft.com/office/drawing/2014/main" id="{1D60FBD2-046D-4B84-FE8B-82058CE1E7FE}"/>
                </a:ext>
              </a:extLst>
            </p:cNvPr>
            <p:cNvSpPr/>
            <p:nvPr>
              <p:custDataLst>
                <p:tags r:id="rId32"/>
              </p:custDataLst>
            </p:nvPr>
          </p:nvSpPr>
          <p:spPr bwMode="auto">
            <a:xfrm flipH="1">
              <a:off x="6994525" y="3184525"/>
              <a:ext cx="0" cy="9525"/>
            </a:xfrm>
            <a:custGeom>
              <a:gdLst>
                <a:gd name="T0" fmla="*/ 1 h 1"/>
                <a:gd name="T1" fmla="*/ 0 h 1"/>
                <a:gd name="T2" fmla="*/ 0 h 1"/>
                <a:gd name="T3" fmla="*/ 1 h 1"/>
              </a:gd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0"/>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4" name="Freeform 7732">
              <a:extLst>
                <a:ext uri="{FF2B5EF4-FFF2-40B4-BE49-F238E27FC236}">
                  <a16:creationId xmlns:a16="http://schemas.microsoft.com/office/drawing/2014/main" id="{E394F204-FAFE-3E1E-2996-E7ED40C01082}"/>
                </a:ext>
              </a:extLst>
            </p:cNvPr>
            <p:cNvSpPr/>
            <p:nvPr>
              <p:custDataLst>
                <p:tags r:id="rId33"/>
              </p:custDataLst>
            </p:nvPr>
          </p:nvSpPr>
          <p:spPr bwMode="auto">
            <a:xfrm>
              <a:off x="7273925" y="2906713"/>
              <a:ext cx="7938" cy="0"/>
            </a:xfrm>
            <a:custGeom>
              <a:gdLst>
                <a:gd name="T0" fmla="*/ 1 w 1"/>
                <a:gd name="T1" fmla="*/ 0 w 1"/>
                <a:gd name="T2" fmla="*/ 0 w 1"/>
                <a:gd name="T3" fmla="*/ 0 w 1"/>
                <a:gd name="T4" fmla="*/ 0 w 1"/>
                <a:gd name="T5" fmla="*/ 1 w 1"/>
              </a:gdLst>
              <a:cxnLst>
                <a:cxn ang="0">
                  <a:pos x="T0" y="0"/>
                </a:cxn>
                <a:cxn ang="0">
                  <a:pos x="T1" y="0"/>
                </a:cxn>
                <a:cxn ang="0">
                  <a:pos x="T2" y="0"/>
                </a:cxn>
                <a:cxn ang="0">
                  <a:pos x="T3" y="0"/>
                </a:cxn>
                <a:cxn ang="0">
                  <a:pos x="T4" y="0"/>
                </a:cxn>
                <a:cxn ang="0">
                  <a:pos x="T5" y="0"/>
                </a:cxn>
              </a:cxnLst>
              <a:rect l="0" t="0" r="r" b="b"/>
              <a:pathLst>
                <a:path w="1">
                  <a:moveTo>
                    <a:pt x="1" y="0"/>
                  </a:moveTo>
                  <a:cubicBezTo>
                    <a:pt x="1"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5" name="Freeform 7733">
              <a:extLst>
                <a:ext uri="{FF2B5EF4-FFF2-40B4-BE49-F238E27FC236}">
                  <a16:creationId xmlns:a16="http://schemas.microsoft.com/office/drawing/2014/main" id="{CED53A91-01CE-6993-7821-8756A433C3DC}"/>
                </a:ext>
              </a:extLst>
            </p:cNvPr>
            <p:cNvSpPr/>
            <p:nvPr>
              <p:custDataLst>
                <p:tags r:id="rId34"/>
              </p:custDataLst>
            </p:nvPr>
          </p:nvSpPr>
          <p:spPr bwMode="auto">
            <a:xfrm>
              <a:off x="8059738" y="3117850"/>
              <a:ext cx="7938" cy="7938"/>
            </a:xfrm>
            <a:custGeom>
              <a:gdLst>
                <a:gd name="T0" fmla="*/ 0 w 1"/>
                <a:gd name="T1" fmla="*/ 0 h 1"/>
                <a:gd name="T2" fmla="*/ 0 w 1"/>
                <a:gd name="T3" fmla="*/ 1 h 1"/>
                <a:gd name="T4" fmla="*/ 1 w 1"/>
                <a:gd name="T5" fmla="*/ 1 h 1"/>
                <a:gd name="T6" fmla="*/ 1 w 1"/>
                <a:gd name="T7" fmla="*/ 1 h 1"/>
                <a:gd name="T8" fmla="*/ 0 w 1"/>
                <a:gd name="T9" fmla="*/ 0 h 1"/>
                <a:gd name="T10" fmla="*/ 0 w 1"/>
                <a:gd name="T11" fmla="*/ 0 h 1"/>
                <a:gd name="T12" fmla="*/ 0 w 1"/>
                <a:gd name="T13" fmla="*/ 0 h 1"/>
                <a:gd name="T14" fmla="*/ 0 w 1"/>
                <a:gd name="T15" fmla="*/ 0 h 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1" y="1"/>
                    <a:pt x="0" y="1"/>
                  </a:cubicBezTo>
                  <a:cubicBezTo>
                    <a:pt x="0" y="1"/>
                    <a:pt x="1" y="1"/>
                    <a:pt x="1" y="1"/>
                  </a:cubicBezTo>
                  <a:cubicBezTo>
                    <a:pt x="1" y="1"/>
                    <a:pt x="0" y="1"/>
                    <a:pt x="1" y="1"/>
                  </a:cubicBezTo>
                  <a:cubicBezTo>
                    <a:pt x="1" y="1"/>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6" name="Freeform 7734">
              <a:extLst>
                <a:ext uri="{FF2B5EF4-FFF2-40B4-BE49-F238E27FC236}">
                  <a16:creationId xmlns:a16="http://schemas.microsoft.com/office/drawing/2014/main" id="{6F318653-2A13-7DE7-3E01-92A974CD74A0}"/>
                </a:ext>
              </a:extLst>
            </p:cNvPr>
            <p:cNvSpPr/>
            <p:nvPr>
              <p:custDataLst>
                <p:tags r:id="rId35"/>
              </p:custDataLst>
            </p:nvPr>
          </p:nvSpPr>
          <p:spPr bwMode="auto">
            <a:xfrm>
              <a:off x="8067675" y="3125788"/>
              <a:ext cx="17463" cy="25400"/>
            </a:xfrm>
            <a:custGeom>
              <a:gdLst>
                <a:gd name="T0" fmla="*/ 1 w 2"/>
                <a:gd name="T1" fmla="*/ 1 h 3"/>
                <a:gd name="T2" fmla="*/ 0 w 2"/>
                <a:gd name="T3" fmla="*/ 0 h 3"/>
                <a:gd name="T4" fmla="*/ 0 w 2"/>
                <a:gd name="T5" fmla="*/ 0 h 3"/>
                <a:gd name="T6" fmla="*/ 0 w 2"/>
                <a:gd name="T7" fmla="*/ 0 h 3"/>
                <a:gd name="T8" fmla="*/ 1 w 2"/>
                <a:gd name="T9" fmla="*/ 1 h 3"/>
                <a:gd name="T10" fmla="*/ 1 w 2"/>
                <a:gd name="T11" fmla="*/ 1 h 3"/>
                <a:gd name="T12" fmla="*/ 1 w 2"/>
                <a:gd name="T13" fmla="*/ 2 h 3"/>
                <a:gd name="T14" fmla="*/ 2 w 2"/>
                <a:gd name="T15" fmla="*/ 3 h 3"/>
                <a:gd name="T16" fmla="*/ 2 w 2"/>
                <a:gd name="T17" fmla="*/ 2 h 3"/>
                <a:gd name="T18" fmla="*/ 2 w 2"/>
                <a:gd name="T19" fmla="*/ 3 h 3"/>
                <a:gd name="T20" fmla="*/ 1 w 2"/>
                <a:gd name="T21" fmla="*/ 2 h 3"/>
                <a:gd name="T22" fmla="*/ 1 w 2"/>
                <a:gd name="T23" fmla="*/ 2 h 3"/>
                <a:gd name="T24" fmla="*/ 1 w 2"/>
                <a:gd name="T25" fmla="*/ 1 h 3"/>
                <a:gd name="T26" fmla="*/ 1 w 2"/>
                <a:gd name="T27" fmla="*/ 1 h 3"/>
                <a:gd name="T28" fmla="*/ 1 w 2"/>
                <a:gd name="T29"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1" y="1"/>
                  </a:moveTo>
                  <a:cubicBezTo>
                    <a:pt x="1" y="1"/>
                    <a:pt x="0" y="1"/>
                    <a:pt x="0" y="0"/>
                  </a:cubicBezTo>
                  <a:cubicBezTo>
                    <a:pt x="0" y="1"/>
                    <a:pt x="0" y="1"/>
                    <a:pt x="0" y="0"/>
                  </a:cubicBezTo>
                  <a:cubicBezTo>
                    <a:pt x="0" y="0"/>
                    <a:pt x="0" y="0"/>
                    <a:pt x="0" y="0"/>
                  </a:cubicBezTo>
                  <a:cubicBezTo>
                    <a:pt x="0" y="0"/>
                    <a:pt x="1" y="1"/>
                    <a:pt x="1" y="1"/>
                  </a:cubicBezTo>
                  <a:cubicBezTo>
                    <a:pt x="1" y="2"/>
                    <a:pt x="1" y="1"/>
                    <a:pt x="1" y="1"/>
                  </a:cubicBezTo>
                  <a:cubicBezTo>
                    <a:pt x="1" y="2"/>
                    <a:pt x="1" y="2"/>
                    <a:pt x="1" y="2"/>
                  </a:cubicBezTo>
                  <a:cubicBezTo>
                    <a:pt x="1" y="2"/>
                    <a:pt x="2" y="2"/>
                    <a:pt x="2" y="3"/>
                  </a:cubicBezTo>
                  <a:cubicBezTo>
                    <a:pt x="2" y="3"/>
                    <a:pt x="2" y="3"/>
                    <a:pt x="2" y="2"/>
                  </a:cubicBezTo>
                  <a:cubicBezTo>
                    <a:pt x="2" y="2"/>
                    <a:pt x="2" y="3"/>
                    <a:pt x="2" y="3"/>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7" name="Freeform 7735">
              <a:extLst>
                <a:ext uri="{FF2B5EF4-FFF2-40B4-BE49-F238E27FC236}">
                  <a16:creationId xmlns:a16="http://schemas.microsoft.com/office/drawing/2014/main" id="{6929853D-86E4-7550-1225-EC8F70FA1580}"/>
                </a:ext>
              </a:extLst>
            </p:cNvPr>
            <p:cNvSpPr/>
            <p:nvPr>
              <p:custDataLst>
                <p:tags r:id="rId36"/>
              </p:custDataLst>
            </p:nvPr>
          </p:nvSpPr>
          <p:spPr bwMode="auto">
            <a:xfrm>
              <a:off x="8085138" y="3151188"/>
              <a:ext cx="7938" cy="7938"/>
            </a:xfrm>
            <a:custGeom>
              <a:gdLst>
                <a:gd name="T0" fmla="*/ 1 w 1"/>
                <a:gd name="T1" fmla="*/ 1 h 1"/>
                <a:gd name="T2" fmla="*/ 0 w 1"/>
                <a:gd name="T3" fmla="*/ 1 h 1"/>
                <a:gd name="T4" fmla="*/ 1 w 1"/>
                <a:gd name="T5" fmla="*/ 1 h 1"/>
                <a:gd name="T6" fmla="*/ 1 w 1"/>
                <a:gd name="T7" fmla="*/ 1 h 1"/>
                <a:gd name="T8" fmla="*/ 0 w 1"/>
                <a:gd name="T9" fmla="*/ 1 h 1"/>
                <a:gd name="T10" fmla="*/ 1 w 1"/>
                <a:gd name="T11" fmla="*/ 1 h 1"/>
                <a:gd name="T12" fmla="*/ 1 w 1"/>
                <a:gd name="T13" fmla="*/ 1 h 1"/>
              </a:gd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cubicBezTo>
                    <a:pt x="0" y="1"/>
                    <a:pt x="1" y="1"/>
                    <a:pt x="0" y="1"/>
                  </a:cubicBezTo>
                  <a:cubicBezTo>
                    <a:pt x="0" y="1"/>
                    <a:pt x="0" y="0"/>
                    <a:pt x="1" y="1"/>
                  </a:cubicBezTo>
                  <a:cubicBezTo>
                    <a:pt x="1" y="1"/>
                    <a:pt x="1" y="1"/>
                    <a:pt x="1" y="1"/>
                  </a:cubicBezTo>
                  <a:cubicBezTo>
                    <a:pt x="1" y="1"/>
                    <a:pt x="1"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8" name="Freeform 7736">
              <a:extLst>
                <a:ext uri="{FF2B5EF4-FFF2-40B4-BE49-F238E27FC236}">
                  <a16:creationId xmlns:a16="http://schemas.microsoft.com/office/drawing/2014/main" id="{223193F1-7D1A-FE5A-649F-92EBD01CCA81}"/>
                </a:ext>
              </a:extLst>
            </p:cNvPr>
            <p:cNvSpPr/>
            <p:nvPr>
              <p:custDataLst>
                <p:tags r:id="rId37"/>
              </p:custDataLst>
            </p:nvPr>
          </p:nvSpPr>
          <p:spPr bwMode="auto">
            <a:xfrm>
              <a:off x="8093075" y="3168650"/>
              <a:ext cx="9525" cy="7938"/>
            </a:xfrm>
            <a:custGeom>
              <a:gdLst>
                <a:gd name="T0" fmla="*/ 1 w 1"/>
                <a:gd name="T1" fmla="*/ 1 h 1"/>
                <a:gd name="T2" fmla="*/ 0 w 1"/>
                <a:gd name="T3" fmla="*/ 1 h 1"/>
                <a:gd name="T4" fmla="*/ 1 w 1"/>
                <a:gd name="T5" fmla="*/ 0 h 1"/>
                <a:gd name="T6" fmla="*/ 0 w 1"/>
                <a:gd name="T7" fmla="*/ 0 h 1"/>
                <a:gd name="T8" fmla="*/ 0 w 1"/>
                <a:gd name="T9" fmla="*/ 0 h 1"/>
                <a:gd name="T10" fmla="*/ 1 w 1"/>
                <a:gd name="T11" fmla="*/ 1 h 1"/>
              </a:gd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0" y="1"/>
                  </a:cubicBezTo>
                  <a:cubicBezTo>
                    <a:pt x="0" y="0"/>
                    <a:pt x="1" y="0"/>
                    <a:pt x="1" y="0"/>
                  </a:cubicBezTo>
                  <a:cubicBezTo>
                    <a:pt x="0" y="0"/>
                    <a:pt x="0" y="0"/>
                    <a:pt x="0" y="0"/>
                  </a:cubicBez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39" name="Freeform 7737">
              <a:extLst>
                <a:ext uri="{FF2B5EF4-FFF2-40B4-BE49-F238E27FC236}">
                  <a16:creationId xmlns:a16="http://schemas.microsoft.com/office/drawing/2014/main" id="{7D88EB76-F3F4-F097-0668-80F16789BC12}"/>
                </a:ext>
              </a:extLst>
            </p:cNvPr>
            <p:cNvSpPr/>
            <p:nvPr>
              <p:custDataLst>
                <p:tags r:id="rId38"/>
              </p:custDataLst>
            </p:nvPr>
          </p:nvSpPr>
          <p:spPr bwMode="auto">
            <a:xfrm>
              <a:off x="8102600" y="3176588"/>
              <a:ext cx="7938" cy="7938"/>
            </a:xfrm>
            <a:custGeom>
              <a:gdLst>
                <a:gd name="T0" fmla="*/ 0 w 1"/>
                <a:gd name="T1" fmla="*/ 0 h 1"/>
                <a:gd name="T2" fmla="*/ 0 w 1"/>
                <a:gd name="T3" fmla="*/ 0 h 1"/>
                <a:gd name="T4" fmla="*/ 0 w 1"/>
                <a:gd name="T5" fmla="*/ 1 h 1"/>
                <a:gd name="T6" fmla="*/ 1 w 1"/>
                <a:gd name="T7" fmla="*/ 1 h 1"/>
                <a:gd name="T8" fmla="*/ 0 w 1"/>
                <a:gd name="T9" fmla="*/ 1 h 1"/>
                <a:gd name="T10" fmla="*/ 0 w 1"/>
                <a:gd name="T11" fmla="*/ 1 h 1"/>
                <a:gd name="T12" fmla="*/ 0 w 1"/>
                <a:gd name="T13" fmla="*/ 0 h 1"/>
              </a:gd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0"/>
                    <a:pt x="0" y="1"/>
                  </a:cubicBezTo>
                  <a:cubicBezTo>
                    <a:pt x="0" y="1"/>
                    <a:pt x="0" y="1"/>
                    <a:pt x="1" y="1"/>
                  </a:cubicBezTo>
                  <a:cubicBezTo>
                    <a:pt x="1"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0" name="Oval 7738">
              <a:extLst>
                <a:ext uri="{FF2B5EF4-FFF2-40B4-BE49-F238E27FC236}">
                  <a16:creationId xmlns:a16="http://schemas.microsoft.com/office/drawing/2014/main" id="{9563D2DA-58EF-4BF5-141E-BD9359A2E071}"/>
                </a:ext>
              </a:extLst>
            </p:cNvPr>
            <p:cNvSpPr>
              <a:spLocks noChangeArrowheads="1"/>
            </p:cNvSpPr>
            <p:nvPr>
              <p:custDataLst>
                <p:tags r:id="rId39"/>
              </p:custDataLst>
            </p:nvPr>
          </p:nvSpPr>
          <p:spPr bwMode="auto">
            <a:xfrm>
              <a:off x="8110538" y="3194050"/>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1" name="Freeform 7739">
              <a:extLst>
                <a:ext uri="{FF2B5EF4-FFF2-40B4-BE49-F238E27FC236}">
                  <a16:creationId xmlns:a16="http://schemas.microsoft.com/office/drawing/2014/main" id="{38D14F26-99DA-35D9-B2F8-6213B33B155B}"/>
                </a:ext>
              </a:extLst>
            </p:cNvPr>
            <p:cNvSpPr/>
            <p:nvPr>
              <p:custDataLst>
                <p:tags r:id="rId40"/>
              </p:custDataLst>
            </p:nvPr>
          </p:nvSpPr>
          <p:spPr bwMode="auto">
            <a:xfrm>
              <a:off x="8102600" y="3184525"/>
              <a:ext cx="7938" cy="9525"/>
            </a:xfrm>
            <a:custGeom>
              <a:gdLst>
                <a:gd name="T0" fmla="*/ 0 w 1"/>
                <a:gd name="T1" fmla="*/ 0 h 1"/>
                <a:gd name="T2" fmla="*/ 0 w 1"/>
                <a:gd name="T3" fmla="*/ 1 h 1"/>
                <a:gd name="T4" fmla="*/ 1 w 1"/>
                <a:gd name="T5" fmla="*/ 1 h 1"/>
                <a:gd name="T6" fmla="*/ 0 w 1"/>
                <a:gd name="T7" fmla="*/ 0 h 1"/>
              </a:gd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1"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2" name="Freeform 7740">
              <a:extLst>
                <a:ext uri="{FF2B5EF4-FFF2-40B4-BE49-F238E27FC236}">
                  <a16:creationId xmlns:a16="http://schemas.microsoft.com/office/drawing/2014/main" id="{E93908F5-C4DA-C0C7-2C46-07B5B00F53B1}"/>
                </a:ext>
              </a:extLst>
            </p:cNvPr>
            <p:cNvSpPr/>
            <p:nvPr>
              <p:custDataLst>
                <p:tags r:id="rId41"/>
              </p:custDataLst>
            </p:nvPr>
          </p:nvSpPr>
          <p:spPr bwMode="auto">
            <a:xfrm>
              <a:off x="8169275" y="3346450"/>
              <a:ext cx="7938" cy="25400"/>
            </a:xfrm>
            <a:custGeom>
              <a:gdLst>
                <a:gd name="T0" fmla="*/ 0 w 1"/>
                <a:gd name="T1" fmla="*/ 0 h 3"/>
                <a:gd name="T2" fmla="*/ 0 w 1"/>
                <a:gd name="T3" fmla="*/ 1 h 3"/>
                <a:gd name="T4" fmla="*/ 0 w 1"/>
                <a:gd name="T5" fmla="*/ 1 h 3"/>
                <a:gd name="T6" fmla="*/ 0 w 1"/>
                <a:gd name="T7" fmla="*/ 2 h 3"/>
                <a:gd name="T8" fmla="*/ 1 w 1"/>
                <a:gd name="T9" fmla="*/ 3 h 3"/>
                <a:gd name="T10" fmla="*/ 0 w 1"/>
                <a:gd name="T11" fmla="*/ 3 h 3"/>
                <a:gd name="T12" fmla="*/ 1 w 1"/>
                <a:gd name="T13" fmla="*/ 3 h 3"/>
                <a:gd name="T14" fmla="*/ 1 w 1"/>
                <a:gd name="T15" fmla="*/ 3 h 3"/>
                <a:gd name="T16" fmla="*/ 0 w 1"/>
                <a:gd name="T17" fmla="*/ 3 h 3"/>
                <a:gd name="T18" fmla="*/ 0 w 1"/>
                <a:gd name="T19" fmla="*/ 2 h 3"/>
                <a:gd name="T20" fmla="*/ 0 w 1"/>
                <a:gd name="T21" fmla="*/ 0 h 3"/>
                <a:gd name="T22" fmla="*/ 0 w 1"/>
                <a:gd name="T23" fmla="*/ 0 h 3"/>
                <a:gd name="T24" fmla="*/ 0 w 1"/>
                <a:gd name="T25" fmla="*/ 0 h 3"/>
                <a:gd name="T26" fmla="*/ 0 w 1"/>
                <a:gd name="T27" fmla="*/ 0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3">
                  <a:moveTo>
                    <a:pt x="0" y="0"/>
                  </a:moveTo>
                  <a:cubicBezTo>
                    <a:pt x="0" y="0"/>
                    <a:pt x="0" y="1"/>
                    <a:pt x="0" y="1"/>
                  </a:cubicBezTo>
                  <a:cubicBezTo>
                    <a:pt x="0" y="1"/>
                    <a:pt x="0" y="2"/>
                    <a:pt x="0" y="1"/>
                  </a:cubicBezTo>
                  <a:cubicBezTo>
                    <a:pt x="0" y="2"/>
                    <a:pt x="0" y="2"/>
                    <a:pt x="0" y="2"/>
                  </a:cubicBezTo>
                  <a:cubicBezTo>
                    <a:pt x="0" y="2"/>
                    <a:pt x="0" y="2"/>
                    <a:pt x="1" y="3"/>
                  </a:cubicBezTo>
                  <a:cubicBezTo>
                    <a:pt x="1" y="3"/>
                    <a:pt x="1" y="3"/>
                    <a:pt x="0" y="3"/>
                  </a:cubicBezTo>
                  <a:cubicBezTo>
                    <a:pt x="1" y="3"/>
                    <a:pt x="1" y="3"/>
                    <a:pt x="1" y="3"/>
                  </a:cubicBezTo>
                  <a:cubicBezTo>
                    <a:pt x="1" y="3"/>
                    <a:pt x="1" y="3"/>
                    <a:pt x="1" y="3"/>
                  </a:cubicBezTo>
                  <a:cubicBezTo>
                    <a:pt x="0" y="3"/>
                    <a:pt x="0" y="2"/>
                    <a:pt x="0" y="3"/>
                  </a:cubicBezTo>
                  <a:cubicBezTo>
                    <a:pt x="0" y="2"/>
                    <a:pt x="0" y="2"/>
                    <a:pt x="0" y="2"/>
                  </a:cubicBezTo>
                  <a:cubicBezTo>
                    <a:pt x="0" y="1"/>
                    <a:pt x="0" y="1"/>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3" name="Freeform 7741">
              <a:extLst>
                <a:ext uri="{FF2B5EF4-FFF2-40B4-BE49-F238E27FC236}">
                  <a16:creationId xmlns:a16="http://schemas.microsoft.com/office/drawing/2014/main" id="{0139888F-CA25-0978-4DAD-5ECFD49C6F79}"/>
                </a:ext>
              </a:extLst>
            </p:cNvPr>
            <p:cNvSpPr/>
            <p:nvPr>
              <p:custDataLst>
                <p:tags r:id="rId42"/>
              </p:custDataLst>
            </p:nvPr>
          </p:nvSpPr>
          <p:spPr bwMode="auto">
            <a:xfrm>
              <a:off x="8169275" y="3371850"/>
              <a:ext cx="7938" cy="15875"/>
            </a:xfrm>
            <a:custGeom>
              <a:gdLst>
                <a:gd name="T0" fmla="*/ 1 w 1"/>
                <a:gd name="T1" fmla="*/ 1 h 2"/>
                <a:gd name="T2" fmla="*/ 1 w 1"/>
                <a:gd name="T3" fmla="*/ 1 h 2"/>
                <a:gd name="T4" fmla="*/ 1 w 1"/>
                <a:gd name="T5" fmla="*/ 1 h 2"/>
                <a:gd name="T6" fmla="*/ 1 w 1"/>
                <a:gd name="T7" fmla="*/ 1 h 2"/>
                <a:gd name="T8" fmla="*/ 1 w 1"/>
                <a:gd name="T9" fmla="*/ 1 h 2"/>
                <a:gd name="T10" fmla="*/ 1 w 1"/>
                <a:gd name="T11" fmla="*/ 0 h 2"/>
                <a:gd name="T12" fmla="*/ 1 w 1"/>
                <a:gd name="T13" fmla="*/ 1 h 2"/>
                <a:gd name="T14" fmla="*/ 1 w 1"/>
                <a:gd name="T15" fmla="*/ 2 h 2"/>
                <a:gd name="T16" fmla="*/ 1 w 1"/>
                <a:gd name="T17" fmla="*/ 1 h 2"/>
                <a:gd name="T18" fmla="*/ 1 w 1"/>
                <a:gd name="T19" fmla="*/ 1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1" y="1"/>
                    <a:pt x="1" y="1"/>
                    <a:pt x="1" y="1"/>
                  </a:cubicBezTo>
                  <a:cubicBezTo>
                    <a:pt x="1" y="1"/>
                    <a:pt x="1" y="1"/>
                    <a:pt x="1" y="1"/>
                  </a:cubicBezTo>
                  <a:cubicBezTo>
                    <a:pt x="1" y="1"/>
                    <a:pt x="1" y="1"/>
                    <a:pt x="1" y="1"/>
                  </a:cubicBezTo>
                  <a:cubicBezTo>
                    <a:pt x="1" y="1"/>
                    <a:pt x="1" y="1"/>
                    <a:pt x="1" y="1"/>
                  </a:cubicBezTo>
                  <a:cubicBezTo>
                    <a:pt x="0" y="0"/>
                    <a:pt x="1" y="1"/>
                    <a:pt x="1" y="0"/>
                  </a:cubicBezTo>
                  <a:cubicBezTo>
                    <a:pt x="1" y="1"/>
                    <a:pt x="1" y="1"/>
                    <a:pt x="1" y="1"/>
                  </a:cubicBezTo>
                  <a:cubicBezTo>
                    <a:pt x="1" y="1"/>
                    <a:pt x="1" y="1"/>
                    <a:pt x="1" y="2"/>
                  </a:cubicBezTo>
                  <a:cubicBezTo>
                    <a:pt x="1" y="2"/>
                    <a:pt x="1" y="1"/>
                    <a:pt x="1" y="1"/>
                  </a:cubicBezTo>
                  <a:cubicBezTo>
                    <a:pt x="1"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4" name="Freeform 7742">
              <a:extLst>
                <a:ext uri="{FF2B5EF4-FFF2-40B4-BE49-F238E27FC236}">
                  <a16:creationId xmlns:a16="http://schemas.microsoft.com/office/drawing/2014/main" id="{18AB7F22-89A2-2B3A-18B0-0F7B0A986DE1}"/>
                </a:ext>
              </a:extLst>
            </p:cNvPr>
            <p:cNvSpPr/>
            <p:nvPr>
              <p:custDataLst>
                <p:tags r:id="rId43"/>
              </p:custDataLst>
            </p:nvPr>
          </p:nvSpPr>
          <p:spPr bwMode="auto">
            <a:xfrm>
              <a:off x="8161338" y="3397250"/>
              <a:ext cx="7938" cy="7938"/>
            </a:xfrm>
            <a:custGeom>
              <a:gdLst>
                <a:gd name="T0" fmla="*/ 0 w 1"/>
                <a:gd name="T1" fmla="*/ 0 h 1"/>
                <a:gd name="T2" fmla="*/ 0 w 1"/>
                <a:gd name="T3" fmla="*/ 0 h 1"/>
                <a:gd name="T4" fmla="*/ 0 w 1"/>
                <a:gd name="T5" fmla="*/ 0 h 1"/>
                <a:gd name="T6" fmla="*/ 0 w 1"/>
                <a:gd name="T7" fmla="*/ 1 h 1"/>
                <a:gd name="T8" fmla="*/ 0 w 1"/>
                <a:gd name="T9" fmla="*/ 1 h 1"/>
                <a:gd name="T10" fmla="*/ 0 w 1"/>
                <a:gd name="T11" fmla="*/ 1 h 1"/>
                <a:gd name="T12" fmla="*/ 0 w 1"/>
                <a:gd name="T13" fmla="*/ 0 h 1"/>
              </a:gd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1"/>
                    <a:pt x="1" y="1"/>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5" name="Freeform 7743">
              <a:extLst>
                <a:ext uri="{FF2B5EF4-FFF2-40B4-BE49-F238E27FC236}">
                  <a16:creationId xmlns:a16="http://schemas.microsoft.com/office/drawing/2014/main" id="{D0548843-8F3D-2A92-CDF7-52B89BE8C76F}"/>
                </a:ext>
              </a:extLst>
            </p:cNvPr>
            <p:cNvSpPr/>
            <p:nvPr>
              <p:custDataLst>
                <p:tags r:id="rId44"/>
              </p:custDataLst>
            </p:nvPr>
          </p:nvSpPr>
          <p:spPr bwMode="auto">
            <a:xfrm>
              <a:off x="8128000" y="3448050"/>
              <a:ext cx="7938" cy="7938"/>
            </a:xfrm>
            <a:custGeom>
              <a:gdLst>
                <a:gd name="T0" fmla="*/ 0 w 1"/>
                <a:gd name="T1" fmla="*/ 1 h 1"/>
                <a:gd name="T2" fmla="*/ 1 w 1"/>
                <a:gd name="T3" fmla="*/ 0 h 1"/>
                <a:gd name="T4" fmla="*/ 1 w 1"/>
                <a:gd name="T5" fmla="*/ 0 h 1"/>
                <a:gd name="T6" fmla="*/ 1 w 1"/>
                <a:gd name="T7" fmla="*/ 1 h 1"/>
                <a:gd name="T8" fmla="*/ 0 w 1"/>
                <a:gd name="T9" fmla="*/ 1 h 1"/>
                <a:gd name="T10" fmla="*/ 0 w 1"/>
                <a:gd name="T11" fmla="*/ 1 h 1"/>
              </a:gd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0" y="0"/>
                    <a:pt x="1" y="0"/>
                  </a:cubicBezTo>
                  <a:cubicBezTo>
                    <a:pt x="1" y="0"/>
                    <a:pt x="1" y="0"/>
                    <a:pt x="1" y="0"/>
                  </a:cubicBezTo>
                  <a:cubicBezTo>
                    <a:pt x="1" y="0"/>
                    <a:pt x="1" y="1"/>
                    <a:pt x="1" y="1"/>
                  </a:cubicBezTo>
                  <a:cubicBezTo>
                    <a:pt x="1" y="1"/>
                    <a:pt x="1" y="1"/>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6" name="Freeform 7744">
              <a:extLst>
                <a:ext uri="{FF2B5EF4-FFF2-40B4-BE49-F238E27FC236}">
                  <a16:creationId xmlns:a16="http://schemas.microsoft.com/office/drawing/2014/main" id="{99213B3F-30AD-DD40-76E0-30C019EDBC7F}"/>
                </a:ext>
              </a:extLst>
            </p:cNvPr>
            <p:cNvSpPr/>
            <p:nvPr>
              <p:custDataLst>
                <p:tags r:id="rId45"/>
              </p:custDataLst>
            </p:nvPr>
          </p:nvSpPr>
          <p:spPr bwMode="auto">
            <a:xfrm>
              <a:off x="7265988" y="3886200"/>
              <a:ext cx="7938" cy="9525"/>
            </a:xfrm>
            <a:custGeom>
              <a:gdLst>
                <a:gd name="T0" fmla="*/ 0 w 1"/>
                <a:gd name="T1" fmla="*/ 0 h 1"/>
                <a:gd name="T2" fmla="*/ 0 w 1"/>
                <a:gd name="T3" fmla="*/ 0 h 1"/>
                <a:gd name="T4" fmla="*/ 1 w 1"/>
                <a:gd name="T5" fmla="*/ 1 h 1"/>
                <a:gd name="T6" fmla="*/ 1 w 1"/>
                <a:gd name="T7" fmla="*/ 1 h 1"/>
                <a:gd name="T8" fmla="*/ 0 w 1"/>
                <a:gd name="T9" fmla="*/ 0 h 1"/>
              </a:gd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7" name="Freeform 7745">
              <a:extLst>
                <a:ext uri="{FF2B5EF4-FFF2-40B4-BE49-F238E27FC236}">
                  <a16:creationId xmlns:a16="http://schemas.microsoft.com/office/drawing/2014/main" id="{AB4942B7-F939-7959-28B7-204D33213273}"/>
                </a:ext>
              </a:extLst>
            </p:cNvPr>
            <p:cNvSpPr/>
            <p:nvPr>
              <p:custDataLst>
                <p:tags r:id="rId46"/>
              </p:custDataLst>
            </p:nvPr>
          </p:nvSpPr>
          <p:spPr bwMode="auto">
            <a:xfrm>
              <a:off x="7375525" y="3962400"/>
              <a:ext cx="152400" cy="42863"/>
            </a:xfrm>
            <a:custGeom>
              <a:gdLst>
                <a:gd name="T0" fmla="*/ 14 w 18"/>
                <a:gd name="T1" fmla="*/ 4 h 5"/>
                <a:gd name="T2" fmla="*/ 14 w 18"/>
                <a:gd name="T3" fmla="*/ 4 h 5"/>
                <a:gd name="T4" fmla="*/ 16 w 18"/>
                <a:gd name="T5" fmla="*/ 5 h 5"/>
                <a:gd name="T6" fmla="*/ 18 w 18"/>
                <a:gd name="T7" fmla="*/ 5 h 5"/>
                <a:gd name="T8" fmla="*/ 16 w 18"/>
                <a:gd name="T9" fmla="*/ 5 h 5"/>
                <a:gd name="T10" fmla="*/ 16 w 18"/>
                <a:gd name="T11" fmla="*/ 5 h 5"/>
                <a:gd name="T12" fmla="*/ 8 w 18"/>
                <a:gd name="T13" fmla="*/ 3 h 5"/>
                <a:gd name="T14" fmla="*/ 0 w 18"/>
                <a:gd name="T15" fmla="*/ 0 h 5"/>
                <a:gd name="T16" fmla="*/ 0 w 18"/>
                <a:gd name="T17" fmla="*/ 0 h 5"/>
                <a:gd name="T18" fmla="*/ 1 w 18"/>
                <a:gd name="T19" fmla="*/ 0 h 5"/>
                <a:gd name="T20" fmla="*/ 1 w 18"/>
                <a:gd name="T21" fmla="*/ 0 h 5"/>
                <a:gd name="T22" fmla="*/ 1 w 18"/>
                <a:gd name="T23" fmla="*/ 0 h 5"/>
                <a:gd name="T24" fmla="*/ 0 w 18"/>
                <a:gd name="T25" fmla="*/ 0 h 5"/>
                <a:gd name="T26" fmla="*/ 0 w 18"/>
                <a:gd name="T27" fmla="*/ 0 h 5"/>
                <a:gd name="T28" fmla="*/ 0 w 18"/>
                <a:gd name="T29" fmla="*/ 0 h 5"/>
                <a:gd name="T30" fmla="*/ 1 w 18"/>
                <a:gd name="T31" fmla="*/ 0 h 5"/>
                <a:gd name="T32" fmla="*/ 1 w 18"/>
                <a:gd name="T33" fmla="*/ 0 h 5"/>
                <a:gd name="T34" fmla="*/ 1 w 18"/>
                <a:gd name="T35" fmla="*/ 0 h 5"/>
                <a:gd name="T36" fmla="*/ 2 w 18"/>
                <a:gd name="T37" fmla="*/ 1 h 5"/>
                <a:gd name="T38" fmla="*/ 2 w 18"/>
                <a:gd name="T39" fmla="*/ 0 h 5"/>
                <a:gd name="T40" fmla="*/ 2 w 18"/>
                <a:gd name="T41" fmla="*/ 1 h 5"/>
                <a:gd name="T42" fmla="*/ 3 w 18"/>
                <a:gd name="T43" fmla="*/ 1 h 5"/>
                <a:gd name="T44" fmla="*/ 3 w 18"/>
                <a:gd name="T45" fmla="*/ 1 h 5"/>
                <a:gd name="T46" fmla="*/ 5 w 18"/>
                <a:gd name="T47" fmla="*/ 2 h 5"/>
                <a:gd name="T48" fmla="*/ 6 w 18"/>
                <a:gd name="T49" fmla="*/ 2 h 5"/>
                <a:gd name="T50" fmla="*/ 7 w 18"/>
                <a:gd name="T51" fmla="*/ 3 h 5"/>
                <a:gd name="T52" fmla="*/ 8 w 18"/>
                <a:gd name="T53" fmla="*/ 3 h 5"/>
                <a:gd name="T54" fmla="*/ 9 w 18"/>
                <a:gd name="T55" fmla="*/ 3 h 5"/>
                <a:gd name="T56" fmla="*/ 9 w 18"/>
                <a:gd name="T57" fmla="*/ 3 h 5"/>
                <a:gd name="T58" fmla="*/ 10 w 18"/>
                <a:gd name="T59" fmla="*/ 3 h 5"/>
                <a:gd name="T60" fmla="*/ 11 w 18"/>
                <a:gd name="T61" fmla="*/ 3 h 5"/>
                <a:gd name="T62" fmla="*/ 12 w 18"/>
                <a:gd name="T63" fmla="*/ 4 h 5"/>
                <a:gd name="T64" fmla="*/ 12 w 18"/>
                <a:gd name="T65" fmla="*/ 4 h 5"/>
                <a:gd name="T66" fmla="*/ 13 w 18"/>
                <a:gd name="T67" fmla="*/ 4 h 5"/>
                <a:gd name="T68" fmla="*/ 14 w 18"/>
                <a:gd name="T69" fmla="*/ 4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5">
                  <a:moveTo>
                    <a:pt x="14" y="4"/>
                  </a:moveTo>
                  <a:cubicBezTo>
                    <a:pt x="14" y="4"/>
                    <a:pt x="14" y="4"/>
                    <a:pt x="14" y="4"/>
                  </a:cubicBezTo>
                  <a:cubicBezTo>
                    <a:pt x="15" y="5"/>
                    <a:pt x="16" y="5"/>
                    <a:pt x="16" y="5"/>
                  </a:cubicBezTo>
                  <a:cubicBezTo>
                    <a:pt x="17" y="5"/>
                    <a:pt x="17" y="5"/>
                    <a:pt x="18" y="5"/>
                  </a:cubicBezTo>
                  <a:cubicBezTo>
                    <a:pt x="17" y="5"/>
                    <a:pt x="17" y="5"/>
                    <a:pt x="16" y="5"/>
                  </a:cubicBezTo>
                  <a:cubicBezTo>
                    <a:pt x="16" y="5"/>
                    <a:pt x="16" y="5"/>
                    <a:pt x="16" y="5"/>
                  </a:cubicBezTo>
                  <a:cubicBezTo>
                    <a:pt x="13" y="5"/>
                    <a:pt x="11" y="4"/>
                    <a:pt x="8" y="3"/>
                  </a:cubicBezTo>
                  <a:cubicBezTo>
                    <a:pt x="5" y="3"/>
                    <a:pt x="3" y="2"/>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1"/>
                    <a:pt x="1" y="0"/>
                    <a:pt x="2" y="1"/>
                  </a:cubicBezTo>
                  <a:cubicBezTo>
                    <a:pt x="1" y="0"/>
                    <a:pt x="2" y="1"/>
                    <a:pt x="2" y="0"/>
                  </a:cubicBezTo>
                  <a:cubicBezTo>
                    <a:pt x="2" y="0"/>
                    <a:pt x="2" y="1"/>
                    <a:pt x="2" y="1"/>
                  </a:cubicBezTo>
                  <a:cubicBezTo>
                    <a:pt x="3" y="1"/>
                    <a:pt x="2" y="1"/>
                    <a:pt x="3" y="1"/>
                  </a:cubicBezTo>
                  <a:cubicBezTo>
                    <a:pt x="3" y="1"/>
                    <a:pt x="3" y="1"/>
                    <a:pt x="3" y="1"/>
                  </a:cubicBezTo>
                  <a:cubicBezTo>
                    <a:pt x="4" y="1"/>
                    <a:pt x="4" y="2"/>
                    <a:pt x="5" y="2"/>
                  </a:cubicBezTo>
                  <a:cubicBezTo>
                    <a:pt x="5" y="2"/>
                    <a:pt x="6" y="2"/>
                    <a:pt x="6" y="2"/>
                  </a:cubicBezTo>
                  <a:cubicBezTo>
                    <a:pt x="6" y="2"/>
                    <a:pt x="7" y="2"/>
                    <a:pt x="7" y="3"/>
                  </a:cubicBezTo>
                  <a:cubicBezTo>
                    <a:pt x="8" y="2"/>
                    <a:pt x="8" y="3"/>
                    <a:pt x="8" y="3"/>
                  </a:cubicBezTo>
                  <a:cubicBezTo>
                    <a:pt x="8" y="3"/>
                    <a:pt x="8" y="3"/>
                    <a:pt x="9" y="3"/>
                  </a:cubicBezTo>
                  <a:cubicBezTo>
                    <a:pt x="9" y="3"/>
                    <a:pt x="9" y="3"/>
                    <a:pt x="9" y="3"/>
                  </a:cubicBezTo>
                  <a:cubicBezTo>
                    <a:pt x="9" y="3"/>
                    <a:pt x="10" y="3"/>
                    <a:pt x="10" y="3"/>
                  </a:cubicBezTo>
                  <a:cubicBezTo>
                    <a:pt x="10" y="3"/>
                    <a:pt x="11" y="3"/>
                    <a:pt x="11" y="3"/>
                  </a:cubicBezTo>
                  <a:cubicBezTo>
                    <a:pt x="11" y="4"/>
                    <a:pt x="12" y="4"/>
                    <a:pt x="12" y="4"/>
                  </a:cubicBezTo>
                  <a:cubicBezTo>
                    <a:pt x="12" y="4"/>
                    <a:pt x="12" y="4"/>
                    <a:pt x="12" y="4"/>
                  </a:cubicBezTo>
                  <a:cubicBezTo>
                    <a:pt x="13" y="4"/>
                    <a:pt x="13" y="4"/>
                    <a:pt x="13" y="4"/>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8" name="Freeform 7746">
              <a:extLst>
                <a:ext uri="{FF2B5EF4-FFF2-40B4-BE49-F238E27FC236}">
                  <a16:creationId xmlns:a16="http://schemas.microsoft.com/office/drawing/2014/main" id="{CA03F5A1-A152-D1B2-6C15-358629EC4EE8}"/>
                </a:ext>
              </a:extLst>
            </p:cNvPr>
            <p:cNvSpPr/>
            <p:nvPr>
              <p:custDataLst>
                <p:tags r:id="rId47"/>
              </p:custDataLst>
            </p:nvPr>
          </p:nvSpPr>
          <p:spPr bwMode="auto">
            <a:xfrm>
              <a:off x="7273925" y="3895725"/>
              <a:ext cx="7938" cy="7938"/>
            </a:xfrm>
            <a:custGeom>
              <a:gdLst>
                <a:gd name="T0" fmla="*/ 0 w 1"/>
                <a:gd name="T1" fmla="*/ 0 h 1"/>
                <a:gd name="T2" fmla="*/ 0 w 1"/>
                <a:gd name="T3" fmla="*/ 0 h 1"/>
                <a:gd name="T4" fmla="*/ 1 w 1"/>
                <a:gd name="T5" fmla="*/ 1 h 1"/>
                <a:gd name="T6" fmla="*/ 0 w 1"/>
                <a:gd name="T7" fmla="*/ 1 h 1"/>
                <a:gd name="T8" fmla="*/ 0 w 1"/>
                <a:gd name="T9" fmla="*/ 0 h 1"/>
              </a:gd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1"/>
                    <a:pt x="1" y="1"/>
                  </a:cubicBezTo>
                  <a:cubicBezTo>
                    <a:pt x="1" y="1"/>
                    <a:pt x="1"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49" name="Freeform 7747">
              <a:extLst>
                <a:ext uri="{FF2B5EF4-FFF2-40B4-BE49-F238E27FC236}">
                  <a16:creationId xmlns:a16="http://schemas.microsoft.com/office/drawing/2014/main" id="{353C7F1A-18AC-6307-18F1-D0CDF8717B2A}"/>
                </a:ext>
              </a:extLst>
            </p:cNvPr>
            <p:cNvSpPr/>
            <p:nvPr>
              <p:custDataLst>
                <p:tags r:id="rId48"/>
              </p:custDataLst>
            </p:nvPr>
          </p:nvSpPr>
          <p:spPr bwMode="auto">
            <a:xfrm>
              <a:off x="7299325" y="3911600"/>
              <a:ext cx="17463" cy="17463"/>
            </a:xfrm>
            <a:custGeom>
              <a:gdLst>
                <a:gd name="T0" fmla="*/ 0 w 2"/>
                <a:gd name="T1" fmla="*/ 0 h 2"/>
                <a:gd name="T2" fmla="*/ 0 w 2"/>
                <a:gd name="T3" fmla="*/ 0 h 2"/>
                <a:gd name="T4" fmla="*/ 1 w 2"/>
                <a:gd name="T5" fmla="*/ 1 h 2"/>
                <a:gd name="T6" fmla="*/ 2 w 2"/>
                <a:gd name="T7" fmla="*/ 2 h 2"/>
                <a:gd name="T8" fmla="*/ 1 w 2"/>
                <a:gd name="T9" fmla="*/ 1 h 2"/>
                <a:gd name="T10" fmla="*/ 0 w 2"/>
                <a:gd name="T11" fmla="*/ 1 h 2"/>
                <a:gd name="T12" fmla="*/ 0 w 2"/>
                <a:gd name="T13" fmla="*/ 0 h 2"/>
              </a:gd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1"/>
                    <a:pt x="1" y="1"/>
                  </a:cubicBezTo>
                  <a:cubicBezTo>
                    <a:pt x="1" y="1"/>
                    <a:pt x="2" y="1"/>
                    <a:pt x="2" y="2"/>
                  </a:cubicBezTo>
                  <a:cubicBezTo>
                    <a:pt x="2" y="2"/>
                    <a:pt x="1" y="1"/>
                    <a:pt x="1"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0" name="Freeform 7748">
              <a:extLst>
                <a:ext uri="{FF2B5EF4-FFF2-40B4-BE49-F238E27FC236}">
                  <a16:creationId xmlns:a16="http://schemas.microsoft.com/office/drawing/2014/main" id="{0955483A-3BB7-7E1A-70AE-8D0D5E21FE59}"/>
                </a:ext>
              </a:extLst>
            </p:cNvPr>
            <p:cNvSpPr/>
            <p:nvPr>
              <p:custDataLst>
                <p:tags r:id="rId49"/>
              </p:custDataLst>
            </p:nvPr>
          </p:nvSpPr>
          <p:spPr bwMode="auto">
            <a:xfrm flipH="1">
              <a:off x="7332663" y="3937000"/>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1" name="Freeform 7749">
              <a:extLst>
                <a:ext uri="{FF2B5EF4-FFF2-40B4-BE49-F238E27FC236}">
                  <a16:creationId xmlns:a16="http://schemas.microsoft.com/office/drawing/2014/main" id="{6395CE78-32C8-7114-57E4-3EDFC6D42BE4}"/>
                </a:ext>
              </a:extLst>
            </p:cNvPr>
            <p:cNvSpPr/>
            <p:nvPr>
              <p:custDataLst>
                <p:tags r:id="rId50"/>
              </p:custDataLst>
            </p:nvPr>
          </p:nvSpPr>
          <p:spPr bwMode="auto">
            <a:xfrm flipH="1">
              <a:off x="8042275" y="3244850"/>
              <a:ext cx="0" cy="7938"/>
            </a:xfrm>
            <a:custGeom>
              <a:gdLst>
                <a:gd name="T0" fmla="*/ 1 h 1"/>
                <a:gd name="T1" fmla="*/ 1 h 1"/>
              </a:gdLst>
              <a:cxnLst>
                <a:cxn ang="0">
                  <a:pos x="0" y="T0"/>
                </a:cxn>
                <a:cxn ang="0">
                  <a:pos x="0" y="T1"/>
                </a:cxn>
              </a:cxnLst>
              <a:rect l="0" t="0" r="r" b="b"/>
              <a:pathLst>
                <a:path h="1">
                  <a:moveTo>
                    <a:pt x="0" y="1"/>
                  </a:move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2" name="Freeform 7750">
              <a:extLst>
                <a:ext uri="{FF2B5EF4-FFF2-40B4-BE49-F238E27FC236}">
                  <a16:creationId xmlns:a16="http://schemas.microsoft.com/office/drawing/2014/main" id="{64172AA8-05C4-5438-0E97-C6A60E130682}"/>
                </a:ext>
              </a:extLst>
            </p:cNvPr>
            <p:cNvSpPr/>
            <p:nvPr>
              <p:custDataLst>
                <p:tags r:id="rId51"/>
              </p:custDataLst>
            </p:nvPr>
          </p:nvSpPr>
          <p:spPr bwMode="auto">
            <a:xfrm flipH="1">
              <a:off x="8051800" y="3286125"/>
              <a:ext cx="0" cy="9525"/>
            </a:xfrm>
            <a:custGeom>
              <a:gdLst>
                <a:gd name="T0" fmla="*/ 1 h 1"/>
                <a:gd name="T1" fmla="*/ 0 h 1"/>
                <a:gd name="T2" fmla="*/ 0 h 1"/>
                <a:gd name="T3" fmla="*/ 0 h 1"/>
                <a:gd name="T4" fmla="*/ 1 h 1"/>
                <a:gd name="T5" fmla="*/ 1 h 1"/>
                <a:gd name="T6" fmla="*/ 1 h 1"/>
              </a:gd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3" name="Freeform 7751">
              <a:extLst>
                <a:ext uri="{FF2B5EF4-FFF2-40B4-BE49-F238E27FC236}">
                  <a16:creationId xmlns:a16="http://schemas.microsoft.com/office/drawing/2014/main" id="{1ED292CC-C61D-8622-7BB3-927840377498}"/>
                </a:ext>
              </a:extLst>
            </p:cNvPr>
            <p:cNvSpPr/>
            <p:nvPr>
              <p:custDataLst>
                <p:tags r:id="rId52"/>
              </p:custDataLst>
            </p:nvPr>
          </p:nvSpPr>
          <p:spPr bwMode="auto">
            <a:xfrm>
              <a:off x="7932738" y="3303588"/>
              <a:ext cx="7938" cy="25400"/>
            </a:xfrm>
            <a:custGeom>
              <a:gdLst>
                <a:gd name="T0" fmla="*/ 0 w 1"/>
                <a:gd name="T1" fmla="*/ 0 h 3"/>
                <a:gd name="T2" fmla="*/ 0 w 1"/>
                <a:gd name="T3" fmla="*/ 0 h 3"/>
                <a:gd name="T4" fmla="*/ 0 w 1"/>
                <a:gd name="T5" fmla="*/ 0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1 h 3"/>
                <a:gd name="T26" fmla="*/ 0 w 1"/>
                <a:gd name="T27" fmla="*/ 1 h 3"/>
                <a:gd name="T28" fmla="*/ 1 w 1"/>
                <a:gd name="T29" fmla="*/ 1 h 3"/>
                <a:gd name="T30" fmla="*/ 0 w 1"/>
                <a:gd name="T31" fmla="*/ 1 h 3"/>
                <a:gd name="T32" fmla="*/ 1 w 1"/>
                <a:gd name="T33" fmla="*/ 1 h 3"/>
                <a:gd name="T34" fmla="*/ 1 w 1"/>
                <a:gd name="T35" fmla="*/ 1 h 3"/>
                <a:gd name="T36" fmla="*/ 1 w 1"/>
                <a:gd name="T37" fmla="*/ 2 h 3"/>
                <a:gd name="T38" fmla="*/ 1 w 1"/>
                <a:gd name="T39" fmla="*/ 2 h 3"/>
                <a:gd name="T40" fmla="*/ 1 w 1"/>
                <a:gd name="T41" fmla="*/ 3 h 3"/>
                <a:gd name="T42" fmla="*/ 1 w 1"/>
                <a:gd name="T43" fmla="*/ 3 h 3"/>
                <a:gd name="T44" fmla="*/ 1 w 1"/>
                <a:gd name="T45" fmla="*/ 2 h 3"/>
                <a:gd name="T46" fmla="*/ 1 w 1"/>
                <a:gd name="T47" fmla="*/ 2 h 3"/>
                <a:gd name="T48" fmla="*/ 1 w 1"/>
                <a:gd name="T49" fmla="*/ 2 h 3"/>
                <a:gd name="T50" fmla="*/ 1 w 1"/>
                <a:gd name="T51" fmla="*/ 2 h 3"/>
                <a:gd name="T52" fmla="*/ 1 w 1"/>
                <a:gd name="T53" fmla="*/ 2 h 3"/>
                <a:gd name="T54" fmla="*/ 0 w 1"/>
                <a:gd name="T55" fmla="*/ 2 h 3"/>
                <a:gd name="T56" fmla="*/ 0 w 1"/>
                <a:gd name="T57" fmla="*/ 1 h 3"/>
                <a:gd name="T58" fmla="*/ 0 w 1"/>
                <a:gd name="T59" fmla="*/ 0 h 3"/>
                <a:gd name="T60" fmla="*/ 0 w 1"/>
                <a:gd name="T61" fmla="*/ 0 h 3"/>
                <a:gd name="T62" fmla="*/ 0 w 1"/>
                <a:gd name="T63" fmla="*/ 0 h 3"/>
                <a:gd name="T64" fmla="*/ 0 w 1"/>
                <a:gd name="T65" fmla="*/ 0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 h="3">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1"/>
                    <a:pt x="0" y="1"/>
                  </a:cubicBezTo>
                  <a:cubicBezTo>
                    <a:pt x="0" y="1"/>
                    <a:pt x="1" y="1"/>
                    <a:pt x="0" y="1"/>
                  </a:cubicBezTo>
                  <a:cubicBezTo>
                    <a:pt x="0" y="1"/>
                    <a:pt x="1" y="1"/>
                    <a:pt x="1" y="1"/>
                  </a:cubicBezTo>
                  <a:cubicBezTo>
                    <a:pt x="1" y="1"/>
                    <a:pt x="1" y="1"/>
                    <a:pt x="0" y="1"/>
                  </a:cubicBezTo>
                  <a:cubicBezTo>
                    <a:pt x="1" y="1"/>
                    <a:pt x="1" y="2"/>
                    <a:pt x="1" y="1"/>
                  </a:cubicBezTo>
                  <a:cubicBezTo>
                    <a:pt x="1" y="1"/>
                    <a:pt x="1" y="1"/>
                    <a:pt x="1" y="1"/>
                  </a:cubicBezTo>
                  <a:cubicBezTo>
                    <a:pt x="1" y="1"/>
                    <a:pt x="1" y="2"/>
                    <a:pt x="1" y="2"/>
                  </a:cubicBezTo>
                  <a:cubicBezTo>
                    <a:pt x="1" y="2"/>
                    <a:pt x="1" y="2"/>
                    <a:pt x="1" y="2"/>
                  </a:cubicBezTo>
                  <a:cubicBezTo>
                    <a:pt x="1" y="3"/>
                    <a:pt x="1" y="3"/>
                    <a:pt x="1" y="3"/>
                  </a:cubicBezTo>
                  <a:cubicBezTo>
                    <a:pt x="1" y="3"/>
                    <a:pt x="1" y="3"/>
                    <a:pt x="1" y="3"/>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0" y="2"/>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4" name="Freeform 7752">
              <a:extLst>
                <a:ext uri="{FF2B5EF4-FFF2-40B4-BE49-F238E27FC236}">
                  <a16:creationId xmlns:a16="http://schemas.microsoft.com/office/drawing/2014/main" id="{E2869133-2697-ACE4-6ECD-602325446655}"/>
                </a:ext>
              </a:extLst>
            </p:cNvPr>
            <p:cNvSpPr/>
            <p:nvPr>
              <p:custDataLst>
                <p:tags r:id="rId53"/>
              </p:custDataLst>
            </p:nvPr>
          </p:nvSpPr>
          <p:spPr bwMode="auto">
            <a:xfrm>
              <a:off x="7924800" y="3321050"/>
              <a:ext cx="7938" cy="7938"/>
            </a:xfrm>
            <a:custGeom>
              <a:gdLst>
                <a:gd name="T0" fmla="*/ 0 w 1"/>
                <a:gd name="T1" fmla="*/ 1 h 1"/>
                <a:gd name="T2" fmla="*/ 0 w 1"/>
                <a:gd name="T3" fmla="*/ 1 h 1"/>
                <a:gd name="T4" fmla="*/ 0 w 1"/>
                <a:gd name="T5" fmla="*/ 0 h 1"/>
                <a:gd name="T6" fmla="*/ 0 w 1"/>
                <a:gd name="T7" fmla="*/ 1 h 1"/>
                <a:gd name="T8" fmla="*/ 0 w 1"/>
                <a:gd name="T9" fmla="*/ 1 h 1"/>
                <a:gd name="T10" fmla="*/ 0 w 1"/>
                <a:gd name="T11" fmla="*/ 1 h 1"/>
              </a:gd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1"/>
                    <a:pt x="0" y="1"/>
                  </a:cubicBezTo>
                  <a:cubicBezTo>
                    <a:pt x="0" y="1"/>
                    <a:pt x="0" y="0"/>
                    <a:pt x="0" y="0"/>
                  </a:cubicBezTo>
                  <a:cubicBezTo>
                    <a:pt x="0" y="0"/>
                    <a:pt x="0" y="1"/>
                    <a:pt x="0" y="1"/>
                  </a:cubicBezTo>
                  <a:cubicBezTo>
                    <a:pt x="0" y="1"/>
                    <a:pt x="0" y="1"/>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5" name="Freeform 7753">
              <a:extLst>
                <a:ext uri="{FF2B5EF4-FFF2-40B4-BE49-F238E27FC236}">
                  <a16:creationId xmlns:a16="http://schemas.microsoft.com/office/drawing/2014/main" id="{B09829ED-4D0C-30B1-A7EA-895375F04149}"/>
                </a:ext>
              </a:extLst>
            </p:cNvPr>
            <p:cNvSpPr/>
            <p:nvPr>
              <p:custDataLst>
                <p:tags r:id="rId54"/>
              </p:custDataLst>
            </p:nvPr>
          </p:nvSpPr>
          <p:spPr bwMode="auto">
            <a:xfrm flipH="1">
              <a:off x="6884988" y="3717925"/>
              <a:ext cx="0" cy="7938"/>
            </a:xfrm>
            <a:custGeom>
              <a:gdLst>
                <a:gd name="T0" fmla="*/ 1 h 1"/>
                <a:gd name="T1" fmla="*/ 1 h 1"/>
                <a:gd name="T2" fmla="*/ 0 h 1"/>
                <a:gd name="T3" fmla="*/ 0 h 1"/>
                <a:gd name="T4" fmla="*/ 0 h 1"/>
                <a:gd name="T5" fmla="*/ 1 h 1"/>
              </a:gd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0"/>
                    <a:pt x="0" y="0"/>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6" name="Freeform 7754">
              <a:extLst>
                <a:ext uri="{FF2B5EF4-FFF2-40B4-BE49-F238E27FC236}">
                  <a16:creationId xmlns:a16="http://schemas.microsoft.com/office/drawing/2014/main" id="{10BFB67C-FA47-AD77-3255-F252ADD03800}"/>
                </a:ext>
              </a:extLst>
            </p:cNvPr>
            <p:cNvSpPr/>
            <p:nvPr>
              <p:custDataLst>
                <p:tags r:id="rId55"/>
              </p:custDataLst>
            </p:nvPr>
          </p:nvSpPr>
          <p:spPr bwMode="auto">
            <a:xfrm flipH="1">
              <a:off x="6869113" y="3430588"/>
              <a:ext cx="0" cy="7938"/>
            </a:xfrm>
            <a:custGeom>
              <a:gdLst>
                <a:gd name="T0" fmla="*/ 1 h 1"/>
                <a:gd name="T1" fmla="*/ 1 h 1"/>
                <a:gd name="T2" fmla="*/ 1 h 1"/>
                <a:gd name="T3" fmla="*/ 1 h 1"/>
                <a:gd name="T4" fmla="*/ 1 h 1"/>
                <a:gd name="T5" fmla="*/ 1 h 1"/>
              </a:gdLst>
              <a:cxnLst>
                <a:cxn ang="0">
                  <a:pos x="0" y="T0"/>
                </a:cxn>
                <a:cxn ang="0">
                  <a:pos x="0" y="T1"/>
                </a:cxn>
                <a:cxn ang="0">
                  <a:pos x="0" y="T2"/>
                </a:cxn>
                <a:cxn ang="0">
                  <a:pos x="0" y="T3"/>
                </a:cxn>
                <a:cxn ang="0">
                  <a:pos x="0" y="T4"/>
                </a:cxn>
                <a:cxn ang="0">
                  <a:pos x="0" y="T5"/>
                </a:cxn>
              </a:cxnLst>
              <a:rect l="0" t="0" r="r" b="b"/>
              <a:pathLst>
                <a:path h="1">
                  <a:moveTo>
                    <a:pt x="0" y="1"/>
                  </a:moveTo>
                  <a:cubicBezTo>
                    <a:pt x="0" y="0"/>
                    <a:pt x="0" y="0"/>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7" name="Freeform 7755">
              <a:extLst>
                <a:ext uri="{FF2B5EF4-FFF2-40B4-BE49-F238E27FC236}">
                  <a16:creationId xmlns:a16="http://schemas.microsoft.com/office/drawing/2014/main" id="{60FD869B-0E97-620A-2CD4-AFCB6738DA59}"/>
                </a:ext>
              </a:extLst>
            </p:cNvPr>
            <p:cNvSpPr/>
            <p:nvPr>
              <p:custDataLst>
                <p:tags r:id="rId56"/>
              </p:custDataLst>
            </p:nvPr>
          </p:nvSpPr>
          <p:spPr bwMode="auto">
            <a:xfrm>
              <a:off x="6919913" y="2805112"/>
              <a:ext cx="481013" cy="422275"/>
            </a:xfrm>
            <a:custGeom>
              <a:gdLst>
                <a:gd name="T0" fmla="*/ 57 w 57"/>
                <a:gd name="T1" fmla="*/ 0 h 50"/>
                <a:gd name="T2" fmla="*/ 53 w 57"/>
                <a:gd name="T3" fmla="*/ 1 h 50"/>
                <a:gd name="T4" fmla="*/ 49 w 57"/>
                <a:gd name="T5" fmla="*/ 2 h 50"/>
                <a:gd name="T6" fmla="*/ 37 w 57"/>
                <a:gd name="T7" fmla="*/ 8 h 50"/>
                <a:gd name="T8" fmla="*/ 21 w 57"/>
                <a:gd name="T9" fmla="*/ 20 h 50"/>
                <a:gd name="T10" fmla="*/ 10 w 57"/>
                <a:gd name="T11" fmla="*/ 32 h 50"/>
                <a:gd name="T12" fmla="*/ 2 w 57"/>
                <a:gd name="T13" fmla="*/ 47 h 50"/>
                <a:gd name="T14" fmla="*/ 1 w 57"/>
                <a:gd name="T15" fmla="*/ 49 h 50"/>
                <a:gd name="T16" fmla="*/ 0 w 57"/>
                <a:gd name="T17" fmla="*/ 50 h 50"/>
                <a:gd name="T18" fmla="*/ 1 w 57"/>
                <a:gd name="T19" fmla="*/ 47 h 50"/>
                <a:gd name="T20" fmla="*/ 10 w 57"/>
                <a:gd name="T21" fmla="*/ 31 h 50"/>
                <a:gd name="T22" fmla="*/ 31 w 57"/>
                <a:gd name="T23" fmla="*/ 10 h 50"/>
                <a:gd name="T24" fmla="*/ 39 w 57"/>
                <a:gd name="T25" fmla="*/ 5 h 50"/>
                <a:gd name="T26" fmla="*/ 47 w 57"/>
                <a:gd name="T27" fmla="*/ 2 h 50"/>
                <a:gd name="T28" fmla="*/ 53 w 57"/>
                <a:gd name="T29" fmla="*/ 0 h 50"/>
                <a:gd name="T30" fmla="*/ 57 w 57"/>
                <a:gd name="T31" fmla="*/ 0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50">
                  <a:moveTo>
                    <a:pt x="57" y="0"/>
                  </a:moveTo>
                  <a:cubicBezTo>
                    <a:pt x="56" y="0"/>
                    <a:pt x="54" y="1"/>
                    <a:pt x="53" y="1"/>
                  </a:cubicBezTo>
                  <a:cubicBezTo>
                    <a:pt x="52" y="2"/>
                    <a:pt x="51" y="2"/>
                    <a:pt x="49" y="2"/>
                  </a:cubicBezTo>
                  <a:cubicBezTo>
                    <a:pt x="45" y="4"/>
                    <a:pt x="41" y="6"/>
                    <a:pt x="37" y="8"/>
                  </a:cubicBezTo>
                  <a:cubicBezTo>
                    <a:pt x="31" y="11"/>
                    <a:pt x="26" y="15"/>
                    <a:pt x="21" y="20"/>
                  </a:cubicBezTo>
                  <a:cubicBezTo>
                    <a:pt x="17" y="23"/>
                    <a:pt x="14" y="27"/>
                    <a:pt x="10" y="32"/>
                  </a:cubicBezTo>
                  <a:cubicBezTo>
                    <a:pt x="7" y="37"/>
                    <a:pt x="4" y="42"/>
                    <a:pt x="2" y="47"/>
                  </a:cubicBezTo>
                  <a:cubicBezTo>
                    <a:pt x="1" y="49"/>
                    <a:pt x="1" y="49"/>
                    <a:pt x="1" y="49"/>
                  </a:cubicBezTo>
                  <a:cubicBezTo>
                    <a:pt x="1" y="49"/>
                    <a:pt x="0" y="50"/>
                    <a:pt x="0" y="50"/>
                  </a:cubicBezTo>
                  <a:cubicBezTo>
                    <a:pt x="0" y="49"/>
                    <a:pt x="1" y="48"/>
                    <a:pt x="1" y="47"/>
                  </a:cubicBezTo>
                  <a:cubicBezTo>
                    <a:pt x="3" y="42"/>
                    <a:pt x="7" y="36"/>
                    <a:pt x="10" y="31"/>
                  </a:cubicBezTo>
                  <a:cubicBezTo>
                    <a:pt x="16" y="23"/>
                    <a:pt x="22" y="16"/>
                    <a:pt x="31" y="10"/>
                  </a:cubicBezTo>
                  <a:cubicBezTo>
                    <a:pt x="34" y="8"/>
                    <a:pt x="36" y="7"/>
                    <a:pt x="39" y="5"/>
                  </a:cubicBezTo>
                  <a:cubicBezTo>
                    <a:pt x="42" y="4"/>
                    <a:pt x="44" y="3"/>
                    <a:pt x="47" y="2"/>
                  </a:cubicBezTo>
                  <a:cubicBezTo>
                    <a:pt x="49" y="2"/>
                    <a:pt x="51" y="1"/>
                    <a:pt x="53" y="0"/>
                  </a:cubicBezTo>
                  <a:cubicBezTo>
                    <a:pt x="54" y="0"/>
                    <a:pt x="5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sp>
          <p:nvSpPr>
            <p:cNvPr id="58" name="Freeform 7756">
              <a:extLst>
                <a:ext uri="{FF2B5EF4-FFF2-40B4-BE49-F238E27FC236}">
                  <a16:creationId xmlns:a16="http://schemas.microsoft.com/office/drawing/2014/main" id="{E410ABF7-09B2-F831-8E23-FB521AAEC71A}"/>
                </a:ext>
              </a:extLst>
            </p:cNvPr>
            <p:cNvSpPr/>
            <p:nvPr>
              <p:custDataLst>
                <p:tags r:id="rId57"/>
              </p:custDataLst>
            </p:nvPr>
          </p:nvSpPr>
          <p:spPr bwMode="auto">
            <a:xfrm>
              <a:off x="8093075" y="3176588"/>
              <a:ext cx="9525" cy="7938"/>
            </a:xfrm>
            <a:custGeom>
              <a:gdLst>
                <a:gd name="T0" fmla="*/ 1 w 1"/>
                <a:gd name="T1" fmla="*/ 1 h 1"/>
                <a:gd name="T2" fmla="*/ 1 w 1"/>
                <a:gd name="T3" fmla="*/ 1 h 1"/>
                <a:gd name="T4" fmla="*/ 0 w 1"/>
                <a:gd name="T5" fmla="*/ 0 h 1"/>
                <a:gd name="T6" fmla="*/ 1 w 1"/>
                <a:gd name="T7" fmla="*/ 0 h 1"/>
                <a:gd name="T8" fmla="*/ 1 w 1"/>
                <a:gd name="T9" fmla="*/ 1 h 1"/>
                <a:gd name="T10" fmla="*/ 1 w 1"/>
                <a:gd name="T11" fmla="*/ 1 h 1"/>
              </a:gd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1"/>
                    <a:pt x="1" y="1"/>
                    <a:pt x="0" y="0"/>
                  </a:cubicBezTo>
                  <a:cubicBezTo>
                    <a:pt x="1" y="0"/>
                    <a:pt x="1" y="1"/>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prstClr val="black"/>
                </a:solidFill>
                <a:effectLst/>
                <a:uLnTx/>
                <a:uFillTx/>
                <a:latin typeface="阿里巴巴普惠体"/>
                <a:ea typeface="阿里巴巴普惠体"/>
                <a:cs typeface="+mn-cs"/>
              </a:endParaRPr>
            </a:p>
          </p:txBody>
        </p:sp>
      </p:grpSp>
      <p:sp>
        <p:nvSpPr>
          <p:cNvPr id="59" name="文本框 58" title="">
            <a:extLst>
              <a:ext uri="{FF2B5EF4-FFF2-40B4-BE49-F238E27FC236}">
                <a16:creationId xmlns:a16="http://schemas.microsoft.com/office/drawing/2014/main" id="{031D5873-D9C0-0018-F582-8CE984A1E402}"/>
              </a:ext>
            </a:extLst>
          </p:cNvPr>
          <p:cNvSpPr txBox="1"/>
          <p:nvPr>
            <p:custDataLst>
              <p:tags r:id="rId58"/>
            </p:custDataLst>
          </p:nvPr>
        </p:nvSpPr>
        <p:spPr>
          <a:xfrm>
            <a:off x="1637030" y="954405"/>
            <a:ext cx="4225290" cy="46037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2E0F3A"/>
                </a:solidFill>
                <a:latin typeface="方正正中黑简体" panose="02000000000000000000" charset="-122"/>
                <a:ea typeface="方正正中黑简体" panose="02000000000000000000" charset="-122"/>
              </a:rPr>
              <a:t>激情导入：</a:t>
            </a:r>
            <a:endParaRPr kumimoji="0" lang="zh-CN" altLang="en-US" sz="2400" b="1" i="0" u="none" strike="noStrike" kern="1200" cap="none" spc="0" normalizeH="0" baseline="0" noProof="0">
              <a:ln>
                <a:noFill/>
              </a:ln>
              <a:solidFill>
                <a:srgbClr val="2E0F3A"/>
              </a:solidFill>
              <a:effectLst/>
              <a:uLnTx/>
              <a:uFillTx/>
              <a:latin typeface="方正正中黑简体" panose="02000000000000000000" charset="-122"/>
              <a:ea typeface="方正正中黑简体" panose="02000000000000000000" charset="-122"/>
              <a:cs typeface="+mn-cs"/>
            </a:endParaRPr>
          </a:p>
        </p:txBody>
      </p:sp>
      <p:sp>
        <p:nvSpPr>
          <p:cNvPr id="60" name="文本框 59" title="">
            <a:extLst>
              <a:ext uri="{FF2B5EF4-FFF2-40B4-BE49-F238E27FC236}">
                <a16:creationId xmlns:a16="http://schemas.microsoft.com/office/drawing/2014/main" id="{5088D9DD-9FDC-8AF3-146E-76957644B332}"/>
              </a:ext>
            </a:extLst>
          </p:cNvPr>
          <p:cNvSpPr txBox="1"/>
          <p:nvPr>
            <p:custDataLst>
              <p:tags r:id="rId59"/>
            </p:custDataLst>
          </p:nvPr>
        </p:nvSpPr>
        <p:spPr>
          <a:xfrm>
            <a:off x="1637030" y="741045"/>
            <a:ext cx="4225290" cy="27559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2E0F3A"/>
                </a:solidFill>
                <a:effectLst/>
                <a:uLnTx/>
                <a:uFillTx/>
                <a:latin typeface="方正正中黑简体" panose="02000000000000000000" charset="-122"/>
                <a:ea typeface="方正正中黑简体" panose="02000000000000000000" charset="-122"/>
                <a:cs typeface="+mn-cs"/>
              </a:rPr>
              <a:t>NEIRONGJIESHAO</a:t>
            </a:r>
          </a:p>
        </p:txBody>
      </p:sp>
      <p:pic>
        <p:nvPicPr>
          <p:cNvPr id="61" name="图片 60" title="">
            <a:extLst>
              <a:ext uri="{FF2B5EF4-FFF2-40B4-BE49-F238E27FC236}">
                <a16:creationId xmlns:a16="http://schemas.microsoft.com/office/drawing/2014/main" id="{862ABF6E-AA95-3151-BE73-2E520C0E99BF}"/>
              </a:ext>
            </a:extLst>
          </p:cNvPr>
          <p:cNvPicPr>
            <a:picLocks noChangeAspect="1"/>
          </p:cNvPicPr>
          <p:nvPr>
            <p:custDataLst>
              <p:tags r:id="rId61"/>
            </p:custDataLst>
          </p:nvPr>
        </p:nvPicPr>
        <p:blipFill>
          <a:blip r:embed="rId60"/>
          <a:srcRect l="29828" t="47266"/>
          <a:stretch>
            <a:fillRect/>
          </a:stretch>
        </p:blipFill>
        <p:spPr>
          <a:xfrm flipH="1">
            <a:off x="10026650" y="0"/>
            <a:ext cx="2165350" cy="1627505"/>
          </a:xfrm>
          <a:prstGeom prst="rect">
            <a:avLst/>
          </a:prstGeom>
        </p:spPr>
      </p:pic>
      <p:sp>
        <p:nvSpPr>
          <p:cNvPr id="62" name="文本框 61" title="">
            <a:extLst>
              <a:ext uri="{FF2B5EF4-FFF2-40B4-BE49-F238E27FC236}">
                <a16:creationId xmlns:a16="http://schemas.microsoft.com/office/drawing/2014/main" id="{29C60FD9-8FC5-92DA-6F34-B9718279342B}"/>
              </a:ext>
            </a:extLst>
          </p:cNvPr>
          <p:cNvSpPr txBox="1"/>
          <p:nvPr>
            <p:custDataLst>
              <p:tags r:id="rId62"/>
            </p:custDataLst>
          </p:nvPr>
        </p:nvSpPr>
        <p:spPr>
          <a:xfrm>
            <a:off x="3843743" y="2242701"/>
            <a:ext cx="7640685" cy="3361498"/>
          </a:xfrm>
          <a:prstGeom prst="rect">
            <a:avLst/>
          </a:prstGeom>
          <a:noFill/>
          <a:ln>
            <a:solidFill>
              <a:schemeClr val="tx2">
                <a:lumMod val="75000"/>
              </a:schemeClr>
            </a:solidFill>
          </a:ln>
        </p:spPr>
        <p:txBody>
          <a:bodyPr wrap="square" rtlCol="0" anchor="t">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思源黑体 Medium"/>
                <a:ea typeface="阿里巴巴普惠体"/>
                <a:cs typeface="+mn-cs"/>
              </a:rPr>
              <a:t>十九世纪法国伟大的浪漫主义作家雨果曾说过：“世界上最宽广的是大海，比大海更宽广的是天空，比天空更宽广的是人的胸怀。”人的胸怀到底有多么宽广呢？请让我们先来了解天空</a:t>
            </a:r>
            <a:r>
              <a:rPr kumimoji="0" lang="en-US" altLang="zh-CN" sz="24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400" b="0" i="0" u="none" strike="noStrike" kern="1200" cap="none" spc="0" normalizeH="0" baseline="0" noProof="0">
                <a:ln>
                  <a:noFill/>
                </a:ln>
                <a:solidFill>
                  <a:prstClr val="black"/>
                </a:solidFill>
                <a:effectLst/>
                <a:uLnTx/>
                <a:uFillTx/>
                <a:latin typeface="思源黑体 Medium"/>
                <a:ea typeface="阿里巴巴普惠体"/>
                <a:cs typeface="+mn-cs"/>
              </a:rPr>
              <a:t>宇宙的宽广。今天，我们一起学习卡尔</a:t>
            </a:r>
            <a:r>
              <a:rPr kumimoji="0" lang="en-US" altLang="zh-CN" sz="24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400" b="0" i="0" u="none" strike="noStrike" kern="1200" cap="none" spc="0" normalizeH="0" baseline="0" noProof="0">
                <a:ln>
                  <a:noFill/>
                </a:ln>
                <a:solidFill>
                  <a:prstClr val="black"/>
                </a:solidFill>
                <a:effectLst/>
                <a:uLnTx/>
                <a:uFillTx/>
                <a:latin typeface="思源黑体 Medium"/>
                <a:ea typeface="阿里巴巴普惠体"/>
                <a:cs typeface="+mn-cs"/>
              </a:rPr>
              <a:t>萨根的科普名篇</a:t>
            </a:r>
            <a:r>
              <a:rPr kumimoji="0" lang="en-US" altLang="zh-CN" sz="24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400" b="0" i="0" u="none" strike="noStrike" kern="1200" cap="none" spc="0" normalizeH="0" baseline="0" noProof="0">
                <a:ln>
                  <a:noFill/>
                </a:ln>
                <a:solidFill>
                  <a:prstClr val="black"/>
                </a:solidFill>
                <a:effectLst/>
                <a:uLnTx/>
                <a:uFillTx/>
                <a:latin typeface="思源黑体 Medium"/>
                <a:ea typeface="阿里巴巴普惠体"/>
                <a:cs typeface="+mn-cs"/>
              </a:rPr>
              <a:t>宇宙的边疆</a:t>
            </a:r>
            <a:r>
              <a:rPr kumimoji="0" lang="en-US" altLang="zh-CN" sz="24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400" b="0" i="0" u="none" strike="noStrike" kern="1200" cap="none" spc="0" normalizeH="0" baseline="0" noProof="0">
                <a:ln>
                  <a:noFill/>
                </a:ln>
                <a:solidFill>
                  <a:prstClr val="black"/>
                </a:solidFill>
                <a:effectLst/>
                <a:uLnTx/>
                <a:uFillTx/>
                <a:latin typeface="思源黑体 Medium"/>
                <a:ea typeface="阿里巴巴普惠体"/>
                <a:cs typeface="+mn-cs"/>
              </a:rPr>
              <a:t>。宇宙有没有边疆？带着问题，从文中找出答案。</a:t>
            </a:r>
          </a:p>
        </p:txBody>
      </p:sp>
      <p:pic>
        <p:nvPicPr>
          <p:cNvPr id="64" name="图片 63" title="">
            <a:extLst>
              <a:ext uri="{FF2B5EF4-FFF2-40B4-BE49-F238E27FC236}">
                <a16:creationId xmlns:a16="http://schemas.microsoft.com/office/drawing/2014/main" id="{7F6EDBC0-1840-89D0-7FF6-FD59E4170B39}"/>
              </a:ext>
            </a:extLst>
          </p:cNvPr>
          <p:cNvPicPr/>
          <p:nvPr>
            <p:custDataLst>
              <p:tags r:id="rId64"/>
            </p:custDataLst>
          </p:nvPr>
        </p:nvPicPr>
        <p:blipFill>
          <a:blip r:embed="rId63"/>
          <a:stretch>
            <a:fillRect/>
          </a:stretch>
        </p:blipFill>
        <p:spPr>
          <a:xfrm>
            <a:off x="573371" y="1784453"/>
            <a:ext cx="3004820" cy="4277995"/>
          </a:xfrm>
          <a:prstGeom prst="rect">
            <a:avLst/>
          </a:prstGeom>
          <a:noFill/>
          <a:ln w="9525">
            <a:noFill/>
          </a:ln>
        </p:spPr>
      </p:pic>
    </p:spTree>
    <p:extLst>
      <p:ext uri="{BB962C8B-B14F-4D97-AF65-F5344CB8AC3E}">
        <p14:creationId xmlns:p14="http://schemas.microsoft.com/office/powerpoint/2010/main" val="1182490024"/>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a:extLst>
              <a:ext uri="{FF2B5EF4-FFF2-40B4-BE49-F238E27FC236}">
                <a16:creationId xmlns:a16="http://schemas.microsoft.com/office/drawing/2014/main" id="{AFA9A3E1-65EB-E7B4-7A3A-08FC82417592}"/>
              </a:ext>
            </a:extLst>
          </p:cNvPr>
          <p:cNvSpPr txBox="1"/>
          <p:nvPr>
            <p:custDataLst>
              <p:tags r:id="rId3"/>
            </p:custDataLst>
          </p:nvPr>
        </p:nvSpPr>
        <p:spPr>
          <a:xfrm>
            <a:off x="1220560" y="1632072"/>
            <a:ext cx="9631135" cy="2807500"/>
          </a:xfrm>
          <a:prstGeom prst="rect">
            <a:avLst/>
          </a:prstGeom>
          <a:noFill/>
          <a:ln>
            <a:solidFill>
              <a:srgbClr val="1F1748"/>
            </a:solidFill>
          </a:ln>
        </p:spPr>
        <p:txBody>
          <a:bodyPr wrap="square">
            <a:spAutoFit/>
          </a:bodyPr>
          <a:lstStyle/>
          <a:p>
            <a:pPr>
              <a:lnSpc>
                <a:spcPct val="150000"/>
              </a:lnSpc>
            </a:pPr>
            <a:r>
              <a:rPr lang="zh-CN" altLang="en-US" sz="2400"/>
              <a:t>卡尔</a:t>
            </a:r>
            <a:r>
              <a:rPr lang="en-US" altLang="zh-CN" sz="2400"/>
              <a:t>·</a:t>
            </a:r>
            <a:r>
              <a:rPr lang="zh-CN" altLang="en-US" sz="2400"/>
              <a:t>萨根（</a:t>
            </a:r>
            <a:r>
              <a:rPr lang="en-US" altLang="zh-CN" sz="2400"/>
              <a:t>1934—1996</a:t>
            </a:r>
            <a:r>
              <a:rPr lang="zh-CN" altLang="en-US" sz="2400"/>
              <a:t>），美国人。</a:t>
            </a:r>
            <a:endParaRPr lang="en-US" altLang="zh-CN" sz="2400"/>
          </a:p>
          <a:p>
            <a:pPr>
              <a:lnSpc>
                <a:spcPct val="150000"/>
              </a:lnSpc>
            </a:pPr>
            <a:r>
              <a:rPr lang="zh-CN" altLang="en-US" sz="2400"/>
              <a:t>         曾任美国康奈尔大学行星研究中心主任，被称为“大众天文学家”和“公众科学家”。他以对科学的热忱和个人巨大的影响力，引导几代年轻人走上探索科学之路。他对人类将无人航天器发送到太空起过重要的作用，在行星科学、生命的起源、外星智能的探索方面也有诸多成就。</a:t>
            </a:r>
          </a:p>
        </p:txBody>
      </p:sp>
      <p:grpSp>
        <p:nvGrpSpPr>
          <p:cNvPr id="10" name="组合 9" title="">
            <a:extLst>
              <a:ext uri="{FF2B5EF4-FFF2-40B4-BE49-F238E27FC236}">
                <a16:creationId xmlns:a16="http://schemas.microsoft.com/office/drawing/2014/main" id="{899D73CA-49D8-703D-82ED-436AB06ECA8C}"/>
              </a:ext>
            </a:extLst>
          </p:cNvPr>
          <p:cNvGrpSpPr/>
          <p:nvPr>
            <p:custDataLst>
              <p:tags r:id="rId4"/>
            </p:custDataLst>
          </p:nvPr>
        </p:nvGrpSpPr>
        <p:grpSpPr>
          <a:xfrm>
            <a:off x="4669971" y="783771"/>
            <a:ext cx="2732315" cy="755579"/>
            <a:chOff x="4669971" y="783771"/>
            <a:chExt cx="2732315" cy="755579"/>
          </a:xfrm>
        </p:grpSpPr>
        <p:sp>
          <p:nvSpPr>
            <p:cNvPr id="6" name="缺角矩形 5">
              <a:extLst>
                <a:ext uri="{FF2B5EF4-FFF2-40B4-BE49-F238E27FC236}">
                  <a16:creationId xmlns:a16="http://schemas.microsoft.com/office/drawing/2014/main" id="{0E7DF7C8-7D45-A9A4-57D8-7BBB8B5D94AA}"/>
                </a:ext>
              </a:extLst>
            </p:cNvPr>
            <p:cNvSpPr/>
            <p:nvPr>
              <p:custDataLst>
                <p:tags r:id="rId5"/>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263B4C6-42D5-8B46-A9BD-2F343EE8F016}"/>
                </a:ext>
              </a:extLst>
            </p:cNvPr>
            <p:cNvSpPr txBox="1"/>
            <p:nvPr>
              <p:custDataLst>
                <p:tags r:id="rId6"/>
              </p:custDataLst>
            </p:nvPr>
          </p:nvSpPr>
          <p:spPr>
            <a:xfrm>
              <a:off x="4932589" y="871638"/>
              <a:ext cx="2326821" cy="646331"/>
            </a:xfrm>
            <a:prstGeom prst="rect">
              <a:avLst/>
            </a:prstGeom>
            <a:noFill/>
          </p:spPr>
          <p:txBody>
            <a:bodyPr wrap="square">
              <a:spAutoFit/>
            </a:bodyPr>
            <a:lstStyle/>
            <a:p>
              <a:pPr algn="dist"/>
              <a:r>
                <a:rPr kumimoji="0" lang="zh-CN" altLang="en-US" sz="3600" b="0" i="0" u="none" strike="noStrike" kern="1200" cap="none" spc="0" normalizeH="0" baseline="0" noProof="0">
                  <a:ln>
                    <a:noFill/>
                  </a:ln>
                  <a:solidFill>
                    <a:schemeClr val="bg2"/>
                  </a:solidFill>
                  <a:effectLst/>
                  <a:uLnTx/>
                  <a:uFillTx/>
                  <a:latin typeface="思源黑体 Medium"/>
                  <a:ea typeface="阿里巴巴普惠体"/>
                  <a:cs typeface="+mn-cs"/>
                </a:rPr>
                <a:t>知人论世</a:t>
              </a:r>
              <a:endParaRPr lang="zh-CN" altLang="en-US" sz="3600">
                <a:solidFill>
                  <a:schemeClr val="bg2"/>
                </a:solidFill>
              </a:endParaRPr>
            </a:p>
          </p:txBody>
        </p:sp>
      </p:grpSp>
      <p:sp>
        <p:nvSpPr>
          <p:cNvPr id="8" name="文本框 7" title="">
            <a:extLst>
              <a:ext uri="{FF2B5EF4-FFF2-40B4-BE49-F238E27FC236}">
                <a16:creationId xmlns:a16="http://schemas.microsoft.com/office/drawing/2014/main" id="{4C18CBA8-C5F1-C7AA-60EB-9F8A752F5EAB}"/>
              </a:ext>
            </a:extLst>
          </p:cNvPr>
          <p:cNvSpPr txBox="1"/>
          <p:nvPr>
            <p:custDataLst>
              <p:tags r:id="rId7"/>
            </p:custDataLst>
          </p:nvPr>
        </p:nvSpPr>
        <p:spPr>
          <a:xfrm>
            <a:off x="1602921" y="4750790"/>
            <a:ext cx="8292193" cy="1323439"/>
          </a:xfrm>
          <a:prstGeom prst="rect">
            <a:avLst/>
          </a:prstGeom>
          <a:noFill/>
          <a:ln>
            <a:solidFill>
              <a:srgbClr val="1F1748"/>
            </a:solidFill>
          </a:ln>
        </p:spPr>
        <p:txBody>
          <a:bodyPr wrap="square">
            <a:spAutoFit/>
          </a:bodyPr>
          <a:lstStyle/>
          <a:p>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他主持过电视科学节目，出版了大量科普文章和书籍，其</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伊甸园的飞龙</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曾获得普里策奖，电视系列节目</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宇宙</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在全世界取得热烈反响。主要作品还有</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宇宙联结</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宇宙</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布卢卡的脑</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被遗忘前辈的阴影</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暗淡蓝点</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数以十亿计的星球</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等。</a:t>
            </a:r>
            <a:endParaRPr lang="zh-CN" altLang="en-US"/>
          </a:p>
        </p:txBody>
      </p:sp>
      <p:pic>
        <p:nvPicPr>
          <p:cNvPr id="9" name="图片 8" title="">
            <a:extLst>
              <a:ext uri="{FF2B5EF4-FFF2-40B4-BE49-F238E27FC236}">
                <a16:creationId xmlns:a16="http://schemas.microsoft.com/office/drawing/2014/main" id="{180277C4-BB34-9F19-8F17-E6AE8209B191}"/>
              </a:ext>
            </a:extLst>
          </p:cNvPr>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backgroundRemoval b="98989" l="800" r="91200" t="9735">
                        <a14:foregroundMark x1="40800" x2="37800" y1="9735" y2="21492"/>
                        <a14:foregroundMark x1="40200" x2="69400" y1="10114" y2="22377"/>
                        <a14:foregroundMark x1="77169" x2="91200" y1="36704" y2="62579"/>
                        <a14:foregroundMark x1="69400" x2="70191" y1="22377" y2="23836"/>
                        <a14:foregroundMark x1="91200" x2="85016" y1="62579" y2="89382"/>
                        <a14:foregroundMark x1="8000" x2="800" y1="52592" y2="69659"/>
                        <a14:foregroundMark x1="800" x2="18000" y1="69659" y2="88496"/>
                        <a14:foregroundMark x1="18000" x2="19400" y1="88496" y2="88875"/>
                        <a14:foregroundMark x1="36600" x2="39000" y1="15171" y2="29962"/>
                        <a14:foregroundMark x1="39000" x2="41400" y1="29962" y2="32364"/>
                        <a14:foregroundMark x1="35800" x2="39600" y1="15171" y2="31606"/>
                        <a14:foregroundMark x1="39600" x2="41400" y1="31606" y2="32617"/>
                        <a14:foregroundMark x1="43800" x2="66400" y1="10493" y2="22756"/>
                        <a14:foregroundMark x1="76468" x2="77200" y1="37134" y2="38180"/>
                        <a14:foregroundMark x1="66400" x2="66972" y1="22756" y2="23574"/>
                        <a14:foregroundMark x1="77200" x2="78400" y1="38180" y2="39064"/>
                        <a14:backgroundMark x1="62600" x2="76000" y1="31606" y2="37421"/>
                        <a14:backgroundMark x1="65000" x2="63800" y1="29962" y2="29583"/>
                        <a14:backgroundMark x1="67000" x2="71200" y1="24526" y2="31985"/>
                        <a14:backgroundMark x1="65800" x2="75400" y1="23894" y2="37042"/>
                        <a14:backgroundMark x1="79600" x2="85800" y1="87611" y2="99368"/>
                      </a14:backgroundRemoval>
                    </a14:imgEffect>
                  </a14:imgLayer>
                </a14:imgProps>
              </a:ext>
            </a:extLst>
          </a:blip>
          <a:stretch>
            <a:fillRect/>
          </a:stretch>
        </p:blipFill>
        <p:spPr>
          <a:xfrm>
            <a:off x="0" y="3625850"/>
            <a:ext cx="1789324" cy="3232150"/>
          </a:xfrm>
          <a:prstGeom prst="rect">
            <a:avLst/>
          </a:prstGeom>
        </p:spPr>
      </p:pic>
    </p:spTree>
    <p:extLst>
      <p:ext uri="{BB962C8B-B14F-4D97-AF65-F5344CB8AC3E}">
        <p14:creationId xmlns:p14="http://schemas.microsoft.com/office/powerpoint/2010/main" val="5006994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500"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364" name="标题 1" title=""/>
          <p:cNvSpPr txBox="1"/>
          <p:nvPr>
            <p:custDataLst>
              <p:tags r:id="rId5"/>
            </p:custDataLst>
          </p:nvPr>
        </p:nvSpPr>
        <p:spPr>
          <a:xfrm>
            <a:off x="3806905" y="509588"/>
            <a:ext cx="4980260" cy="796925"/>
          </a:xfrm>
          <a:prstGeom prst="rect">
            <a:avLst/>
          </a:prstGeom>
          <a:solidFill>
            <a:srgbClr val="23113E"/>
          </a:solidFill>
          <a:ln w="9525">
            <a:noFill/>
          </a:ln>
        </p:spPr>
        <p:txBody>
          <a:bodyPr anchor="ctr" anchorCtr="0"/>
          <a:lstStyle/>
          <a:p>
            <a:pPr algn="ctr" defTabSz="685800">
              <a:lnSpc>
                <a:spcPct val="110000"/>
              </a:lnSpc>
            </a:pPr>
            <a:r>
              <a:rPr lang="zh-CN" altLang="en-US" sz="4000">
                <a:solidFill>
                  <a:schemeClr val="bg1"/>
                </a:solidFill>
                <a:latin typeface="方正全福体" panose="02000500000000000000" charset="-122"/>
                <a:ea typeface="方正全福体" panose="02000500000000000000" charset="-122"/>
              </a:rPr>
              <a:t>文体知识</a:t>
            </a:r>
            <a:r>
              <a:rPr lang="en-US" altLang="zh-CN" sz="4000">
                <a:solidFill>
                  <a:schemeClr val="bg1"/>
                </a:solidFill>
                <a:latin typeface="方正全福体" panose="02000500000000000000" charset="-122"/>
                <a:ea typeface="方正全福体" panose="02000500000000000000" charset="-122"/>
              </a:rPr>
              <a:t>--</a:t>
            </a:r>
            <a:r>
              <a:rPr lang="zh-CN" altLang="en-US" sz="4000">
                <a:solidFill>
                  <a:schemeClr val="bg1"/>
                </a:solidFill>
                <a:latin typeface="方正全福体" panose="02000500000000000000" charset="-122"/>
                <a:ea typeface="方正全福体" panose="02000500000000000000" charset="-122"/>
              </a:rPr>
              <a:t>解说词</a:t>
            </a:r>
          </a:p>
        </p:txBody>
      </p:sp>
      <p:sp>
        <p:nvSpPr>
          <p:cNvPr id="4" name="文本框 3" title="">
            <a:extLst>
              <a:ext uri="{FF2B5EF4-FFF2-40B4-BE49-F238E27FC236}">
                <a16:creationId xmlns:a16="http://schemas.microsoft.com/office/drawing/2014/main" id="{E9D53EF7-D7BA-2970-6437-E380274700C8}"/>
              </a:ext>
            </a:extLst>
          </p:cNvPr>
          <p:cNvSpPr txBox="1"/>
          <p:nvPr>
            <p:custDataLst>
              <p:tags r:id="rId6"/>
            </p:custDataLst>
          </p:nvPr>
        </p:nvSpPr>
        <p:spPr>
          <a:xfrm>
            <a:off x="1080407" y="1428750"/>
            <a:ext cx="9772650" cy="4663328"/>
          </a:xfrm>
          <a:prstGeom prst="rect">
            <a:avLst/>
          </a:prstGeom>
          <a:noFill/>
          <a:ln>
            <a:solidFill>
              <a:srgbClr val="1F1748"/>
            </a:solidFill>
          </a:ln>
        </p:spPr>
        <p:txBody>
          <a:bodyPr wrap="square">
            <a:spAutoFit/>
          </a:bodyPr>
          <a:lstStyle/>
          <a:p>
            <a:pPr>
              <a:lnSpc>
                <a:spcPct val="150000"/>
              </a:lnSpc>
            </a:pPr>
            <a:r>
              <a:rPr lang="zh-CN" altLang="en-US" sz="2000"/>
              <a:t>是一种配合图画或实物等的文字说明，使观众借助一定的文字介绍，获得深刻的认识。 具有以下特点：</a:t>
            </a:r>
          </a:p>
          <a:p>
            <a:pPr>
              <a:lnSpc>
                <a:spcPct val="150000"/>
              </a:lnSpc>
            </a:pPr>
            <a:r>
              <a:rPr lang="zh-CN" altLang="en-US" sz="2000"/>
              <a:t>（</a:t>
            </a:r>
            <a:r>
              <a:rPr lang="en-US" altLang="zh-CN" sz="2000"/>
              <a:t>1</a:t>
            </a:r>
            <a:r>
              <a:rPr lang="zh-CN" altLang="en-US" sz="2000"/>
              <a:t>）明确性：解说词要根据解说对象的特点，有明确的主题和说明重点，不能面面俱到，要突出事物的主要方面，抓住事物的关键，即使是拓展性内容，也不能游离解说的主题。</a:t>
            </a:r>
          </a:p>
          <a:p>
            <a:pPr>
              <a:lnSpc>
                <a:spcPct val="150000"/>
              </a:lnSpc>
            </a:pPr>
            <a:r>
              <a:rPr lang="zh-CN" altLang="en-US" sz="2000"/>
              <a:t>（</a:t>
            </a:r>
            <a:r>
              <a:rPr lang="en-US" altLang="zh-CN" sz="2000"/>
              <a:t>2</a:t>
            </a:r>
            <a:r>
              <a:rPr lang="zh-CN" altLang="en-US" sz="2000"/>
              <a:t>）顺序性：解说词是按照实物陈列的顺序或画面推移的顺序编写的。</a:t>
            </a:r>
          </a:p>
          <a:p>
            <a:pPr>
              <a:lnSpc>
                <a:spcPct val="150000"/>
              </a:lnSpc>
            </a:pPr>
            <a:r>
              <a:rPr lang="zh-CN" altLang="en-US" sz="2000"/>
              <a:t>（</a:t>
            </a:r>
            <a:r>
              <a:rPr lang="en-US" altLang="zh-CN" sz="2000"/>
              <a:t>3</a:t>
            </a:r>
            <a:r>
              <a:rPr lang="zh-CN" altLang="en-US" sz="2000"/>
              <a:t>）扩展性：解说词补充和增加解说对象的相关信息，主要是知识和情理的扩展，使读者接受到画面和实物本身无法传递和难以表达的涵义。   （</a:t>
            </a:r>
            <a:r>
              <a:rPr lang="en-US" altLang="zh-CN" sz="2000"/>
              <a:t>4</a:t>
            </a:r>
            <a:r>
              <a:rPr lang="zh-CN" altLang="en-US" sz="2000"/>
              <a:t>）整体性与独立性：解说词是一个有机的整体，但各个部分又有相对的独立性。课文从宇宙整体到星系的组成再到太阳系，每个部分紧密相联，但又各有侧重，各有中心。 </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364" name="标题 1" title=""/>
          <p:cNvSpPr txBox="1"/>
          <p:nvPr>
            <p:custDataLst>
              <p:tags r:id="rId5"/>
            </p:custDataLst>
          </p:nvPr>
        </p:nvSpPr>
        <p:spPr>
          <a:xfrm>
            <a:off x="3806905" y="509588"/>
            <a:ext cx="4980260" cy="796925"/>
          </a:xfrm>
          <a:prstGeom prst="rect">
            <a:avLst/>
          </a:prstGeom>
          <a:solidFill>
            <a:srgbClr val="23113E"/>
          </a:solidFill>
          <a:ln w="9525">
            <a:noFill/>
          </a:ln>
        </p:spPr>
        <p:txBody>
          <a:bodyPr anchor="ctr" anchorCtr="0"/>
          <a:lstStyle/>
          <a:p>
            <a:pPr algn="ctr" defTabSz="685800">
              <a:lnSpc>
                <a:spcPct val="110000"/>
              </a:lnSpc>
            </a:pPr>
            <a:r>
              <a:rPr lang="zh-CN" altLang="en-US" sz="40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本文的说明顺序 </a:t>
            </a:r>
          </a:p>
        </p:txBody>
      </p:sp>
      <p:sp>
        <p:nvSpPr>
          <p:cNvPr id="4" name="文本框 3" title="">
            <a:extLst>
              <a:ext uri="{FF2B5EF4-FFF2-40B4-BE49-F238E27FC236}">
                <a16:creationId xmlns:a16="http://schemas.microsoft.com/office/drawing/2014/main" id="{E9D53EF7-D7BA-2970-6437-E380274700C8}"/>
              </a:ext>
            </a:extLst>
          </p:cNvPr>
          <p:cNvSpPr txBox="1"/>
          <p:nvPr>
            <p:custDataLst>
              <p:tags r:id="rId6"/>
            </p:custDataLst>
          </p:nvPr>
        </p:nvSpPr>
        <p:spPr>
          <a:xfrm>
            <a:off x="1080407" y="1428750"/>
            <a:ext cx="9772650" cy="1893339"/>
          </a:xfrm>
          <a:prstGeom prst="rect">
            <a:avLst/>
          </a:prstGeom>
          <a:noFill/>
          <a:ln>
            <a:solidFill>
              <a:srgbClr val="1F1748"/>
            </a:solidFill>
          </a:ln>
        </p:spPr>
        <p:txBody>
          <a:bodyPr wrap="square">
            <a:spAutoFit/>
          </a:bodyPr>
          <a:lstStyle/>
          <a:p>
            <a:pPr>
              <a:lnSpc>
                <a:spcPct val="150000"/>
              </a:lnSpc>
            </a:pPr>
            <a:r>
              <a:rPr lang="zh-CN" altLang="en-US" sz="2000"/>
              <a:t>解说词具有一定的视觉性，随着摄影镜头由大尺度空间到小尺度空间，缓缓推进。就我们的阅读来说，课文已经脱离了电视视觉画面（还能感觉到电视画面对文字的影响，如“我们现在已经回到了我们的后院”等介绍性词语），独立成篇，从说明顺序上看，采取的是空间顺序：  </a:t>
            </a:r>
          </a:p>
        </p:txBody>
      </p:sp>
      <p:pic>
        <p:nvPicPr>
          <p:cNvPr id="2" name="图片 1" title="">
            <a:extLst>
              <a:ext uri="{FF2B5EF4-FFF2-40B4-BE49-F238E27FC236}">
                <a16:creationId xmlns:a16="http://schemas.microsoft.com/office/drawing/2014/main" id="{0AE0ABDE-0A00-164F-204A-8419EAA242A0}"/>
              </a:ext>
            </a:extLst>
          </p:cNvPr>
          <p:cNvPicPr>
            <a:picLocks noChangeAspect="1"/>
          </p:cNvPicPr>
          <p:nvPr>
            <p:custDataLst>
              <p:tags r:id="rId8"/>
            </p:custDataLst>
          </p:nvPr>
        </p:nvPicPr>
        <p:blipFill>
          <a:blip r:embed="rId7"/>
          <a:srcRect l="-2418" t="-3164" b="49730"/>
          <a:stretch>
            <a:fillRect/>
          </a:stretch>
        </p:blipFill>
        <p:spPr>
          <a:xfrm flipH="1">
            <a:off x="3468370" y="4091305"/>
            <a:ext cx="5295900" cy="2763520"/>
          </a:xfrm>
          <a:prstGeom prst="rect">
            <a:avLst/>
          </a:prstGeom>
        </p:spPr>
      </p:pic>
      <p:sp>
        <p:nvSpPr>
          <p:cNvPr id="5" name="文本框 4" title="">
            <a:extLst>
              <a:ext uri="{FF2B5EF4-FFF2-40B4-BE49-F238E27FC236}">
                <a16:creationId xmlns:a16="http://schemas.microsoft.com/office/drawing/2014/main" id="{AA9A388A-FC65-88CE-91DB-E9A421E5D144}"/>
              </a:ext>
            </a:extLst>
          </p:cNvPr>
          <p:cNvSpPr txBox="1"/>
          <p:nvPr>
            <p:custDataLst>
              <p:tags r:id="rId9"/>
            </p:custDataLst>
          </p:nvPr>
        </p:nvSpPr>
        <p:spPr>
          <a:xfrm>
            <a:off x="652145" y="5443718"/>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宇宙吟星系</a:t>
            </a:r>
          </a:p>
        </p:txBody>
      </p:sp>
      <p:sp>
        <p:nvSpPr>
          <p:cNvPr id="6" name="文本框 5" title="">
            <a:extLst>
              <a:ext uri="{FF2B5EF4-FFF2-40B4-BE49-F238E27FC236}">
                <a16:creationId xmlns:a16="http://schemas.microsoft.com/office/drawing/2014/main" id="{00D436BA-A686-24B7-E1AB-B743FF269995}"/>
              </a:ext>
            </a:extLst>
          </p:cNvPr>
          <p:cNvSpPr txBox="1"/>
          <p:nvPr>
            <p:custDataLst>
              <p:tags r:id="rId10"/>
            </p:custDataLst>
          </p:nvPr>
        </p:nvSpPr>
        <p:spPr>
          <a:xfrm>
            <a:off x="8830310" y="4105910"/>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太阳系</a:t>
            </a:r>
            <a:endPar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endParaRPr>
          </a:p>
        </p:txBody>
      </p:sp>
      <p:sp>
        <p:nvSpPr>
          <p:cNvPr id="7" name="椭圆 6" title="">
            <a:extLst>
              <a:ext uri="{FF2B5EF4-FFF2-40B4-BE49-F238E27FC236}">
                <a16:creationId xmlns:a16="http://schemas.microsoft.com/office/drawing/2014/main" id="{EB5CB23C-9372-ECDA-C9AE-18074BBECD30}"/>
              </a:ext>
            </a:extLst>
          </p:cNvPr>
          <p:cNvSpPr/>
          <p:nvPr>
            <p:custDataLst>
              <p:tags r:id="rId11"/>
            </p:custDataLst>
          </p:nvPr>
        </p:nvSpPr>
        <p:spPr>
          <a:xfrm>
            <a:off x="5570220" y="3205640"/>
            <a:ext cx="1092200" cy="109220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8" name="泪滴形 7" title="">
            <a:extLst>
              <a:ext uri="{FF2B5EF4-FFF2-40B4-BE49-F238E27FC236}">
                <a16:creationId xmlns:a16="http://schemas.microsoft.com/office/drawing/2014/main" id="{05DB20F2-F0A7-B93F-9C17-D475C919DF3F}"/>
              </a:ext>
            </a:extLst>
          </p:cNvPr>
          <p:cNvSpPr/>
          <p:nvPr>
            <p:custDataLst>
              <p:tags r:id="rId12"/>
            </p:custDataLst>
          </p:nvPr>
        </p:nvSpPr>
        <p:spPr>
          <a:xfrm rot="8040000">
            <a:off x="5826125" y="3398935"/>
            <a:ext cx="580390" cy="580390"/>
          </a:xfrm>
          <a:prstGeom prst="teardrop">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9" name="椭圆 8" title="">
            <a:extLst>
              <a:ext uri="{FF2B5EF4-FFF2-40B4-BE49-F238E27FC236}">
                <a16:creationId xmlns:a16="http://schemas.microsoft.com/office/drawing/2014/main" id="{4511A075-C2E7-FD19-632E-34EDC34D4D32}"/>
              </a:ext>
            </a:extLst>
          </p:cNvPr>
          <p:cNvSpPr/>
          <p:nvPr>
            <p:custDataLst>
              <p:tags r:id="rId13"/>
            </p:custDataLst>
          </p:nvPr>
        </p:nvSpPr>
        <p:spPr>
          <a:xfrm>
            <a:off x="5973445" y="3571124"/>
            <a:ext cx="285750" cy="285750"/>
          </a:xfrm>
          <a:prstGeom prst="ellipse">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0" name="椭圆 9" title="">
            <a:extLst>
              <a:ext uri="{FF2B5EF4-FFF2-40B4-BE49-F238E27FC236}">
                <a16:creationId xmlns:a16="http://schemas.microsoft.com/office/drawing/2014/main" id="{6E60EB91-91DF-D3D4-278C-19FBAB2F8FD3}"/>
              </a:ext>
            </a:extLst>
          </p:cNvPr>
          <p:cNvSpPr/>
          <p:nvPr>
            <p:custDataLst>
              <p:tags r:id="rId14"/>
            </p:custDataLst>
          </p:nvPr>
        </p:nvSpPr>
        <p:spPr>
          <a:xfrm>
            <a:off x="3736975" y="402272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1" name="椭圆 10" title="">
            <a:extLst>
              <a:ext uri="{FF2B5EF4-FFF2-40B4-BE49-F238E27FC236}">
                <a16:creationId xmlns:a16="http://schemas.microsoft.com/office/drawing/2014/main" id="{47033E33-8AD5-766F-2A85-76D05A7D1D6F}"/>
              </a:ext>
            </a:extLst>
          </p:cNvPr>
          <p:cNvSpPr/>
          <p:nvPr>
            <p:custDataLst>
              <p:tags r:id="rId15"/>
            </p:custDataLst>
          </p:nvPr>
        </p:nvSpPr>
        <p:spPr>
          <a:xfrm>
            <a:off x="7826375" y="402272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2" name="椭圆 11" title="">
            <a:extLst>
              <a:ext uri="{FF2B5EF4-FFF2-40B4-BE49-F238E27FC236}">
                <a16:creationId xmlns:a16="http://schemas.microsoft.com/office/drawing/2014/main" id="{FC3174C2-7B17-3930-4D3E-0617AC572887}"/>
              </a:ext>
            </a:extLst>
          </p:cNvPr>
          <p:cNvSpPr/>
          <p:nvPr>
            <p:custDataLst>
              <p:tags r:id="rId16"/>
            </p:custDataLst>
          </p:nvPr>
        </p:nvSpPr>
        <p:spPr>
          <a:xfrm>
            <a:off x="8830310" y="581723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3" name="椭圆 12" title="">
            <a:extLst>
              <a:ext uri="{FF2B5EF4-FFF2-40B4-BE49-F238E27FC236}">
                <a16:creationId xmlns:a16="http://schemas.microsoft.com/office/drawing/2014/main" id="{9142DA7F-EF5A-B4EC-86AC-71F89EE5905C}"/>
              </a:ext>
            </a:extLst>
          </p:cNvPr>
          <p:cNvSpPr/>
          <p:nvPr>
            <p:custDataLst>
              <p:tags r:id="rId17"/>
            </p:custDataLst>
          </p:nvPr>
        </p:nvSpPr>
        <p:spPr>
          <a:xfrm>
            <a:off x="2596515" y="581723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4" name="文本框 13" title="">
            <a:extLst>
              <a:ext uri="{FF2B5EF4-FFF2-40B4-BE49-F238E27FC236}">
                <a16:creationId xmlns:a16="http://schemas.microsoft.com/office/drawing/2014/main" id="{57FACEED-618C-BD56-F74F-C99AAA58B0D3}"/>
              </a:ext>
            </a:extLst>
          </p:cNvPr>
          <p:cNvSpPr txBox="1"/>
          <p:nvPr>
            <p:custDataLst>
              <p:tags r:id="rId18"/>
            </p:custDataLst>
          </p:nvPr>
        </p:nvSpPr>
        <p:spPr>
          <a:xfrm>
            <a:off x="1457960" y="4063546"/>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（星系群、子星系）</a:t>
            </a:r>
          </a:p>
        </p:txBody>
      </p:sp>
      <p:sp>
        <p:nvSpPr>
          <p:cNvPr id="16" name="文本框 15" title="">
            <a:extLst>
              <a:ext uri="{FF2B5EF4-FFF2-40B4-BE49-F238E27FC236}">
                <a16:creationId xmlns:a16="http://schemas.microsoft.com/office/drawing/2014/main" id="{CC33A9FC-1A66-8DCC-47B1-E03CEB247540}"/>
              </a:ext>
            </a:extLst>
          </p:cNvPr>
          <p:cNvSpPr txBox="1"/>
          <p:nvPr>
            <p:custDataLst>
              <p:tags r:id="rId19"/>
            </p:custDataLst>
          </p:nvPr>
        </p:nvSpPr>
        <p:spPr>
          <a:xfrm>
            <a:off x="5123815" y="2906543"/>
            <a:ext cx="1944370" cy="425116"/>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恒星</a:t>
            </a:r>
          </a:p>
        </p:txBody>
      </p:sp>
      <p:sp>
        <p:nvSpPr>
          <p:cNvPr id="17" name="文本框 16" title="">
            <a:extLst>
              <a:ext uri="{FF2B5EF4-FFF2-40B4-BE49-F238E27FC236}">
                <a16:creationId xmlns:a16="http://schemas.microsoft.com/office/drawing/2014/main" id="{C8E6CCBB-9595-3D8A-B5F7-02BB795B653B}"/>
              </a:ext>
            </a:extLst>
          </p:cNvPr>
          <p:cNvSpPr txBox="1"/>
          <p:nvPr>
            <p:custDataLst>
              <p:tags r:id="rId20"/>
            </p:custDataLst>
          </p:nvPr>
        </p:nvSpPr>
        <p:spPr>
          <a:xfrm>
            <a:off x="9523730" y="5473065"/>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行星</a:t>
            </a:r>
          </a:p>
        </p:txBody>
      </p:sp>
    </p:spTree>
    <p:extLst>
      <p:ext uri="{BB962C8B-B14F-4D97-AF65-F5344CB8AC3E}">
        <p14:creationId xmlns:p14="http://schemas.microsoft.com/office/powerpoint/2010/main" val="2702003686"/>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364" name="标题 1" title=""/>
          <p:cNvSpPr txBox="1"/>
          <p:nvPr>
            <p:custDataLst>
              <p:tags r:id="rId5"/>
            </p:custDataLst>
          </p:nvPr>
        </p:nvSpPr>
        <p:spPr>
          <a:xfrm>
            <a:off x="3806905" y="509588"/>
            <a:ext cx="4980260" cy="796925"/>
          </a:xfrm>
          <a:prstGeom prst="rect">
            <a:avLst/>
          </a:prstGeom>
          <a:solidFill>
            <a:srgbClr val="23113E"/>
          </a:solidFill>
          <a:ln w="9525">
            <a:noFill/>
          </a:ln>
        </p:spPr>
        <p:txBody>
          <a:bodyPr anchor="ctr" anchorCtr="0"/>
          <a:lstStyle/>
          <a:p>
            <a:pPr algn="ctr" defTabSz="685800">
              <a:lnSpc>
                <a:spcPct val="110000"/>
              </a:lnSpc>
            </a:pPr>
            <a:r>
              <a:rPr lang="zh-CN" altLang="en-US" sz="40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本文的说明顺序 </a:t>
            </a:r>
          </a:p>
        </p:txBody>
      </p:sp>
      <p:sp>
        <p:nvSpPr>
          <p:cNvPr id="4" name="文本框 3" title="">
            <a:extLst>
              <a:ext uri="{FF2B5EF4-FFF2-40B4-BE49-F238E27FC236}">
                <a16:creationId xmlns:a16="http://schemas.microsoft.com/office/drawing/2014/main" id="{E9D53EF7-D7BA-2970-6437-E380274700C8}"/>
              </a:ext>
            </a:extLst>
          </p:cNvPr>
          <p:cNvSpPr txBox="1"/>
          <p:nvPr>
            <p:custDataLst>
              <p:tags r:id="rId6"/>
            </p:custDataLst>
          </p:nvPr>
        </p:nvSpPr>
        <p:spPr>
          <a:xfrm>
            <a:off x="1085522" y="1613349"/>
            <a:ext cx="9772650" cy="4386329"/>
          </a:xfrm>
          <a:prstGeom prst="rect">
            <a:avLst/>
          </a:prstGeom>
          <a:noFill/>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50000"/>
              </a:lnSpc>
            </a:pPr>
            <a:r>
              <a:rPr lang="zh-CN" altLang="en-US" sz="2800"/>
              <a:t>这样的说明顺序，好处在于： </a:t>
            </a:r>
          </a:p>
          <a:p>
            <a:pPr>
              <a:lnSpc>
                <a:spcPct val="150000"/>
              </a:lnSpc>
            </a:pPr>
            <a:r>
              <a:rPr lang="zh-CN" altLang="en-US" sz="2000"/>
              <a:t>（</a:t>
            </a:r>
            <a:r>
              <a:rPr lang="en-US" altLang="zh-CN" sz="2000"/>
              <a:t>1</a:t>
            </a:r>
            <a:r>
              <a:rPr lang="zh-CN" altLang="en-US" sz="2000"/>
              <a:t>）虽然我们生活在宇宙中，但是我们跳出宇宙之外，将它作为纯客观的说明对象来解说，这样能够更清晰、直观地介绍。 </a:t>
            </a:r>
          </a:p>
          <a:p>
            <a:pPr>
              <a:lnSpc>
                <a:spcPct val="150000"/>
              </a:lnSpc>
            </a:pPr>
            <a:r>
              <a:rPr lang="zh-CN" altLang="en-US" sz="2000"/>
              <a:t>（</a:t>
            </a:r>
            <a:r>
              <a:rPr lang="en-US" altLang="zh-CN" sz="2000"/>
              <a:t>2</a:t>
            </a:r>
            <a:r>
              <a:rPr lang="zh-CN" altLang="en-US" sz="2000"/>
              <a:t>）空间尺度由大到小，让读者从整体上有所了解之后，再深入局部了解细微，这样顺序清楚，层次分明，符合读者的思维习惯。 </a:t>
            </a:r>
          </a:p>
          <a:p>
            <a:pPr>
              <a:lnSpc>
                <a:spcPct val="150000"/>
              </a:lnSpc>
            </a:pPr>
            <a:r>
              <a:rPr lang="zh-CN" altLang="en-US" sz="2000"/>
              <a:t>（</a:t>
            </a:r>
            <a:r>
              <a:rPr lang="en-US" altLang="zh-CN" sz="2000"/>
              <a:t>3</a:t>
            </a:r>
            <a:r>
              <a:rPr lang="zh-CN" altLang="en-US" sz="2000"/>
              <a:t>）由广阔的宇宙，穿过无尽的空间，最终回到人类的家园，这是探索和发现的过程，表现了人类对宇宙的敬仰和“掌握我们自己的命运”的热情。“人类的未来取决于我们对这个宇宙的了解程度”，由宇宙再反观地球，就是人类的未来之路，说明的顺序和作者的思想达到某种契合。 </a:t>
            </a:r>
          </a:p>
        </p:txBody>
      </p:sp>
    </p:spTree>
    <p:extLst>
      <p:ext uri="{BB962C8B-B14F-4D97-AF65-F5344CB8AC3E}">
        <p14:creationId xmlns:p14="http://schemas.microsoft.com/office/powerpoint/2010/main" val="2364049415"/>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cxnSp>
        <p:nvCxnSpPr>
          <p:cNvPr id="39" name="直接连接符 38" title=""/>
          <p:cNvCxnSpPr/>
          <p:nvPr>
            <p:custDataLst>
              <p:tags r:id="rId3"/>
            </p:custDataLst>
          </p:nvPr>
        </p:nvCxnSpPr>
        <p:spPr>
          <a:xfrm flipH="1">
            <a:off x="7853715" y="1428750"/>
            <a:ext cx="933450" cy="93345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title=""/>
          <p:cNvCxnSpPr/>
          <p:nvPr>
            <p:custDataLst>
              <p:tags r:id="rId4"/>
            </p:custDataLst>
          </p:nvPr>
        </p:nvCxnSpPr>
        <p:spPr>
          <a:xfrm flipH="1">
            <a:off x="8006115" y="1981200"/>
            <a:ext cx="533400" cy="533400"/>
          </a:xfrm>
          <a:prstGeom prst="line">
            <a:avLst/>
          </a:prstGeom>
          <a:ln>
            <a:gradFill>
              <a:gsLst>
                <a:gs pos="0">
                  <a:schemeClr val="accent1">
                    <a:lumMod val="5000"/>
                    <a:lumOff val="95000"/>
                  </a:schemeClr>
                </a:gs>
                <a:gs pos="100000">
                  <a:srgbClr val="254A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364" name="标题 1" title=""/>
          <p:cNvSpPr txBox="1"/>
          <p:nvPr>
            <p:custDataLst>
              <p:tags r:id="rId5"/>
            </p:custDataLst>
          </p:nvPr>
        </p:nvSpPr>
        <p:spPr>
          <a:xfrm>
            <a:off x="3806905" y="509588"/>
            <a:ext cx="4980260" cy="796925"/>
          </a:xfrm>
          <a:prstGeom prst="rect">
            <a:avLst/>
          </a:prstGeom>
          <a:solidFill>
            <a:srgbClr val="23113E"/>
          </a:solidFill>
          <a:ln w="9525">
            <a:noFill/>
          </a:ln>
        </p:spPr>
        <p:txBody>
          <a:bodyPr anchor="ctr" anchorCtr="0"/>
          <a:lstStyle/>
          <a:p>
            <a:pPr algn="dist" defTabSz="685800">
              <a:lnSpc>
                <a:spcPct val="110000"/>
              </a:lnSpc>
            </a:pPr>
            <a:r>
              <a:rPr lang="zh-CN" altLang="en-US" sz="40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深入文本 </a:t>
            </a:r>
          </a:p>
        </p:txBody>
      </p:sp>
      <p:sp>
        <p:nvSpPr>
          <p:cNvPr id="4" name="文本框 3" title="">
            <a:extLst>
              <a:ext uri="{FF2B5EF4-FFF2-40B4-BE49-F238E27FC236}">
                <a16:creationId xmlns:a16="http://schemas.microsoft.com/office/drawing/2014/main" id="{E9D53EF7-D7BA-2970-6437-E380274700C8}"/>
              </a:ext>
            </a:extLst>
          </p:cNvPr>
          <p:cNvSpPr txBox="1"/>
          <p:nvPr>
            <p:custDataLst>
              <p:tags r:id="rId6"/>
            </p:custDataLst>
          </p:nvPr>
        </p:nvSpPr>
        <p:spPr>
          <a:xfrm>
            <a:off x="1080407" y="1428750"/>
            <a:ext cx="9772650" cy="1967398"/>
          </a:xfrm>
          <a:prstGeom prst="rect">
            <a:avLst/>
          </a:prstGeom>
          <a:noFill/>
          <a:ln>
            <a:solidFill>
              <a:srgbClr val="1F1748"/>
            </a:solidFill>
          </a:ln>
        </p:spPr>
        <p:txBody>
          <a:bodyPr wrap="square">
            <a:spAutoFit/>
          </a:bodyPr>
          <a:lstStyle/>
          <a:p>
            <a:pPr>
              <a:lnSpc>
                <a:spcPct val="150000"/>
              </a:lnSpc>
            </a:pPr>
            <a:r>
              <a:rPr lang="zh-CN" altLang="en-US" sz="2800"/>
              <a:t>重点、难点的学习与目标完成过程 ：</a:t>
            </a:r>
          </a:p>
          <a:p>
            <a:pPr>
              <a:lnSpc>
                <a:spcPct val="150000"/>
              </a:lnSpc>
            </a:pPr>
            <a:r>
              <a:rPr lang="zh-CN" altLang="en-US" sz="2800"/>
              <a:t>（让学生以学习小组为单位，就以下问题，转开合作探究，并将讨论结果形成文字）</a:t>
            </a:r>
          </a:p>
        </p:txBody>
      </p:sp>
      <p:pic>
        <p:nvPicPr>
          <p:cNvPr id="2" name="图片 1" title="">
            <a:extLst>
              <a:ext uri="{FF2B5EF4-FFF2-40B4-BE49-F238E27FC236}">
                <a16:creationId xmlns:a16="http://schemas.microsoft.com/office/drawing/2014/main" id="{0AE0ABDE-0A00-164F-204A-8419EAA242A0}"/>
              </a:ext>
            </a:extLst>
          </p:cNvPr>
          <p:cNvPicPr>
            <a:picLocks noChangeAspect="1"/>
          </p:cNvPicPr>
          <p:nvPr>
            <p:custDataLst>
              <p:tags r:id="rId8"/>
            </p:custDataLst>
          </p:nvPr>
        </p:nvPicPr>
        <p:blipFill>
          <a:blip r:embed="rId7"/>
          <a:srcRect l="-2418" t="-3164" b="49730"/>
          <a:stretch>
            <a:fillRect/>
          </a:stretch>
        </p:blipFill>
        <p:spPr>
          <a:xfrm flipH="1">
            <a:off x="3468370" y="4091305"/>
            <a:ext cx="5295900" cy="2763520"/>
          </a:xfrm>
          <a:prstGeom prst="rect">
            <a:avLst/>
          </a:prstGeom>
        </p:spPr>
      </p:pic>
      <p:sp>
        <p:nvSpPr>
          <p:cNvPr id="5" name="文本框 4" title="">
            <a:extLst>
              <a:ext uri="{FF2B5EF4-FFF2-40B4-BE49-F238E27FC236}">
                <a16:creationId xmlns:a16="http://schemas.microsoft.com/office/drawing/2014/main" id="{AA9A388A-FC65-88CE-91DB-E9A421E5D144}"/>
              </a:ext>
            </a:extLst>
          </p:cNvPr>
          <p:cNvSpPr txBox="1"/>
          <p:nvPr>
            <p:custDataLst>
              <p:tags r:id="rId9"/>
            </p:custDataLst>
          </p:nvPr>
        </p:nvSpPr>
        <p:spPr>
          <a:xfrm>
            <a:off x="652145" y="5443718"/>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宇宙吟星系</a:t>
            </a:r>
          </a:p>
        </p:txBody>
      </p:sp>
      <p:sp>
        <p:nvSpPr>
          <p:cNvPr id="6" name="文本框 5" title="">
            <a:extLst>
              <a:ext uri="{FF2B5EF4-FFF2-40B4-BE49-F238E27FC236}">
                <a16:creationId xmlns:a16="http://schemas.microsoft.com/office/drawing/2014/main" id="{00D436BA-A686-24B7-E1AB-B743FF269995}"/>
              </a:ext>
            </a:extLst>
          </p:cNvPr>
          <p:cNvSpPr txBox="1"/>
          <p:nvPr>
            <p:custDataLst>
              <p:tags r:id="rId10"/>
            </p:custDataLst>
          </p:nvPr>
        </p:nvSpPr>
        <p:spPr>
          <a:xfrm>
            <a:off x="8830310" y="4105910"/>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太阳系</a:t>
            </a:r>
            <a:endPar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endParaRPr>
          </a:p>
        </p:txBody>
      </p:sp>
      <p:sp>
        <p:nvSpPr>
          <p:cNvPr id="7" name="椭圆 6" title="">
            <a:extLst>
              <a:ext uri="{FF2B5EF4-FFF2-40B4-BE49-F238E27FC236}">
                <a16:creationId xmlns:a16="http://schemas.microsoft.com/office/drawing/2014/main" id="{EB5CB23C-9372-ECDA-C9AE-18074BBECD30}"/>
              </a:ext>
            </a:extLst>
          </p:cNvPr>
          <p:cNvSpPr/>
          <p:nvPr>
            <p:custDataLst>
              <p:tags r:id="rId11"/>
            </p:custDataLst>
          </p:nvPr>
        </p:nvSpPr>
        <p:spPr>
          <a:xfrm>
            <a:off x="5570220" y="3205640"/>
            <a:ext cx="1092200" cy="109220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8" name="泪滴形 7" title="">
            <a:extLst>
              <a:ext uri="{FF2B5EF4-FFF2-40B4-BE49-F238E27FC236}">
                <a16:creationId xmlns:a16="http://schemas.microsoft.com/office/drawing/2014/main" id="{05DB20F2-F0A7-B93F-9C17-D475C919DF3F}"/>
              </a:ext>
            </a:extLst>
          </p:cNvPr>
          <p:cNvSpPr/>
          <p:nvPr>
            <p:custDataLst>
              <p:tags r:id="rId12"/>
            </p:custDataLst>
          </p:nvPr>
        </p:nvSpPr>
        <p:spPr>
          <a:xfrm rot="8040000">
            <a:off x="5826125" y="3398935"/>
            <a:ext cx="580390" cy="580390"/>
          </a:xfrm>
          <a:prstGeom prst="teardrop">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9" name="椭圆 8" title="">
            <a:extLst>
              <a:ext uri="{FF2B5EF4-FFF2-40B4-BE49-F238E27FC236}">
                <a16:creationId xmlns:a16="http://schemas.microsoft.com/office/drawing/2014/main" id="{4511A075-C2E7-FD19-632E-34EDC34D4D32}"/>
              </a:ext>
            </a:extLst>
          </p:cNvPr>
          <p:cNvSpPr/>
          <p:nvPr>
            <p:custDataLst>
              <p:tags r:id="rId13"/>
            </p:custDataLst>
          </p:nvPr>
        </p:nvSpPr>
        <p:spPr>
          <a:xfrm>
            <a:off x="5973445" y="3571124"/>
            <a:ext cx="285750" cy="285750"/>
          </a:xfrm>
          <a:prstGeom prst="ellipse">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0" name="椭圆 9" title="">
            <a:extLst>
              <a:ext uri="{FF2B5EF4-FFF2-40B4-BE49-F238E27FC236}">
                <a16:creationId xmlns:a16="http://schemas.microsoft.com/office/drawing/2014/main" id="{6E60EB91-91DF-D3D4-278C-19FBAB2F8FD3}"/>
              </a:ext>
            </a:extLst>
          </p:cNvPr>
          <p:cNvSpPr/>
          <p:nvPr>
            <p:custDataLst>
              <p:tags r:id="rId14"/>
            </p:custDataLst>
          </p:nvPr>
        </p:nvSpPr>
        <p:spPr>
          <a:xfrm>
            <a:off x="3736975" y="402272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1" name="椭圆 10" title="">
            <a:extLst>
              <a:ext uri="{FF2B5EF4-FFF2-40B4-BE49-F238E27FC236}">
                <a16:creationId xmlns:a16="http://schemas.microsoft.com/office/drawing/2014/main" id="{47033E33-8AD5-766F-2A85-76D05A7D1D6F}"/>
              </a:ext>
            </a:extLst>
          </p:cNvPr>
          <p:cNvSpPr/>
          <p:nvPr>
            <p:custDataLst>
              <p:tags r:id="rId15"/>
            </p:custDataLst>
          </p:nvPr>
        </p:nvSpPr>
        <p:spPr>
          <a:xfrm>
            <a:off x="7826375" y="402272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2" name="椭圆 11" title="">
            <a:extLst>
              <a:ext uri="{FF2B5EF4-FFF2-40B4-BE49-F238E27FC236}">
                <a16:creationId xmlns:a16="http://schemas.microsoft.com/office/drawing/2014/main" id="{FC3174C2-7B17-3930-4D3E-0617AC572887}"/>
              </a:ext>
            </a:extLst>
          </p:cNvPr>
          <p:cNvSpPr/>
          <p:nvPr>
            <p:custDataLst>
              <p:tags r:id="rId16"/>
            </p:custDataLst>
          </p:nvPr>
        </p:nvSpPr>
        <p:spPr>
          <a:xfrm>
            <a:off x="8830310" y="581723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3" name="椭圆 12" title="">
            <a:extLst>
              <a:ext uri="{FF2B5EF4-FFF2-40B4-BE49-F238E27FC236}">
                <a16:creationId xmlns:a16="http://schemas.microsoft.com/office/drawing/2014/main" id="{9142DA7F-EF5A-B4EC-86AC-71F89EE5905C}"/>
              </a:ext>
            </a:extLst>
          </p:cNvPr>
          <p:cNvSpPr/>
          <p:nvPr>
            <p:custDataLst>
              <p:tags r:id="rId17"/>
            </p:custDataLst>
          </p:nvPr>
        </p:nvSpPr>
        <p:spPr>
          <a:xfrm>
            <a:off x="2596515" y="5817235"/>
            <a:ext cx="627380" cy="627380"/>
          </a:xfrm>
          <a:prstGeom prst="ellipse">
            <a:avLst/>
          </a:prstGeom>
          <a:solidFill>
            <a:srgbClr val="2E0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Medium"/>
              <a:ea typeface="阿里巴巴普惠体"/>
              <a:cs typeface="+mn-cs"/>
            </a:endParaRPr>
          </a:p>
        </p:txBody>
      </p:sp>
      <p:sp>
        <p:nvSpPr>
          <p:cNvPr id="14" name="文本框 13" title="">
            <a:extLst>
              <a:ext uri="{FF2B5EF4-FFF2-40B4-BE49-F238E27FC236}">
                <a16:creationId xmlns:a16="http://schemas.microsoft.com/office/drawing/2014/main" id="{57FACEED-618C-BD56-F74F-C99AAA58B0D3}"/>
              </a:ext>
            </a:extLst>
          </p:cNvPr>
          <p:cNvSpPr txBox="1"/>
          <p:nvPr>
            <p:custDataLst>
              <p:tags r:id="rId18"/>
            </p:custDataLst>
          </p:nvPr>
        </p:nvSpPr>
        <p:spPr>
          <a:xfrm>
            <a:off x="1457960" y="4063546"/>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（星系群、子星系）</a:t>
            </a:r>
          </a:p>
        </p:txBody>
      </p:sp>
      <p:sp>
        <p:nvSpPr>
          <p:cNvPr id="16" name="文本框 15" title="">
            <a:extLst>
              <a:ext uri="{FF2B5EF4-FFF2-40B4-BE49-F238E27FC236}">
                <a16:creationId xmlns:a16="http://schemas.microsoft.com/office/drawing/2014/main" id="{CC33A9FC-1A66-8DCC-47B1-E03CEB247540}"/>
              </a:ext>
            </a:extLst>
          </p:cNvPr>
          <p:cNvSpPr txBox="1"/>
          <p:nvPr>
            <p:custDataLst>
              <p:tags r:id="rId19"/>
            </p:custDataLst>
          </p:nvPr>
        </p:nvSpPr>
        <p:spPr>
          <a:xfrm>
            <a:off x="5123815" y="2906543"/>
            <a:ext cx="1944370" cy="425116"/>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恒星</a:t>
            </a:r>
          </a:p>
        </p:txBody>
      </p:sp>
      <p:sp>
        <p:nvSpPr>
          <p:cNvPr id="17" name="文本框 16" title="">
            <a:extLst>
              <a:ext uri="{FF2B5EF4-FFF2-40B4-BE49-F238E27FC236}">
                <a16:creationId xmlns:a16="http://schemas.microsoft.com/office/drawing/2014/main" id="{C8E6CCBB-9595-3D8A-B5F7-02BB795B653B}"/>
              </a:ext>
            </a:extLst>
          </p:cNvPr>
          <p:cNvSpPr txBox="1"/>
          <p:nvPr>
            <p:custDataLst>
              <p:tags r:id="rId20"/>
            </p:custDataLst>
          </p:nvPr>
        </p:nvSpPr>
        <p:spPr>
          <a:xfrm>
            <a:off x="9523730" y="5473065"/>
            <a:ext cx="1944370" cy="425116"/>
          </a:xfrm>
          <a:prstGeom prst="rect">
            <a:avLst/>
          </a:prstGeom>
          <a:noFill/>
          <a:ln>
            <a:solidFill>
              <a:srgbClr val="1F1748"/>
            </a:solidFill>
          </a:ln>
        </p:spPr>
        <p:txBody>
          <a:bodyPr wrap="square" rtlCol="0" anchor="t">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black"/>
                </a:solidFill>
                <a:effectLst/>
                <a:uLnTx/>
                <a:uFillTx/>
                <a:latin typeface="思源黑体 Medium"/>
                <a:ea typeface="阿里巴巴普惠体"/>
                <a:cs typeface="+mn-cs"/>
              </a:rPr>
              <a:t>行星</a:t>
            </a:r>
          </a:p>
        </p:txBody>
      </p:sp>
    </p:spTree>
    <p:extLst>
      <p:ext uri="{BB962C8B-B14F-4D97-AF65-F5344CB8AC3E}">
        <p14:creationId xmlns:p14="http://schemas.microsoft.com/office/powerpoint/2010/main" val="1397621975"/>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2" name="组合 1" title="">
            <a:extLst>
              <a:ext uri="{FF2B5EF4-FFF2-40B4-BE49-F238E27FC236}">
                <a16:creationId xmlns:a16="http://schemas.microsoft.com/office/drawing/2014/main" id="{93E3D070-231D-1D8F-CF5D-0F0AB73FC9FF}"/>
              </a:ext>
            </a:extLst>
          </p:cNvPr>
          <p:cNvGrpSpPr/>
          <p:nvPr>
            <p:custDataLst>
              <p:tags r:id="rId3"/>
            </p:custDataLst>
          </p:nvPr>
        </p:nvGrpSpPr>
        <p:grpSpPr>
          <a:xfrm>
            <a:off x="4669971" y="783771"/>
            <a:ext cx="2732315" cy="755579"/>
            <a:chOff x="4669971" y="783771"/>
            <a:chExt cx="2732315" cy="755579"/>
          </a:xfrm>
        </p:grpSpPr>
        <p:sp>
          <p:nvSpPr>
            <p:cNvPr id="3" name="缺角矩形 2">
              <a:extLst>
                <a:ext uri="{FF2B5EF4-FFF2-40B4-BE49-F238E27FC236}">
                  <a16:creationId xmlns:a16="http://schemas.microsoft.com/office/drawing/2014/main" id="{B703895C-9111-4264-1EF5-7B03EDEC52DA}"/>
                </a:ext>
              </a:extLst>
            </p:cNvPr>
            <p:cNvSpPr/>
            <p:nvPr>
              <p:custDataLst>
                <p:tags r:id="rId4"/>
              </p:custDataLst>
            </p:nvPr>
          </p:nvSpPr>
          <p:spPr>
            <a:xfrm>
              <a:off x="4669971" y="783771"/>
              <a:ext cx="2732315" cy="755579"/>
            </a:xfrm>
            <a:prstGeom prst="plaque">
              <a:avLst/>
            </a:prstGeom>
            <a:solidFill>
              <a:srgbClr val="23113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8DCC9D1-7963-86AC-06CE-CE7B75516998}"/>
                </a:ext>
              </a:extLst>
            </p:cNvPr>
            <p:cNvSpPr txBox="1"/>
            <p:nvPr>
              <p:custDataLst>
                <p:tags r:id="rId5"/>
              </p:custDataLst>
            </p:nvPr>
          </p:nvSpPr>
          <p:spPr>
            <a:xfrm>
              <a:off x="4932589" y="871638"/>
              <a:ext cx="2326821" cy="646331"/>
            </a:xfrm>
            <a:prstGeom prst="rect">
              <a:avLst/>
            </a:prstGeom>
            <a:noFill/>
          </p:spPr>
          <p:txBody>
            <a:bodyPr wrap="square">
              <a:spAutoFit/>
            </a:bodyPr>
            <a:lstStyle/>
            <a:p>
              <a:pPr algn="dist"/>
              <a:r>
                <a:rPr lang="zh-CN" altLang="en-US" sz="3600">
                  <a:solidFill>
                    <a:schemeClr val="bg2"/>
                  </a:solidFill>
                  <a:latin typeface="思源黑体 Medium"/>
                  <a:ea typeface="阿里巴巴普惠体"/>
                </a:rPr>
                <a:t>问题研讨</a:t>
              </a:r>
              <a:endParaRPr lang="zh-CN" altLang="en-US" sz="3600">
                <a:solidFill>
                  <a:schemeClr val="bg2"/>
                </a:solidFill>
              </a:endParaRPr>
            </a:p>
          </p:txBody>
        </p:sp>
      </p:grpSp>
      <p:sp>
        <p:nvSpPr>
          <p:cNvPr id="6" name="文本框 5" title="">
            <a:extLst>
              <a:ext uri="{FF2B5EF4-FFF2-40B4-BE49-F238E27FC236}">
                <a16:creationId xmlns:a16="http://schemas.microsoft.com/office/drawing/2014/main" id="{37A40DDB-7FE0-EE3C-7565-EA9ED589D5A4}"/>
              </a:ext>
            </a:extLst>
          </p:cNvPr>
          <p:cNvSpPr txBox="1"/>
          <p:nvPr>
            <p:custDataLst>
              <p:tags r:id="rId6"/>
            </p:custDataLst>
          </p:nvPr>
        </p:nvSpPr>
        <p:spPr>
          <a:xfrm>
            <a:off x="1609723" y="2821825"/>
            <a:ext cx="8972550" cy="2355004"/>
          </a:xfrm>
          <a:prstGeom prst="rect">
            <a:avLst/>
          </a:prstGeom>
          <a:noFill/>
          <a:ln>
            <a:solidFill>
              <a:srgbClr val="1F1748"/>
            </a:solidFill>
          </a:ln>
        </p:spPr>
        <p:txBody>
          <a:bodyPr wrap="square">
            <a:spAutoFit/>
          </a:bodyPr>
          <a:lstStyle/>
          <a:p>
            <a:pPr>
              <a:lnSpc>
                <a:spcPct val="150000"/>
              </a:lnSpc>
            </a:pPr>
            <a:r>
              <a:rPr lang="zh-CN" altLang="en-US" sz="2000"/>
              <a:t>明确：一部分同学认为“宇宙没有中心，没有边疆”因为“宇宙辽阔无垠、茫无际涯，范围之大，难以想象”另一部分认为“宇宙有中心”因为“</a:t>
            </a:r>
            <a:r>
              <a:rPr lang="en-US" altLang="zh-CN" sz="2000"/>
              <a:t>80</a:t>
            </a:r>
            <a:r>
              <a:rPr lang="zh-CN" altLang="en-US" sz="2000"/>
              <a:t>亿光年是我们已知的宇宙中心”。还有一部分比较全面认为“宇宙有已知的中心也有一致的边疆”根据“</a:t>
            </a:r>
            <a:r>
              <a:rPr lang="en-US" altLang="zh-CN" sz="2000"/>
              <a:t>80</a:t>
            </a:r>
            <a:r>
              <a:rPr lang="zh-CN" altLang="en-US" sz="2000"/>
              <a:t>亿光年是我们已知的宇宙中心”和“地球的表面就是宇宙地汪洋之滨”。</a:t>
            </a:r>
          </a:p>
        </p:txBody>
      </p:sp>
      <p:sp>
        <p:nvSpPr>
          <p:cNvPr id="8" name="文本框 7" title="">
            <a:extLst>
              <a:ext uri="{FF2B5EF4-FFF2-40B4-BE49-F238E27FC236}">
                <a16:creationId xmlns:a16="http://schemas.microsoft.com/office/drawing/2014/main" id="{98E425C2-8202-4004-ECBF-A97078652EDF}"/>
              </a:ext>
            </a:extLst>
          </p:cNvPr>
          <p:cNvSpPr txBox="1"/>
          <p:nvPr>
            <p:custDataLst>
              <p:tags r:id="rId7"/>
            </p:custDataLst>
          </p:nvPr>
        </p:nvSpPr>
        <p:spPr>
          <a:xfrm>
            <a:off x="4729841" y="1752124"/>
            <a:ext cx="2732315" cy="369332"/>
          </a:xfrm>
          <a:prstGeom prst="rect">
            <a:avLst/>
          </a:prstGeom>
          <a:noFill/>
        </p:spPr>
        <p:txBody>
          <a:bodyPr wrap="square">
            <a:spAutoFit/>
          </a:bodyPr>
          <a:lstStyle/>
          <a:p>
            <a:r>
              <a:rPr lang="zh-CN" altLang="en-US"/>
              <a:t>学生以小组为单位讨论：</a:t>
            </a:r>
          </a:p>
        </p:txBody>
      </p:sp>
      <p:sp>
        <p:nvSpPr>
          <p:cNvPr id="10" name="文本框 9" title="">
            <a:extLst>
              <a:ext uri="{FF2B5EF4-FFF2-40B4-BE49-F238E27FC236}">
                <a16:creationId xmlns:a16="http://schemas.microsoft.com/office/drawing/2014/main" id="{E9F0677F-5584-7F5F-E433-6FB3ADF58645}"/>
              </a:ext>
            </a:extLst>
          </p:cNvPr>
          <p:cNvSpPr txBox="1"/>
          <p:nvPr>
            <p:custDataLst>
              <p:tags r:id="rId8"/>
            </p:custDataLst>
          </p:nvPr>
        </p:nvSpPr>
        <p:spPr>
          <a:xfrm>
            <a:off x="3380016" y="2119108"/>
            <a:ext cx="6232070" cy="50834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dist"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问题</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1</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：宇宙有边疆吗</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宇宙有中心吗</a:t>
            </a:r>
            <a:r>
              <a:rPr kumimoji="0" lang="en-US" altLang="zh-CN" sz="2000" b="0" i="0" u="none" strike="noStrike" kern="1200" cap="none" spc="0" normalizeH="0" baseline="0" noProof="0">
                <a:ln>
                  <a:noFill/>
                </a:ln>
                <a:solidFill>
                  <a:prstClr val="black"/>
                </a:solidFill>
                <a:effectLst/>
                <a:uLnTx/>
                <a:uFillTx/>
                <a:latin typeface="思源黑体 Medium"/>
                <a:ea typeface="阿里巴巴普惠体"/>
                <a:cs typeface="+mn-cs"/>
              </a:rPr>
              <a:t>?</a:t>
            </a:r>
          </a:p>
        </p:txBody>
      </p:sp>
      <p:sp>
        <p:nvSpPr>
          <p:cNvPr id="12" name="文本框 11" title="">
            <a:extLst>
              <a:ext uri="{FF2B5EF4-FFF2-40B4-BE49-F238E27FC236}">
                <a16:creationId xmlns:a16="http://schemas.microsoft.com/office/drawing/2014/main" id="{E9EE1F22-0C4D-8338-7142-2F564D7204DF}"/>
              </a:ext>
            </a:extLst>
          </p:cNvPr>
          <p:cNvSpPr txBox="1"/>
          <p:nvPr>
            <p:custDataLst>
              <p:tags r:id="rId9"/>
            </p:custDataLst>
          </p:nvPr>
        </p:nvSpPr>
        <p:spPr>
          <a:xfrm>
            <a:off x="2974522" y="5366343"/>
            <a:ext cx="6637564" cy="707886"/>
          </a:xfrm>
          <a:prstGeom prst="rect">
            <a:avLst/>
          </a:prstGeom>
          <a:noFill/>
        </p:spPr>
        <p:txBody>
          <a:bodyPr wrap="square">
            <a:spAutoFit/>
          </a:bodyPr>
          <a:lstStyle/>
          <a:p>
            <a:r>
              <a:rPr kumimoji="0" lang="zh-CN" altLang="en-US" sz="2000" b="0" i="0" u="none" strike="noStrike" kern="1200" cap="none" spc="0" normalizeH="0" baseline="0" noProof="0">
                <a:ln>
                  <a:noFill/>
                </a:ln>
                <a:solidFill>
                  <a:prstClr val="black"/>
                </a:solidFill>
                <a:effectLst/>
                <a:uLnTx/>
                <a:uFillTx/>
                <a:latin typeface="思源黑体 Medium"/>
                <a:ea typeface="阿里巴巴普惠体"/>
                <a:cs typeface="+mn-cs"/>
              </a:rPr>
              <a:t>　小结：所谓边疆中心都是对宇宙探索已知范围之内，未来还要我们这一代继续探索，那么中心边疆也会随之变化。</a:t>
            </a:r>
            <a:endParaRPr lang="zh-CN" altLang="en-US"/>
          </a:p>
        </p:txBody>
      </p:sp>
    </p:spTree>
    <p:extLst>
      <p:ext uri="{BB962C8B-B14F-4D97-AF65-F5344CB8AC3E}">
        <p14:creationId xmlns:p14="http://schemas.microsoft.com/office/powerpoint/2010/main" val="1649910843"/>
      </p:ext>
    </p:extLst>
  </p:cSld>
  <p:clrMapOvr>
    <a:masterClrMapping/>
  </p:clrMapOvr>
  <p:transition/>
  <p:timing/>
</p:sld>
</file>

<file path=ppt/tags/tag1.xml><?xml version="1.0" encoding="utf-8"?>
<p:tagLst xmlns:p="http://schemas.openxmlformats.org/presentationml/2006/main">
  <p:tag name="AS_UNIQUEID" val="5580"/>
</p:tagLst>
</file>

<file path=ppt/tags/tag10.xml><?xml version="1.0" encoding="utf-8"?>
<p:tagLst xmlns:p="http://schemas.openxmlformats.org/presentationml/2006/main">
  <p:tag name="AS_UNIQUEID" val="5589"/>
</p:tagLst>
</file>

<file path=ppt/tags/tag100.xml><?xml version="1.0" encoding="utf-8"?>
<p:tagLst xmlns:p="http://schemas.openxmlformats.org/presentationml/2006/main">
  <p:tag name="AS_UNIQUEID" val="5483"/>
</p:tagLst>
</file>

<file path=ppt/tags/tag101.xml><?xml version="1.0" encoding="utf-8"?>
<p:tagLst xmlns:p="http://schemas.openxmlformats.org/presentationml/2006/main">
  <p:tag name="AS_UNIQUEID" val="5670"/>
</p:tagLst>
</file>

<file path=ppt/tags/tag102.xml><?xml version="1.0" encoding="utf-8"?>
<p:tagLst xmlns:p="http://schemas.openxmlformats.org/presentationml/2006/main">
  <p:tag name="AS_UNIQUEID" val="5671"/>
</p:tagLst>
</file>

<file path=ppt/tags/tag103.xml><?xml version="1.0" encoding="utf-8"?>
<p:tagLst xmlns:p="http://schemas.openxmlformats.org/presentationml/2006/main">
  <p:tag name="AS_UNIQUEID" val="5672"/>
</p:tagLst>
</file>

<file path=ppt/tags/tag104.xml><?xml version="1.0" encoding="utf-8"?>
<p:tagLst xmlns:p="http://schemas.openxmlformats.org/presentationml/2006/main">
  <p:tag name="AS_UNIQUEID" val="5673"/>
</p:tagLst>
</file>

<file path=ppt/tags/tag105.xml><?xml version="1.0" encoding="utf-8"?>
<p:tagLst xmlns:p="http://schemas.openxmlformats.org/presentationml/2006/main">
  <p:tag name="AS_UNIQUEID" val="5674"/>
</p:tagLst>
</file>

<file path=ppt/tags/tag106.xml><?xml version="1.0" encoding="utf-8"?>
<p:tagLst xmlns:p="http://schemas.openxmlformats.org/presentationml/2006/main">
  <p:tag name="AS_UNIQUEID" val="5675"/>
</p:tagLst>
</file>

<file path=ppt/tags/tag107.xml><?xml version="1.0" encoding="utf-8"?>
<p:tagLst xmlns:p="http://schemas.openxmlformats.org/presentationml/2006/main">
  <p:tag name="AS_UNIQUEID" val="5676"/>
</p:tagLst>
</file>

<file path=ppt/tags/tag108.xml><?xml version="1.0" encoding="utf-8"?>
<p:tagLst xmlns:p="http://schemas.openxmlformats.org/presentationml/2006/main">
  <p:tag name="AS_UNIQUEID" val="5677"/>
</p:tagLst>
</file>

<file path=ppt/tags/tag109.xml><?xml version="1.0" encoding="utf-8"?>
<p:tagLst xmlns:p="http://schemas.openxmlformats.org/presentationml/2006/main">
  <p:tag name="AS_UNIQUEID" val="5678"/>
</p:tagLst>
</file>

<file path=ppt/tags/tag11.xml><?xml version="1.0" encoding="utf-8"?>
<p:tagLst xmlns:p="http://schemas.openxmlformats.org/presentationml/2006/main">
  <p:tag name="AS_UNIQUEID" val="5590"/>
</p:tagLst>
</file>

<file path=ppt/tags/tag110.xml><?xml version="1.0" encoding="utf-8"?>
<p:tagLst xmlns:p="http://schemas.openxmlformats.org/presentationml/2006/main">
  <p:tag name="AS_UNIQUEID" val="5679"/>
</p:tagLst>
</file>

<file path=ppt/tags/tag111.xml><?xml version="1.0" encoding="utf-8"?>
<p:tagLst xmlns:p="http://schemas.openxmlformats.org/presentationml/2006/main">
  <p:tag name="AS_UNIQUEID" val="5680"/>
</p:tagLst>
</file>

<file path=ppt/tags/tag112.xml><?xml version="1.0" encoding="utf-8"?>
<p:tagLst xmlns:p="http://schemas.openxmlformats.org/presentationml/2006/main">
  <p:tag name="AS_UNIQUEID" val="5681"/>
</p:tagLst>
</file>

<file path=ppt/tags/tag113.xml><?xml version="1.0" encoding="utf-8"?>
<p:tagLst xmlns:p="http://schemas.openxmlformats.org/presentationml/2006/main">
  <p:tag name="AS_UNIQUEID" val="5682"/>
</p:tagLst>
</file>

<file path=ppt/tags/tag114.xml><?xml version="1.0" encoding="utf-8"?>
<p:tagLst xmlns:p="http://schemas.openxmlformats.org/presentationml/2006/main">
  <p:tag name="AS_UNIQUEID" val="5683"/>
</p:tagLst>
</file>

<file path=ppt/tags/tag115.xml><?xml version="1.0" encoding="utf-8"?>
<p:tagLst xmlns:p="http://schemas.openxmlformats.org/presentationml/2006/main">
  <p:tag name="AS_UNIQUEID" val="5684"/>
</p:tagLst>
</file>

<file path=ppt/tags/tag116.xml><?xml version="1.0" encoding="utf-8"?>
<p:tagLst xmlns:p="http://schemas.openxmlformats.org/presentationml/2006/main">
  <p:tag name="AS_UNIQUEID" val="5685"/>
</p:tagLst>
</file>

<file path=ppt/tags/tag117.xml><?xml version="1.0" encoding="utf-8"?>
<p:tagLst xmlns:p="http://schemas.openxmlformats.org/presentationml/2006/main">
  <p:tag name="AS_UNIQUEID" val="5686"/>
</p:tagLst>
</file>

<file path=ppt/tags/tag118.xml><?xml version="1.0" encoding="utf-8"?>
<p:tagLst xmlns:p="http://schemas.openxmlformats.org/presentationml/2006/main">
  <p:tag name="AS_UNIQUEID" val="5687"/>
</p:tagLst>
</file>

<file path=ppt/tags/tag119.xml><?xml version="1.0" encoding="utf-8"?>
<p:tagLst xmlns:p="http://schemas.openxmlformats.org/presentationml/2006/main">
  <p:tag name="AS_UNIQUEID" val="5688"/>
</p:tagLst>
</file>

<file path=ppt/tags/tag12.xml><?xml version="1.0" encoding="utf-8"?>
<p:tagLst xmlns:p="http://schemas.openxmlformats.org/presentationml/2006/main">
  <p:tag name="AS_UNIQUEID" val="5591"/>
</p:tagLst>
</file>

<file path=ppt/tags/tag120.xml><?xml version="1.0" encoding="utf-8"?>
<p:tagLst xmlns:p="http://schemas.openxmlformats.org/presentationml/2006/main">
  <p:tag name="AS_UNIQUEID" val="5689"/>
</p:tagLst>
</file>

<file path=ppt/tags/tag121.xml><?xml version="1.0" encoding="utf-8"?>
<p:tagLst xmlns:p="http://schemas.openxmlformats.org/presentationml/2006/main">
  <p:tag name="AS_UNIQUEID" val="5690"/>
</p:tagLst>
</file>

<file path=ppt/tags/tag122.xml><?xml version="1.0" encoding="utf-8"?>
<p:tagLst xmlns:p="http://schemas.openxmlformats.org/presentationml/2006/main">
  <p:tag name="AS_UNIQUEID" val="5691"/>
</p:tagLst>
</file>

<file path=ppt/tags/tag123.xml><?xml version="1.0" encoding="utf-8"?>
<p:tagLst xmlns:p="http://schemas.openxmlformats.org/presentationml/2006/main">
  <p:tag name="AS_UNIQUEID" val="5692"/>
</p:tagLst>
</file>

<file path=ppt/tags/tag124.xml><?xml version="1.0" encoding="utf-8"?>
<p:tagLst xmlns:p="http://schemas.openxmlformats.org/presentationml/2006/main">
  <p:tag name="AS_UNIQUEID" val="5693"/>
</p:tagLst>
</file>

<file path=ppt/tags/tag125.xml><?xml version="1.0" encoding="utf-8"?>
<p:tagLst xmlns:p="http://schemas.openxmlformats.org/presentationml/2006/main">
  <p:tag name="AS_UNIQUEID" val="5694"/>
</p:tagLst>
</file>

<file path=ppt/tags/tag126.xml><?xml version="1.0" encoding="utf-8"?>
<p:tagLst xmlns:p="http://schemas.openxmlformats.org/presentationml/2006/main">
  <p:tag name="AS_UNIQUEID" val="5695"/>
</p:tagLst>
</file>

<file path=ppt/tags/tag127.xml><?xml version="1.0" encoding="utf-8"?>
<p:tagLst xmlns:p="http://schemas.openxmlformats.org/presentationml/2006/main">
  <p:tag name="AS_UNIQUEID" val="5696"/>
</p:tagLst>
</file>

<file path=ppt/tags/tag128.xml><?xml version="1.0" encoding="utf-8"?>
<p:tagLst xmlns:p="http://schemas.openxmlformats.org/presentationml/2006/main">
  <p:tag name="AS_UNIQUEID" val="5697"/>
</p:tagLst>
</file>

<file path=ppt/tags/tag129.xml><?xml version="1.0" encoding="utf-8"?>
<p:tagLst xmlns:p="http://schemas.openxmlformats.org/presentationml/2006/main">
  <p:tag name="AS_UNIQUEID" val="5698"/>
</p:tagLst>
</file>

<file path=ppt/tags/tag13.xml><?xml version="1.0" encoding="utf-8"?>
<p:tagLst xmlns:p="http://schemas.openxmlformats.org/presentationml/2006/main">
  <p:tag name="AS_UNIQUEID" val="5592"/>
</p:tagLst>
</file>

<file path=ppt/tags/tag130.xml><?xml version="1.0" encoding="utf-8"?>
<p:tagLst xmlns:p="http://schemas.openxmlformats.org/presentationml/2006/main">
  <p:tag name="AS_UNIQUEID" val="5699"/>
</p:tagLst>
</file>

<file path=ppt/tags/tag131.xml><?xml version="1.0" encoding="utf-8"?>
<p:tagLst xmlns:p="http://schemas.openxmlformats.org/presentationml/2006/main">
  <p:tag name="AS_UNIQUEID" val="5700"/>
</p:tagLst>
</file>

<file path=ppt/tags/tag132.xml><?xml version="1.0" encoding="utf-8"?>
<p:tagLst xmlns:p="http://schemas.openxmlformats.org/presentationml/2006/main">
  <p:tag name="AS_UNIQUEID" val="5701"/>
</p:tagLst>
</file>

<file path=ppt/tags/tag133.xml><?xml version="1.0" encoding="utf-8"?>
<p:tagLst xmlns:p="http://schemas.openxmlformats.org/presentationml/2006/main">
  <p:tag name="AS_UNIQUEID" val="5702"/>
</p:tagLst>
</file>

<file path=ppt/tags/tag134.xml><?xml version="1.0" encoding="utf-8"?>
<p:tagLst xmlns:p="http://schemas.openxmlformats.org/presentationml/2006/main">
  <p:tag name="AS_UNIQUEID" val="5703"/>
</p:tagLst>
</file>

<file path=ppt/tags/tag135.xml><?xml version="1.0" encoding="utf-8"?>
<p:tagLst xmlns:p="http://schemas.openxmlformats.org/presentationml/2006/main">
  <p:tag name="AS_UNIQUEID" val="5704"/>
</p:tagLst>
</file>

<file path=ppt/tags/tag136.xml><?xml version="1.0" encoding="utf-8"?>
<p:tagLst xmlns:p="http://schemas.openxmlformats.org/presentationml/2006/main">
  <p:tag name="AS_UNIQUEID" val="5705"/>
</p:tagLst>
</file>

<file path=ppt/tags/tag137.xml><?xml version="1.0" encoding="utf-8"?>
<p:tagLst xmlns:p="http://schemas.openxmlformats.org/presentationml/2006/main">
  <p:tag name="AS_UNIQUEID" val="5706"/>
</p:tagLst>
</file>

<file path=ppt/tags/tag138.xml><?xml version="1.0" encoding="utf-8"?>
<p:tagLst xmlns:p="http://schemas.openxmlformats.org/presentationml/2006/main">
  <p:tag name="AS_UNIQUEID" val="5707"/>
</p:tagLst>
</file>

<file path=ppt/tags/tag139.xml><?xml version="1.0" encoding="utf-8"?>
<p:tagLst xmlns:p="http://schemas.openxmlformats.org/presentationml/2006/main">
  <p:tag name="AS_UNIQUEID" val="5708"/>
</p:tagLst>
</file>

<file path=ppt/tags/tag14.xml><?xml version="1.0" encoding="utf-8"?>
<p:tagLst xmlns:p="http://schemas.openxmlformats.org/presentationml/2006/main">
  <p:tag name="AS_UNIQUEID" val="5593"/>
</p:tagLst>
</file>

<file path=ppt/tags/tag140.xml><?xml version="1.0" encoding="utf-8"?>
<p:tagLst xmlns:p="http://schemas.openxmlformats.org/presentationml/2006/main">
  <p:tag name="AS_UNIQUEID" val="5709"/>
</p:tagLst>
</file>

<file path=ppt/tags/tag141.xml><?xml version="1.0" encoding="utf-8"?>
<p:tagLst xmlns:p="http://schemas.openxmlformats.org/presentationml/2006/main">
  <p:tag name="AS_UNIQUEID" val="5710"/>
</p:tagLst>
</file>

<file path=ppt/tags/tag142.xml><?xml version="1.0" encoding="utf-8"?>
<p:tagLst xmlns:p="http://schemas.openxmlformats.org/presentationml/2006/main">
  <p:tag name="AS_UNIQUEID" val="5711"/>
</p:tagLst>
</file>

<file path=ppt/tags/tag143.xml><?xml version="1.0" encoding="utf-8"?>
<p:tagLst xmlns:p="http://schemas.openxmlformats.org/presentationml/2006/main">
  <p:tag name="AS_UNIQUEID" val="5712"/>
</p:tagLst>
</file>

<file path=ppt/tags/tag144.xml><?xml version="1.0" encoding="utf-8"?>
<p:tagLst xmlns:p="http://schemas.openxmlformats.org/presentationml/2006/main">
  <p:tag name="AS_UNIQUEID" val="5713"/>
</p:tagLst>
</file>

<file path=ppt/tags/tag145.xml><?xml version="1.0" encoding="utf-8"?>
<p:tagLst xmlns:p="http://schemas.openxmlformats.org/presentationml/2006/main">
  <p:tag name="AS_UNIQUEID" val="5714"/>
</p:tagLst>
</file>

<file path=ppt/tags/tag146.xml><?xml version="1.0" encoding="utf-8"?>
<p:tagLst xmlns:p="http://schemas.openxmlformats.org/presentationml/2006/main">
  <p:tag name="AS_UNIQUEID" val="5715"/>
</p:tagLst>
</file>

<file path=ppt/tags/tag147.xml><?xml version="1.0" encoding="utf-8"?>
<p:tagLst xmlns:p="http://schemas.openxmlformats.org/presentationml/2006/main">
  <p:tag name="AS_UNIQUEID" val="5716"/>
</p:tagLst>
</file>

<file path=ppt/tags/tag148.xml><?xml version="1.0" encoding="utf-8"?>
<p:tagLst xmlns:p="http://schemas.openxmlformats.org/presentationml/2006/main">
  <p:tag name="AS_UNIQUEID" val="5717"/>
</p:tagLst>
</file>

<file path=ppt/tags/tag149.xml><?xml version="1.0" encoding="utf-8"?>
<p:tagLst xmlns:p="http://schemas.openxmlformats.org/presentationml/2006/main">
  <p:tag name="AS_UNIQUEID" val="5718"/>
</p:tagLst>
</file>

<file path=ppt/tags/tag15.xml><?xml version="1.0" encoding="utf-8"?>
<p:tagLst xmlns:p="http://schemas.openxmlformats.org/presentationml/2006/main">
  <p:tag name="AS_UNIQUEID" val="5594"/>
</p:tagLst>
</file>

<file path=ppt/tags/tag150.xml><?xml version="1.0" encoding="utf-8"?>
<p:tagLst xmlns:p="http://schemas.openxmlformats.org/presentationml/2006/main">
  <p:tag name="AS_UNIQUEID" val="5719"/>
</p:tagLst>
</file>

<file path=ppt/tags/tag151.xml><?xml version="1.0" encoding="utf-8"?>
<p:tagLst xmlns:p="http://schemas.openxmlformats.org/presentationml/2006/main">
  <p:tag name="AS_UNIQUEID" val="5720"/>
</p:tagLst>
</file>

<file path=ppt/tags/tag152.xml><?xml version="1.0" encoding="utf-8"?>
<p:tagLst xmlns:p="http://schemas.openxmlformats.org/presentationml/2006/main">
  <p:tag name="AS_UNIQUEID" val="5721"/>
</p:tagLst>
</file>

<file path=ppt/tags/tag153.xml><?xml version="1.0" encoding="utf-8"?>
<p:tagLst xmlns:p="http://schemas.openxmlformats.org/presentationml/2006/main">
  <p:tag name="AS_UNIQUEID" val="5722"/>
</p:tagLst>
</file>

<file path=ppt/tags/tag154.xml><?xml version="1.0" encoding="utf-8"?>
<p:tagLst xmlns:p="http://schemas.openxmlformats.org/presentationml/2006/main">
  <p:tag name="AS_UNIQUEID" val="5723"/>
</p:tagLst>
</file>

<file path=ppt/tags/tag155.xml><?xml version="1.0" encoding="utf-8"?>
<p:tagLst xmlns:p="http://schemas.openxmlformats.org/presentationml/2006/main">
  <p:tag name="AS_UNIQUEID" val="5724"/>
</p:tagLst>
</file>

<file path=ppt/tags/tag156.xml><?xml version="1.0" encoding="utf-8"?>
<p:tagLst xmlns:p="http://schemas.openxmlformats.org/presentationml/2006/main">
  <p:tag name="AS_UNIQUEID" val="5725"/>
</p:tagLst>
</file>

<file path=ppt/tags/tag157.xml><?xml version="1.0" encoding="utf-8"?>
<p:tagLst xmlns:p="http://schemas.openxmlformats.org/presentationml/2006/main">
  <p:tag name="AS_UNIQUEID" val="5726"/>
</p:tagLst>
</file>

<file path=ppt/tags/tag158.xml><?xml version="1.0" encoding="utf-8"?>
<p:tagLst xmlns:p="http://schemas.openxmlformats.org/presentationml/2006/main">
  <p:tag name="AS_UNIQUEID" val="5727"/>
</p:tagLst>
</file>

<file path=ppt/tags/tag159.xml><?xml version="1.0" encoding="utf-8"?>
<p:tagLst xmlns:p="http://schemas.openxmlformats.org/presentationml/2006/main">
  <p:tag name="AS_UNIQUEID" val="5728"/>
</p:tagLst>
</file>

<file path=ppt/tags/tag16.xml><?xml version="1.0" encoding="utf-8"?>
<p:tagLst xmlns:p="http://schemas.openxmlformats.org/presentationml/2006/main">
  <p:tag name="AS_UNIQUEID" val="5595"/>
</p:tagLst>
</file>

<file path=ppt/tags/tag160.xml><?xml version="1.0" encoding="utf-8"?>
<p:tagLst xmlns:p="http://schemas.openxmlformats.org/presentationml/2006/main">
  <p:tag name="AS_UNIQUEID" val="5729"/>
</p:tagLst>
</file>

<file path=ppt/tags/tag161.xml><?xml version="1.0" encoding="utf-8"?>
<p:tagLst xmlns:p="http://schemas.openxmlformats.org/presentationml/2006/main">
  <p:tag name="AS_UNIQUEID" val="5730"/>
</p:tagLst>
</file>

<file path=ppt/tags/tag162.xml><?xml version="1.0" encoding="utf-8"?>
<p:tagLst xmlns:p="http://schemas.openxmlformats.org/presentationml/2006/main">
  <p:tag name="AS_UNIQUEID" val="5731"/>
</p:tagLst>
</file>

<file path=ppt/tags/tag163.xml><?xml version="1.0" encoding="utf-8"?>
<p:tagLst xmlns:p="http://schemas.openxmlformats.org/presentationml/2006/main">
  <p:tag name="AS_UNIQUEID" val="5732"/>
</p:tagLst>
</file>

<file path=ppt/tags/tag164.xml><?xml version="1.0" encoding="utf-8"?>
<p:tagLst xmlns:p="http://schemas.openxmlformats.org/presentationml/2006/main">
  <p:tag name="AS_UNIQUEID" val="5733"/>
</p:tagLst>
</file>

<file path=ppt/tags/tag165.xml><?xml version="1.0" encoding="utf-8"?>
<p:tagLst xmlns:p="http://schemas.openxmlformats.org/presentationml/2006/main">
  <p:tag name="AS_UNIQUEID" val="5734"/>
</p:tagLst>
</file>

<file path=ppt/tags/tag166.xml><?xml version="1.0" encoding="utf-8"?>
<p:tagLst xmlns:p="http://schemas.openxmlformats.org/presentationml/2006/main">
  <p:tag name="AS_UNIQUEID" val="5735"/>
</p:tagLst>
</file>

<file path=ppt/tags/tag167.xml><?xml version="1.0" encoding="utf-8"?>
<p:tagLst xmlns:p="http://schemas.openxmlformats.org/presentationml/2006/main">
  <p:tag name="AS_UNIQUEID" val="5736"/>
</p:tagLst>
</file>

<file path=ppt/tags/tag168.xml><?xml version="1.0" encoding="utf-8"?>
<p:tagLst xmlns:p="http://schemas.openxmlformats.org/presentationml/2006/main">
  <p:tag name="AS_UNIQUEID" val="5737"/>
</p:tagLst>
</file>

<file path=ppt/tags/tag169.xml><?xml version="1.0" encoding="utf-8"?>
<p:tagLst xmlns:p="http://schemas.openxmlformats.org/presentationml/2006/main">
  <p:tag name="AS_UNIQUEID" val="5738"/>
</p:tagLst>
</file>

<file path=ppt/tags/tag17.xml><?xml version="1.0" encoding="utf-8"?>
<p:tagLst xmlns:p="http://schemas.openxmlformats.org/presentationml/2006/main">
  <p:tag name="AS_UNIQUEID" val="5596"/>
</p:tagLst>
</file>

<file path=ppt/tags/tag170.xml><?xml version="1.0" encoding="utf-8"?>
<p:tagLst xmlns:p="http://schemas.openxmlformats.org/presentationml/2006/main">
  <p:tag name="AS_UNIQUEID" val="5739"/>
</p:tagLst>
</file>

<file path=ppt/tags/tag171.xml><?xml version="1.0" encoding="utf-8"?>
<p:tagLst xmlns:p="http://schemas.openxmlformats.org/presentationml/2006/main">
  <p:tag name="AS_UNIQUEID" val="5740"/>
</p:tagLst>
</file>

<file path=ppt/tags/tag172.xml><?xml version="1.0" encoding="utf-8"?>
<p:tagLst xmlns:p="http://schemas.openxmlformats.org/presentationml/2006/main">
  <p:tag name="AS_UNIQUEID" val="5741"/>
</p:tagLst>
</file>

<file path=ppt/tags/tag173.xml><?xml version="1.0" encoding="utf-8"?>
<p:tagLst xmlns:p="http://schemas.openxmlformats.org/presentationml/2006/main">
  <p:tag name="AS_UNIQUEID" val="5742"/>
</p:tagLst>
</file>

<file path=ppt/tags/tag174.xml><?xml version="1.0" encoding="utf-8"?>
<p:tagLst xmlns:p="http://schemas.openxmlformats.org/presentationml/2006/main">
  <p:tag name="AS_UNIQUEID" val="38"/>
  <p:tag name="KSO_WM_BEAUTIFY_FLAG" val=""/>
</p:tagLst>
</file>

<file path=ppt/tags/tag175.xml><?xml version="1.0" encoding="utf-8"?>
<p:tagLst xmlns:p="http://schemas.openxmlformats.org/presentationml/2006/main">
  <p:tag name="AS_UNIQUEID" val="5743"/>
</p:tagLst>
</file>

<file path=ppt/tags/tag176.xml><?xml version="1.0" encoding="utf-8"?>
<p:tagLst xmlns:p="http://schemas.openxmlformats.org/presentationml/2006/main">
  <p:tag name="AS_UNIQUEID" val="5744"/>
</p:tagLst>
</file>

<file path=ppt/tags/tag177.xml><?xml version="1.0" encoding="utf-8"?>
<p:tagLst xmlns:p="http://schemas.openxmlformats.org/presentationml/2006/main">
  <p:tag name="AS_UNIQUEID" val="5745"/>
</p:tagLst>
</file>

<file path=ppt/tags/tag178.xml><?xml version="1.0" encoding="utf-8"?>
<p:tagLst xmlns:p="http://schemas.openxmlformats.org/presentationml/2006/main">
  <p:tag name="AS_UNIQUEID" val="5746"/>
</p:tagLst>
</file>

<file path=ppt/tags/tag179.xml><?xml version="1.0" encoding="utf-8"?>
<p:tagLst xmlns:p="http://schemas.openxmlformats.org/presentationml/2006/main">
  <p:tag name="AS_UNIQUEID" val="5747"/>
</p:tagLst>
</file>

<file path=ppt/tags/tag18.xml><?xml version="1.0" encoding="utf-8"?>
<p:tagLst xmlns:p="http://schemas.openxmlformats.org/presentationml/2006/main">
  <p:tag name="AS_UNIQUEID" val="5597"/>
</p:tagLst>
</file>

<file path=ppt/tags/tag180.xml><?xml version="1.0" encoding="utf-8"?>
<p:tagLst xmlns:p="http://schemas.openxmlformats.org/presentationml/2006/main">
  <p:tag name="AS_UNIQUEID" val="5748"/>
</p:tagLst>
</file>

<file path=ppt/tags/tag181.xml><?xml version="1.0" encoding="utf-8"?>
<p:tagLst xmlns:p="http://schemas.openxmlformats.org/presentationml/2006/main">
  <p:tag name="AS_UNIQUEID" val="5505"/>
  <p:tag name="KSO_WM_BEAUTIFY_FLAG" val=""/>
</p:tagLst>
</file>

<file path=ppt/tags/tag182.xml><?xml version="1.0" encoding="utf-8"?>
<p:tagLst xmlns:p="http://schemas.openxmlformats.org/presentationml/2006/main">
  <p:tag name="AS_UNIQUEID" val="5749"/>
</p:tagLst>
</file>

<file path=ppt/tags/tag183.xml><?xml version="1.0" encoding="utf-8"?>
<p:tagLst xmlns:p="http://schemas.openxmlformats.org/presentationml/2006/main">
  <p:tag name="AS_UNIQUEID" val="5512"/>
</p:tagLst>
</file>

<file path=ppt/tags/tag184.xml><?xml version="1.0" encoding="utf-8"?>
<p:tagLst xmlns:p="http://schemas.openxmlformats.org/presentationml/2006/main">
  <p:tag name="AS_UNIQUEID" val="5513"/>
</p:tagLst>
</file>

<file path=ppt/tags/tag185.xml><?xml version="1.0" encoding="utf-8"?>
<p:tagLst xmlns:p="http://schemas.openxmlformats.org/presentationml/2006/main">
  <p:tag name="AS_UNIQUEID" val="5515"/>
  <p:tag name="KSO_WM_BEAUTIFY_FLAG" val=""/>
</p:tagLst>
</file>

<file path=ppt/tags/tag186.xml><?xml version="1.0" encoding="utf-8"?>
<p:tagLst xmlns:p="http://schemas.openxmlformats.org/presentationml/2006/main">
  <p:tag name="AS_UNIQUEID" val="5750"/>
</p:tagLst>
</file>

<file path=ppt/tags/tag187.xml><?xml version="1.0" encoding="utf-8"?>
<p:tagLst xmlns:p="http://schemas.openxmlformats.org/presentationml/2006/main">
  <p:tag name="AS_UNIQUEID" val="5751"/>
</p:tagLst>
</file>

<file path=ppt/tags/tag188.xml><?xml version="1.0" encoding="utf-8"?>
<p:tagLst xmlns:p="http://schemas.openxmlformats.org/presentationml/2006/main">
  <p:tag name="AS_UNIQUEID" val="5512"/>
</p:tagLst>
</file>

<file path=ppt/tags/tag189.xml><?xml version="1.0" encoding="utf-8"?>
<p:tagLst xmlns:p="http://schemas.openxmlformats.org/presentationml/2006/main">
  <p:tag name="AS_UNIQUEID" val="5513"/>
</p:tagLst>
</file>

<file path=ppt/tags/tag19.xml><?xml version="1.0" encoding="utf-8"?>
<p:tagLst xmlns:p="http://schemas.openxmlformats.org/presentationml/2006/main">
  <p:tag name="AS_UNIQUEID" val="5598"/>
</p:tagLst>
</file>

<file path=ppt/tags/tag190.xml><?xml version="1.0" encoding="utf-8"?>
<p:tagLst xmlns:p="http://schemas.openxmlformats.org/presentationml/2006/main">
  <p:tag name="AS_UNIQUEID" val="5515"/>
  <p:tag name="KSO_WM_BEAUTIFY_FLAG" val=""/>
</p:tagLst>
</file>

<file path=ppt/tags/tag191.xml><?xml version="1.0" encoding="utf-8"?>
<p:tagLst xmlns:p="http://schemas.openxmlformats.org/presentationml/2006/main">
  <p:tag name="AS_UNIQUEID" val="5752"/>
</p:tagLst>
</file>

<file path=ppt/tags/tag192.xml><?xml version="1.0" encoding="utf-8"?>
<p:tagLst xmlns:p="http://schemas.openxmlformats.org/presentationml/2006/main">
  <p:tag name="AS_UNIQUEID" val="5753"/>
</p:tagLst>
</file>

<file path=ppt/tags/tag193.xml><?xml version="1.0" encoding="utf-8"?>
<p:tagLst xmlns:p="http://schemas.openxmlformats.org/presentationml/2006/main">
  <p:tag name="AS_UNIQUEID" val="5754"/>
</p:tagLst>
</file>

<file path=ppt/tags/tag194.xml><?xml version="1.0" encoding="utf-8"?>
<p:tagLst xmlns:p="http://schemas.openxmlformats.org/presentationml/2006/main">
  <p:tag name="AS_UNIQUEID" val="5755"/>
</p:tagLst>
</file>

<file path=ppt/tags/tag195.xml><?xml version="1.0" encoding="utf-8"?>
<p:tagLst xmlns:p="http://schemas.openxmlformats.org/presentationml/2006/main">
  <p:tag name="AS_UNIQUEID" val="5756"/>
</p:tagLst>
</file>

<file path=ppt/tags/tag196.xml><?xml version="1.0" encoding="utf-8"?>
<p:tagLst xmlns:p="http://schemas.openxmlformats.org/presentationml/2006/main">
  <p:tag name="AS_UNIQUEID" val="5757"/>
</p:tagLst>
</file>

<file path=ppt/tags/tag197.xml><?xml version="1.0" encoding="utf-8"?>
<p:tagLst xmlns:p="http://schemas.openxmlformats.org/presentationml/2006/main">
  <p:tag name="AS_UNIQUEID" val="5758"/>
</p:tagLst>
</file>

<file path=ppt/tags/tag198.xml><?xml version="1.0" encoding="utf-8"?>
<p:tagLst xmlns:p="http://schemas.openxmlformats.org/presentationml/2006/main">
  <p:tag name="AS_UNIQUEID" val="5759"/>
</p:tagLst>
</file>

<file path=ppt/tags/tag199.xml><?xml version="1.0" encoding="utf-8"?>
<p:tagLst xmlns:p="http://schemas.openxmlformats.org/presentationml/2006/main">
  <p:tag name="AS_UNIQUEID" val="5760"/>
</p:tagLst>
</file>

<file path=ppt/tags/tag2.xml><?xml version="1.0" encoding="utf-8"?>
<p:tagLst xmlns:p="http://schemas.openxmlformats.org/presentationml/2006/main">
  <p:tag name="AS_UNIQUEID" val="5581"/>
</p:tagLst>
</file>

<file path=ppt/tags/tag20.xml><?xml version="1.0" encoding="utf-8"?>
<p:tagLst xmlns:p="http://schemas.openxmlformats.org/presentationml/2006/main">
  <p:tag name="AS_UNIQUEID" val="5599"/>
</p:tagLst>
</file>

<file path=ppt/tags/tag200.xml><?xml version="1.0" encoding="utf-8"?>
<p:tagLst xmlns:p="http://schemas.openxmlformats.org/presentationml/2006/main">
  <p:tag name="AS_UNIQUEID" val="5761"/>
</p:tagLst>
</file>

<file path=ppt/tags/tag201.xml><?xml version="1.0" encoding="utf-8"?>
<p:tagLst xmlns:p="http://schemas.openxmlformats.org/presentationml/2006/main">
  <p:tag name="AS_UNIQUEID" val="5762"/>
</p:tagLst>
</file>

<file path=ppt/tags/tag202.xml><?xml version="1.0" encoding="utf-8"?>
<p:tagLst xmlns:p="http://schemas.openxmlformats.org/presentationml/2006/main">
  <p:tag name="AS_UNIQUEID" val="5763"/>
</p:tagLst>
</file>

<file path=ppt/tags/tag203.xml><?xml version="1.0" encoding="utf-8"?>
<p:tagLst xmlns:p="http://schemas.openxmlformats.org/presentationml/2006/main">
  <p:tag name="AS_UNIQUEID" val="5764"/>
</p:tagLst>
</file>

<file path=ppt/tags/tag204.xml><?xml version="1.0" encoding="utf-8"?>
<p:tagLst xmlns:p="http://schemas.openxmlformats.org/presentationml/2006/main">
  <p:tag name="AS_UNIQUEID" val="5765"/>
</p:tagLst>
</file>

<file path=ppt/tags/tag205.xml><?xml version="1.0" encoding="utf-8"?>
<p:tagLst xmlns:p="http://schemas.openxmlformats.org/presentationml/2006/main">
  <p:tag name="AS_UNIQUEID" val="5766"/>
</p:tagLst>
</file>

<file path=ppt/tags/tag206.xml><?xml version="1.0" encoding="utf-8"?>
<p:tagLst xmlns:p="http://schemas.openxmlformats.org/presentationml/2006/main">
  <p:tag name="AS_UNIQUEID" val="5512"/>
</p:tagLst>
</file>

<file path=ppt/tags/tag207.xml><?xml version="1.0" encoding="utf-8"?>
<p:tagLst xmlns:p="http://schemas.openxmlformats.org/presentationml/2006/main">
  <p:tag name="AS_UNIQUEID" val="5513"/>
</p:tagLst>
</file>

<file path=ppt/tags/tag208.xml><?xml version="1.0" encoding="utf-8"?>
<p:tagLst xmlns:p="http://schemas.openxmlformats.org/presentationml/2006/main">
  <p:tag name="AS_UNIQUEID" val="5515"/>
  <p:tag name="KSO_WM_BEAUTIFY_FLAG" val=""/>
</p:tagLst>
</file>

<file path=ppt/tags/tag209.xml><?xml version="1.0" encoding="utf-8"?>
<p:tagLst xmlns:p="http://schemas.openxmlformats.org/presentationml/2006/main">
  <p:tag name="AS_UNIQUEID" val="5767"/>
</p:tagLst>
</file>

<file path=ppt/tags/tag21.xml><?xml version="1.0" encoding="utf-8"?>
<p:tagLst xmlns:p="http://schemas.openxmlformats.org/presentationml/2006/main">
  <p:tag name="AS_UNIQUEID" val="5600"/>
</p:tagLst>
</file>

<file path=ppt/tags/tag210.xml><?xml version="1.0" encoding="utf-8"?>
<p:tagLst xmlns:p="http://schemas.openxmlformats.org/presentationml/2006/main">
  <p:tag name="AS_UNIQUEID" val="5768"/>
</p:tagLst>
</file>

<file path=ppt/tags/tag211.xml><?xml version="1.0" encoding="utf-8"?>
<p:tagLst xmlns:p="http://schemas.openxmlformats.org/presentationml/2006/main">
  <p:tag name="AS_UNIQUEID" val="5512"/>
</p:tagLst>
</file>

<file path=ppt/tags/tag212.xml><?xml version="1.0" encoding="utf-8"?>
<p:tagLst xmlns:p="http://schemas.openxmlformats.org/presentationml/2006/main">
  <p:tag name="AS_UNIQUEID" val="5513"/>
</p:tagLst>
</file>

<file path=ppt/tags/tag213.xml><?xml version="1.0" encoding="utf-8"?>
<p:tagLst xmlns:p="http://schemas.openxmlformats.org/presentationml/2006/main">
  <p:tag name="AS_UNIQUEID" val="5515"/>
  <p:tag name="KSO_WM_BEAUTIFY_FLAG" val=""/>
</p:tagLst>
</file>

<file path=ppt/tags/tag214.xml><?xml version="1.0" encoding="utf-8"?>
<p:tagLst xmlns:p="http://schemas.openxmlformats.org/presentationml/2006/main">
  <p:tag name="AS_UNIQUEID" val="5769"/>
</p:tagLst>
</file>

<file path=ppt/tags/tag215.xml><?xml version="1.0" encoding="utf-8"?>
<p:tagLst xmlns:p="http://schemas.openxmlformats.org/presentationml/2006/main">
  <p:tag name="AS_UNIQUEID" val="5770"/>
</p:tagLst>
</file>

<file path=ppt/tags/tag216.xml><?xml version="1.0" encoding="utf-8"?>
<p:tagLst xmlns:p="http://schemas.openxmlformats.org/presentationml/2006/main">
  <p:tag name="AS_UNIQUEID" val="5771"/>
</p:tagLst>
</file>

<file path=ppt/tags/tag217.xml><?xml version="1.0" encoding="utf-8"?>
<p:tagLst xmlns:p="http://schemas.openxmlformats.org/presentationml/2006/main">
  <p:tag name="AS_UNIQUEID" val="5772"/>
</p:tagLst>
</file>

<file path=ppt/tags/tag218.xml><?xml version="1.0" encoding="utf-8"?>
<p:tagLst xmlns:p="http://schemas.openxmlformats.org/presentationml/2006/main">
  <p:tag name="AS_UNIQUEID" val="5773"/>
</p:tagLst>
</file>

<file path=ppt/tags/tag219.xml><?xml version="1.0" encoding="utf-8"?>
<p:tagLst xmlns:p="http://schemas.openxmlformats.org/presentationml/2006/main">
  <p:tag name="AS_UNIQUEID" val="5774"/>
</p:tagLst>
</file>

<file path=ppt/tags/tag22.xml><?xml version="1.0" encoding="utf-8"?>
<p:tagLst xmlns:p="http://schemas.openxmlformats.org/presentationml/2006/main">
  <p:tag name="AS_UNIQUEID" val="5601"/>
</p:tagLst>
</file>

<file path=ppt/tags/tag220.xml><?xml version="1.0" encoding="utf-8"?>
<p:tagLst xmlns:p="http://schemas.openxmlformats.org/presentationml/2006/main">
  <p:tag name="AS_UNIQUEID" val="5775"/>
</p:tagLst>
</file>

<file path=ppt/tags/tag221.xml><?xml version="1.0" encoding="utf-8"?>
<p:tagLst xmlns:p="http://schemas.openxmlformats.org/presentationml/2006/main">
  <p:tag name="AS_UNIQUEID" val="5776"/>
</p:tagLst>
</file>

<file path=ppt/tags/tag222.xml><?xml version="1.0" encoding="utf-8"?>
<p:tagLst xmlns:p="http://schemas.openxmlformats.org/presentationml/2006/main">
  <p:tag name="AS_UNIQUEID" val="5777"/>
</p:tagLst>
</file>

<file path=ppt/tags/tag223.xml><?xml version="1.0" encoding="utf-8"?>
<p:tagLst xmlns:p="http://schemas.openxmlformats.org/presentationml/2006/main">
  <p:tag name="AS_UNIQUEID" val="5778"/>
</p:tagLst>
</file>

<file path=ppt/tags/tag224.xml><?xml version="1.0" encoding="utf-8"?>
<p:tagLst xmlns:p="http://schemas.openxmlformats.org/presentationml/2006/main">
  <p:tag name="AS_UNIQUEID" val="5779"/>
</p:tagLst>
</file>

<file path=ppt/tags/tag225.xml><?xml version="1.0" encoding="utf-8"?>
<p:tagLst xmlns:p="http://schemas.openxmlformats.org/presentationml/2006/main">
  <p:tag name="AS_UNIQUEID" val="5780"/>
</p:tagLst>
</file>

<file path=ppt/tags/tag226.xml><?xml version="1.0" encoding="utf-8"?>
<p:tagLst xmlns:p="http://schemas.openxmlformats.org/presentationml/2006/main">
  <p:tag name="AS_UNIQUEID" val="5781"/>
</p:tagLst>
</file>

<file path=ppt/tags/tag227.xml><?xml version="1.0" encoding="utf-8"?>
<p:tagLst xmlns:p="http://schemas.openxmlformats.org/presentationml/2006/main">
  <p:tag name="AS_UNIQUEID" val="5782"/>
</p:tagLst>
</file>

<file path=ppt/tags/tag228.xml><?xml version="1.0" encoding="utf-8"?>
<p:tagLst xmlns:p="http://schemas.openxmlformats.org/presentationml/2006/main">
  <p:tag name="AS_UNIQUEID" val="5783"/>
</p:tagLst>
</file>

<file path=ppt/tags/tag229.xml><?xml version="1.0" encoding="utf-8"?>
<p:tagLst xmlns:p="http://schemas.openxmlformats.org/presentationml/2006/main">
  <p:tag name="AS_UNIQUEID" val="5784"/>
</p:tagLst>
</file>

<file path=ppt/tags/tag23.xml><?xml version="1.0" encoding="utf-8"?>
<p:tagLst xmlns:p="http://schemas.openxmlformats.org/presentationml/2006/main">
  <p:tag name="AS_UNIQUEID" val="5602"/>
</p:tagLst>
</file>

<file path=ppt/tags/tag230.xml><?xml version="1.0" encoding="utf-8"?>
<p:tagLst xmlns:p="http://schemas.openxmlformats.org/presentationml/2006/main">
  <p:tag name="AS_UNIQUEID" val="5785"/>
</p:tagLst>
</file>

<file path=ppt/tags/tag231.xml><?xml version="1.0" encoding="utf-8"?>
<p:tagLst xmlns:p="http://schemas.openxmlformats.org/presentationml/2006/main">
  <p:tag name="AS_UNIQUEID" val="5786"/>
</p:tagLst>
</file>

<file path=ppt/tags/tag232.xml><?xml version="1.0" encoding="utf-8"?>
<p:tagLst xmlns:p="http://schemas.openxmlformats.org/presentationml/2006/main">
  <p:tag name="AS_UNIQUEID" val="5787"/>
</p:tagLst>
</file>

<file path=ppt/tags/tag233.xml><?xml version="1.0" encoding="utf-8"?>
<p:tagLst xmlns:p="http://schemas.openxmlformats.org/presentationml/2006/main">
  <p:tag name="AS_UNIQUEID" val="5788"/>
</p:tagLst>
</file>

<file path=ppt/tags/tag234.xml><?xml version="1.0" encoding="utf-8"?>
<p:tagLst xmlns:p="http://schemas.openxmlformats.org/presentationml/2006/main">
  <p:tag name="AS_UNIQUEID" val="5789"/>
</p:tagLst>
</file>

<file path=ppt/tags/tag235.xml><?xml version="1.0" encoding="utf-8"?>
<p:tagLst xmlns:p="http://schemas.openxmlformats.org/presentationml/2006/main">
  <p:tag name="AS_UNIQUEID" val="5790"/>
</p:tagLst>
</file>

<file path=ppt/tags/tag236.xml><?xml version="1.0" encoding="utf-8"?>
<p:tagLst xmlns:p="http://schemas.openxmlformats.org/presentationml/2006/main">
  <p:tag name="AS_UNIQUEID" val="5791"/>
</p:tagLst>
</file>

<file path=ppt/tags/tag237.xml><?xml version="1.0" encoding="utf-8"?>
<p:tagLst xmlns:p="http://schemas.openxmlformats.org/presentationml/2006/main">
  <p:tag name="AS_UNIQUEID" val="5792"/>
</p:tagLst>
</file>

<file path=ppt/tags/tag238.xml><?xml version="1.0" encoding="utf-8"?>
<p:tagLst xmlns:p="http://schemas.openxmlformats.org/presentationml/2006/main">
  <p:tag name="AS_UNIQUEID" val="5793"/>
</p:tagLst>
</file>

<file path=ppt/tags/tag239.xml><?xml version="1.0" encoding="utf-8"?>
<p:tagLst xmlns:p="http://schemas.openxmlformats.org/presentationml/2006/main">
  <p:tag name="AS_UNIQUEID" val="5794"/>
</p:tagLst>
</file>

<file path=ppt/tags/tag24.xml><?xml version="1.0" encoding="utf-8"?>
<p:tagLst xmlns:p="http://schemas.openxmlformats.org/presentationml/2006/main">
  <p:tag name="AS_UNIQUEID" val="5603"/>
</p:tagLst>
</file>

<file path=ppt/tags/tag240.xml><?xml version="1.0" encoding="utf-8"?>
<p:tagLst xmlns:p="http://schemas.openxmlformats.org/presentationml/2006/main">
  <p:tag name="AS_UNIQUEID" val="5795"/>
</p:tagLst>
</file>

<file path=ppt/tags/tag241.xml><?xml version="1.0" encoding="utf-8"?>
<p:tagLst xmlns:p="http://schemas.openxmlformats.org/presentationml/2006/main">
  <p:tag name="AS_UNIQUEID" val="5796"/>
</p:tagLst>
</file>

<file path=ppt/tags/tag242.xml><?xml version="1.0" encoding="utf-8"?>
<p:tagLst xmlns:p="http://schemas.openxmlformats.org/presentationml/2006/main">
  <p:tag name="AS_UNIQUEID" val="5797"/>
</p:tagLst>
</file>

<file path=ppt/tags/tag243.xml><?xml version="1.0" encoding="utf-8"?>
<p:tagLst xmlns:p="http://schemas.openxmlformats.org/presentationml/2006/main">
  <p:tag name="AS_UNIQUEID" val="5798"/>
</p:tagLst>
</file>

<file path=ppt/tags/tag244.xml><?xml version="1.0" encoding="utf-8"?>
<p:tagLst xmlns:p="http://schemas.openxmlformats.org/presentationml/2006/main">
  <p:tag name="AS_UNIQUEID" val="5549"/>
</p:tagLst>
</file>

<file path=ppt/tags/tag245.xml><?xml version="1.0" encoding="utf-8"?>
<p:tagLst xmlns:p="http://schemas.openxmlformats.org/presentationml/2006/main">
  <p:tag name="AS_UNIQUEID" val="5550"/>
</p:tagLst>
</file>

<file path=ppt/tags/tag246.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47.xml><?xml version="1.0" encoding="utf-8"?>
<p:tagLst xmlns:p="http://schemas.openxmlformats.org/presentationml/2006/main">
  <p:tag name="AS_UNIQUEID" val="1527"/>
</p:tagLst>
</file>

<file path=ppt/tags/tag248.xml><?xml version="1.0" encoding="utf-8"?>
<p:tagLst xmlns:p="http://schemas.openxmlformats.org/presentationml/2006/main">
  <p:tag name="AS_UNIQUEID" val="1528"/>
  <p:tag name="KSO_WM_BEAUTIFY_FLAG" val=""/>
</p:tagLst>
</file>

<file path=ppt/tags/tag249.xml><?xml version="1.0" encoding="utf-8"?>
<p:tagLst xmlns:p="http://schemas.openxmlformats.org/presentationml/2006/main">
  <p:tag name="AS_UNIQUEID" val="1529"/>
  <p:tag name="KSO_WM_BEAUTIFY_FLAG" val=""/>
</p:tagLst>
</file>

<file path=ppt/tags/tag25.xml><?xml version="1.0" encoding="utf-8"?>
<p:tagLst xmlns:p="http://schemas.openxmlformats.org/presentationml/2006/main">
  <p:tag name="AS_UNIQUEID" val="5604"/>
</p:tagLst>
</file>

<file path=ppt/tags/tag250.xml><?xml version="1.0" encoding="utf-8"?>
<p:tagLst xmlns:p="http://schemas.openxmlformats.org/presentationml/2006/main">
  <p:tag name="AS_UNIQUEID" val="1530"/>
</p:tagLst>
</file>

<file path=ppt/tags/tag251.xml><?xml version="1.0" encoding="utf-8"?>
<p:tagLst xmlns:p="http://schemas.openxmlformats.org/presentationml/2006/main">
  <p:tag name="AS_UNIQUEID" val="1531"/>
  <p:tag name="KSO_WM_BEAUTIFY_FLAG" val=""/>
</p:tagLst>
</file>

<file path=ppt/tags/tag252.xml><?xml version="1.0" encoding="utf-8"?>
<p:tagLst xmlns:p="http://schemas.openxmlformats.org/presentationml/2006/main">
  <p:tag name="AS_UNIQUEID" val="1532"/>
  <p:tag name="KSO_WM_BEAUTIFY_FLAG" val=""/>
</p:tagLst>
</file>

<file path=ppt/tags/tag253.xml><?xml version="1.0" encoding="utf-8"?>
<p:tagLst xmlns:p="http://schemas.openxmlformats.org/presentationml/2006/main">
  <p:tag name="AS_UNIQUEID" val="1533"/>
</p:tagLst>
</file>

<file path=ppt/tags/tag254.xml><?xml version="1.0" encoding="utf-8"?>
<p:tagLst xmlns:p="http://schemas.openxmlformats.org/presentationml/2006/main">
  <p:tag name="AS_UNIQUEID" val="1534"/>
  <p:tag name="KSO_WM_BEAUTIFY_FLAG" val=""/>
</p:tagLst>
</file>

<file path=ppt/tags/tag255.xml><?xml version="1.0" encoding="utf-8"?>
<p:tagLst xmlns:p="http://schemas.openxmlformats.org/presentationml/2006/main">
  <p:tag name="AS_UNIQUEID" val="1535"/>
  <p:tag name="KSO_WM_BEAUTIFY_FLAG" val=""/>
</p:tagLst>
</file>

<file path=ppt/tags/tag256.xml><?xml version="1.0" encoding="utf-8"?>
<p:tagLst xmlns:p="http://schemas.openxmlformats.org/presentationml/2006/main">
  <p:tag name="AS_UNIQUEID" val="1536"/>
</p:tagLst>
</file>

<file path=ppt/tags/tag257.xml><?xml version="1.0" encoding="utf-8"?>
<p:tagLst xmlns:p="http://schemas.openxmlformats.org/presentationml/2006/main">
  <p:tag name="AS_UNIQUEID" val="1537"/>
  <p:tag name="KSO_WM_BEAUTIFY_FLAG" val=""/>
</p:tagLst>
</file>

<file path=ppt/tags/tag258.xml><?xml version="1.0" encoding="utf-8"?>
<p:tagLst xmlns:p="http://schemas.openxmlformats.org/presentationml/2006/main">
  <p:tag name="AS_UNIQUEID" val="1538"/>
  <p:tag name="KSO_WM_BEAUTIFY_FLAG" val=""/>
</p:tagLst>
</file>

<file path=ppt/tags/tag259.xml><?xml version="1.0" encoding="utf-8"?>
<p:tagLst xmlns:p="http://schemas.openxmlformats.org/presentationml/2006/main">
  <p:tag name="AS_UNIQUEID" val="1539"/>
</p:tagLst>
</file>

<file path=ppt/tags/tag26.xml><?xml version="1.0" encoding="utf-8"?>
<p:tagLst xmlns:p="http://schemas.openxmlformats.org/presentationml/2006/main">
  <p:tag name="AS_UNIQUEID" val="5605"/>
</p:tagLst>
</file>

<file path=ppt/tags/tag260.xml><?xml version="1.0" encoding="utf-8"?>
<p:tagLst xmlns:p="http://schemas.openxmlformats.org/presentationml/2006/main">
  <p:tag name="AS_UNIQUEID" val="1540"/>
  <p:tag name="KSO_WM_BEAUTIFY_FLAG" val=""/>
</p:tagLst>
</file>

<file path=ppt/tags/tag261.xml><?xml version="1.0" encoding="utf-8"?>
<p:tagLst xmlns:p="http://schemas.openxmlformats.org/presentationml/2006/main">
  <p:tag name="AS_UNIQUEID" val="1541"/>
  <p:tag name="KSO_WM_BEAUTIFY_FLAG" val=""/>
</p:tagLst>
</file>

<file path=ppt/tags/tag262.xml><?xml version="1.0" encoding="utf-8"?>
<p:tagLst xmlns:p="http://schemas.openxmlformats.org/presentationml/2006/main">
  <p:tag name="AS_UNIQUEID" val="1525"/>
</p:tagLst>
</file>

<file path=ppt/tags/tag263.xml><?xml version="1.0" encoding="utf-8"?>
<p:tagLst xmlns:p="http://schemas.openxmlformats.org/presentationml/2006/main">
  <p:tag name="AS_UNIQUEID" val="1525"/>
</p:tagLst>
</file>

<file path=ppt/tags/tag264.xml><?xml version="1.0" encoding="utf-8"?>
<p:tagLst xmlns:p="http://schemas.openxmlformats.org/presentationml/2006/main">
  <p:tag name="AS_UNIQUEID" val="5799"/>
</p:tagLst>
</file>

<file path=ppt/tags/tag265.xml><?xml version="1.0" encoding="utf-8"?>
<p:tagLst xmlns:p="http://schemas.openxmlformats.org/presentationml/2006/main">
  <p:tag name="AS_UNIQUEID" val="5800"/>
</p:tagLst>
</file>

<file path=ppt/tags/tag266.xml><?xml version="1.0" encoding="utf-8"?>
<p:tagLst xmlns:p="http://schemas.openxmlformats.org/presentationml/2006/main">
  <p:tag name="AS_UNIQUEID" val="5801"/>
</p:tagLst>
</file>

<file path=ppt/tags/tag267.xml><?xml version="1.0" encoding="utf-8"?>
<p:tagLst xmlns:p="http://schemas.openxmlformats.org/presentationml/2006/main">
  <p:tag name="AS_UNIQUEID" val="5802"/>
</p:tagLst>
</file>

<file path=ppt/tags/tag268.xml><?xml version="1.0" encoding="utf-8"?>
<p:tagLst xmlns:p="http://schemas.openxmlformats.org/presentationml/2006/main">
  <p:tag name="AS_UNIQUEID" val="5803"/>
</p:tagLst>
</file>

<file path=ppt/tags/tag269.xml><?xml version="1.0" encoding="utf-8"?>
<p:tagLst xmlns:p="http://schemas.openxmlformats.org/presentationml/2006/main">
  <p:tag name="AS_UNIQUEID" val="5804"/>
</p:tagLst>
</file>

<file path=ppt/tags/tag27.xml><?xml version="1.0" encoding="utf-8"?>
<p:tagLst xmlns:p="http://schemas.openxmlformats.org/presentationml/2006/main">
  <p:tag name="AS_UNIQUEID" val="5606"/>
</p:tagLst>
</file>

<file path=ppt/tags/tag270.xml><?xml version="1.0" encoding="utf-8"?>
<p:tagLst xmlns:p="http://schemas.openxmlformats.org/presentationml/2006/main">
  <p:tag name="AS_UNIQUEID" val="5805"/>
</p:tagLst>
</file>

<file path=ppt/tags/tag271.xml><?xml version="1.0" encoding="utf-8"?>
<p:tagLst xmlns:p="http://schemas.openxmlformats.org/presentationml/2006/main">
  <p:tag name="AS_UNIQUEID" val="5806"/>
</p:tagLst>
</file>

<file path=ppt/tags/tag272.xml><?xml version="1.0" encoding="utf-8"?>
<p:tagLst xmlns:p="http://schemas.openxmlformats.org/presentationml/2006/main">
  <p:tag name="AS_UNIQUEID" val="5807"/>
</p:tagLst>
</file>

<file path=ppt/tags/tag273.xml><?xml version="1.0" encoding="utf-8"?>
<p:tagLst xmlns:p="http://schemas.openxmlformats.org/presentationml/2006/main">
  <p:tag name="AS_UNIQUEID" val="5808"/>
</p:tagLst>
</file>

<file path=ppt/tags/tag274.xml><?xml version="1.0" encoding="utf-8"?>
<p:tagLst xmlns:p="http://schemas.openxmlformats.org/presentationml/2006/main">
  <p:tag name="AS_UNIQUEID" val="5809"/>
</p:tagLst>
</file>

<file path=ppt/tags/tag275.xml><?xml version="1.0" encoding="utf-8"?>
<p:tagLst xmlns:p="http://schemas.openxmlformats.org/presentationml/2006/main">
  <p:tag name="AS_UNIQUEID" val="5810"/>
</p:tagLst>
</file>

<file path=ppt/tags/tag276.xml><?xml version="1.0" encoding="utf-8"?>
<p:tagLst xmlns:p="http://schemas.openxmlformats.org/presentationml/2006/main">
  <p:tag name="AS_UNIQUEID" val="5811"/>
</p:tagLst>
</file>

<file path=ppt/tags/tag277.xml><?xml version="1.0" encoding="utf-8"?>
<p:tagLst xmlns:p="http://schemas.openxmlformats.org/presentationml/2006/main">
  <p:tag name="AS_UNIQUEID" val="5812"/>
</p:tagLst>
</file>

<file path=ppt/tags/tag278.xml><?xml version="1.0" encoding="utf-8"?>
<p:tagLst xmlns:p="http://schemas.openxmlformats.org/presentationml/2006/main">
  <p:tag name="AS_UNIQUEID" val="5813"/>
</p:tagLst>
</file>

<file path=ppt/tags/tag279.xml><?xml version="1.0" encoding="utf-8"?>
<p:tagLst xmlns:p="http://schemas.openxmlformats.org/presentationml/2006/main">
  <p:tag name="AS_UNIQUEID" val="5814"/>
</p:tagLst>
</file>

<file path=ppt/tags/tag28.xml><?xml version="1.0" encoding="utf-8"?>
<p:tagLst xmlns:p="http://schemas.openxmlformats.org/presentationml/2006/main">
  <p:tag name="AS_UNIQUEID" val="5607"/>
</p:tagLst>
</file>

<file path=ppt/tags/tag280.xml><?xml version="1.0" encoding="utf-8"?>
<p:tagLst xmlns:p="http://schemas.openxmlformats.org/presentationml/2006/main">
  <p:tag name="AS_UNIQUEID" val="5815"/>
</p:tagLst>
</file>

<file path=ppt/tags/tag281.xml><?xml version="1.0" encoding="utf-8"?>
<p:tagLst xmlns:p="http://schemas.openxmlformats.org/presentationml/2006/main">
  <p:tag name="AS_UNIQUEID" val="5816"/>
</p:tagLst>
</file>

<file path=ppt/tags/tag282.xml><?xml version="1.0" encoding="utf-8"?>
<p:tagLst xmlns:p="http://schemas.openxmlformats.org/presentationml/2006/main">
  <p:tag name="AS_UNIQUEID" val="5866"/>
</p:tagLst>
</file>

<file path=ppt/tags/tag283.xml><?xml version="1.0" encoding="utf-8"?>
<p:tagLst xmlns:p="http://schemas.openxmlformats.org/presentationml/2006/main">
  <p:tag name="AS_UNIQUEID" val="5817"/>
</p:tagLst>
</file>

<file path=ppt/tags/tag284.xml><?xml version="1.0" encoding="utf-8"?>
<p:tagLst xmlns:p="http://schemas.openxmlformats.org/presentationml/2006/main">
  <p:tag name="AS_UNIQUEID" val="5818"/>
</p:tagLst>
</file>

<file path=ppt/tags/tag285.xml><?xml version="1.0" encoding="utf-8"?>
<p:tagLst xmlns:p="http://schemas.openxmlformats.org/presentationml/2006/main">
  <p:tag name="AS_UNIQUEID" val="5819"/>
</p:tagLst>
</file>

<file path=ppt/tags/tag286.xml><?xml version="1.0" encoding="utf-8"?>
<p:tagLst xmlns:p="http://schemas.openxmlformats.org/presentationml/2006/main">
  <p:tag name="AS_UNIQUEID" val="5820"/>
</p:tagLst>
</file>

<file path=ppt/tags/tag287.xml><?xml version="1.0" encoding="utf-8"?>
<p:tagLst xmlns:p="http://schemas.openxmlformats.org/presentationml/2006/main">
  <p:tag name="AS_UNIQUEID" val="5821"/>
</p:tagLst>
</file>

<file path=ppt/tags/tag288.xml><?xml version="1.0" encoding="utf-8"?>
<p:tagLst xmlns:p="http://schemas.openxmlformats.org/presentationml/2006/main">
  <p:tag name="AS_UNIQUEID" val="5822"/>
</p:tagLst>
</file>

<file path=ppt/tags/tag289.xml><?xml version="1.0" encoding="utf-8"?>
<p:tagLst xmlns:p="http://schemas.openxmlformats.org/presentationml/2006/main">
  <p:tag name="AS_UNIQUEID" val="5823"/>
</p:tagLst>
</file>

<file path=ppt/tags/tag29.xml><?xml version="1.0" encoding="utf-8"?>
<p:tagLst xmlns:p="http://schemas.openxmlformats.org/presentationml/2006/main">
  <p:tag name="AS_UNIQUEID" val="5608"/>
</p:tagLst>
</file>

<file path=ppt/tags/tag290.xml><?xml version="1.0" encoding="utf-8"?>
<p:tagLst xmlns:p="http://schemas.openxmlformats.org/presentationml/2006/main">
  <p:tag name="AS_UNIQUEID" val="5824"/>
</p:tagLst>
</file>

<file path=ppt/tags/tag291.xml><?xml version="1.0" encoding="utf-8"?>
<p:tagLst xmlns:p="http://schemas.openxmlformats.org/presentationml/2006/main">
  <p:tag name="AS_UNIQUEID" val="5825"/>
</p:tagLst>
</file>

<file path=ppt/tags/tag292.xml><?xml version="1.0" encoding="utf-8"?>
<p:tagLst xmlns:p="http://schemas.openxmlformats.org/presentationml/2006/main">
  <p:tag name="AS_UNIQUEID" val="5826"/>
</p:tagLst>
</file>

<file path=ppt/tags/tag293.xml><?xml version="1.0" encoding="utf-8"?>
<p:tagLst xmlns:p="http://schemas.openxmlformats.org/presentationml/2006/main">
  <p:tag name="AS_UNIQUEID" val="5827"/>
</p:tagLst>
</file>

<file path=ppt/tags/tag294.xml><?xml version="1.0" encoding="utf-8"?>
<p:tagLst xmlns:p="http://schemas.openxmlformats.org/presentationml/2006/main">
  <p:tag name="AS_UNIQUEID" val="5828"/>
</p:tagLst>
</file>

<file path=ppt/tags/tag295.xml><?xml version="1.0" encoding="utf-8"?>
<p:tagLst xmlns:p="http://schemas.openxmlformats.org/presentationml/2006/main">
  <p:tag name="AS_UNIQUEID" val="5829"/>
</p:tagLst>
</file>

<file path=ppt/tags/tag296.xml><?xml version="1.0" encoding="utf-8"?>
<p:tagLst xmlns:p="http://schemas.openxmlformats.org/presentationml/2006/main">
  <p:tag name="AS_UNIQUEID" val="5830"/>
</p:tagLst>
</file>

<file path=ppt/tags/tag297.xml><?xml version="1.0" encoding="utf-8"?>
<p:tagLst xmlns:p="http://schemas.openxmlformats.org/presentationml/2006/main">
  <p:tag name="AS_UNIQUEID" val="5831"/>
</p:tagLst>
</file>

<file path=ppt/tags/tag298.xml><?xml version="1.0" encoding="utf-8"?>
<p:tagLst xmlns:p="http://schemas.openxmlformats.org/presentationml/2006/main">
  <p:tag name="AS_UNIQUEID" val="5559"/>
</p:tagLst>
</file>

<file path=ppt/tags/tag299.xml><?xml version="1.0" encoding="utf-8"?>
<p:tagLst xmlns:p="http://schemas.openxmlformats.org/presentationml/2006/main">
  <p:tag name="AS_UNIQUEID" val="5560"/>
</p:tagLst>
</file>

<file path=ppt/tags/tag3.xml><?xml version="1.0" encoding="utf-8"?>
<p:tagLst xmlns:p="http://schemas.openxmlformats.org/presentationml/2006/main">
  <p:tag name="AS_UNIQUEID" val="5582"/>
</p:tagLst>
</file>

<file path=ppt/tags/tag30.xml><?xml version="1.0" encoding="utf-8"?>
<p:tagLst xmlns:p="http://schemas.openxmlformats.org/presentationml/2006/main">
  <p:tag name="AS_UNIQUEID" val="5609"/>
</p:tagLst>
</file>

<file path=ppt/tags/tag300.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01.xml><?xml version="1.0" encoding="utf-8"?>
<p:tagLst xmlns:p="http://schemas.openxmlformats.org/presentationml/2006/main">
  <p:tag name="AS_UNIQUEID" val="1564"/>
  <p:tag name="KSO_WM_BEAUTIFY_FLAG" val=""/>
  <p:tag name="KSO_WM_UNIT_TABLE_BEAUTIFY" val="smartTable{831184c6-eaf6-4b00-abf8-e091ba3c4c5b}"/>
  <p:tag name="TABLE_ENDDRAG_ORIGIN_RECT" val="850*470"/>
  <p:tag name="TABLE_ENDDRAG_RECT" val="54*179*850*470"/>
</p:tagLst>
</file>

<file path=ppt/tags/tag302.xml><?xml version="1.0" encoding="utf-8"?>
<p:tagLst xmlns:p="http://schemas.openxmlformats.org/presentationml/2006/main">
  <p:tag name="AS_UNIQUEID" val="1565"/>
  <p:tag name="KSO_WM_BEAUTIFY_FLAG" val=""/>
</p:tagLst>
</file>

<file path=ppt/tags/tag303.xml><?xml version="1.0" encoding="utf-8"?>
<p:tagLst xmlns:p="http://schemas.openxmlformats.org/presentationml/2006/main">
  <p:tag name="AS_UNIQUEID" val="1566"/>
  <p:tag name="KSO_WM_BEAUTIFY_FLAG" val=""/>
</p:tagLst>
</file>

<file path=ppt/tags/tag304.xml><?xml version="1.0" encoding="utf-8"?>
<p:tagLst xmlns:p="http://schemas.openxmlformats.org/presentationml/2006/main">
  <p:tag name="AS_UNIQUEID" val="1567"/>
  <p:tag name="KSO_WM_BEAUTIFY_FLAG" val=""/>
</p:tagLst>
</file>

<file path=ppt/tags/tag305.xml><?xml version="1.0" encoding="utf-8"?>
<p:tagLst xmlns:p="http://schemas.openxmlformats.org/presentationml/2006/main">
  <p:tag name="AS_UNIQUEID" val="1568"/>
  <p:tag name="KSO_WM_BEAUTIFY_FLAG" val=""/>
</p:tagLst>
</file>

<file path=ppt/tags/tag306.xml><?xml version="1.0" encoding="utf-8"?>
<p:tagLst xmlns:p="http://schemas.openxmlformats.org/presentationml/2006/main">
  <p:tag name="AS_UNIQUEID" val="5563"/>
</p:tagLst>
</file>

<file path=ppt/tags/tag307.xml><?xml version="1.0" encoding="utf-8"?>
<p:tagLst xmlns:p="http://schemas.openxmlformats.org/presentationml/2006/main">
  <p:tag name="AS_UNIQUEID" val="5564"/>
</p:tagLst>
</file>

<file path=ppt/tags/tag308.xml><?xml version="1.0" encoding="utf-8"?>
<p:tagLst xmlns:p="http://schemas.openxmlformats.org/presentationml/2006/main">
  <p:tag name="AS_UNIQUEID" val="5565"/>
</p:tagLst>
</file>

<file path=ppt/tags/tag309.xml><?xml version="1.0" encoding="utf-8"?>
<p:tagLst xmlns:p="http://schemas.openxmlformats.org/presentationml/2006/main">
  <p:tag name="AS_UNIQUEID" val="5566"/>
</p:tagLst>
</file>

<file path=ppt/tags/tag31.xml><?xml version="1.0" encoding="utf-8"?>
<p:tagLst xmlns:p="http://schemas.openxmlformats.org/presentationml/2006/main">
  <p:tag name="AS_UNIQUEID" val="5610"/>
</p:tagLst>
</file>

<file path=ppt/tags/tag310.xml><?xml version="1.0" encoding="utf-8"?>
<p:tagLst xmlns:p="http://schemas.openxmlformats.org/presentationml/2006/main">
  <p:tag name="AS_UNIQUEID" val="5832"/>
</p:tagLst>
</file>

<file path=ppt/tags/tag311.xml><?xml version="1.0" encoding="utf-8"?>
<p:tagLst xmlns:p="http://schemas.openxmlformats.org/presentationml/2006/main">
  <p:tag name="AS_UNIQUEID" val="5833"/>
</p:tagLst>
</file>

<file path=ppt/tags/tag312.xml><?xml version="1.0" encoding="utf-8"?>
<p:tagLst xmlns:p="http://schemas.openxmlformats.org/presentationml/2006/main">
  <p:tag name="AS_UNIQUEID" val="5834"/>
</p:tagLst>
</file>

<file path=ppt/tags/tag313.xml><?xml version="1.0" encoding="utf-8"?>
<p:tagLst xmlns:p="http://schemas.openxmlformats.org/presentationml/2006/main">
  <p:tag name="AS_UNIQUEID" val="5835"/>
</p:tagLst>
</file>

<file path=ppt/tags/tag314.xml><?xml version="1.0" encoding="utf-8"?>
<p:tagLst xmlns:p="http://schemas.openxmlformats.org/presentationml/2006/main">
  <p:tag name="AS_UNIQUEID" val="5568"/>
</p:tagLst>
</file>

<file path=ppt/tags/tag315.xml><?xml version="1.0" encoding="utf-8"?>
<p:tagLst xmlns:p="http://schemas.openxmlformats.org/presentationml/2006/main">
  <p:tag name="AS_UNIQUEID" val="5569"/>
</p:tagLst>
</file>

<file path=ppt/tags/tag316.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17.xml><?xml version="1.0" encoding="utf-8"?>
<p:tagLst xmlns:p="http://schemas.openxmlformats.org/presentationml/2006/main">
  <p:tag name="AS_UNIQUEID" val="5836"/>
</p:tagLst>
</file>

<file path=ppt/tags/tag318.xml><?xml version="1.0" encoding="utf-8"?>
<p:tagLst xmlns:p="http://schemas.openxmlformats.org/presentationml/2006/main">
  <p:tag name="AS_UNIQUEID" val="5837"/>
</p:tagLst>
</file>

<file path=ppt/tags/tag319.xml><?xml version="1.0" encoding="utf-8"?>
<p:tagLst xmlns:p="http://schemas.openxmlformats.org/presentationml/2006/main">
  <p:tag name="AS_UNIQUEID" val="5838"/>
</p:tagLst>
</file>

<file path=ppt/tags/tag32.xml><?xml version="1.0" encoding="utf-8"?>
<p:tagLst xmlns:p="http://schemas.openxmlformats.org/presentationml/2006/main">
  <p:tag name="AS_UNIQUEID" val="5611"/>
</p:tagLst>
</file>

<file path=ppt/tags/tag320.xml><?xml version="1.0" encoding="utf-8"?>
<p:tagLst xmlns:p="http://schemas.openxmlformats.org/presentationml/2006/main">
  <p:tag name="AS_UNIQUEID" val="5839"/>
</p:tagLst>
</file>

<file path=ppt/tags/tag321.xml><?xml version="1.0" encoding="utf-8"?>
<p:tagLst xmlns:p="http://schemas.openxmlformats.org/presentationml/2006/main">
  <p:tag name="AS_UNIQUEID" val="5840"/>
</p:tagLst>
</file>

<file path=ppt/tags/tag322.xml><?xml version="1.0" encoding="utf-8"?>
<p:tagLst xmlns:p="http://schemas.openxmlformats.org/presentationml/2006/main">
  <p:tag name="AS_UNIQUEID" val="5841"/>
</p:tagLst>
</file>

<file path=ppt/tags/tag323.xml><?xml version="1.0" encoding="utf-8"?>
<p:tagLst xmlns:p="http://schemas.openxmlformats.org/presentationml/2006/main">
  <p:tag name="AS_UNIQUEID" val="5842"/>
</p:tagLst>
</file>

<file path=ppt/tags/tag324.xml><?xml version="1.0" encoding="utf-8"?>
<p:tagLst xmlns:p="http://schemas.openxmlformats.org/presentationml/2006/main">
  <p:tag name="AS_UNIQUEID" val="5843"/>
</p:tagLst>
</file>

<file path=ppt/tags/tag325.xml><?xml version="1.0" encoding="utf-8"?>
<p:tagLst xmlns:p="http://schemas.openxmlformats.org/presentationml/2006/main">
  <p:tag name="AS_UNIQUEID" val="5844"/>
</p:tagLst>
</file>

<file path=ppt/tags/tag326.xml><?xml version="1.0" encoding="utf-8"?>
<p:tagLst xmlns:p="http://schemas.openxmlformats.org/presentationml/2006/main">
  <p:tag name="AS_UNIQUEID" val="5845"/>
</p:tagLst>
</file>

<file path=ppt/tags/tag327.xml><?xml version="1.0" encoding="utf-8"?>
<p:tagLst xmlns:p="http://schemas.openxmlformats.org/presentationml/2006/main">
  <p:tag name="AS_UNIQUEID" val="5846"/>
</p:tagLst>
</file>

<file path=ppt/tags/tag328.xml><?xml version="1.0" encoding="utf-8"?>
<p:tagLst xmlns:p="http://schemas.openxmlformats.org/presentationml/2006/main">
  <p:tag name="AS_UNIQUEID" val="5847"/>
</p:tagLst>
</file>

<file path=ppt/tags/tag329.xml><?xml version="1.0" encoding="utf-8"?>
<p:tagLst xmlns:p="http://schemas.openxmlformats.org/presentationml/2006/main">
  <p:tag name="AS_UNIQUEID" val="5848"/>
</p:tagLst>
</file>

<file path=ppt/tags/tag33.xml><?xml version="1.0" encoding="utf-8"?>
<p:tagLst xmlns:p="http://schemas.openxmlformats.org/presentationml/2006/main">
  <p:tag name="AS_UNIQUEID" val="5612"/>
</p:tagLst>
</file>

<file path=ppt/tags/tag330.xml><?xml version="1.0" encoding="utf-8"?>
<p:tagLst xmlns:p="http://schemas.openxmlformats.org/presentationml/2006/main">
  <p:tag name="AS_UNIQUEID" val="5849"/>
</p:tagLst>
</file>

<file path=ppt/tags/tag331.xml><?xml version="1.0" encoding="utf-8"?>
<p:tagLst xmlns:p="http://schemas.openxmlformats.org/presentationml/2006/main">
  <p:tag name="AS_UNIQUEID" val="5850"/>
</p:tagLst>
</file>

<file path=ppt/tags/tag332.xml><?xml version="1.0" encoding="utf-8"?>
<p:tagLst xmlns:p="http://schemas.openxmlformats.org/presentationml/2006/main">
  <p:tag name="AS_UNIQUEID" val="5851"/>
  <p:tag name="KSO_WM_BEAUTIFY_FLAG" val="#wm#"/>
  <p:tag name="KSO_WM_DIAGRAM_GROUP_CODE" val="ζ1-1"/>
  <p:tag name="KSO_WM_TAG_VERSION" val="1.0"/>
  <p:tag name="KSO_WM_TEMPLATE_CATEGORY" val="crop"/>
  <p:tag name="KSO_WM_TEMPLATE_INDEX" val="20194955"/>
  <p:tag name="KSO_WM_UNIT_COMPATIBLE" val="0"/>
  <p:tag name="KSO_WM_UNIT_DIAGRAM_ISNUMVISUAL" val="0"/>
  <p:tag name="KSO_WM_UNIT_DIAGRAM_ISREFERUNIT" val="0"/>
  <p:tag name="KSO_WM_UNIT_HIGHLIGHT" val="0"/>
  <p:tag name="KSO_WM_UNIT_ID" val="crop20194955_1*i*1"/>
  <p:tag name="KSO_WM_UNIT_INDEX" val="1"/>
  <p:tag name="KSO_WM_UNIT_LAYERLEVEL" val="1"/>
  <p:tag name="KSO_WM_UNIT_TYPE" val="i"/>
</p:tagLst>
</file>

<file path=ppt/tags/tag333.xml><?xml version="1.0" encoding="utf-8"?>
<p:tagLst xmlns:p="http://schemas.openxmlformats.org/presentationml/2006/main">
  <p:tag name="AS_UNIQUEID" val="5852"/>
  <p:tag name="KSO_WM_BEAUTIFY_FLAG" val="#wm#"/>
  <p:tag name="KSO_WM_BLIP_RECT_BOTTOM" val="-55"/>
  <p:tag name="KSO_WM_BLIP_RECT_LEFT" val="-59"/>
  <p:tag name="KSO_WM_BLIP_RECT_RIGHT" val="-105"/>
  <p:tag name="KSO_WM_BLIP_RECT_TOP" val="-50"/>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1"/>
  <p:tag name="KSO_WM_UNIT_INDEX" val="1_1_1"/>
  <p:tag name="KSO_WM_UNIT_LAYERLEVEL" val="1_1_1"/>
  <p:tag name="KSO_WM_UNIT_TYPE" val="ζ_h_d"/>
  <p:tag name="KSO_WM_UNIT_VALUE" val="853*989"/>
  <p:tag name="PA" val="v5.2.2"/>
  <p:tag name="PICTUREFILLRANGE" val="3aa36a5b-1c39-4e8a-9a77-6ab5d39013dc"/>
</p:tagLst>
</file>

<file path=ppt/tags/tag334.xml><?xml version="1.0" encoding="utf-8"?>
<p:tagLst xmlns:p="http://schemas.openxmlformats.org/presentationml/2006/main">
  <p:tag name="AS_UNIQUEID" val="5853"/>
  <p:tag name="KSO_WM_BEAUTIFY_FLAG" val="#wm#"/>
  <p:tag name="KSO_WM_BLIP_RECT_BOTTOM" val="-55"/>
  <p:tag name="KSO_WM_BLIP_RECT_LEFT" val="-111"/>
  <p:tag name="KSO_WM_BLIP_RECT_RIGHT" val="-53"/>
  <p:tag name="KSO_WM_BLIP_RECT_TOP" val="-50"/>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2"/>
  <p:tag name="KSO_WM_UNIT_INDEX" val="1_1_2"/>
  <p:tag name="KSO_WM_UNIT_LAYERLEVEL" val="1_1_1"/>
  <p:tag name="KSO_WM_UNIT_TYPE" val="ζ_h_d"/>
  <p:tag name="KSO_WM_UNIT_VALUE" val="853*989"/>
  <p:tag name="PA" val="v5.2.2"/>
  <p:tag name="PICTUREFILLRANGE" val="3aa36a5b-1c39-4e8a-9a77-6ab5d39013dc"/>
</p:tagLst>
</file>

<file path=ppt/tags/tag335.xml><?xml version="1.0" encoding="utf-8"?>
<p:tagLst xmlns:p="http://schemas.openxmlformats.org/presentationml/2006/main">
  <p:tag name="AS_UNIQUEID" val="5854"/>
  <p:tag name="KSO_WM_BEAUTIFY_FLAG" val="#wm#"/>
  <p:tag name="KSO_WM_BLIP_RECT_BOTTOM" val="-64"/>
  <p:tag name="KSO_WM_BLIP_RECT_LEFT" val="-15"/>
  <p:tag name="KSO_WM_BLIP_RECT_RIGHT" val="-173"/>
  <p:tag name="KSO_WM_BLIP_RECT_TOP" val="-58"/>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3"/>
  <p:tag name="KSO_WM_UNIT_INDEX" val="1_1_3"/>
  <p:tag name="KSO_WM_UNIT_LAYERLEVEL" val="1_1_1"/>
  <p:tag name="KSO_WM_UNIT_TYPE" val="ζ_h_d"/>
  <p:tag name="KSO_WM_UNIT_VALUE" val="785*911"/>
  <p:tag name="PA" val="v5.2.2"/>
  <p:tag name="PICTUREFILLRANGE" val="3aa36a5b-1c39-4e8a-9a77-6ab5d39013dc"/>
</p:tagLst>
</file>

<file path=ppt/tags/tag336.xml><?xml version="1.0" encoding="utf-8"?>
<p:tagLst xmlns:p="http://schemas.openxmlformats.org/presentationml/2006/main">
  <p:tag name="AS_UNIQUEID" val="5855"/>
  <p:tag name="KSO_WM_BEAUTIFY_FLAG" val="#wm#"/>
  <p:tag name="KSO_WM_BLIP_RECT_BOTTOM" val="0"/>
  <p:tag name="KSO_WM_BLIP_RECT_LEFT" val="-86"/>
  <p:tag name="KSO_WM_BLIP_RECT_RIGHT" val="-279"/>
  <p:tag name="KSO_WM_BLIP_RECT_TOP" val="-260"/>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4"/>
  <p:tag name="KSO_WM_UNIT_INDEX" val="1_1_4"/>
  <p:tag name="KSO_WM_UNIT_LAYERLEVEL" val="1_1_1"/>
  <p:tag name="KSO_WM_UNIT_TYPE" val="ζ_h_d"/>
  <p:tag name="KSO_WM_UNIT_VALUE" val="485*563"/>
  <p:tag name="PA" val="v5.2.2"/>
  <p:tag name="PICTUREFILLRANGE" val="3aa36a5b-1c39-4e8a-9a77-6ab5d39013dc"/>
</p:tagLst>
</file>

<file path=ppt/tags/tag337.xml><?xml version="1.0" encoding="utf-8"?>
<p:tagLst xmlns:p="http://schemas.openxmlformats.org/presentationml/2006/main">
  <p:tag name="AS_UNIQUEID" val="5856"/>
  <p:tag name="KSO_WM_BEAUTIFY_FLAG" val="#wm#"/>
  <p:tag name="KSO_WM_BLIP_RECT_BOTTOM" val="-74"/>
  <p:tag name="KSO_WM_BLIP_RECT_LEFT" val="-199"/>
  <p:tag name="KSO_WM_BLIP_RECT_RIGHT" val="-16"/>
  <p:tag name="KSO_WM_BLIP_RECT_TOP" val="-69"/>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5"/>
  <p:tag name="KSO_WM_UNIT_INDEX" val="1_1_5"/>
  <p:tag name="KSO_WM_UNIT_LAYERLEVEL" val="1_1_1"/>
  <p:tag name="KSO_WM_UNIT_TYPE" val="ζ_h_d"/>
  <p:tag name="KSO_WM_UNIT_VALUE" val="717*832"/>
  <p:tag name="PA" val="v5.2.2"/>
  <p:tag name="PICTUREFILLRANGE" val="3aa36a5b-1c39-4e8a-9a77-6ab5d39013dc"/>
</p:tagLst>
</file>

<file path=ppt/tags/tag338.xml><?xml version="1.0" encoding="utf-8"?>
<p:tagLst xmlns:p="http://schemas.openxmlformats.org/presentationml/2006/main">
  <p:tag name="AS_UNIQUEID" val="5857"/>
  <p:tag name="KSO_WM_BEAUTIFY_FLAG" val="#wm#"/>
  <p:tag name="KSO_WM_BLIP_RECT_BOTTOM" val="-260"/>
  <p:tag name="KSO_WM_BLIP_RECT_LEFT" val="-341"/>
  <p:tag name="KSO_WM_BLIP_RECT_RIGHT" val="-24"/>
  <p:tag name="KSO_WM_BLIP_RECT_TOP" val="0"/>
  <p:tag name="KSO_WM_CREATIVE_CROP_HEIGHT" val="300"/>
  <p:tag name="KSO_WM_CREATIVE_CROP_ORG_HEIGHT" val="300"/>
  <p:tag name="KSO_WM_CREATIVE_CROP_ORG_WIDTH" val="450"/>
  <p:tag name="KSO_WM_CREATIVE_CROP_TEMPLATE_ID" val="3106958"/>
  <p:tag name="KSO_WM_CREATIVE_CROP_VERSION" val="1"/>
  <p:tag name="KSO_WM_CREATIVE_CROP_WIDTH" val="404.2"/>
  <p:tag name="KSO_WM_DIAGRAM_GROUP_CODE" val="1576813080"/>
  <p:tag name="KSO_WM_TAG_VERSION" val="1.0"/>
  <p:tag name="KSO_WM_TEMPLATE_CATEGORY" val="crop"/>
  <p:tag name="KSO_WM_TEMPLATE_INDEX" val="20194955"/>
  <p:tag name="KSO_WM_UNIT_COMPATIBLE" val="0"/>
  <p:tag name="KSO_WM_UNIT_DIAGRAM_ISNUMVISUAL" val="0"/>
  <p:tag name="KSO_WM_UNIT_DIAGRAM_ISREFERUNIT" val="0"/>
  <p:tag name="KSO_WM_UNIT_DIAGRAM_MODELTYPE" val="creativeCrop"/>
  <p:tag name="KSO_WM_UNIT_HIGHLIGHT" val="0"/>
  <p:tag name="KSO_WM_UNIT_ID" val="crop20194955_1*ζ_h_d*1_1_6"/>
  <p:tag name="KSO_WM_UNIT_INDEX" val="1_1_6"/>
  <p:tag name="KSO_WM_UNIT_LAYERLEVEL" val="1_1_1"/>
  <p:tag name="KSO_WM_UNIT_TYPE" val="ζ_h_d"/>
  <p:tag name="KSO_WM_UNIT_VALUE" val="485*563"/>
  <p:tag name="PA" val="v5.2.2"/>
  <p:tag name="PICTUREFILLRANGE" val="3aa36a5b-1c39-4e8a-9a77-6ab5d39013dc"/>
</p:tagLst>
</file>

<file path=ppt/tags/tag339.xml><?xml version="1.0" encoding="utf-8"?>
<p:tagLst xmlns:p="http://schemas.openxmlformats.org/presentationml/2006/main">
  <p:tag name="AS_UNIQUEID" val="5858"/>
</p:tagLst>
</file>

<file path=ppt/tags/tag34.xml><?xml version="1.0" encoding="utf-8"?>
<p:tagLst xmlns:p="http://schemas.openxmlformats.org/presentationml/2006/main">
  <p:tag name="AS_UNIQUEID" val="5613"/>
</p:tagLst>
</file>

<file path=ppt/tags/tag340.xml><?xml version="1.0" encoding="utf-8"?>
<p:tagLst xmlns:p="http://schemas.openxmlformats.org/presentationml/2006/main">
  <p:tag name="AS_UNIQUEID" val="5578"/>
</p:tagLst>
</file>

<file path=ppt/tags/tag341.xml><?xml version="1.0" encoding="utf-8"?>
<p:tagLst xmlns:p="http://schemas.openxmlformats.org/presentationml/2006/main">
  <p:tag name="AS_UNIQUEID" val="5579"/>
</p:tagLst>
</file>

<file path=ppt/tags/tag342.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43.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44.xml><?xml version="1.0" encoding="utf-8"?>
<p:tagLst xmlns:p="http://schemas.openxmlformats.org/presentationml/2006/main">
  <p:tag name="AS_UNIQUEID" val="5859"/>
</p:tagLst>
</file>

<file path=ppt/tags/tag345.xml><?xml version="1.0" encoding="utf-8"?>
<p:tagLst xmlns:p="http://schemas.openxmlformats.org/presentationml/2006/main">
  <p:tag name="AS_UNIQUEID" val="5860"/>
</p:tagLst>
</file>

<file path=ppt/tags/tag346.xml><?xml version="1.0" encoding="utf-8"?>
<p:tagLst xmlns:p="http://schemas.openxmlformats.org/presentationml/2006/main">
  <p:tag name="AS_UNIQUEID" val="5861"/>
</p:tagLst>
</file>

<file path=ppt/tags/tag347.xml><?xml version="1.0" encoding="utf-8"?>
<p:tagLst xmlns:p="http://schemas.openxmlformats.org/presentationml/2006/main">
  <p:tag name="AS_UNIQUEID" val="5862"/>
</p:tagLst>
</file>

<file path=ppt/tags/tag348.xml><?xml version="1.0" encoding="utf-8"?>
<p:tagLst xmlns:p="http://schemas.openxmlformats.org/presentationml/2006/main">
  <p:tag name="AS_UNIQUEID" val="5578"/>
</p:tagLst>
</file>

<file path=ppt/tags/tag349.xml><?xml version="1.0" encoding="utf-8"?>
<p:tagLst xmlns:p="http://schemas.openxmlformats.org/presentationml/2006/main">
  <p:tag name="AS_UNIQUEID" val="5579"/>
</p:tagLst>
</file>

<file path=ppt/tags/tag35.xml><?xml version="1.0" encoding="utf-8"?>
<p:tagLst xmlns:p="http://schemas.openxmlformats.org/presentationml/2006/main">
  <p:tag name="AS_UNIQUEID" val="5614"/>
</p:tagLst>
</file>

<file path=ppt/tags/tag350.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51.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52.xml><?xml version="1.0" encoding="utf-8"?>
<p:tagLst xmlns:p="http://schemas.openxmlformats.org/presentationml/2006/main">
  <p:tag name="AS_UNIQUEID" val="1626"/>
  <p:tag name="KSO_WM_ASSEMBLE_CHIP_INDEX" val="6d73a471251f4f74a5a8ca4190795409"/>
  <p:tag name="KSO_WM_BEAUTIFY_FLAG" val=""/>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53.xml><?xml version="1.0" encoding="utf-8"?>
<p:tagLst xmlns:p="http://schemas.openxmlformats.org/presentationml/2006/main">
  <p:tag name="AS_UNIQUEID" val="5863"/>
</p:tagLst>
</file>

<file path=ppt/tags/tag354.xml><?xml version="1.0" encoding="utf-8"?>
<p:tagLst xmlns:p="http://schemas.openxmlformats.org/presentationml/2006/main">
  <p:tag name="AS_UNIQUEID" val="5864"/>
</p:tagLst>
</file>

<file path=ppt/tags/tag355.xml><?xml version="1.0" encoding="utf-8"?>
<p:tagLst xmlns:p="http://schemas.openxmlformats.org/presentationml/2006/main">
  <p:tag name="AS_UNIQUEID" val="5865"/>
</p:tagLst>
</file>

<file path=ppt/tags/tag356.xml><?xml version="1.0" encoding="utf-8"?>
<p:tagLst xmlns:p="http://schemas.openxmlformats.org/presentationml/2006/main">
  <p:tag name="AS_OS" val="Unix 3.10 unknown"/>
  <p:tag name="AS_RELEASE_DATE" val="2023.03.31"/>
  <p:tag name="AS_TITLE" val="Aspose.Slides for Java"/>
  <p:tag name="AS_VERSION" val="23.3"/>
</p:tagLst>
</file>

<file path=ppt/tags/tag36.xml><?xml version="1.0" encoding="utf-8"?>
<p:tagLst xmlns:p="http://schemas.openxmlformats.org/presentationml/2006/main">
  <p:tag name="AS_UNIQUEID" val="5615"/>
</p:tagLst>
</file>

<file path=ppt/tags/tag37.xml><?xml version="1.0" encoding="utf-8"?>
<p:tagLst xmlns:p="http://schemas.openxmlformats.org/presentationml/2006/main">
  <p:tag name="AS_UNIQUEID" val="5616"/>
</p:tagLst>
</file>

<file path=ppt/tags/tag38.xml><?xml version="1.0" encoding="utf-8"?>
<p:tagLst xmlns:p="http://schemas.openxmlformats.org/presentationml/2006/main">
  <p:tag name="AS_UNIQUEID" val="5617"/>
</p:tagLst>
</file>

<file path=ppt/tags/tag39.xml><?xml version="1.0" encoding="utf-8"?>
<p:tagLst xmlns:p="http://schemas.openxmlformats.org/presentationml/2006/main">
  <p:tag name="AS_UNIQUEID" val="5618"/>
</p:tagLst>
</file>

<file path=ppt/tags/tag4.xml><?xml version="1.0" encoding="utf-8"?>
<p:tagLst xmlns:p="http://schemas.openxmlformats.org/presentationml/2006/main">
  <p:tag name="AS_UNIQUEID" val="5583"/>
</p:tagLst>
</file>

<file path=ppt/tags/tag40.xml><?xml version="1.0" encoding="utf-8"?>
<p:tagLst xmlns:p="http://schemas.openxmlformats.org/presentationml/2006/main">
  <p:tag name="AS_UNIQUEID" val="5619"/>
</p:tagLst>
</file>

<file path=ppt/tags/tag41.xml><?xml version="1.0" encoding="utf-8"?>
<p:tagLst xmlns:p="http://schemas.openxmlformats.org/presentationml/2006/main">
  <p:tag name="AS_UNIQUEID" val="5620"/>
</p:tagLst>
</file>

<file path=ppt/tags/tag42.xml><?xml version="1.0" encoding="utf-8"?>
<p:tagLst xmlns:p="http://schemas.openxmlformats.org/presentationml/2006/main">
  <p:tag name="AS_UNIQUEID" val="5621"/>
</p:tagLst>
</file>

<file path=ppt/tags/tag43.xml><?xml version="1.0" encoding="utf-8"?>
<p:tagLst xmlns:p="http://schemas.openxmlformats.org/presentationml/2006/main">
  <p:tag name="AS_UNIQUEID" val="5622"/>
</p:tagLst>
</file>

<file path=ppt/tags/tag44.xml><?xml version="1.0" encoding="utf-8"?>
<p:tagLst xmlns:p="http://schemas.openxmlformats.org/presentationml/2006/main">
  <p:tag name="AS_UNIQUEID" val="5623"/>
</p:tagLst>
</file>

<file path=ppt/tags/tag45.xml><?xml version="1.0" encoding="utf-8"?>
<p:tagLst xmlns:p="http://schemas.openxmlformats.org/presentationml/2006/main">
  <p:tag name="AS_UNIQUEID" val="5624"/>
</p:tagLst>
</file>

<file path=ppt/tags/tag46.xml><?xml version="1.0" encoding="utf-8"?>
<p:tagLst xmlns:p="http://schemas.openxmlformats.org/presentationml/2006/main">
  <p:tag name="AS_UNIQUEID" val="5625"/>
</p:tagLst>
</file>

<file path=ppt/tags/tag47.xml><?xml version="1.0" encoding="utf-8"?>
<p:tagLst xmlns:p="http://schemas.openxmlformats.org/presentationml/2006/main">
  <p:tag name="AS_UNIQUEID" val="5626"/>
</p:tagLst>
</file>

<file path=ppt/tags/tag48.xml><?xml version="1.0" encoding="utf-8"?>
<p:tagLst xmlns:p="http://schemas.openxmlformats.org/presentationml/2006/main">
  <p:tag name="AS_UNIQUEID" val="5627"/>
</p:tagLst>
</file>

<file path=ppt/tags/tag49.xml><?xml version="1.0" encoding="utf-8"?>
<p:tagLst xmlns:p="http://schemas.openxmlformats.org/presentationml/2006/main">
  <p:tag name="AS_UNIQUEID" val="5628"/>
</p:tagLst>
</file>

<file path=ppt/tags/tag5.xml><?xml version="1.0" encoding="utf-8"?>
<p:tagLst xmlns:p="http://schemas.openxmlformats.org/presentationml/2006/main">
  <p:tag name="AS_UNIQUEID" val="5584"/>
</p:tagLst>
</file>

<file path=ppt/tags/tag50.xml><?xml version="1.0" encoding="utf-8"?>
<p:tagLst xmlns:p="http://schemas.openxmlformats.org/presentationml/2006/main">
  <p:tag name="AS_UNIQUEID" val="5629"/>
</p:tagLst>
</file>

<file path=ppt/tags/tag51.xml><?xml version="1.0" encoding="utf-8"?>
<p:tagLst xmlns:p="http://schemas.openxmlformats.org/presentationml/2006/main">
  <p:tag name="AS_UNIQUEID" val="5630"/>
</p:tagLst>
</file>

<file path=ppt/tags/tag52.xml><?xml version="1.0" encoding="utf-8"?>
<p:tagLst xmlns:p="http://schemas.openxmlformats.org/presentationml/2006/main">
  <p:tag name="AS_UNIQUEID" val="5631"/>
</p:tagLst>
</file>

<file path=ppt/tags/tag53.xml><?xml version="1.0" encoding="utf-8"?>
<p:tagLst xmlns:p="http://schemas.openxmlformats.org/presentationml/2006/main">
  <p:tag name="AS_UNIQUEID" val="5632"/>
</p:tagLst>
</file>

<file path=ppt/tags/tag54.xml><?xml version="1.0" encoding="utf-8"?>
<p:tagLst xmlns:p="http://schemas.openxmlformats.org/presentationml/2006/main">
  <p:tag name="AS_UNIQUEID" val="5633"/>
</p:tagLst>
</file>

<file path=ppt/tags/tag55.xml><?xml version="1.0" encoding="utf-8"?>
<p:tagLst xmlns:p="http://schemas.openxmlformats.org/presentationml/2006/main">
  <p:tag name="AS_UNIQUEID" val="5634"/>
</p:tagLst>
</file>

<file path=ppt/tags/tag56.xml><?xml version="1.0" encoding="utf-8"?>
<p:tagLst xmlns:p="http://schemas.openxmlformats.org/presentationml/2006/main">
  <p:tag name="AS_UNIQUEID" val="5635"/>
</p:tagLst>
</file>

<file path=ppt/tags/tag57.xml><?xml version="1.0" encoding="utf-8"?>
<p:tagLst xmlns:p="http://schemas.openxmlformats.org/presentationml/2006/main">
  <p:tag name="AS_UNIQUEID" val="5636"/>
</p:tagLst>
</file>

<file path=ppt/tags/tag58.xml><?xml version="1.0" encoding="utf-8"?>
<p:tagLst xmlns:p="http://schemas.openxmlformats.org/presentationml/2006/main">
  <p:tag name="AS_UNIQUEID" val="5637"/>
</p:tagLst>
</file>

<file path=ppt/tags/tag59.xml><?xml version="1.0" encoding="utf-8"?>
<p:tagLst xmlns:p="http://schemas.openxmlformats.org/presentationml/2006/main">
  <p:tag name="AS_UNIQUEID" val="5638"/>
</p:tagLst>
</file>

<file path=ppt/tags/tag6.xml><?xml version="1.0" encoding="utf-8"?>
<p:tagLst xmlns:p="http://schemas.openxmlformats.org/presentationml/2006/main">
  <p:tag name="AS_UNIQUEID" val="5585"/>
</p:tagLst>
</file>

<file path=ppt/tags/tag60.xml><?xml version="1.0" encoding="utf-8"?>
<p:tagLst xmlns:p="http://schemas.openxmlformats.org/presentationml/2006/main">
  <p:tag name="AS_UNIQUEID" val="5639"/>
</p:tagLst>
</file>

<file path=ppt/tags/tag61.xml><?xml version="1.0" encoding="utf-8"?>
<p:tagLst xmlns:p="http://schemas.openxmlformats.org/presentationml/2006/main">
  <p:tag name="AS_UNIQUEID" val="5640"/>
</p:tagLst>
</file>

<file path=ppt/tags/tag62.xml><?xml version="1.0" encoding="utf-8"?>
<p:tagLst xmlns:p="http://schemas.openxmlformats.org/presentationml/2006/main">
  <p:tag name="AS_UNIQUEID" val="5641"/>
</p:tagLst>
</file>

<file path=ppt/tags/tag63.xml><?xml version="1.0" encoding="utf-8"?>
<p:tagLst xmlns:p="http://schemas.openxmlformats.org/presentationml/2006/main">
  <p:tag name="AS_UNIQUEID" val="5642"/>
</p:tagLst>
</file>

<file path=ppt/tags/tag64.xml><?xml version="1.0" encoding="utf-8"?>
<p:tagLst xmlns:p="http://schemas.openxmlformats.org/presentationml/2006/main">
  <p:tag name="AS_UNIQUEID" val="5643"/>
</p:tagLst>
</file>

<file path=ppt/tags/tag65.xml><?xml version="1.0" encoding="utf-8"?>
<p:tagLst xmlns:p="http://schemas.openxmlformats.org/presentationml/2006/main">
  <p:tag name="AS_UNIQUEID" val="5644"/>
</p:tagLst>
</file>

<file path=ppt/tags/tag66.xml><?xml version="1.0" encoding="utf-8"?>
<p:tagLst xmlns:p="http://schemas.openxmlformats.org/presentationml/2006/main">
  <p:tag name="AS_UNIQUEID" val="5645"/>
</p:tagLst>
</file>

<file path=ppt/tags/tag67.xml><?xml version="1.0" encoding="utf-8"?>
<p:tagLst xmlns:p="http://schemas.openxmlformats.org/presentationml/2006/main">
  <p:tag name="AS_UNIQUEID" val="5646"/>
</p:tagLst>
</file>

<file path=ppt/tags/tag68.xml><?xml version="1.0" encoding="utf-8"?>
<p:tagLst xmlns:p="http://schemas.openxmlformats.org/presentationml/2006/main">
  <p:tag name="AS_UNIQUEID" val="5647"/>
</p:tagLst>
</file>

<file path=ppt/tags/tag69.xml><?xml version="1.0" encoding="utf-8"?>
<p:tagLst xmlns:p="http://schemas.openxmlformats.org/presentationml/2006/main">
  <p:tag name="AS_UNIQUEID" val="5648"/>
</p:tagLst>
</file>

<file path=ppt/tags/tag7.xml><?xml version="1.0" encoding="utf-8"?>
<p:tagLst xmlns:p="http://schemas.openxmlformats.org/presentationml/2006/main">
  <p:tag name="AS_UNIQUEID" val="5586"/>
</p:tagLst>
</file>

<file path=ppt/tags/tag70.xml><?xml version="1.0" encoding="utf-8"?>
<p:tagLst xmlns:p="http://schemas.openxmlformats.org/presentationml/2006/main">
  <p:tag name="AS_UNIQUEID" val="5649"/>
</p:tagLst>
</file>

<file path=ppt/tags/tag71.xml><?xml version="1.0" encoding="utf-8"?>
<p:tagLst xmlns:p="http://schemas.openxmlformats.org/presentationml/2006/main">
  <p:tag name="AS_UNIQUEID" val="5650"/>
</p:tagLst>
</file>

<file path=ppt/tags/tag72.xml><?xml version="1.0" encoding="utf-8"?>
<p:tagLst xmlns:p="http://schemas.openxmlformats.org/presentationml/2006/main">
  <p:tag name="AS_UNIQUEID" val="5651"/>
</p:tagLst>
</file>

<file path=ppt/tags/tag73.xml><?xml version="1.0" encoding="utf-8"?>
<p:tagLst xmlns:p="http://schemas.openxmlformats.org/presentationml/2006/main">
  <p:tag name="AS_UNIQUEID" val="5652"/>
</p:tagLst>
</file>

<file path=ppt/tags/tag74.xml><?xml version="1.0" encoding="utf-8"?>
<p:tagLst xmlns:p="http://schemas.openxmlformats.org/presentationml/2006/main">
  <p:tag name="AS_UNIQUEID" val="5653"/>
</p:tagLst>
</file>

<file path=ppt/tags/tag75.xml><?xml version="1.0" encoding="utf-8"?>
<p:tagLst xmlns:p="http://schemas.openxmlformats.org/presentationml/2006/main">
  <p:tag name="AS_UNIQUEID" val="5654"/>
</p:tagLst>
</file>

<file path=ppt/tags/tag76.xml><?xml version="1.0" encoding="utf-8"?>
<p:tagLst xmlns:p="http://schemas.openxmlformats.org/presentationml/2006/main">
  <p:tag name="AS_UNIQUEID" val="5655"/>
</p:tagLst>
</file>

<file path=ppt/tags/tag77.xml><?xml version="1.0" encoding="utf-8"?>
<p:tagLst xmlns:p="http://schemas.openxmlformats.org/presentationml/2006/main">
  <p:tag name="AS_UNIQUEID" val="5656"/>
</p:tagLst>
</file>

<file path=ppt/tags/tag78.xml><?xml version="1.0" encoding="utf-8"?>
<p:tagLst xmlns:p="http://schemas.openxmlformats.org/presentationml/2006/main">
  <p:tag name="AS_UNIQUEID" val="5657"/>
</p:tagLst>
</file>

<file path=ppt/tags/tag79.xml><?xml version="1.0" encoding="utf-8"?>
<p:tagLst xmlns:p="http://schemas.openxmlformats.org/presentationml/2006/main">
  <p:tag name="AS_UNIQUEID" val="5658"/>
</p:tagLst>
</file>

<file path=ppt/tags/tag8.xml><?xml version="1.0" encoding="utf-8"?>
<p:tagLst xmlns:p="http://schemas.openxmlformats.org/presentationml/2006/main">
  <p:tag name="AS_UNIQUEID" val="5587"/>
</p:tagLst>
</file>

<file path=ppt/tags/tag80.xml><?xml version="1.0" encoding="utf-8"?>
<p:tagLst xmlns:p="http://schemas.openxmlformats.org/presentationml/2006/main">
  <p:tag name="AS_UNIQUEID" val="5659"/>
</p:tagLst>
</file>

<file path=ppt/tags/tag81.xml><?xml version="1.0" encoding="utf-8"?>
<p:tagLst xmlns:p="http://schemas.openxmlformats.org/presentationml/2006/main">
  <p:tag name="AS_UNIQUEID" val="5660"/>
</p:tagLst>
</file>

<file path=ppt/tags/tag82.xml><?xml version="1.0" encoding="utf-8"?>
<p:tagLst xmlns:p="http://schemas.openxmlformats.org/presentationml/2006/main">
  <p:tag name="AS_UNIQUEID" val="5452"/>
</p:tagLst>
</file>

<file path=ppt/tags/tag83.xml><?xml version="1.0" encoding="utf-8"?>
<p:tagLst xmlns:p="http://schemas.openxmlformats.org/presentationml/2006/main">
  <p:tag name="AS_UNIQUEID" val="5453"/>
</p:tagLst>
</file>

<file path=ppt/tags/tag84.xml><?xml version="1.0" encoding="utf-8"?>
<p:tagLst xmlns:p="http://schemas.openxmlformats.org/presentationml/2006/main">
  <p:tag name="AS_UNIQUEID" val="5454"/>
</p:tagLst>
</file>

<file path=ppt/tags/tag85.xml><?xml version="1.0" encoding="utf-8"?>
<p:tagLst xmlns:p="http://schemas.openxmlformats.org/presentationml/2006/main">
  <p:tag name="AS_UNIQUEID" val="5455"/>
</p:tagLst>
</file>

<file path=ppt/tags/tag86.xml><?xml version="1.0" encoding="utf-8"?>
<p:tagLst xmlns:p="http://schemas.openxmlformats.org/presentationml/2006/main">
  <p:tag name="AS_UNIQUEID" val="5661"/>
</p:tagLst>
</file>

<file path=ppt/tags/tag87.xml><?xml version="1.0" encoding="utf-8"?>
<p:tagLst xmlns:p="http://schemas.openxmlformats.org/presentationml/2006/main">
  <p:tag name="AS_UNIQUEID" val="5662"/>
</p:tagLst>
</file>

<file path=ppt/tags/tag88.xml><?xml version="1.0" encoding="utf-8"?>
<p:tagLst xmlns:p="http://schemas.openxmlformats.org/presentationml/2006/main">
  <p:tag name="AS_UNIQUEID" val="5663"/>
</p:tagLst>
</file>

<file path=ppt/tags/tag89.xml><?xml version="1.0" encoding="utf-8"?>
<p:tagLst xmlns:p="http://schemas.openxmlformats.org/presentationml/2006/main">
  <p:tag name="AS_UNIQUEID" val="5664"/>
</p:tagLst>
</file>

<file path=ppt/tags/tag9.xml><?xml version="1.0" encoding="utf-8"?>
<p:tagLst xmlns:p="http://schemas.openxmlformats.org/presentationml/2006/main">
  <p:tag name="AS_UNIQUEID" val="5588"/>
</p:tagLst>
</file>

<file path=ppt/tags/tag90.xml><?xml version="1.0" encoding="utf-8"?>
<p:tagLst xmlns:p="http://schemas.openxmlformats.org/presentationml/2006/main">
  <p:tag name="AS_UNIQUEID" val="5665"/>
</p:tagLst>
</file>

<file path=ppt/tags/tag91.xml><?xml version="1.0" encoding="utf-8"?>
<p:tagLst xmlns:p="http://schemas.openxmlformats.org/presentationml/2006/main">
  <p:tag name="AS_UNIQUEID" val="5666"/>
</p:tagLst>
</file>

<file path=ppt/tags/tag92.xml><?xml version="1.0" encoding="utf-8"?>
<p:tagLst xmlns:p="http://schemas.openxmlformats.org/presentationml/2006/main">
  <p:tag name="AS_UNIQUEID" val="5667"/>
</p:tagLst>
</file>

<file path=ppt/tags/tag93.xml><?xml version="1.0" encoding="utf-8"?>
<p:tagLst xmlns:p="http://schemas.openxmlformats.org/presentationml/2006/main">
  <p:tag name="AS_UNIQUEID" val="5668"/>
</p:tagLst>
</file>

<file path=ppt/tags/tag94.xml><?xml version="1.0" encoding="utf-8"?>
<p:tagLst xmlns:p="http://schemas.openxmlformats.org/presentationml/2006/main">
  <p:tag name="AS_UNIQUEID" val="5669"/>
</p:tagLst>
</file>

<file path=ppt/tags/tag95.xml><?xml version="1.0" encoding="utf-8"?>
<p:tagLst xmlns:p="http://schemas.openxmlformats.org/presentationml/2006/main">
  <p:tag name="AS_UNIQUEID" val="5478"/>
</p:tagLst>
</file>

<file path=ppt/tags/tag96.xml><?xml version="1.0" encoding="utf-8"?>
<p:tagLst xmlns:p="http://schemas.openxmlformats.org/presentationml/2006/main">
  <p:tag name="AS_UNIQUEID" val="5479"/>
</p:tagLst>
</file>

<file path=ppt/tags/tag97.xml><?xml version="1.0" encoding="utf-8"?>
<p:tagLst xmlns:p="http://schemas.openxmlformats.org/presentationml/2006/main">
  <p:tag name="AS_UNIQUEID" val="5480"/>
</p:tagLst>
</file>

<file path=ppt/tags/tag98.xml><?xml version="1.0" encoding="utf-8"?>
<p:tagLst xmlns:p="http://schemas.openxmlformats.org/presentationml/2006/main">
  <p:tag name="AS_UNIQUEID" val="5481"/>
</p:tagLst>
</file>

<file path=ppt/tags/tag99.xml><?xml version="1.0" encoding="utf-8"?>
<p:tagLst xmlns:p="http://schemas.openxmlformats.org/presentationml/2006/main">
  <p:tag name="AS_UNIQUEID" val="548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体">
      <a:majorFont>
        <a:latin typeface="思源宋体 CN SemiBold"/>
        <a:ea typeface="演示秋鸿楷"/>
        <a:cs typeface="Arial"/>
      </a:majorFont>
      <a:minorFont>
        <a:latin typeface="思源黑体 Medium"/>
        <a:ea typeface="阿里巴巴普惠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114</Paragraphs>
  <Slides>21</Slides>
  <Notes>0</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21</vt:i4>
      </vt:variant>
    </vt:vector>
  </HeadingPairs>
  <TitlesOfParts>
    <vt:vector baseType="lpstr" size="39">
      <vt:lpstr>Arial</vt:lpstr>
      <vt:lpstr>思源宋体 CN SemiBold</vt:lpstr>
      <vt:lpstr>演示秋鸿楷</vt:lpstr>
      <vt:lpstr>思源黑体 Medium</vt:lpstr>
      <vt:lpstr>阿里巴巴普惠体</vt:lpstr>
      <vt:lpstr>Impact</vt:lpstr>
      <vt:lpstr>迷你简平和</vt:lpstr>
      <vt:lpstr>字魂71号-御守锦书</vt:lpstr>
      <vt:lpstr>方正正中黑简体</vt:lpstr>
      <vt:lpstr>方正全福体</vt:lpstr>
      <vt:lpstr>三极行书简</vt:lpstr>
      <vt:lpstr>微软雅黑</vt:lpstr>
      <vt:lpstr>柳公权楷书</vt:lpstr>
      <vt:lpstr>黑体</vt:lpstr>
      <vt:lpstr>Wingdings</vt:lpstr>
      <vt:lpstr>宋体</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2023-06-20T11:53:21.751</cp:lastPrinted>
  <dcterms:created xsi:type="dcterms:W3CDTF">2023-06-20T11:53:21Z</dcterms:created>
  <dcterms:modified xsi:type="dcterms:W3CDTF">2023-06-20T03:53:21Z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